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064C-75AC-4B50-85E4-04B95C973368}" type="datetimeFigureOut">
              <a:rPr lang="fr-CA" smtClean="0"/>
              <a:t>2018-06-05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D6C45-824E-4A5B-8BD8-1CFE5FD0527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Chapitre 6: À l’écoute des gens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Comment et pourquoi certaines personnes voulaient changer le gouvernement de L’ANB.</a:t>
            </a:r>
          </a:p>
          <a:p>
            <a:r>
              <a:rPr lang="fr-CA" dirty="0" smtClean="0"/>
              <a:t>Des notes et des activités</a:t>
            </a:r>
            <a:endParaRPr lang="fr-CA" dirty="0"/>
          </a:p>
        </p:txBody>
      </p:sp>
      <p:grpSp>
        <p:nvGrpSpPr>
          <p:cNvPr id="22" name="SMARTInkShape-Group98"/>
          <p:cNvGrpSpPr/>
          <p:nvPr/>
        </p:nvGrpSpPr>
        <p:grpSpPr>
          <a:xfrm>
            <a:off x="7334254" y="809625"/>
            <a:ext cx="3536153" cy="2797970"/>
            <a:chOff x="7334254" y="809625"/>
            <a:chExt cx="3536153" cy="2797970"/>
          </a:xfrm>
        </p:grpSpPr>
        <p:sp>
          <p:nvSpPr>
            <p:cNvPr id="4" name="SMARTInkShape-695"/>
            <p:cNvSpPr/>
            <p:nvPr/>
          </p:nvSpPr>
          <p:spPr>
            <a:xfrm>
              <a:off x="10846594" y="1095375"/>
              <a:ext cx="23813" cy="11907"/>
            </a:xfrm>
            <a:custGeom>
              <a:avLst/>
              <a:gdLst/>
              <a:ahLst/>
              <a:cxnLst/>
              <a:rect l="0" t="0" r="0" b="0"/>
              <a:pathLst>
                <a:path w="23813" h="11907">
                  <a:moveTo>
                    <a:pt x="23812" y="0"/>
                  </a:moveTo>
                  <a:lnTo>
                    <a:pt x="17491" y="0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SMARTInkShape-696"/>
            <p:cNvSpPr/>
            <p:nvPr/>
          </p:nvSpPr>
          <p:spPr>
            <a:xfrm>
              <a:off x="10596563" y="964406"/>
              <a:ext cx="130969" cy="178595"/>
            </a:xfrm>
            <a:custGeom>
              <a:avLst/>
              <a:gdLst/>
              <a:ahLst/>
              <a:cxnLst/>
              <a:rect l="0" t="0" r="0" b="0"/>
              <a:pathLst>
                <a:path w="130969" h="178595">
                  <a:moveTo>
                    <a:pt x="130968" y="0"/>
                  </a:moveTo>
                  <a:lnTo>
                    <a:pt x="124647" y="0"/>
                  </a:lnTo>
                  <a:lnTo>
                    <a:pt x="118017" y="3528"/>
                  </a:lnTo>
                  <a:lnTo>
                    <a:pt x="99081" y="18986"/>
                  </a:lnTo>
                  <a:lnTo>
                    <a:pt x="65887" y="34217"/>
                  </a:lnTo>
                  <a:lnTo>
                    <a:pt x="14445" y="80860"/>
                  </a:lnTo>
                  <a:lnTo>
                    <a:pt x="14922" y="83011"/>
                  </a:lnTo>
                  <a:lnTo>
                    <a:pt x="18978" y="88928"/>
                  </a:lnTo>
                  <a:lnTo>
                    <a:pt x="41340" y="99698"/>
                  </a:lnTo>
                  <a:lnTo>
                    <a:pt x="97760" y="114903"/>
                  </a:lnTo>
                  <a:lnTo>
                    <a:pt x="108712" y="117214"/>
                  </a:lnTo>
                  <a:lnTo>
                    <a:pt x="112162" y="120476"/>
                  </a:lnTo>
                  <a:lnTo>
                    <a:pt x="115996" y="131156"/>
                  </a:lnTo>
                  <a:lnTo>
                    <a:pt x="115695" y="135062"/>
                  </a:lnTo>
                  <a:lnTo>
                    <a:pt x="114172" y="137667"/>
                  </a:lnTo>
                  <a:lnTo>
                    <a:pt x="85397" y="161266"/>
                  </a:lnTo>
                  <a:lnTo>
                    <a:pt x="46759" y="175635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SMARTInkShape-697"/>
            <p:cNvSpPr/>
            <p:nvPr/>
          </p:nvSpPr>
          <p:spPr>
            <a:xfrm>
              <a:off x="10465658" y="869156"/>
              <a:ext cx="100255" cy="237871"/>
            </a:xfrm>
            <a:custGeom>
              <a:avLst/>
              <a:gdLst/>
              <a:ahLst/>
              <a:cxnLst/>
              <a:rect l="0" t="0" r="0" b="0"/>
              <a:pathLst>
                <a:path w="100255" h="237871">
                  <a:moveTo>
                    <a:pt x="11842" y="0"/>
                  </a:moveTo>
                  <a:lnTo>
                    <a:pt x="11842" y="53555"/>
                  </a:lnTo>
                  <a:lnTo>
                    <a:pt x="1040" y="111008"/>
                  </a:lnTo>
                  <a:lnTo>
                    <a:pt x="0" y="166681"/>
                  </a:lnTo>
                  <a:lnTo>
                    <a:pt x="1267" y="198192"/>
                  </a:lnTo>
                  <a:lnTo>
                    <a:pt x="9443" y="218062"/>
                  </a:lnTo>
                  <a:lnTo>
                    <a:pt x="21603" y="235222"/>
                  </a:lnTo>
                  <a:lnTo>
                    <a:pt x="26324" y="236835"/>
                  </a:lnTo>
                  <a:lnTo>
                    <a:pt x="40131" y="237870"/>
                  </a:lnTo>
                  <a:lnTo>
                    <a:pt x="47786" y="234484"/>
                  </a:lnTo>
                  <a:lnTo>
                    <a:pt x="75355" y="210131"/>
                  </a:lnTo>
                  <a:lnTo>
                    <a:pt x="79757" y="198784"/>
                  </a:lnTo>
                  <a:lnTo>
                    <a:pt x="88904" y="169941"/>
                  </a:lnTo>
                  <a:lnTo>
                    <a:pt x="99644" y="146632"/>
                  </a:lnTo>
                  <a:lnTo>
                    <a:pt x="100254" y="130875"/>
                  </a:lnTo>
                  <a:lnTo>
                    <a:pt x="89161" y="75401"/>
                  </a:lnTo>
                  <a:lnTo>
                    <a:pt x="74936" y="53161"/>
                  </a:lnTo>
                  <a:lnTo>
                    <a:pt x="55445" y="31957"/>
                  </a:lnTo>
                  <a:lnTo>
                    <a:pt x="47536" y="27432"/>
                  </a:lnTo>
                  <a:lnTo>
                    <a:pt x="32120" y="24885"/>
                  </a:lnTo>
                  <a:lnTo>
                    <a:pt x="11842" y="23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SMARTInkShape-698"/>
            <p:cNvSpPr/>
            <p:nvPr/>
          </p:nvSpPr>
          <p:spPr>
            <a:xfrm>
              <a:off x="10292482" y="869156"/>
              <a:ext cx="119977" cy="261873"/>
            </a:xfrm>
            <a:custGeom>
              <a:avLst/>
              <a:gdLst/>
              <a:ahLst/>
              <a:cxnLst/>
              <a:rect l="0" t="0" r="0" b="0"/>
              <a:pathLst>
                <a:path w="119977" h="261873">
                  <a:moveTo>
                    <a:pt x="65956" y="0"/>
                  </a:moveTo>
                  <a:lnTo>
                    <a:pt x="65956" y="6321"/>
                  </a:lnTo>
                  <a:lnTo>
                    <a:pt x="62428" y="12952"/>
                  </a:lnTo>
                  <a:lnTo>
                    <a:pt x="37967" y="46070"/>
                  </a:lnTo>
                  <a:lnTo>
                    <a:pt x="24596" y="101745"/>
                  </a:lnTo>
                  <a:lnTo>
                    <a:pt x="8629" y="160937"/>
                  </a:lnTo>
                  <a:lnTo>
                    <a:pt x="0" y="192794"/>
                  </a:lnTo>
                  <a:lnTo>
                    <a:pt x="7529" y="244813"/>
                  </a:lnTo>
                  <a:lnTo>
                    <a:pt x="12647" y="253445"/>
                  </a:lnTo>
                  <a:lnTo>
                    <a:pt x="19333" y="258163"/>
                  </a:lnTo>
                  <a:lnTo>
                    <a:pt x="30534" y="260819"/>
                  </a:lnTo>
                  <a:lnTo>
                    <a:pt x="58034" y="261872"/>
                  </a:lnTo>
                  <a:lnTo>
                    <a:pt x="61997" y="259248"/>
                  </a:lnTo>
                  <a:lnTo>
                    <a:pt x="93737" y="216212"/>
                  </a:lnTo>
                  <a:lnTo>
                    <a:pt x="108289" y="177940"/>
                  </a:lnTo>
                  <a:lnTo>
                    <a:pt x="119976" y="127291"/>
                  </a:lnTo>
                  <a:lnTo>
                    <a:pt x="114684" y="93671"/>
                  </a:lnTo>
                  <a:lnTo>
                    <a:pt x="110542" y="84406"/>
                  </a:lnTo>
                  <a:lnTo>
                    <a:pt x="97105" y="67679"/>
                  </a:lnTo>
                  <a:lnTo>
                    <a:pt x="85974" y="63153"/>
                  </a:lnTo>
                  <a:lnTo>
                    <a:pt x="65956" y="59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SMARTInkShape-699"/>
            <p:cNvSpPr/>
            <p:nvPr/>
          </p:nvSpPr>
          <p:spPr>
            <a:xfrm>
              <a:off x="10115027" y="833438"/>
              <a:ext cx="148162" cy="309386"/>
            </a:xfrm>
            <a:custGeom>
              <a:avLst/>
              <a:gdLst/>
              <a:ahLst/>
              <a:cxnLst/>
              <a:rect l="0" t="0" r="0" b="0"/>
              <a:pathLst>
                <a:path w="148162" h="309386">
                  <a:moveTo>
                    <a:pt x="88629" y="0"/>
                  </a:moveTo>
                  <a:lnTo>
                    <a:pt x="82308" y="0"/>
                  </a:lnTo>
                  <a:lnTo>
                    <a:pt x="80447" y="1322"/>
                  </a:lnTo>
                  <a:lnTo>
                    <a:pt x="79206" y="3527"/>
                  </a:lnTo>
                  <a:lnTo>
                    <a:pt x="78379" y="6320"/>
                  </a:lnTo>
                  <a:lnTo>
                    <a:pt x="75181" y="8182"/>
                  </a:lnTo>
                  <a:lnTo>
                    <a:pt x="59363" y="12125"/>
                  </a:lnTo>
                  <a:lnTo>
                    <a:pt x="50045" y="17736"/>
                  </a:lnTo>
                  <a:lnTo>
                    <a:pt x="5297" y="74768"/>
                  </a:lnTo>
                  <a:lnTo>
                    <a:pt x="1325" y="81595"/>
                  </a:lnTo>
                  <a:lnTo>
                    <a:pt x="0" y="87470"/>
                  </a:lnTo>
                  <a:lnTo>
                    <a:pt x="439" y="92709"/>
                  </a:lnTo>
                  <a:lnTo>
                    <a:pt x="4327" y="110623"/>
                  </a:lnTo>
                  <a:lnTo>
                    <a:pt x="7292" y="114759"/>
                  </a:lnTo>
                  <a:lnTo>
                    <a:pt x="27535" y="134430"/>
                  </a:lnTo>
                  <a:lnTo>
                    <a:pt x="37664" y="147059"/>
                  </a:lnTo>
                  <a:lnTo>
                    <a:pt x="62197" y="169473"/>
                  </a:lnTo>
                  <a:lnTo>
                    <a:pt x="111639" y="228773"/>
                  </a:lnTo>
                  <a:lnTo>
                    <a:pt x="120582" y="247260"/>
                  </a:lnTo>
                  <a:lnTo>
                    <a:pt x="123852" y="270833"/>
                  </a:lnTo>
                  <a:lnTo>
                    <a:pt x="124127" y="283971"/>
                  </a:lnTo>
                  <a:lnTo>
                    <a:pt x="122878" y="288532"/>
                  </a:lnTo>
                  <a:lnTo>
                    <a:pt x="120723" y="291573"/>
                  </a:lnTo>
                  <a:lnTo>
                    <a:pt x="104026" y="305037"/>
                  </a:lnTo>
                  <a:lnTo>
                    <a:pt x="92458" y="308221"/>
                  </a:lnTo>
                  <a:lnTo>
                    <a:pt x="72735" y="309385"/>
                  </a:lnTo>
                  <a:lnTo>
                    <a:pt x="70096" y="308121"/>
                  </a:lnTo>
                  <a:lnTo>
                    <a:pt x="68336" y="305956"/>
                  </a:lnTo>
                  <a:lnTo>
                    <a:pt x="55701" y="272481"/>
                  </a:lnTo>
                  <a:lnTo>
                    <a:pt x="53074" y="218201"/>
                  </a:lnTo>
                  <a:lnTo>
                    <a:pt x="62450" y="186515"/>
                  </a:lnTo>
                  <a:lnTo>
                    <a:pt x="86340" y="129351"/>
                  </a:lnTo>
                  <a:lnTo>
                    <a:pt x="103239" y="95341"/>
                  </a:lnTo>
                  <a:lnTo>
                    <a:pt x="119412" y="75418"/>
                  </a:lnTo>
                  <a:lnTo>
                    <a:pt x="126900" y="59533"/>
                  </a:lnTo>
                  <a:lnTo>
                    <a:pt x="148161" y="3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SMARTInkShape-700"/>
            <p:cNvSpPr/>
            <p:nvPr/>
          </p:nvSpPr>
          <p:spPr>
            <a:xfrm>
              <a:off x="10036969" y="809625"/>
              <a:ext cx="23813" cy="345282"/>
            </a:xfrm>
            <a:custGeom>
              <a:avLst/>
              <a:gdLst/>
              <a:ahLst/>
              <a:cxnLst/>
              <a:rect l="0" t="0" r="0" b="0"/>
              <a:pathLst>
                <a:path w="23813" h="345282">
                  <a:moveTo>
                    <a:pt x="23812" y="0"/>
                  </a:moveTo>
                  <a:lnTo>
                    <a:pt x="17491" y="0"/>
                  </a:lnTo>
                  <a:lnTo>
                    <a:pt x="15630" y="2646"/>
                  </a:lnTo>
                  <a:lnTo>
                    <a:pt x="4051" y="56982"/>
                  </a:lnTo>
                  <a:lnTo>
                    <a:pt x="800" y="104546"/>
                  </a:lnTo>
                  <a:lnTo>
                    <a:pt x="238" y="154007"/>
                  </a:lnTo>
                  <a:lnTo>
                    <a:pt x="46" y="205487"/>
                  </a:lnTo>
                  <a:lnTo>
                    <a:pt x="14" y="251679"/>
                  </a:lnTo>
                  <a:lnTo>
                    <a:pt x="8185" y="304890"/>
                  </a:lnTo>
                  <a:lnTo>
                    <a:pt x="10251" y="319833"/>
                  </a:lnTo>
                  <a:lnTo>
                    <a:pt x="0" y="345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SMARTInkShape-701"/>
            <p:cNvSpPr/>
            <p:nvPr/>
          </p:nvSpPr>
          <p:spPr>
            <a:xfrm>
              <a:off x="9632156" y="976313"/>
              <a:ext cx="130970" cy="238126"/>
            </a:xfrm>
            <a:custGeom>
              <a:avLst/>
              <a:gdLst/>
              <a:ahLst/>
              <a:cxnLst/>
              <a:rect l="0" t="0" r="0" b="0"/>
              <a:pathLst>
                <a:path w="130970" h="238126">
                  <a:moveTo>
                    <a:pt x="130969" y="0"/>
                  </a:moveTo>
                  <a:lnTo>
                    <a:pt x="130969" y="6320"/>
                  </a:lnTo>
                  <a:lnTo>
                    <a:pt x="129646" y="8182"/>
                  </a:lnTo>
                  <a:lnTo>
                    <a:pt x="127441" y="9423"/>
                  </a:lnTo>
                  <a:lnTo>
                    <a:pt x="124648" y="10251"/>
                  </a:lnTo>
                  <a:lnTo>
                    <a:pt x="118018" y="18226"/>
                  </a:lnTo>
                  <a:lnTo>
                    <a:pt x="85948" y="75652"/>
                  </a:lnTo>
                  <a:lnTo>
                    <a:pt x="62006" y="110732"/>
                  </a:lnTo>
                  <a:lnTo>
                    <a:pt x="35937" y="165956"/>
                  </a:lnTo>
                  <a:lnTo>
                    <a:pt x="19887" y="191972"/>
                  </a:lnTo>
                  <a:lnTo>
                    <a:pt x="5300" y="209850"/>
                  </a:lnTo>
                  <a:lnTo>
                    <a:pt x="1571" y="22210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SMARTInkShape-702"/>
            <p:cNvSpPr/>
            <p:nvPr/>
          </p:nvSpPr>
          <p:spPr>
            <a:xfrm>
              <a:off x="9632156" y="1023938"/>
              <a:ext cx="95251" cy="107157"/>
            </a:xfrm>
            <a:custGeom>
              <a:avLst/>
              <a:gdLst/>
              <a:ahLst/>
              <a:cxnLst/>
              <a:rect l="0" t="0" r="0" b="0"/>
              <a:pathLst>
                <a:path w="95251" h="107157">
                  <a:moveTo>
                    <a:pt x="0" y="0"/>
                  </a:moveTo>
                  <a:lnTo>
                    <a:pt x="0" y="17736"/>
                  </a:lnTo>
                  <a:lnTo>
                    <a:pt x="3528" y="24639"/>
                  </a:lnTo>
                  <a:lnTo>
                    <a:pt x="16572" y="39850"/>
                  </a:lnTo>
                  <a:lnTo>
                    <a:pt x="24122" y="44169"/>
                  </a:lnTo>
                  <a:lnTo>
                    <a:pt x="27988" y="45321"/>
                  </a:lnTo>
                  <a:lnTo>
                    <a:pt x="30565" y="47412"/>
                  </a:lnTo>
                  <a:lnTo>
                    <a:pt x="44841" y="71657"/>
                  </a:lnTo>
                  <a:lnTo>
                    <a:pt x="45768" y="75552"/>
                  </a:lnTo>
                  <a:lnTo>
                    <a:pt x="57712" y="92910"/>
                  </a:lnTo>
                  <a:lnTo>
                    <a:pt x="65313" y="100877"/>
                  </a:lnTo>
                  <a:lnTo>
                    <a:pt x="72243" y="104365"/>
                  </a:lnTo>
                  <a:lnTo>
                    <a:pt x="9525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SMARTInkShape-703"/>
            <p:cNvSpPr/>
            <p:nvPr/>
          </p:nvSpPr>
          <p:spPr>
            <a:xfrm>
              <a:off x="9477375" y="1000143"/>
              <a:ext cx="119064" cy="130400"/>
            </a:xfrm>
            <a:custGeom>
              <a:avLst/>
              <a:gdLst/>
              <a:ahLst/>
              <a:cxnLst/>
              <a:rect l="0" t="0" r="0" b="0"/>
              <a:pathLst>
                <a:path w="119064" h="130400">
                  <a:moveTo>
                    <a:pt x="0" y="11888"/>
                  </a:moveTo>
                  <a:lnTo>
                    <a:pt x="0" y="69953"/>
                  </a:lnTo>
                  <a:lnTo>
                    <a:pt x="0" y="85684"/>
                  </a:lnTo>
                  <a:lnTo>
                    <a:pt x="3528" y="94516"/>
                  </a:lnTo>
                  <a:lnTo>
                    <a:pt x="22012" y="117170"/>
                  </a:lnTo>
                  <a:lnTo>
                    <a:pt x="33906" y="118880"/>
                  </a:lnTo>
                  <a:lnTo>
                    <a:pt x="41504" y="112675"/>
                  </a:lnTo>
                  <a:lnTo>
                    <a:pt x="44905" y="106071"/>
                  </a:lnTo>
                  <a:lnTo>
                    <a:pt x="59720" y="52667"/>
                  </a:lnTo>
                  <a:lnTo>
                    <a:pt x="68731" y="35916"/>
                  </a:lnTo>
                  <a:lnTo>
                    <a:pt x="72404" y="15885"/>
                  </a:lnTo>
                  <a:lnTo>
                    <a:pt x="83194" y="189"/>
                  </a:lnTo>
                  <a:lnTo>
                    <a:pt x="73078" y="0"/>
                  </a:lnTo>
                  <a:lnTo>
                    <a:pt x="72532" y="1317"/>
                  </a:lnTo>
                  <a:lnTo>
                    <a:pt x="71581" y="22876"/>
                  </a:lnTo>
                  <a:lnTo>
                    <a:pt x="75030" y="33529"/>
                  </a:lnTo>
                  <a:lnTo>
                    <a:pt x="79649" y="43996"/>
                  </a:lnTo>
                  <a:lnTo>
                    <a:pt x="84341" y="78169"/>
                  </a:lnTo>
                  <a:lnTo>
                    <a:pt x="92704" y="94997"/>
                  </a:lnTo>
                  <a:lnTo>
                    <a:pt x="93553" y="99044"/>
                  </a:lnTo>
                  <a:lnTo>
                    <a:pt x="105953" y="118790"/>
                  </a:lnTo>
                  <a:lnTo>
                    <a:pt x="106621" y="124664"/>
                  </a:lnTo>
                  <a:lnTo>
                    <a:pt x="108123" y="126760"/>
                  </a:lnTo>
                  <a:lnTo>
                    <a:pt x="110447" y="128157"/>
                  </a:lnTo>
                  <a:lnTo>
                    <a:pt x="117360" y="130399"/>
                  </a:lnTo>
                  <a:lnTo>
                    <a:pt x="117928" y="129260"/>
                  </a:lnTo>
                  <a:lnTo>
                    <a:pt x="119063" y="1190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SMARTInkShape-704"/>
            <p:cNvSpPr/>
            <p:nvPr/>
          </p:nvSpPr>
          <p:spPr>
            <a:xfrm>
              <a:off x="9310853" y="940594"/>
              <a:ext cx="130804" cy="190501"/>
            </a:xfrm>
            <a:custGeom>
              <a:avLst/>
              <a:gdLst/>
              <a:ahLst/>
              <a:cxnLst/>
              <a:rect l="0" t="0" r="0" b="0"/>
              <a:pathLst>
                <a:path w="130804" h="190501">
                  <a:moveTo>
                    <a:pt x="130803" y="0"/>
                  </a:moveTo>
                  <a:lnTo>
                    <a:pt x="101203" y="0"/>
                  </a:lnTo>
                  <a:lnTo>
                    <a:pt x="94276" y="3528"/>
                  </a:lnTo>
                  <a:lnTo>
                    <a:pt x="50684" y="44560"/>
                  </a:lnTo>
                  <a:lnTo>
                    <a:pt x="20310" y="91360"/>
                  </a:lnTo>
                  <a:lnTo>
                    <a:pt x="4061" y="145525"/>
                  </a:lnTo>
                  <a:lnTo>
                    <a:pt x="0" y="176036"/>
                  </a:lnTo>
                  <a:lnTo>
                    <a:pt x="10101" y="188620"/>
                  </a:lnTo>
                  <a:lnTo>
                    <a:pt x="11970" y="187924"/>
                  </a:lnTo>
                  <a:lnTo>
                    <a:pt x="40062" y="162153"/>
                  </a:lnTo>
                  <a:lnTo>
                    <a:pt x="44172" y="154530"/>
                  </a:lnTo>
                  <a:lnTo>
                    <a:pt x="53886" y="126722"/>
                  </a:lnTo>
                  <a:lnTo>
                    <a:pt x="51274" y="110895"/>
                  </a:lnTo>
                  <a:lnTo>
                    <a:pt x="59288" y="51699"/>
                  </a:lnTo>
                  <a:lnTo>
                    <a:pt x="59356" y="38084"/>
                  </a:lnTo>
                  <a:lnTo>
                    <a:pt x="60683" y="37296"/>
                  </a:lnTo>
                  <a:lnTo>
                    <a:pt x="69616" y="35926"/>
                  </a:lnTo>
                  <a:lnTo>
                    <a:pt x="70168" y="37180"/>
                  </a:lnTo>
                  <a:lnTo>
                    <a:pt x="71269" y="93651"/>
                  </a:lnTo>
                  <a:lnTo>
                    <a:pt x="84174" y="150389"/>
                  </a:lnTo>
                  <a:lnTo>
                    <a:pt x="92538" y="166604"/>
                  </a:lnTo>
                  <a:lnTo>
                    <a:pt x="93386" y="170600"/>
                  </a:lnTo>
                  <a:lnTo>
                    <a:pt x="105186" y="188143"/>
                  </a:lnTo>
                  <a:lnTo>
                    <a:pt x="109715" y="189453"/>
                  </a:lnTo>
                  <a:lnTo>
                    <a:pt x="118897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SMARTInkShape-705"/>
            <p:cNvSpPr/>
            <p:nvPr/>
          </p:nvSpPr>
          <p:spPr>
            <a:xfrm>
              <a:off x="9108281" y="1143000"/>
              <a:ext cx="11908" cy="1"/>
            </a:xfrm>
            <a:custGeom>
              <a:avLst/>
              <a:gdLst/>
              <a:ahLst/>
              <a:cxnLst/>
              <a:rect l="0" t="0" r="0" b="0"/>
              <a:pathLst>
                <a:path w="11908" h="1">
                  <a:moveTo>
                    <a:pt x="1190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SMARTInkShape-706"/>
            <p:cNvSpPr/>
            <p:nvPr/>
          </p:nvSpPr>
          <p:spPr>
            <a:xfrm>
              <a:off x="8953500" y="1012031"/>
              <a:ext cx="83345" cy="164623"/>
            </a:xfrm>
            <a:custGeom>
              <a:avLst/>
              <a:gdLst/>
              <a:ahLst/>
              <a:cxnLst/>
              <a:rect l="0" t="0" r="0" b="0"/>
              <a:pathLst>
                <a:path w="83345" h="164623">
                  <a:moveTo>
                    <a:pt x="0" y="47625"/>
                  </a:moveTo>
                  <a:lnTo>
                    <a:pt x="0" y="53946"/>
                  </a:lnTo>
                  <a:lnTo>
                    <a:pt x="24122" y="107558"/>
                  </a:lnTo>
                  <a:lnTo>
                    <a:pt x="30565" y="123210"/>
                  </a:lnTo>
                  <a:lnTo>
                    <a:pt x="35040" y="150101"/>
                  </a:lnTo>
                  <a:lnTo>
                    <a:pt x="45910" y="164622"/>
                  </a:lnTo>
                  <a:lnTo>
                    <a:pt x="46482" y="163988"/>
                  </a:lnTo>
                  <a:lnTo>
                    <a:pt x="58397" y="113133"/>
                  </a:lnTo>
                  <a:lnTo>
                    <a:pt x="60518" y="84233"/>
                  </a:lnTo>
                  <a:lnTo>
                    <a:pt x="77254" y="27429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SMARTInkShape-707"/>
            <p:cNvSpPr/>
            <p:nvPr/>
          </p:nvSpPr>
          <p:spPr>
            <a:xfrm>
              <a:off x="8756468" y="1000125"/>
              <a:ext cx="125596" cy="155007"/>
            </a:xfrm>
            <a:custGeom>
              <a:avLst/>
              <a:gdLst/>
              <a:ahLst/>
              <a:cxnLst/>
              <a:rect l="0" t="0" r="0" b="0"/>
              <a:pathLst>
                <a:path w="125596" h="155007">
                  <a:moveTo>
                    <a:pt x="18438" y="0"/>
                  </a:moveTo>
                  <a:lnTo>
                    <a:pt x="6312" y="54065"/>
                  </a:lnTo>
                  <a:lnTo>
                    <a:pt x="0" y="93042"/>
                  </a:lnTo>
                  <a:lnTo>
                    <a:pt x="5410" y="135529"/>
                  </a:lnTo>
                  <a:lnTo>
                    <a:pt x="9561" y="143138"/>
                  </a:lnTo>
                  <a:lnTo>
                    <a:pt x="12520" y="147019"/>
                  </a:lnTo>
                  <a:lnTo>
                    <a:pt x="22863" y="151331"/>
                  </a:lnTo>
                  <a:lnTo>
                    <a:pt x="29325" y="152481"/>
                  </a:lnTo>
                  <a:lnTo>
                    <a:pt x="40034" y="150231"/>
                  </a:lnTo>
                  <a:lnTo>
                    <a:pt x="64008" y="138008"/>
                  </a:lnTo>
                  <a:lnTo>
                    <a:pt x="68662" y="133016"/>
                  </a:lnTo>
                  <a:lnTo>
                    <a:pt x="85336" y="90764"/>
                  </a:lnTo>
                  <a:lnTo>
                    <a:pt x="93138" y="39216"/>
                  </a:lnTo>
                  <a:lnTo>
                    <a:pt x="100074" y="26855"/>
                  </a:lnTo>
                  <a:lnTo>
                    <a:pt x="100643" y="27164"/>
                  </a:lnTo>
                  <a:lnTo>
                    <a:pt x="101444" y="36565"/>
                  </a:lnTo>
                  <a:lnTo>
                    <a:pt x="101767" y="92737"/>
                  </a:lnTo>
                  <a:lnTo>
                    <a:pt x="112032" y="136644"/>
                  </a:lnTo>
                  <a:lnTo>
                    <a:pt x="122894" y="155006"/>
                  </a:lnTo>
                  <a:lnTo>
                    <a:pt x="125595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SMARTInkShape-708"/>
            <p:cNvSpPr/>
            <p:nvPr/>
          </p:nvSpPr>
          <p:spPr>
            <a:xfrm>
              <a:off x="8646461" y="1047750"/>
              <a:ext cx="79490" cy="129915"/>
            </a:xfrm>
            <a:custGeom>
              <a:avLst/>
              <a:gdLst/>
              <a:ahLst/>
              <a:cxnLst/>
              <a:rect l="0" t="0" r="0" b="0"/>
              <a:pathLst>
                <a:path w="79490" h="129915">
                  <a:moveTo>
                    <a:pt x="21289" y="11906"/>
                  </a:moveTo>
                  <a:lnTo>
                    <a:pt x="14969" y="18227"/>
                  </a:lnTo>
                  <a:lnTo>
                    <a:pt x="1527" y="76228"/>
                  </a:lnTo>
                  <a:lnTo>
                    <a:pt x="0" y="105930"/>
                  </a:lnTo>
                  <a:lnTo>
                    <a:pt x="4331" y="118958"/>
                  </a:lnTo>
                  <a:lnTo>
                    <a:pt x="7337" y="122962"/>
                  </a:lnTo>
                  <a:lnTo>
                    <a:pt x="14206" y="127410"/>
                  </a:lnTo>
                  <a:lnTo>
                    <a:pt x="25511" y="129914"/>
                  </a:lnTo>
                  <a:lnTo>
                    <a:pt x="43561" y="124336"/>
                  </a:lnTo>
                  <a:lnTo>
                    <a:pt x="65665" y="107984"/>
                  </a:lnTo>
                  <a:lnTo>
                    <a:pt x="74085" y="97382"/>
                  </a:lnTo>
                  <a:lnTo>
                    <a:pt x="77826" y="86937"/>
                  </a:lnTo>
                  <a:lnTo>
                    <a:pt x="79489" y="73475"/>
                  </a:lnTo>
                  <a:lnTo>
                    <a:pt x="74105" y="51022"/>
                  </a:lnTo>
                  <a:lnTo>
                    <a:pt x="64132" y="33933"/>
                  </a:lnTo>
                  <a:lnTo>
                    <a:pt x="212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SMARTInkShape-709"/>
            <p:cNvSpPr/>
            <p:nvPr/>
          </p:nvSpPr>
          <p:spPr>
            <a:xfrm>
              <a:off x="8492216" y="976313"/>
              <a:ext cx="132430" cy="319035"/>
            </a:xfrm>
            <a:custGeom>
              <a:avLst/>
              <a:gdLst/>
              <a:ahLst/>
              <a:cxnLst/>
              <a:rect l="0" t="0" r="0" b="0"/>
              <a:pathLst>
                <a:path w="132430" h="319035">
                  <a:moveTo>
                    <a:pt x="104097" y="0"/>
                  </a:moveTo>
                  <a:lnTo>
                    <a:pt x="48941" y="51225"/>
                  </a:lnTo>
                  <a:lnTo>
                    <a:pt x="12428" y="104102"/>
                  </a:lnTo>
                  <a:lnTo>
                    <a:pt x="3824" y="121674"/>
                  </a:lnTo>
                  <a:lnTo>
                    <a:pt x="0" y="138302"/>
                  </a:lnTo>
                  <a:lnTo>
                    <a:pt x="1625" y="145118"/>
                  </a:lnTo>
                  <a:lnTo>
                    <a:pt x="10488" y="156219"/>
                  </a:lnTo>
                  <a:lnTo>
                    <a:pt x="19719" y="162035"/>
                  </a:lnTo>
                  <a:lnTo>
                    <a:pt x="24032" y="163586"/>
                  </a:lnTo>
                  <a:lnTo>
                    <a:pt x="35881" y="161781"/>
                  </a:lnTo>
                  <a:lnTo>
                    <a:pt x="49966" y="155246"/>
                  </a:lnTo>
                  <a:lnTo>
                    <a:pt x="71448" y="136692"/>
                  </a:lnTo>
                  <a:lnTo>
                    <a:pt x="98377" y="99269"/>
                  </a:lnTo>
                  <a:lnTo>
                    <a:pt x="103344" y="69304"/>
                  </a:lnTo>
                  <a:lnTo>
                    <a:pt x="104052" y="42440"/>
                  </a:lnTo>
                  <a:lnTo>
                    <a:pt x="107623" y="78678"/>
                  </a:lnTo>
                  <a:lnTo>
                    <a:pt x="113520" y="112829"/>
                  </a:lnTo>
                  <a:lnTo>
                    <a:pt x="118794" y="149406"/>
                  </a:lnTo>
                  <a:lnTo>
                    <a:pt x="132429" y="198110"/>
                  </a:lnTo>
                  <a:lnTo>
                    <a:pt x="130173" y="247860"/>
                  </a:lnTo>
                  <a:lnTo>
                    <a:pt x="126784" y="291580"/>
                  </a:lnTo>
                  <a:lnTo>
                    <a:pt x="118462" y="304969"/>
                  </a:lnTo>
                  <a:lnTo>
                    <a:pt x="111364" y="313254"/>
                  </a:lnTo>
                  <a:lnTo>
                    <a:pt x="103798" y="317817"/>
                  </a:lnTo>
                  <a:lnTo>
                    <a:pt x="99929" y="319034"/>
                  </a:lnTo>
                  <a:lnTo>
                    <a:pt x="75521" y="314427"/>
                  </a:lnTo>
                  <a:lnTo>
                    <a:pt x="44565" y="297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SMARTInkShape-710"/>
            <p:cNvSpPr/>
            <p:nvPr/>
          </p:nvSpPr>
          <p:spPr>
            <a:xfrm>
              <a:off x="8167688" y="982249"/>
              <a:ext cx="107157" cy="196471"/>
            </a:xfrm>
            <a:custGeom>
              <a:avLst/>
              <a:gdLst/>
              <a:ahLst/>
              <a:cxnLst/>
              <a:rect l="0" t="0" r="0" b="0"/>
              <a:pathLst>
                <a:path w="107157" h="196471">
                  <a:moveTo>
                    <a:pt x="0" y="101220"/>
                  </a:moveTo>
                  <a:lnTo>
                    <a:pt x="0" y="107540"/>
                  </a:lnTo>
                  <a:lnTo>
                    <a:pt x="2645" y="109402"/>
                  </a:lnTo>
                  <a:lnTo>
                    <a:pt x="12641" y="111471"/>
                  </a:lnTo>
                  <a:lnTo>
                    <a:pt x="22374" y="108863"/>
                  </a:lnTo>
                  <a:lnTo>
                    <a:pt x="26823" y="106315"/>
                  </a:lnTo>
                  <a:lnTo>
                    <a:pt x="52971" y="99580"/>
                  </a:lnTo>
                  <a:lnTo>
                    <a:pt x="98576" y="61855"/>
                  </a:lnTo>
                  <a:lnTo>
                    <a:pt x="103343" y="50211"/>
                  </a:lnTo>
                  <a:lnTo>
                    <a:pt x="104612" y="43401"/>
                  </a:lnTo>
                  <a:lnTo>
                    <a:pt x="102497" y="28780"/>
                  </a:lnTo>
                  <a:lnTo>
                    <a:pt x="96681" y="10475"/>
                  </a:lnTo>
                  <a:lnTo>
                    <a:pt x="83032" y="984"/>
                  </a:lnTo>
                  <a:lnTo>
                    <a:pt x="77844" y="0"/>
                  </a:lnTo>
                  <a:lnTo>
                    <a:pt x="73062" y="667"/>
                  </a:lnTo>
                  <a:lnTo>
                    <a:pt x="64222" y="4936"/>
                  </a:lnTo>
                  <a:lnTo>
                    <a:pt x="37431" y="28552"/>
                  </a:lnTo>
                  <a:lnTo>
                    <a:pt x="21527" y="63079"/>
                  </a:lnTo>
                  <a:lnTo>
                    <a:pt x="5623" y="119507"/>
                  </a:lnTo>
                  <a:lnTo>
                    <a:pt x="2988" y="150001"/>
                  </a:lnTo>
                  <a:lnTo>
                    <a:pt x="7060" y="167438"/>
                  </a:lnTo>
                  <a:lnTo>
                    <a:pt x="16808" y="180480"/>
                  </a:lnTo>
                  <a:lnTo>
                    <a:pt x="28637" y="189363"/>
                  </a:lnTo>
                  <a:lnTo>
                    <a:pt x="38303" y="193311"/>
                  </a:lnTo>
                  <a:lnTo>
                    <a:pt x="107156" y="196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SMARTInkShape-711"/>
            <p:cNvSpPr/>
            <p:nvPr/>
          </p:nvSpPr>
          <p:spPr>
            <a:xfrm>
              <a:off x="8084344" y="809625"/>
              <a:ext cx="30548" cy="369095"/>
            </a:xfrm>
            <a:custGeom>
              <a:avLst/>
              <a:gdLst/>
              <a:ahLst/>
              <a:cxnLst/>
              <a:rect l="0" t="0" r="0" b="0"/>
              <a:pathLst>
                <a:path w="30548" h="369095">
                  <a:moveTo>
                    <a:pt x="0" y="0"/>
                  </a:moveTo>
                  <a:lnTo>
                    <a:pt x="1322" y="53519"/>
                  </a:lnTo>
                  <a:lnTo>
                    <a:pt x="12951" y="103470"/>
                  </a:lnTo>
                  <a:lnTo>
                    <a:pt x="20594" y="153689"/>
                  </a:lnTo>
                  <a:lnTo>
                    <a:pt x="22858" y="202083"/>
                  </a:lnTo>
                  <a:lnTo>
                    <a:pt x="27058" y="242880"/>
                  </a:lnTo>
                  <a:lnTo>
                    <a:pt x="30547" y="265374"/>
                  </a:lnTo>
                  <a:lnTo>
                    <a:pt x="25535" y="319404"/>
                  </a:lnTo>
                  <a:lnTo>
                    <a:pt x="23812" y="36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SMARTInkShape-712"/>
            <p:cNvSpPr/>
            <p:nvPr/>
          </p:nvSpPr>
          <p:spPr>
            <a:xfrm>
              <a:off x="7334254" y="1083513"/>
              <a:ext cx="532731" cy="2524082"/>
            </a:xfrm>
            <a:custGeom>
              <a:avLst/>
              <a:gdLst/>
              <a:ahLst/>
              <a:cxnLst/>
              <a:rect l="0" t="0" r="0" b="0"/>
              <a:pathLst>
                <a:path w="532731" h="2524082">
                  <a:moveTo>
                    <a:pt x="392902" y="2524081"/>
                  </a:moveTo>
                  <a:lnTo>
                    <a:pt x="370890" y="2524081"/>
                  </a:lnTo>
                  <a:lnTo>
                    <a:pt x="370290" y="2522758"/>
                  </a:lnTo>
                  <a:lnTo>
                    <a:pt x="369624" y="2517760"/>
                  </a:lnTo>
                  <a:lnTo>
                    <a:pt x="365799" y="2511129"/>
                  </a:lnTo>
                  <a:lnTo>
                    <a:pt x="361012" y="2503772"/>
                  </a:lnTo>
                  <a:lnTo>
                    <a:pt x="358318" y="2492193"/>
                  </a:lnTo>
                  <a:lnTo>
                    <a:pt x="356198" y="2479061"/>
                  </a:lnTo>
                  <a:lnTo>
                    <a:pt x="336904" y="2437623"/>
                  </a:lnTo>
                  <a:lnTo>
                    <a:pt x="317439" y="2400949"/>
                  </a:lnTo>
                  <a:lnTo>
                    <a:pt x="310596" y="2342583"/>
                  </a:lnTo>
                  <a:lnTo>
                    <a:pt x="300190" y="2286406"/>
                  </a:lnTo>
                  <a:lnTo>
                    <a:pt x="285464" y="2232785"/>
                  </a:lnTo>
                  <a:lnTo>
                    <a:pt x="269816" y="2183290"/>
                  </a:lnTo>
                  <a:lnTo>
                    <a:pt x="264269" y="2131770"/>
                  </a:lnTo>
                  <a:lnTo>
                    <a:pt x="256305" y="2074613"/>
                  </a:lnTo>
                  <a:lnTo>
                    <a:pt x="249944" y="2023232"/>
                  </a:lnTo>
                  <a:lnTo>
                    <a:pt x="239940" y="1970705"/>
                  </a:lnTo>
                  <a:lnTo>
                    <a:pt x="230298" y="1911280"/>
                  </a:lnTo>
                  <a:lnTo>
                    <a:pt x="224779" y="1868465"/>
                  </a:lnTo>
                  <a:lnTo>
                    <a:pt x="208886" y="1813740"/>
                  </a:lnTo>
                  <a:lnTo>
                    <a:pt x="199551" y="1770489"/>
                  </a:lnTo>
                  <a:lnTo>
                    <a:pt x="190993" y="1728335"/>
                  </a:lnTo>
                  <a:lnTo>
                    <a:pt x="182265" y="1670943"/>
                  </a:lnTo>
                  <a:lnTo>
                    <a:pt x="176151" y="1623952"/>
                  </a:lnTo>
                  <a:lnTo>
                    <a:pt x="168554" y="1572518"/>
                  </a:lnTo>
                  <a:lnTo>
                    <a:pt x="160917" y="1517177"/>
                  </a:lnTo>
                  <a:lnTo>
                    <a:pt x="150276" y="1469471"/>
                  </a:lnTo>
                  <a:lnTo>
                    <a:pt x="145065" y="1423881"/>
                  </a:lnTo>
                  <a:lnTo>
                    <a:pt x="133799" y="1366605"/>
                  </a:lnTo>
                  <a:lnTo>
                    <a:pt x="124014" y="1308000"/>
                  </a:lnTo>
                  <a:lnTo>
                    <a:pt x="119203" y="1257269"/>
                  </a:lnTo>
                  <a:lnTo>
                    <a:pt x="109925" y="1203901"/>
                  </a:lnTo>
                  <a:lnTo>
                    <a:pt x="101380" y="1155141"/>
                  </a:lnTo>
                  <a:lnTo>
                    <a:pt x="88275" y="1105969"/>
                  </a:lnTo>
                  <a:lnTo>
                    <a:pt x="80787" y="1050199"/>
                  </a:lnTo>
                  <a:lnTo>
                    <a:pt x="73281" y="1000573"/>
                  </a:lnTo>
                  <a:lnTo>
                    <a:pt x="63615" y="952553"/>
                  </a:lnTo>
                  <a:lnTo>
                    <a:pt x="59416" y="911474"/>
                  </a:lnTo>
                  <a:lnTo>
                    <a:pt x="53745" y="867655"/>
                  </a:lnTo>
                  <a:lnTo>
                    <a:pt x="49435" y="816205"/>
                  </a:lnTo>
                  <a:lnTo>
                    <a:pt x="41839" y="756863"/>
                  </a:lnTo>
                  <a:lnTo>
                    <a:pt x="38436" y="712067"/>
                  </a:lnTo>
                  <a:lnTo>
                    <a:pt x="36924" y="667023"/>
                  </a:lnTo>
                  <a:lnTo>
                    <a:pt x="36253" y="624954"/>
                  </a:lnTo>
                  <a:lnTo>
                    <a:pt x="29553" y="576724"/>
                  </a:lnTo>
                  <a:lnTo>
                    <a:pt x="25510" y="518336"/>
                  </a:lnTo>
                  <a:lnTo>
                    <a:pt x="24565" y="477291"/>
                  </a:lnTo>
                  <a:lnTo>
                    <a:pt x="24033" y="424052"/>
                  </a:lnTo>
                  <a:lnTo>
                    <a:pt x="23875" y="376086"/>
                  </a:lnTo>
                  <a:lnTo>
                    <a:pt x="20300" y="323509"/>
                  </a:lnTo>
                  <a:lnTo>
                    <a:pt x="13562" y="270978"/>
                  </a:lnTo>
                  <a:lnTo>
                    <a:pt x="12047" y="218686"/>
                  </a:lnTo>
                  <a:lnTo>
                    <a:pt x="2498" y="165657"/>
                  </a:lnTo>
                  <a:lnTo>
                    <a:pt x="215" y="108071"/>
                  </a:lnTo>
                  <a:lnTo>
                    <a:pt x="0" y="55741"/>
                  </a:lnTo>
                  <a:lnTo>
                    <a:pt x="3525" y="47680"/>
                  </a:lnTo>
                  <a:lnTo>
                    <a:pt x="21664" y="26126"/>
                  </a:lnTo>
                  <a:lnTo>
                    <a:pt x="73407" y="23829"/>
                  </a:lnTo>
                  <a:lnTo>
                    <a:pt x="101711" y="25103"/>
                  </a:lnTo>
                  <a:lnTo>
                    <a:pt x="160392" y="35895"/>
                  </a:lnTo>
                  <a:lnTo>
                    <a:pt x="216201" y="44881"/>
                  </a:lnTo>
                  <a:lnTo>
                    <a:pt x="262495" y="50308"/>
                  </a:lnTo>
                  <a:lnTo>
                    <a:pt x="312903" y="57674"/>
                  </a:lnTo>
                  <a:lnTo>
                    <a:pt x="366026" y="68634"/>
                  </a:lnTo>
                  <a:lnTo>
                    <a:pt x="421897" y="81107"/>
                  </a:lnTo>
                  <a:lnTo>
                    <a:pt x="447649" y="82650"/>
                  </a:lnTo>
                  <a:lnTo>
                    <a:pt x="460449" y="79483"/>
                  </a:lnTo>
                  <a:lnTo>
                    <a:pt x="475093" y="73790"/>
                  </a:lnTo>
                  <a:lnTo>
                    <a:pt x="485572" y="71867"/>
                  </a:lnTo>
                  <a:lnTo>
                    <a:pt x="486432" y="70386"/>
                  </a:lnTo>
                  <a:lnTo>
                    <a:pt x="487388" y="65213"/>
                  </a:lnTo>
                  <a:lnTo>
                    <a:pt x="484283" y="58504"/>
                  </a:lnTo>
                  <a:lnTo>
                    <a:pt x="470396" y="41899"/>
                  </a:lnTo>
                  <a:lnTo>
                    <a:pt x="447848" y="28722"/>
                  </a:lnTo>
                  <a:lnTo>
                    <a:pt x="393696" y="12684"/>
                  </a:lnTo>
                  <a:lnTo>
                    <a:pt x="389461" y="12410"/>
                  </a:lnTo>
                  <a:lnTo>
                    <a:pt x="381232" y="8578"/>
                  </a:lnTo>
                  <a:lnTo>
                    <a:pt x="373163" y="3788"/>
                  </a:lnTo>
                  <a:lnTo>
                    <a:pt x="357391" y="0"/>
                  </a:lnTo>
                  <a:lnTo>
                    <a:pt x="357202" y="10211"/>
                  </a:lnTo>
                  <a:lnTo>
                    <a:pt x="358519" y="10761"/>
                  </a:lnTo>
                  <a:lnTo>
                    <a:pt x="363509" y="11373"/>
                  </a:lnTo>
                  <a:lnTo>
                    <a:pt x="370137" y="15172"/>
                  </a:lnTo>
                  <a:lnTo>
                    <a:pt x="389071" y="30819"/>
                  </a:lnTo>
                  <a:lnTo>
                    <a:pt x="402203" y="36881"/>
                  </a:lnTo>
                  <a:lnTo>
                    <a:pt x="460579" y="75022"/>
                  </a:lnTo>
                  <a:lnTo>
                    <a:pt x="514623" y="115249"/>
                  </a:lnTo>
                  <a:lnTo>
                    <a:pt x="532730" y="138676"/>
                  </a:lnTo>
                  <a:lnTo>
                    <a:pt x="530895" y="148040"/>
                  </a:lnTo>
                  <a:lnTo>
                    <a:pt x="524347" y="161021"/>
                  </a:lnTo>
                  <a:lnTo>
                    <a:pt x="490389" y="198351"/>
                  </a:lnTo>
                  <a:lnTo>
                    <a:pt x="436156" y="237265"/>
                  </a:lnTo>
                  <a:lnTo>
                    <a:pt x="418812" y="259494"/>
                  </a:lnTo>
                  <a:lnTo>
                    <a:pt x="404809" y="273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2" name="SMARTInkShape-Group99"/>
          <p:cNvGrpSpPr/>
          <p:nvPr/>
        </p:nvGrpSpPr>
        <p:grpSpPr>
          <a:xfrm>
            <a:off x="8239125" y="1381125"/>
            <a:ext cx="2476501" cy="357189"/>
            <a:chOff x="8239125" y="1381125"/>
            <a:chExt cx="2476501" cy="357189"/>
          </a:xfrm>
        </p:grpSpPr>
        <p:sp>
          <p:nvSpPr>
            <p:cNvPr id="23" name="SMARTInkShape-713"/>
            <p:cNvSpPr/>
            <p:nvPr/>
          </p:nvSpPr>
          <p:spPr>
            <a:xfrm>
              <a:off x="10548938" y="1524696"/>
              <a:ext cx="166688" cy="153210"/>
            </a:xfrm>
            <a:custGeom>
              <a:avLst/>
              <a:gdLst/>
              <a:ahLst/>
              <a:cxnLst/>
              <a:rect l="0" t="0" r="0" b="0"/>
              <a:pathLst>
                <a:path w="166688" h="153210">
                  <a:moveTo>
                    <a:pt x="0" y="70742"/>
                  </a:moveTo>
                  <a:lnTo>
                    <a:pt x="6318" y="70742"/>
                  </a:lnTo>
                  <a:lnTo>
                    <a:pt x="12951" y="67214"/>
                  </a:lnTo>
                  <a:lnTo>
                    <a:pt x="27988" y="54169"/>
                  </a:lnTo>
                  <a:lnTo>
                    <a:pt x="32283" y="46619"/>
                  </a:lnTo>
                  <a:lnTo>
                    <a:pt x="35514" y="38854"/>
                  </a:lnTo>
                  <a:lnTo>
                    <a:pt x="56222" y="11202"/>
                  </a:lnTo>
                  <a:lnTo>
                    <a:pt x="58879" y="1654"/>
                  </a:lnTo>
                  <a:lnTo>
                    <a:pt x="57773" y="871"/>
                  </a:lnTo>
                  <a:lnTo>
                    <a:pt x="53016" y="0"/>
                  </a:lnTo>
                  <a:lnTo>
                    <a:pt x="51218" y="1091"/>
                  </a:lnTo>
                  <a:lnTo>
                    <a:pt x="50021" y="3141"/>
                  </a:lnTo>
                  <a:lnTo>
                    <a:pt x="49222" y="5831"/>
                  </a:lnTo>
                  <a:lnTo>
                    <a:pt x="20943" y="50202"/>
                  </a:lnTo>
                  <a:lnTo>
                    <a:pt x="12699" y="106013"/>
                  </a:lnTo>
                  <a:lnTo>
                    <a:pt x="18463" y="127347"/>
                  </a:lnTo>
                  <a:lnTo>
                    <a:pt x="32017" y="139115"/>
                  </a:lnTo>
                  <a:lnTo>
                    <a:pt x="52594" y="147432"/>
                  </a:lnTo>
                  <a:lnTo>
                    <a:pt x="111567" y="153209"/>
                  </a:lnTo>
                  <a:lnTo>
                    <a:pt x="144181" y="147505"/>
                  </a:lnTo>
                  <a:lnTo>
                    <a:pt x="151682" y="143084"/>
                  </a:lnTo>
                  <a:lnTo>
                    <a:pt x="166687" y="118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SMARTInkShape-714"/>
            <p:cNvSpPr/>
            <p:nvPr/>
          </p:nvSpPr>
          <p:spPr>
            <a:xfrm>
              <a:off x="10371999" y="1554418"/>
              <a:ext cx="105502" cy="88394"/>
            </a:xfrm>
            <a:custGeom>
              <a:avLst/>
              <a:gdLst/>
              <a:ahLst/>
              <a:cxnLst/>
              <a:rect l="0" t="0" r="0" b="0"/>
              <a:pathLst>
                <a:path w="105502" h="88394">
                  <a:moveTo>
                    <a:pt x="10251" y="17207"/>
                  </a:moveTo>
                  <a:lnTo>
                    <a:pt x="10251" y="74129"/>
                  </a:lnTo>
                  <a:lnTo>
                    <a:pt x="10251" y="88393"/>
                  </a:lnTo>
                  <a:lnTo>
                    <a:pt x="828" y="66236"/>
                  </a:lnTo>
                  <a:lnTo>
                    <a:pt x="0" y="61799"/>
                  </a:lnTo>
                  <a:lnTo>
                    <a:pt x="5154" y="42914"/>
                  </a:lnTo>
                  <a:lnTo>
                    <a:pt x="15061" y="20561"/>
                  </a:lnTo>
                  <a:lnTo>
                    <a:pt x="20073" y="15474"/>
                  </a:lnTo>
                  <a:lnTo>
                    <a:pt x="54677" y="320"/>
                  </a:lnTo>
                  <a:lnTo>
                    <a:pt x="70126" y="0"/>
                  </a:lnTo>
                  <a:lnTo>
                    <a:pt x="84488" y="4268"/>
                  </a:lnTo>
                  <a:lnTo>
                    <a:pt x="105501" y="172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SMARTInkShape-715"/>
            <p:cNvSpPr/>
            <p:nvPr/>
          </p:nvSpPr>
          <p:spPr>
            <a:xfrm>
              <a:off x="10298906" y="1488281"/>
              <a:ext cx="11908" cy="1"/>
            </a:xfrm>
            <a:custGeom>
              <a:avLst/>
              <a:gdLst/>
              <a:ahLst/>
              <a:cxnLst/>
              <a:rect l="0" t="0" r="0" b="0"/>
              <a:pathLst>
                <a:path w="11908" h="1">
                  <a:moveTo>
                    <a:pt x="1190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SMARTInkShape-716"/>
            <p:cNvSpPr/>
            <p:nvPr/>
          </p:nvSpPr>
          <p:spPr>
            <a:xfrm>
              <a:off x="10298906" y="1535906"/>
              <a:ext cx="11908" cy="142876"/>
            </a:xfrm>
            <a:custGeom>
              <a:avLst/>
              <a:gdLst/>
              <a:ahLst/>
              <a:cxnLst/>
              <a:rect l="0" t="0" r="0" b="0"/>
              <a:pathLst>
                <a:path w="11908" h="142876">
                  <a:moveTo>
                    <a:pt x="0" y="0"/>
                  </a:moveTo>
                  <a:lnTo>
                    <a:pt x="3528" y="51772"/>
                  </a:lnTo>
                  <a:lnTo>
                    <a:pt x="11171" y="97051"/>
                  </a:lnTo>
                  <a:lnTo>
                    <a:pt x="11907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SMARTInkShape-717"/>
            <p:cNvSpPr/>
            <p:nvPr/>
          </p:nvSpPr>
          <p:spPr>
            <a:xfrm>
              <a:off x="9989344" y="1537723"/>
              <a:ext cx="242998" cy="146570"/>
            </a:xfrm>
            <a:custGeom>
              <a:avLst/>
              <a:gdLst/>
              <a:ahLst/>
              <a:cxnLst/>
              <a:rect l="0" t="0" r="0" b="0"/>
              <a:pathLst>
                <a:path w="242998" h="146570">
                  <a:moveTo>
                    <a:pt x="0" y="45808"/>
                  </a:moveTo>
                  <a:lnTo>
                    <a:pt x="0" y="39488"/>
                  </a:lnTo>
                  <a:lnTo>
                    <a:pt x="10583" y="32856"/>
                  </a:lnTo>
                  <a:lnTo>
                    <a:pt x="35326" y="25214"/>
                  </a:lnTo>
                  <a:lnTo>
                    <a:pt x="92732" y="12855"/>
                  </a:lnTo>
                  <a:lnTo>
                    <a:pt x="148551" y="909"/>
                  </a:lnTo>
                  <a:lnTo>
                    <a:pt x="154595" y="0"/>
                  </a:lnTo>
                  <a:lnTo>
                    <a:pt x="164842" y="2519"/>
                  </a:lnTo>
                  <a:lnTo>
                    <a:pt x="169424" y="5042"/>
                  </a:lnTo>
                  <a:lnTo>
                    <a:pt x="172480" y="8048"/>
                  </a:lnTo>
                  <a:lnTo>
                    <a:pt x="175877" y="14915"/>
                  </a:lnTo>
                  <a:lnTo>
                    <a:pt x="173858" y="25904"/>
                  </a:lnTo>
                  <a:lnTo>
                    <a:pt x="168811" y="46966"/>
                  </a:lnTo>
                  <a:lnTo>
                    <a:pt x="157450" y="106486"/>
                  </a:lnTo>
                  <a:lnTo>
                    <a:pt x="157290" y="125693"/>
                  </a:lnTo>
                  <a:lnTo>
                    <a:pt x="159099" y="130815"/>
                  </a:lnTo>
                  <a:lnTo>
                    <a:pt x="171509" y="145355"/>
                  </a:lnTo>
                  <a:lnTo>
                    <a:pt x="176517" y="146569"/>
                  </a:lnTo>
                  <a:lnTo>
                    <a:pt x="189135" y="144389"/>
                  </a:lnTo>
                  <a:lnTo>
                    <a:pt x="217473" y="132211"/>
                  </a:lnTo>
                  <a:lnTo>
                    <a:pt x="228063" y="124779"/>
                  </a:lnTo>
                  <a:lnTo>
                    <a:pt x="241464" y="106836"/>
                  </a:lnTo>
                  <a:lnTo>
                    <a:pt x="242997" y="99723"/>
                  </a:lnTo>
                  <a:lnTo>
                    <a:pt x="241172" y="84764"/>
                  </a:lnTo>
                  <a:lnTo>
                    <a:pt x="232707" y="67787"/>
                  </a:lnTo>
                  <a:lnTo>
                    <a:pt x="214312" y="45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SMARTInkShape-718"/>
            <p:cNvSpPr/>
            <p:nvPr/>
          </p:nvSpPr>
          <p:spPr>
            <a:xfrm>
              <a:off x="10030108" y="1393031"/>
              <a:ext cx="18768" cy="285751"/>
            </a:xfrm>
            <a:custGeom>
              <a:avLst/>
              <a:gdLst/>
              <a:ahLst/>
              <a:cxnLst/>
              <a:rect l="0" t="0" r="0" b="0"/>
              <a:pathLst>
                <a:path w="18768" h="285751">
                  <a:moveTo>
                    <a:pt x="6861" y="0"/>
                  </a:moveTo>
                  <a:lnTo>
                    <a:pt x="5538" y="22954"/>
                  </a:lnTo>
                  <a:lnTo>
                    <a:pt x="0" y="52222"/>
                  </a:lnTo>
                  <a:lnTo>
                    <a:pt x="4240" y="95142"/>
                  </a:lnTo>
                  <a:lnTo>
                    <a:pt x="6083" y="145195"/>
                  </a:lnTo>
                  <a:lnTo>
                    <a:pt x="6708" y="194878"/>
                  </a:lnTo>
                  <a:lnTo>
                    <a:pt x="13151" y="248545"/>
                  </a:lnTo>
                  <a:lnTo>
                    <a:pt x="18767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SMARTInkShape-719"/>
            <p:cNvSpPr/>
            <p:nvPr/>
          </p:nvSpPr>
          <p:spPr>
            <a:xfrm>
              <a:off x="9817816" y="1559719"/>
              <a:ext cx="135810" cy="124924"/>
            </a:xfrm>
            <a:custGeom>
              <a:avLst/>
              <a:gdLst/>
              <a:ahLst/>
              <a:cxnLst/>
              <a:rect l="0" t="0" r="0" b="0"/>
              <a:pathLst>
                <a:path w="135810" h="124924">
                  <a:moveTo>
                    <a:pt x="111997" y="0"/>
                  </a:moveTo>
                  <a:lnTo>
                    <a:pt x="95424" y="0"/>
                  </a:lnTo>
                  <a:lnTo>
                    <a:pt x="77689" y="6320"/>
                  </a:lnTo>
                  <a:lnTo>
                    <a:pt x="32396" y="44560"/>
                  </a:lnTo>
                  <a:lnTo>
                    <a:pt x="1548" y="91360"/>
                  </a:lnTo>
                  <a:lnTo>
                    <a:pt x="0" y="97948"/>
                  </a:lnTo>
                  <a:lnTo>
                    <a:pt x="291" y="103663"/>
                  </a:lnTo>
                  <a:lnTo>
                    <a:pt x="1807" y="108796"/>
                  </a:lnTo>
                  <a:lnTo>
                    <a:pt x="4142" y="112218"/>
                  </a:lnTo>
                  <a:lnTo>
                    <a:pt x="7019" y="114500"/>
                  </a:lnTo>
                  <a:lnTo>
                    <a:pt x="10262" y="116020"/>
                  </a:lnTo>
                  <a:lnTo>
                    <a:pt x="20921" y="114183"/>
                  </a:lnTo>
                  <a:lnTo>
                    <a:pt x="27466" y="111840"/>
                  </a:lnTo>
                  <a:lnTo>
                    <a:pt x="38268" y="102182"/>
                  </a:lnTo>
                  <a:lnTo>
                    <a:pt x="55981" y="80744"/>
                  </a:lnTo>
                  <a:lnTo>
                    <a:pt x="60642" y="64990"/>
                  </a:lnTo>
                  <a:lnTo>
                    <a:pt x="66794" y="37336"/>
                  </a:lnTo>
                  <a:lnTo>
                    <a:pt x="75723" y="13394"/>
                  </a:lnTo>
                  <a:lnTo>
                    <a:pt x="79559" y="12567"/>
                  </a:lnTo>
                  <a:lnTo>
                    <a:pt x="82435" y="12347"/>
                  </a:lnTo>
                  <a:lnTo>
                    <a:pt x="84351" y="16169"/>
                  </a:lnTo>
                  <a:lnTo>
                    <a:pt x="88033" y="75378"/>
                  </a:lnTo>
                  <a:lnTo>
                    <a:pt x="94460" y="102003"/>
                  </a:lnTo>
                  <a:lnTo>
                    <a:pt x="97660" y="107689"/>
                  </a:lnTo>
                  <a:lnTo>
                    <a:pt x="116168" y="123885"/>
                  </a:lnTo>
                  <a:lnTo>
                    <a:pt x="120070" y="124923"/>
                  </a:lnTo>
                  <a:lnTo>
                    <a:pt x="135809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SMARTInkShape-720"/>
            <p:cNvSpPr/>
            <p:nvPr/>
          </p:nvSpPr>
          <p:spPr>
            <a:xfrm>
              <a:off x="9608387" y="1586999"/>
              <a:ext cx="142833" cy="126145"/>
            </a:xfrm>
            <a:custGeom>
              <a:avLst/>
              <a:gdLst/>
              <a:ahLst/>
              <a:cxnLst/>
              <a:rect l="0" t="0" r="0" b="0"/>
              <a:pathLst>
                <a:path w="142833" h="126145">
                  <a:moveTo>
                    <a:pt x="11863" y="56064"/>
                  </a:moveTo>
                  <a:lnTo>
                    <a:pt x="3681" y="75074"/>
                  </a:lnTo>
                  <a:lnTo>
                    <a:pt x="0" y="126144"/>
                  </a:lnTo>
                  <a:lnTo>
                    <a:pt x="8142" y="71763"/>
                  </a:lnTo>
                  <a:lnTo>
                    <a:pt x="13406" y="48956"/>
                  </a:lnTo>
                  <a:lnTo>
                    <a:pt x="24014" y="29092"/>
                  </a:lnTo>
                  <a:lnTo>
                    <a:pt x="41076" y="14090"/>
                  </a:lnTo>
                  <a:lnTo>
                    <a:pt x="65938" y="1735"/>
                  </a:lnTo>
                  <a:lnTo>
                    <a:pt x="71726" y="0"/>
                  </a:lnTo>
                  <a:lnTo>
                    <a:pt x="76906" y="1490"/>
                  </a:lnTo>
                  <a:lnTo>
                    <a:pt x="105176" y="29980"/>
                  </a:lnTo>
                  <a:lnTo>
                    <a:pt x="112867" y="48440"/>
                  </a:lnTo>
                  <a:lnTo>
                    <a:pt x="117608" y="67227"/>
                  </a:lnTo>
                  <a:lnTo>
                    <a:pt x="142832" y="1155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SMARTInkShape-721"/>
            <p:cNvSpPr/>
            <p:nvPr/>
          </p:nvSpPr>
          <p:spPr>
            <a:xfrm>
              <a:off x="9536906" y="1583531"/>
              <a:ext cx="11908" cy="119064"/>
            </a:xfrm>
            <a:custGeom>
              <a:avLst/>
              <a:gdLst/>
              <a:ahLst/>
              <a:cxnLst/>
              <a:rect l="0" t="0" r="0" b="0"/>
              <a:pathLst>
                <a:path w="11908" h="119064">
                  <a:moveTo>
                    <a:pt x="0" y="0"/>
                  </a:moveTo>
                  <a:lnTo>
                    <a:pt x="0" y="57076"/>
                  </a:lnTo>
                  <a:lnTo>
                    <a:pt x="0" y="104272"/>
                  </a:lnTo>
                  <a:lnTo>
                    <a:pt x="11907" y="119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SMARTInkShape-722"/>
            <p:cNvSpPr/>
            <p:nvPr/>
          </p:nvSpPr>
          <p:spPr>
            <a:xfrm>
              <a:off x="9263063" y="1583699"/>
              <a:ext cx="212654" cy="130741"/>
            </a:xfrm>
            <a:custGeom>
              <a:avLst/>
              <a:gdLst/>
              <a:ahLst/>
              <a:cxnLst/>
              <a:rect l="0" t="0" r="0" b="0"/>
              <a:pathLst>
                <a:path w="212654" h="130741">
                  <a:moveTo>
                    <a:pt x="0" y="59364"/>
                  </a:moveTo>
                  <a:lnTo>
                    <a:pt x="0" y="87351"/>
                  </a:lnTo>
                  <a:lnTo>
                    <a:pt x="3527" y="95174"/>
                  </a:lnTo>
                  <a:lnTo>
                    <a:pt x="8182" y="103061"/>
                  </a:lnTo>
                  <a:lnTo>
                    <a:pt x="11170" y="118903"/>
                  </a:lnTo>
                  <a:lnTo>
                    <a:pt x="11903" y="130740"/>
                  </a:lnTo>
                  <a:lnTo>
                    <a:pt x="11906" y="107903"/>
                  </a:lnTo>
                  <a:lnTo>
                    <a:pt x="8378" y="97253"/>
                  </a:lnTo>
                  <a:lnTo>
                    <a:pt x="3723" y="88109"/>
                  </a:lnTo>
                  <a:lnTo>
                    <a:pt x="490" y="67428"/>
                  </a:lnTo>
                  <a:lnTo>
                    <a:pt x="3746" y="59420"/>
                  </a:lnTo>
                  <a:lnTo>
                    <a:pt x="8279" y="51451"/>
                  </a:lnTo>
                  <a:lnTo>
                    <a:pt x="10293" y="43500"/>
                  </a:lnTo>
                  <a:lnTo>
                    <a:pt x="18246" y="35556"/>
                  </a:lnTo>
                  <a:lnTo>
                    <a:pt x="29273" y="28939"/>
                  </a:lnTo>
                  <a:lnTo>
                    <a:pt x="42922" y="25213"/>
                  </a:lnTo>
                  <a:lnTo>
                    <a:pt x="51268" y="24342"/>
                  </a:lnTo>
                  <a:lnTo>
                    <a:pt x="69722" y="30172"/>
                  </a:lnTo>
                  <a:lnTo>
                    <a:pt x="74262" y="33288"/>
                  </a:lnTo>
                  <a:lnTo>
                    <a:pt x="90729" y="55545"/>
                  </a:lnTo>
                  <a:lnTo>
                    <a:pt x="93240" y="63399"/>
                  </a:lnTo>
                  <a:lnTo>
                    <a:pt x="96176" y="87403"/>
                  </a:lnTo>
                  <a:lnTo>
                    <a:pt x="106650" y="116398"/>
                  </a:lnTo>
                  <a:lnTo>
                    <a:pt x="107141" y="130246"/>
                  </a:lnTo>
                  <a:lnTo>
                    <a:pt x="107156" y="91048"/>
                  </a:lnTo>
                  <a:lnTo>
                    <a:pt x="124892" y="37657"/>
                  </a:lnTo>
                  <a:lnTo>
                    <a:pt x="135488" y="21476"/>
                  </a:lnTo>
                  <a:lnTo>
                    <a:pt x="143119" y="16066"/>
                  </a:lnTo>
                  <a:lnTo>
                    <a:pt x="147008" y="14624"/>
                  </a:lnTo>
                  <a:lnTo>
                    <a:pt x="149597" y="12339"/>
                  </a:lnTo>
                  <a:lnTo>
                    <a:pt x="152478" y="6273"/>
                  </a:lnTo>
                  <a:lnTo>
                    <a:pt x="155891" y="4126"/>
                  </a:lnTo>
                  <a:lnTo>
                    <a:pt x="177574" y="209"/>
                  </a:lnTo>
                  <a:lnTo>
                    <a:pt x="183873" y="0"/>
                  </a:lnTo>
                  <a:lnTo>
                    <a:pt x="186082" y="1267"/>
                  </a:lnTo>
                  <a:lnTo>
                    <a:pt x="187555" y="3434"/>
                  </a:lnTo>
                  <a:lnTo>
                    <a:pt x="189627" y="12806"/>
                  </a:lnTo>
                  <a:lnTo>
                    <a:pt x="191812" y="67533"/>
                  </a:lnTo>
                  <a:lnTo>
                    <a:pt x="201915" y="104104"/>
                  </a:lnTo>
                  <a:lnTo>
                    <a:pt x="202362" y="116987"/>
                  </a:lnTo>
                  <a:lnTo>
                    <a:pt x="203699" y="117622"/>
                  </a:lnTo>
                  <a:lnTo>
                    <a:pt x="212653" y="118727"/>
                  </a:lnTo>
                  <a:lnTo>
                    <a:pt x="202406" y="1069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SMARTInkShape-723"/>
            <p:cNvSpPr/>
            <p:nvPr/>
          </p:nvSpPr>
          <p:spPr>
            <a:xfrm>
              <a:off x="9215438" y="1607344"/>
              <a:ext cx="11907" cy="130970"/>
            </a:xfrm>
            <a:custGeom>
              <a:avLst/>
              <a:gdLst/>
              <a:ahLst/>
              <a:cxnLst/>
              <a:rect l="0" t="0" r="0" b="0"/>
              <a:pathLst>
                <a:path w="11907" h="130970">
                  <a:moveTo>
                    <a:pt x="0" y="0"/>
                  </a:moveTo>
                  <a:lnTo>
                    <a:pt x="6319" y="0"/>
                  </a:lnTo>
                  <a:lnTo>
                    <a:pt x="6859" y="1323"/>
                  </a:lnTo>
                  <a:lnTo>
                    <a:pt x="775" y="12126"/>
                  </a:lnTo>
                  <a:lnTo>
                    <a:pt x="30" y="33530"/>
                  </a:lnTo>
                  <a:lnTo>
                    <a:pt x="10254" y="45778"/>
                  </a:lnTo>
                  <a:lnTo>
                    <a:pt x="11417" y="53398"/>
                  </a:lnTo>
                  <a:lnTo>
                    <a:pt x="11905" y="111129"/>
                  </a:lnTo>
                  <a:lnTo>
                    <a:pt x="11906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SMARTInkShape-724"/>
            <p:cNvSpPr/>
            <p:nvPr/>
          </p:nvSpPr>
          <p:spPr>
            <a:xfrm>
              <a:off x="9038499" y="1559719"/>
              <a:ext cx="93596" cy="154575"/>
            </a:xfrm>
            <a:custGeom>
              <a:avLst/>
              <a:gdLst/>
              <a:ahLst/>
              <a:cxnLst/>
              <a:rect l="0" t="0" r="0" b="0"/>
              <a:pathLst>
                <a:path w="93596" h="154575">
                  <a:moveTo>
                    <a:pt x="10251" y="11906"/>
                  </a:moveTo>
                  <a:lnTo>
                    <a:pt x="3931" y="18227"/>
                  </a:lnTo>
                  <a:lnTo>
                    <a:pt x="0" y="41119"/>
                  </a:lnTo>
                  <a:lnTo>
                    <a:pt x="5156" y="73037"/>
                  </a:lnTo>
                  <a:lnTo>
                    <a:pt x="21224" y="118506"/>
                  </a:lnTo>
                  <a:lnTo>
                    <a:pt x="22155" y="154574"/>
                  </a:lnTo>
                  <a:lnTo>
                    <a:pt x="22157" y="97659"/>
                  </a:lnTo>
                  <a:lnTo>
                    <a:pt x="23480" y="67541"/>
                  </a:lnTo>
                  <a:lnTo>
                    <a:pt x="42465" y="31859"/>
                  </a:lnTo>
                  <a:lnTo>
                    <a:pt x="50145" y="21656"/>
                  </a:lnTo>
                  <a:lnTo>
                    <a:pt x="57967" y="16239"/>
                  </a:lnTo>
                  <a:lnTo>
                    <a:pt x="65855" y="12509"/>
                  </a:lnTo>
                  <a:lnTo>
                    <a:pt x="77732" y="4294"/>
                  </a:lnTo>
                  <a:lnTo>
                    <a:pt x="9359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SMARTInkShape-725"/>
            <p:cNvSpPr/>
            <p:nvPr/>
          </p:nvSpPr>
          <p:spPr>
            <a:xfrm>
              <a:off x="8882440" y="1535906"/>
              <a:ext cx="106780" cy="165739"/>
            </a:xfrm>
            <a:custGeom>
              <a:avLst/>
              <a:gdLst/>
              <a:ahLst/>
              <a:cxnLst/>
              <a:rect l="0" t="0" r="0" b="0"/>
              <a:pathLst>
                <a:path w="106780" h="165739">
                  <a:moveTo>
                    <a:pt x="47248" y="0"/>
                  </a:moveTo>
                  <a:lnTo>
                    <a:pt x="47248" y="6321"/>
                  </a:lnTo>
                  <a:lnTo>
                    <a:pt x="9277" y="60379"/>
                  </a:lnTo>
                  <a:lnTo>
                    <a:pt x="2484" y="87711"/>
                  </a:lnTo>
                  <a:lnTo>
                    <a:pt x="0" y="137130"/>
                  </a:lnTo>
                  <a:lnTo>
                    <a:pt x="3318" y="150464"/>
                  </a:lnTo>
                  <a:lnTo>
                    <a:pt x="6055" y="155872"/>
                  </a:lnTo>
                  <a:lnTo>
                    <a:pt x="10525" y="159477"/>
                  </a:lnTo>
                  <a:lnTo>
                    <a:pt x="22548" y="163483"/>
                  </a:lnTo>
                  <a:lnTo>
                    <a:pt x="50512" y="165738"/>
                  </a:lnTo>
                  <a:lnTo>
                    <a:pt x="106779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SMARTInkShape-726"/>
            <p:cNvSpPr/>
            <p:nvPr/>
          </p:nvSpPr>
          <p:spPr>
            <a:xfrm>
              <a:off x="8757707" y="1512094"/>
              <a:ext cx="111698" cy="200546"/>
            </a:xfrm>
            <a:custGeom>
              <a:avLst/>
              <a:gdLst/>
              <a:ahLst/>
              <a:cxnLst/>
              <a:rect l="0" t="0" r="0" b="0"/>
              <a:pathLst>
                <a:path w="111698" h="200546">
                  <a:moveTo>
                    <a:pt x="76731" y="0"/>
                  </a:moveTo>
                  <a:lnTo>
                    <a:pt x="70411" y="6320"/>
                  </a:lnTo>
                  <a:lnTo>
                    <a:pt x="67307" y="12951"/>
                  </a:lnTo>
                  <a:lnTo>
                    <a:pt x="66479" y="16572"/>
                  </a:lnTo>
                  <a:lnTo>
                    <a:pt x="58994" y="27987"/>
                  </a:lnTo>
                  <a:lnTo>
                    <a:pt x="1320" y="87313"/>
                  </a:lnTo>
                  <a:lnTo>
                    <a:pt x="0" y="89958"/>
                  </a:lnTo>
                  <a:lnTo>
                    <a:pt x="441" y="91722"/>
                  </a:lnTo>
                  <a:lnTo>
                    <a:pt x="2058" y="92898"/>
                  </a:lnTo>
                  <a:lnTo>
                    <a:pt x="14160" y="96108"/>
                  </a:lnTo>
                  <a:lnTo>
                    <a:pt x="25412" y="103295"/>
                  </a:lnTo>
                  <a:lnTo>
                    <a:pt x="79847" y="126041"/>
                  </a:lnTo>
                  <a:lnTo>
                    <a:pt x="95146" y="130831"/>
                  </a:lnTo>
                  <a:lnTo>
                    <a:pt x="103877" y="136640"/>
                  </a:lnTo>
                  <a:lnTo>
                    <a:pt x="108639" y="143631"/>
                  </a:lnTo>
                  <a:lnTo>
                    <a:pt x="111321" y="155006"/>
                  </a:lnTo>
                  <a:lnTo>
                    <a:pt x="111697" y="158899"/>
                  </a:lnTo>
                  <a:lnTo>
                    <a:pt x="108587" y="166754"/>
                  </a:lnTo>
                  <a:lnTo>
                    <a:pt x="95812" y="182575"/>
                  </a:lnTo>
                  <a:lnTo>
                    <a:pt x="88298" y="186978"/>
                  </a:lnTo>
                  <a:lnTo>
                    <a:pt x="80548" y="190257"/>
                  </a:lnTo>
                  <a:lnTo>
                    <a:pt x="72694" y="196125"/>
                  </a:lnTo>
                  <a:lnTo>
                    <a:pt x="61267" y="199614"/>
                  </a:lnTo>
                  <a:lnTo>
                    <a:pt x="54515" y="200545"/>
                  </a:lnTo>
                  <a:lnTo>
                    <a:pt x="17199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SMARTInkShape-727"/>
            <p:cNvSpPr/>
            <p:nvPr/>
          </p:nvSpPr>
          <p:spPr>
            <a:xfrm>
              <a:off x="8679656" y="1571625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53979"/>
                  </a:lnTo>
                  <a:lnTo>
                    <a:pt x="0" y="10886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SMARTInkShape-728"/>
            <p:cNvSpPr/>
            <p:nvPr/>
          </p:nvSpPr>
          <p:spPr>
            <a:xfrm>
              <a:off x="8453438" y="1452566"/>
              <a:ext cx="188474" cy="261727"/>
            </a:xfrm>
            <a:custGeom>
              <a:avLst/>
              <a:gdLst/>
              <a:ahLst/>
              <a:cxnLst/>
              <a:rect l="0" t="0" r="0" b="0"/>
              <a:pathLst>
                <a:path w="188474" h="261727">
                  <a:moveTo>
                    <a:pt x="0" y="11903"/>
                  </a:moveTo>
                  <a:lnTo>
                    <a:pt x="0" y="487"/>
                  </a:lnTo>
                  <a:lnTo>
                    <a:pt x="56320" y="0"/>
                  </a:lnTo>
                  <a:lnTo>
                    <a:pt x="87462" y="9503"/>
                  </a:lnTo>
                  <a:lnTo>
                    <a:pt x="111169" y="21628"/>
                  </a:lnTo>
                  <a:lnTo>
                    <a:pt x="164376" y="69345"/>
                  </a:lnTo>
                  <a:lnTo>
                    <a:pt x="172273" y="84175"/>
                  </a:lnTo>
                  <a:lnTo>
                    <a:pt x="188473" y="138952"/>
                  </a:lnTo>
                  <a:lnTo>
                    <a:pt x="178255" y="186285"/>
                  </a:lnTo>
                  <a:lnTo>
                    <a:pt x="165836" y="211517"/>
                  </a:lnTo>
                  <a:lnTo>
                    <a:pt x="157049" y="221006"/>
                  </a:lnTo>
                  <a:lnTo>
                    <a:pt x="107367" y="258385"/>
                  </a:lnTo>
                  <a:lnTo>
                    <a:pt x="91323" y="261233"/>
                  </a:lnTo>
                  <a:lnTo>
                    <a:pt x="79386" y="261726"/>
                  </a:lnTo>
                  <a:lnTo>
                    <a:pt x="76737" y="260473"/>
                  </a:lnTo>
                  <a:lnTo>
                    <a:pt x="74970" y="258314"/>
                  </a:lnTo>
                  <a:lnTo>
                    <a:pt x="73792" y="255552"/>
                  </a:lnTo>
                  <a:lnTo>
                    <a:pt x="71684" y="253710"/>
                  </a:lnTo>
                  <a:lnTo>
                    <a:pt x="65815" y="251665"/>
                  </a:lnTo>
                  <a:lnTo>
                    <a:pt x="63720" y="249796"/>
                  </a:lnTo>
                  <a:lnTo>
                    <a:pt x="59531" y="2381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SMARTInkShape-729"/>
            <p:cNvSpPr/>
            <p:nvPr/>
          </p:nvSpPr>
          <p:spPr>
            <a:xfrm>
              <a:off x="8512970" y="1440656"/>
              <a:ext cx="23812" cy="250033"/>
            </a:xfrm>
            <a:custGeom>
              <a:avLst/>
              <a:gdLst/>
              <a:ahLst/>
              <a:cxnLst/>
              <a:rect l="0" t="0" r="0" b="0"/>
              <a:pathLst>
                <a:path w="23812" h="250033">
                  <a:moveTo>
                    <a:pt x="23811" y="0"/>
                  </a:moveTo>
                  <a:lnTo>
                    <a:pt x="12050" y="0"/>
                  </a:lnTo>
                  <a:lnTo>
                    <a:pt x="5627" y="6321"/>
                  </a:lnTo>
                  <a:lnTo>
                    <a:pt x="2501" y="12952"/>
                  </a:lnTo>
                  <a:lnTo>
                    <a:pt x="41" y="68184"/>
                  </a:lnTo>
                  <a:lnTo>
                    <a:pt x="0" y="125722"/>
                  </a:lnTo>
                  <a:lnTo>
                    <a:pt x="1321" y="181500"/>
                  </a:lnTo>
                  <a:lnTo>
                    <a:pt x="10249" y="205713"/>
                  </a:lnTo>
                  <a:lnTo>
                    <a:pt x="12900" y="222119"/>
                  </a:lnTo>
                  <a:lnTo>
                    <a:pt x="22113" y="235756"/>
                  </a:lnTo>
                  <a:lnTo>
                    <a:pt x="23811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SMARTInkShape-730"/>
            <p:cNvSpPr/>
            <p:nvPr/>
          </p:nvSpPr>
          <p:spPr>
            <a:xfrm>
              <a:off x="8286750" y="1595438"/>
              <a:ext cx="23771" cy="47626"/>
            </a:xfrm>
            <a:custGeom>
              <a:avLst/>
              <a:gdLst/>
              <a:ahLst/>
              <a:cxnLst/>
              <a:rect l="0" t="0" r="0" b="0"/>
              <a:pathLst>
                <a:path w="23771" h="47626">
                  <a:moveTo>
                    <a:pt x="0" y="0"/>
                  </a:moveTo>
                  <a:lnTo>
                    <a:pt x="0" y="6320"/>
                  </a:lnTo>
                  <a:lnTo>
                    <a:pt x="1322" y="8182"/>
                  </a:lnTo>
                  <a:lnTo>
                    <a:pt x="3527" y="9423"/>
                  </a:lnTo>
                  <a:lnTo>
                    <a:pt x="6320" y="10251"/>
                  </a:lnTo>
                  <a:lnTo>
                    <a:pt x="8182" y="13448"/>
                  </a:lnTo>
                  <a:lnTo>
                    <a:pt x="11893" y="47389"/>
                  </a:lnTo>
                  <a:lnTo>
                    <a:pt x="23321" y="47618"/>
                  </a:lnTo>
                  <a:lnTo>
                    <a:pt x="23770" y="37373"/>
                  </a:lnTo>
                  <a:lnTo>
                    <a:pt x="11949" y="47585"/>
                  </a:lnTo>
                  <a:lnTo>
                    <a:pt x="11906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SMARTInkShape-731"/>
            <p:cNvSpPr/>
            <p:nvPr/>
          </p:nvSpPr>
          <p:spPr>
            <a:xfrm>
              <a:off x="8239125" y="1381125"/>
              <a:ext cx="11907" cy="321470"/>
            </a:xfrm>
            <a:custGeom>
              <a:avLst/>
              <a:gdLst/>
              <a:ahLst/>
              <a:cxnLst/>
              <a:rect l="0" t="0" r="0" b="0"/>
              <a:pathLst>
                <a:path w="11907" h="321470">
                  <a:moveTo>
                    <a:pt x="11906" y="0"/>
                  </a:moveTo>
                  <a:lnTo>
                    <a:pt x="1655" y="10251"/>
                  </a:lnTo>
                  <a:lnTo>
                    <a:pt x="491" y="17737"/>
                  </a:lnTo>
                  <a:lnTo>
                    <a:pt x="13" y="75699"/>
                  </a:lnTo>
                  <a:lnTo>
                    <a:pt x="3529" y="135058"/>
                  </a:lnTo>
                  <a:lnTo>
                    <a:pt x="10803" y="193194"/>
                  </a:lnTo>
                  <a:lnTo>
                    <a:pt x="11761" y="250386"/>
                  </a:lnTo>
                  <a:lnTo>
                    <a:pt x="10554" y="286898"/>
                  </a:lnTo>
                  <a:lnTo>
                    <a:pt x="1651" y="312637"/>
                  </a:lnTo>
                  <a:lnTo>
                    <a:pt x="2424" y="315581"/>
                  </a:lnTo>
                  <a:lnTo>
                    <a:pt x="4261" y="317544"/>
                  </a:lnTo>
                  <a:lnTo>
                    <a:pt x="10395" y="320693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6" name="SMARTInkShape-Group100"/>
          <p:cNvGrpSpPr/>
          <p:nvPr/>
        </p:nvGrpSpPr>
        <p:grpSpPr>
          <a:xfrm>
            <a:off x="8108407" y="1631156"/>
            <a:ext cx="256186" cy="511970"/>
            <a:chOff x="8108407" y="1631156"/>
            <a:chExt cx="256186" cy="511970"/>
          </a:xfrm>
        </p:grpSpPr>
        <p:sp>
          <p:nvSpPr>
            <p:cNvPr id="43" name="SMARTInkShape-732"/>
            <p:cNvSpPr/>
            <p:nvPr/>
          </p:nvSpPr>
          <p:spPr>
            <a:xfrm>
              <a:off x="8262938" y="1631156"/>
              <a:ext cx="47094" cy="47566"/>
            </a:xfrm>
            <a:custGeom>
              <a:avLst/>
              <a:gdLst/>
              <a:ahLst/>
              <a:cxnLst/>
              <a:rect l="0" t="0" r="0" b="0"/>
              <a:pathLst>
                <a:path w="47094" h="47566">
                  <a:moveTo>
                    <a:pt x="0" y="0"/>
                  </a:moveTo>
                  <a:lnTo>
                    <a:pt x="0" y="27988"/>
                  </a:lnTo>
                  <a:lnTo>
                    <a:pt x="3526" y="35811"/>
                  </a:lnTo>
                  <a:lnTo>
                    <a:pt x="11863" y="47565"/>
                  </a:lnTo>
                  <a:lnTo>
                    <a:pt x="18213" y="41287"/>
                  </a:lnTo>
                  <a:lnTo>
                    <a:pt x="21324" y="34666"/>
                  </a:lnTo>
                  <a:lnTo>
                    <a:pt x="23667" y="18127"/>
                  </a:lnTo>
                  <a:lnTo>
                    <a:pt x="22392" y="16054"/>
                  </a:lnTo>
                  <a:lnTo>
                    <a:pt x="20220" y="14672"/>
                  </a:lnTo>
                  <a:lnTo>
                    <a:pt x="12393" y="12068"/>
                  </a:lnTo>
                  <a:lnTo>
                    <a:pt x="11910" y="45336"/>
                  </a:lnTo>
                  <a:lnTo>
                    <a:pt x="13231" y="46099"/>
                  </a:lnTo>
                  <a:lnTo>
                    <a:pt x="22157" y="47424"/>
                  </a:lnTo>
                  <a:lnTo>
                    <a:pt x="22709" y="46169"/>
                  </a:lnTo>
                  <a:lnTo>
                    <a:pt x="23322" y="41245"/>
                  </a:lnTo>
                  <a:lnTo>
                    <a:pt x="27123" y="34647"/>
                  </a:lnTo>
                  <a:lnTo>
                    <a:pt x="29988" y="31036"/>
                  </a:lnTo>
                  <a:lnTo>
                    <a:pt x="36699" y="27023"/>
                  </a:lnTo>
                  <a:lnTo>
                    <a:pt x="40340" y="25953"/>
                  </a:lnTo>
                  <a:lnTo>
                    <a:pt x="42768" y="23917"/>
                  </a:lnTo>
                  <a:lnTo>
                    <a:pt x="45466" y="18126"/>
                  </a:lnTo>
                  <a:lnTo>
                    <a:pt x="44863" y="16053"/>
                  </a:lnTo>
                  <a:lnTo>
                    <a:pt x="43137" y="14671"/>
                  </a:lnTo>
                  <a:lnTo>
                    <a:pt x="36152" y="12068"/>
                  </a:lnTo>
                  <a:lnTo>
                    <a:pt x="29526" y="18275"/>
                  </a:lnTo>
                  <a:lnTo>
                    <a:pt x="26351" y="24879"/>
                  </a:lnTo>
                  <a:lnTo>
                    <a:pt x="23960" y="35085"/>
                  </a:lnTo>
                  <a:lnTo>
                    <a:pt x="30178" y="35531"/>
                  </a:lnTo>
                  <a:lnTo>
                    <a:pt x="36783" y="32108"/>
                  </a:lnTo>
                  <a:lnTo>
                    <a:pt x="40396" y="29343"/>
                  </a:lnTo>
                  <a:lnTo>
                    <a:pt x="44412" y="22743"/>
                  </a:lnTo>
                  <a:lnTo>
                    <a:pt x="45484" y="19131"/>
                  </a:lnTo>
                  <a:lnTo>
                    <a:pt x="44874" y="16723"/>
                  </a:lnTo>
                  <a:lnTo>
                    <a:pt x="43145" y="15117"/>
                  </a:lnTo>
                  <a:lnTo>
                    <a:pt x="40668" y="14047"/>
                  </a:lnTo>
                  <a:lnTo>
                    <a:pt x="39019" y="12010"/>
                  </a:lnTo>
                  <a:lnTo>
                    <a:pt x="36154" y="1843"/>
                  </a:lnTo>
                  <a:lnTo>
                    <a:pt x="32384" y="4347"/>
                  </a:lnTo>
                  <a:lnTo>
                    <a:pt x="25505" y="10413"/>
                  </a:lnTo>
                  <a:lnTo>
                    <a:pt x="24314" y="17785"/>
                  </a:lnTo>
                  <a:lnTo>
                    <a:pt x="25468" y="19794"/>
                  </a:lnTo>
                  <a:lnTo>
                    <a:pt x="27562" y="21134"/>
                  </a:lnTo>
                  <a:lnTo>
                    <a:pt x="34108" y="23284"/>
                  </a:lnTo>
                  <a:lnTo>
                    <a:pt x="47093" y="12383"/>
                  </a:lnTo>
                  <a:lnTo>
                    <a:pt x="29875" y="11919"/>
                  </a:lnTo>
                  <a:lnTo>
                    <a:pt x="22979" y="15440"/>
                  </a:lnTo>
                  <a:lnTo>
                    <a:pt x="19288" y="18231"/>
                  </a:lnTo>
                  <a:lnTo>
                    <a:pt x="15188" y="24859"/>
                  </a:lnTo>
                  <a:lnTo>
                    <a:pt x="12553" y="33574"/>
                  </a:lnTo>
                  <a:lnTo>
                    <a:pt x="13661" y="34289"/>
                  </a:lnTo>
                  <a:lnTo>
                    <a:pt x="18418" y="35083"/>
                  </a:lnTo>
                  <a:lnTo>
                    <a:pt x="20216" y="32649"/>
                  </a:lnTo>
                  <a:lnTo>
                    <a:pt x="24069" y="19229"/>
                  </a:lnTo>
                  <a:lnTo>
                    <a:pt x="26629" y="16788"/>
                  </a:lnTo>
                  <a:lnTo>
                    <a:pt x="23812" y="11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SMARTInkShape-733"/>
            <p:cNvSpPr/>
            <p:nvPr/>
          </p:nvSpPr>
          <p:spPr>
            <a:xfrm>
              <a:off x="8310563" y="2024063"/>
              <a:ext cx="54030" cy="54035"/>
            </a:xfrm>
            <a:custGeom>
              <a:avLst/>
              <a:gdLst/>
              <a:ahLst/>
              <a:cxnLst/>
              <a:rect l="0" t="0" r="0" b="0"/>
              <a:pathLst>
                <a:path w="54030" h="54035">
                  <a:moveTo>
                    <a:pt x="11906" y="0"/>
                  </a:moveTo>
                  <a:lnTo>
                    <a:pt x="5586" y="6320"/>
                  </a:lnTo>
                  <a:lnTo>
                    <a:pt x="2482" y="12951"/>
                  </a:lnTo>
                  <a:lnTo>
                    <a:pt x="491" y="27987"/>
                  </a:lnTo>
                  <a:lnTo>
                    <a:pt x="3746" y="35810"/>
                  </a:lnTo>
                  <a:lnTo>
                    <a:pt x="10293" y="45291"/>
                  </a:lnTo>
                  <a:lnTo>
                    <a:pt x="14716" y="46587"/>
                  </a:lnTo>
                  <a:lnTo>
                    <a:pt x="28336" y="47420"/>
                  </a:lnTo>
                  <a:lnTo>
                    <a:pt x="35966" y="44006"/>
                  </a:lnTo>
                  <a:lnTo>
                    <a:pt x="53262" y="29883"/>
                  </a:lnTo>
                  <a:lnTo>
                    <a:pt x="54029" y="26536"/>
                  </a:lnTo>
                  <a:lnTo>
                    <a:pt x="53217" y="22982"/>
                  </a:lnTo>
                  <a:lnTo>
                    <a:pt x="51354" y="19290"/>
                  </a:lnTo>
                  <a:lnTo>
                    <a:pt x="48787" y="16829"/>
                  </a:lnTo>
                  <a:lnTo>
                    <a:pt x="37700" y="12554"/>
                  </a:lnTo>
                  <a:lnTo>
                    <a:pt x="23028" y="21415"/>
                  </a:lnTo>
                  <a:lnTo>
                    <a:pt x="19320" y="22214"/>
                  </a:lnTo>
                  <a:lnTo>
                    <a:pt x="16849" y="24070"/>
                  </a:lnTo>
                  <a:lnTo>
                    <a:pt x="14102" y="29659"/>
                  </a:lnTo>
                  <a:lnTo>
                    <a:pt x="12557" y="33923"/>
                  </a:lnTo>
                  <a:lnTo>
                    <a:pt x="12098" y="41507"/>
                  </a:lnTo>
                  <a:lnTo>
                    <a:pt x="13357" y="43546"/>
                  </a:lnTo>
                  <a:lnTo>
                    <a:pt x="15519" y="44905"/>
                  </a:lnTo>
                  <a:lnTo>
                    <a:pt x="18283" y="45812"/>
                  </a:lnTo>
                  <a:lnTo>
                    <a:pt x="20126" y="45093"/>
                  </a:lnTo>
                  <a:lnTo>
                    <a:pt x="21356" y="43291"/>
                  </a:lnTo>
                  <a:lnTo>
                    <a:pt x="23668" y="36161"/>
                  </a:lnTo>
                  <a:lnTo>
                    <a:pt x="23811" y="13709"/>
                  </a:lnTo>
                  <a:lnTo>
                    <a:pt x="20284" y="16235"/>
                  </a:lnTo>
                  <a:lnTo>
                    <a:pt x="17492" y="18761"/>
                  </a:lnTo>
                  <a:lnTo>
                    <a:pt x="14389" y="25095"/>
                  </a:lnTo>
                  <a:lnTo>
                    <a:pt x="13561" y="28636"/>
                  </a:lnTo>
                  <a:lnTo>
                    <a:pt x="5374" y="42502"/>
                  </a:lnTo>
                  <a:lnTo>
                    <a:pt x="6229" y="44209"/>
                  </a:lnTo>
                  <a:lnTo>
                    <a:pt x="8121" y="45348"/>
                  </a:lnTo>
                  <a:lnTo>
                    <a:pt x="9383" y="47430"/>
                  </a:lnTo>
                  <a:lnTo>
                    <a:pt x="10784" y="53270"/>
                  </a:lnTo>
                  <a:lnTo>
                    <a:pt x="9835" y="54034"/>
                  </a:lnTo>
                  <a:lnTo>
                    <a:pt x="5253" y="51355"/>
                  </a:lnTo>
                  <a:lnTo>
                    <a:pt x="4825" y="50112"/>
                  </a:lnTo>
                  <a:lnTo>
                    <a:pt x="5863" y="49283"/>
                  </a:lnTo>
                  <a:lnTo>
                    <a:pt x="11552" y="4772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SMARTInkShape-734"/>
            <p:cNvSpPr/>
            <p:nvPr/>
          </p:nvSpPr>
          <p:spPr>
            <a:xfrm>
              <a:off x="8108407" y="1893743"/>
              <a:ext cx="142625" cy="249383"/>
            </a:xfrm>
            <a:custGeom>
              <a:avLst/>
              <a:gdLst/>
              <a:ahLst/>
              <a:cxnLst/>
              <a:rect l="0" t="0" r="0" b="0"/>
              <a:pathLst>
                <a:path w="142625" h="249383">
                  <a:moveTo>
                    <a:pt x="11656" y="46976"/>
                  </a:moveTo>
                  <a:lnTo>
                    <a:pt x="11656" y="35560"/>
                  </a:lnTo>
                  <a:lnTo>
                    <a:pt x="17975" y="28894"/>
                  </a:lnTo>
                  <a:lnTo>
                    <a:pt x="24607" y="25710"/>
                  </a:lnTo>
                  <a:lnTo>
                    <a:pt x="60417" y="10435"/>
                  </a:lnTo>
                  <a:lnTo>
                    <a:pt x="79902" y="2635"/>
                  </a:lnTo>
                  <a:lnTo>
                    <a:pt x="104658" y="0"/>
                  </a:lnTo>
                  <a:lnTo>
                    <a:pt x="110699" y="2429"/>
                  </a:lnTo>
                  <a:lnTo>
                    <a:pt x="120939" y="12184"/>
                  </a:lnTo>
                  <a:lnTo>
                    <a:pt x="126373" y="21812"/>
                  </a:lnTo>
                  <a:lnTo>
                    <a:pt x="130109" y="30500"/>
                  </a:lnTo>
                  <a:lnTo>
                    <a:pt x="136180" y="38771"/>
                  </a:lnTo>
                  <a:lnTo>
                    <a:pt x="137005" y="44152"/>
                  </a:lnTo>
                  <a:lnTo>
                    <a:pt x="121779" y="100796"/>
                  </a:lnTo>
                  <a:lnTo>
                    <a:pt x="120789" y="106668"/>
                  </a:lnTo>
                  <a:lnTo>
                    <a:pt x="106757" y="133895"/>
                  </a:lnTo>
                  <a:lnTo>
                    <a:pt x="58956" y="191820"/>
                  </a:lnTo>
                  <a:lnTo>
                    <a:pt x="48994" y="203955"/>
                  </a:lnTo>
                  <a:lnTo>
                    <a:pt x="0" y="237272"/>
                  </a:lnTo>
                  <a:lnTo>
                    <a:pt x="40384" y="237470"/>
                  </a:lnTo>
                  <a:lnTo>
                    <a:pt x="54410" y="233946"/>
                  </a:lnTo>
                  <a:lnTo>
                    <a:pt x="60002" y="231153"/>
                  </a:lnTo>
                  <a:lnTo>
                    <a:pt x="113599" y="226060"/>
                  </a:lnTo>
                  <a:lnTo>
                    <a:pt x="126638" y="229315"/>
                  </a:lnTo>
                  <a:lnTo>
                    <a:pt x="139467" y="235863"/>
                  </a:lnTo>
                  <a:lnTo>
                    <a:pt x="140519" y="237724"/>
                  </a:lnTo>
                  <a:lnTo>
                    <a:pt x="142624" y="249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92" name="SMARTInkShape-Group101"/>
          <p:cNvGrpSpPr/>
          <p:nvPr/>
        </p:nvGrpSpPr>
        <p:grpSpPr>
          <a:xfrm>
            <a:off x="8239317" y="1821656"/>
            <a:ext cx="2488459" cy="916783"/>
            <a:chOff x="8239317" y="1821656"/>
            <a:chExt cx="2488459" cy="916783"/>
          </a:xfrm>
        </p:grpSpPr>
        <p:sp>
          <p:nvSpPr>
            <p:cNvPr id="47" name="SMARTInkShape-735"/>
            <p:cNvSpPr/>
            <p:nvPr/>
          </p:nvSpPr>
          <p:spPr>
            <a:xfrm>
              <a:off x="9036844" y="2297906"/>
              <a:ext cx="142876" cy="95251"/>
            </a:xfrm>
            <a:custGeom>
              <a:avLst/>
              <a:gdLst/>
              <a:ahLst/>
              <a:cxnLst/>
              <a:rect l="0" t="0" r="0" b="0"/>
              <a:pathLst>
                <a:path w="142876" h="95251">
                  <a:moveTo>
                    <a:pt x="0" y="95250"/>
                  </a:moveTo>
                  <a:lnTo>
                    <a:pt x="0" y="88930"/>
                  </a:lnTo>
                  <a:lnTo>
                    <a:pt x="3526" y="82299"/>
                  </a:lnTo>
                  <a:lnTo>
                    <a:pt x="12151" y="73619"/>
                  </a:lnTo>
                  <a:lnTo>
                    <a:pt x="64321" y="3942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SMARTInkShape-736"/>
            <p:cNvSpPr/>
            <p:nvPr/>
          </p:nvSpPr>
          <p:spPr>
            <a:xfrm>
              <a:off x="9394031" y="2488406"/>
              <a:ext cx="83095" cy="164828"/>
            </a:xfrm>
            <a:custGeom>
              <a:avLst/>
              <a:gdLst/>
              <a:ahLst/>
              <a:cxnLst/>
              <a:rect l="0" t="0" r="0" b="0"/>
              <a:pathLst>
                <a:path w="83095" h="164828">
                  <a:moveTo>
                    <a:pt x="59532" y="0"/>
                  </a:moveTo>
                  <a:lnTo>
                    <a:pt x="36603" y="12126"/>
                  </a:lnTo>
                  <a:lnTo>
                    <a:pt x="15605" y="30795"/>
                  </a:lnTo>
                  <a:lnTo>
                    <a:pt x="7817" y="33531"/>
                  </a:lnTo>
                  <a:lnTo>
                    <a:pt x="5212" y="35583"/>
                  </a:lnTo>
                  <a:lnTo>
                    <a:pt x="2316" y="41391"/>
                  </a:lnTo>
                  <a:lnTo>
                    <a:pt x="204" y="57329"/>
                  </a:lnTo>
                  <a:lnTo>
                    <a:pt x="12703" y="65199"/>
                  </a:lnTo>
                  <a:lnTo>
                    <a:pt x="35301" y="74144"/>
                  </a:lnTo>
                  <a:lnTo>
                    <a:pt x="73727" y="99378"/>
                  </a:lnTo>
                  <a:lnTo>
                    <a:pt x="79069" y="107227"/>
                  </a:lnTo>
                  <a:lnTo>
                    <a:pt x="82078" y="119083"/>
                  </a:lnTo>
                  <a:lnTo>
                    <a:pt x="83094" y="134942"/>
                  </a:lnTo>
                  <a:lnTo>
                    <a:pt x="79705" y="142877"/>
                  </a:lnTo>
                  <a:lnTo>
                    <a:pt x="76950" y="146845"/>
                  </a:lnTo>
                  <a:lnTo>
                    <a:pt x="70361" y="151254"/>
                  </a:lnTo>
                  <a:lnTo>
                    <a:pt x="63020" y="154537"/>
                  </a:lnTo>
                  <a:lnTo>
                    <a:pt x="55350" y="160406"/>
                  </a:lnTo>
                  <a:lnTo>
                    <a:pt x="44003" y="163896"/>
                  </a:lnTo>
                  <a:lnTo>
                    <a:pt x="37272" y="164827"/>
                  </a:lnTo>
                  <a:lnTo>
                    <a:pt x="26268" y="162332"/>
                  </a:lnTo>
                  <a:lnTo>
                    <a:pt x="16967" y="158138"/>
                  </a:lnTo>
                  <a:lnTo>
                    <a:pt x="8422" y="156273"/>
                  </a:lnTo>
                  <a:lnTo>
                    <a:pt x="5615" y="154453"/>
                  </a:lnTo>
                  <a:lnTo>
                    <a:pt x="3743" y="15191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SMARTInkShape-737"/>
            <p:cNvSpPr/>
            <p:nvPr/>
          </p:nvSpPr>
          <p:spPr>
            <a:xfrm>
              <a:off x="9122048" y="2477038"/>
              <a:ext cx="236266" cy="151991"/>
            </a:xfrm>
            <a:custGeom>
              <a:avLst/>
              <a:gdLst/>
              <a:ahLst/>
              <a:cxnLst/>
              <a:rect l="0" t="0" r="0" b="0"/>
              <a:pathLst>
                <a:path w="236266" h="151991">
                  <a:moveTo>
                    <a:pt x="10046" y="70900"/>
                  </a:moveTo>
                  <a:lnTo>
                    <a:pt x="10046" y="59006"/>
                  </a:lnTo>
                  <a:lnTo>
                    <a:pt x="42162" y="28199"/>
                  </a:lnTo>
                  <a:lnTo>
                    <a:pt x="49898" y="25463"/>
                  </a:lnTo>
                  <a:lnTo>
                    <a:pt x="52487" y="23411"/>
                  </a:lnTo>
                  <a:lnTo>
                    <a:pt x="56989" y="13215"/>
                  </a:lnTo>
                  <a:lnTo>
                    <a:pt x="57653" y="0"/>
                  </a:lnTo>
                  <a:lnTo>
                    <a:pt x="48162" y="7751"/>
                  </a:lnTo>
                  <a:lnTo>
                    <a:pt x="37362" y="11619"/>
                  </a:lnTo>
                  <a:lnTo>
                    <a:pt x="17922" y="27799"/>
                  </a:lnTo>
                  <a:lnTo>
                    <a:pt x="13546" y="35427"/>
                  </a:lnTo>
                  <a:lnTo>
                    <a:pt x="0" y="73227"/>
                  </a:lnTo>
                  <a:lnTo>
                    <a:pt x="703" y="77743"/>
                  </a:lnTo>
                  <a:lnTo>
                    <a:pt x="19854" y="114475"/>
                  </a:lnTo>
                  <a:lnTo>
                    <a:pt x="27651" y="123645"/>
                  </a:lnTo>
                  <a:lnTo>
                    <a:pt x="34627" y="127415"/>
                  </a:lnTo>
                  <a:lnTo>
                    <a:pt x="49884" y="129835"/>
                  </a:lnTo>
                  <a:lnTo>
                    <a:pt x="57738" y="126638"/>
                  </a:lnTo>
                  <a:lnTo>
                    <a:pt x="97359" y="90677"/>
                  </a:lnTo>
                  <a:lnTo>
                    <a:pt x="101768" y="82777"/>
                  </a:lnTo>
                  <a:lnTo>
                    <a:pt x="105051" y="74855"/>
                  </a:lnTo>
                  <a:lnTo>
                    <a:pt x="124144" y="42872"/>
                  </a:lnTo>
                  <a:lnTo>
                    <a:pt x="128454" y="26116"/>
                  </a:lnTo>
                  <a:lnTo>
                    <a:pt x="129995" y="25170"/>
                  </a:lnTo>
                  <a:lnTo>
                    <a:pt x="135839" y="23836"/>
                  </a:lnTo>
                  <a:lnTo>
                    <a:pt x="130255" y="23349"/>
                  </a:lnTo>
                  <a:lnTo>
                    <a:pt x="137518" y="32794"/>
                  </a:lnTo>
                  <a:lnTo>
                    <a:pt x="139979" y="43587"/>
                  </a:lnTo>
                  <a:lnTo>
                    <a:pt x="140555" y="51264"/>
                  </a:lnTo>
                  <a:lnTo>
                    <a:pt x="137282" y="59086"/>
                  </a:lnTo>
                  <a:lnTo>
                    <a:pt x="134558" y="63024"/>
                  </a:lnTo>
                  <a:lnTo>
                    <a:pt x="130723" y="81207"/>
                  </a:lnTo>
                  <a:lnTo>
                    <a:pt x="133354" y="92238"/>
                  </a:lnTo>
                  <a:lnTo>
                    <a:pt x="135907" y="97031"/>
                  </a:lnTo>
                  <a:lnTo>
                    <a:pt x="136286" y="101550"/>
                  </a:lnTo>
                  <a:lnTo>
                    <a:pt x="129466" y="128036"/>
                  </a:lnTo>
                  <a:lnTo>
                    <a:pt x="128023" y="128834"/>
                  </a:lnTo>
                  <a:lnTo>
                    <a:pt x="117350" y="130412"/>
                  </a:lnTo>
                  <a:lnTo>
                    <a:pt x="117245" y="124105"/>
                  </a:lnTo>
                  <a:lnTo>
                    <a:pt x="120749" y="117477"/>
                  </a:lnTo>
                  <a:lnTo>
                    <a:pt x="125394" y="110121"/>
                  </a:lnTo>
                  <a:lnTo>
                    <a:pt x="138288" y="78551"/>
                  </a:lnTo>
                  <a:lnTo>
                    <a:pt x="145535" y="68567"/>
                  </a:lnTo>
                  <a:lnTo>
                    <a:pt x="153166" y="63249"/>
                  </a:lnTo>
                  <a:lnTo>
                    <a:pt x="157054" y="61830"/>
                  </a:lnTo>
                  <a:lnTo>
                    <a:pt x="159645" y="59561"/>
                  </a:lnTo>
                  <a:lnTo>
                    <a:pt x="162524" y="53513"/>
                  </a:lnTo>
                  <a:lnTo>
                    <a:pt x="164615" y="51371"/>
                  </a:lnTo>
                  <a:lnTo>
                    <a:pt x="170465" y="48991"/>
                  </a:lnTo>
                  <a:lnTo>
                    <a:pt x="173877" y="49680"/>
                  </a:lnTo>
                  <a:lnTo>
                    <a:pt x="188859" y="56761"/>
                  </a:lnTo>
                  <a:lnTo>
                    <a:pt x="192755" y="57505"/>
                  </a:lnTo>
                  <a:lnTo>
                    <a:pt x="195352" y="59324"/>
                  </a:lnTo>
                  <a:lnTo>
                    <a:pt x="197083" y="61860"/>
                  </a:lnTo>
                  <a:lnTo>
                    <a:pt x="210595" y="97193"/>
                  </a:lnTo>
                  <a:lnTo>
                    <a:pt x="213408" y="121121"/>
                  </a:lnTo>
                  <a:lnTo>
                    <a:pt x="215735" y="124225"/>
                  </a:lnTo>
                  <a:lnTo>
                    <a:pt x="218609" y="126293"/>
                  </a:lnTo>
                  <a:lnTo>
                    <a:pt x="220525" y="128995"/>
                  </a:lnTo>
                  <a:lnTo>
                    <a:pt x="222655" y="135525"/>
                  </a:lnTo>
                  <a:lnTo>
                    <a:pt x="224209" y="151990"/>
                  </a:lnTo>
                  <a:lnTo>
                    <a:pt x="224344" y="143794"/>
                  </a:lnTo>
                  <a:lnTo>
                    <a:pt x="236265" y="130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SMARTInkShape-738"/>
            <p:cNvSpPr/>
            <p:nvPr/>
          </p:nvSpPr>
          <p:spPr>
            <a:xfrm>
              <a:off x="8917781" y="2488915"/>
              <a:ext cx="130970" cy="140493"/>
            </a:xfrm>
            <a:custGeom>
              <a:avLst/>
              <a:gdLst/>
              <a:ahLst/>
              <a:cxnLst/>
              <a:rect l="0" t="0" r="0" b="0"/>
              <a:pathLst>
                <a:path w="130970" h="140493">
                  <a:moveTo>
                    <a:pt x="0" y="70929"/>
                  </a:moveTo>
                  <a:lnTo>
                    <a:pt x="34534" y="69606"/>
                  </a:lnTo>
                  <a:lnTo>
                    <a:pt x="77181" y="58803"/>
                  </a:lnTo>
                  <a:lnTo>
                    <a:pt x="92609" y="48916"/>
                  </a:lnTo>
                  <a:lnTo>
                    <a:pt x="94076" y="44388"/>
                  </a:lnTo>
                  <a:lnTo>
                    <a:pt x="94468" y="41329"/>
                  </a:lnTo>
                  <a:lnTo>
                    <a:pt x="98431" y="34402"/>
                  </a:lnTo>
                  <a:lnTo>
                    <a:pt x="103278" y="26913"/>
                  </a:lnTo>
                  <a:lnTo>
                    <a:pt x="105433" y="19175"/>
                  </a:lnTo>
                  <a:lnTo>
                    <a:pt x="104685" y="16582"/>
                  </a:lnTo>
                  <a:lnTo>
                    <a:pt x="102863" y="14854"/>
                  </a:lnTo>
                  <a:lnTo>
                    <a:pt x="96754" y="12081"/>
                  </a:lnTo>
                  <a:lnTo>
                    <a:pt x="95919" y="8173"/>
                  </a:lnTo>
                  <a:lnTo>
                    <a:pt x="95696" y="5279"/>
                  </a:lnTo>
                  <a:lnTo>
                    <a:pt x="94225" y="3350"/>
                  </a:lnTo>
                  <a:lnTo>
                    <a:pt x="89061" y="1206"/>
                  </a:lnTo>
                  <a:lnTo>
                    <a:pt x="78717" y="0"/>
                  </a:lnTo>
                  <a:lnTo>
                    <a:pt x="76290" y="1153"/>
                  </a:lnTo>
                  <a:lnTo>
                    <a:pt x="74672" y="3245"/>
                  </a:lnTo>
                  <a:lnTo>
                    <a:pt x="73595" y="5962"/>
                  </a:lnTo>
                  <a:lnTo>
                    <a:pt x="71552" y="7774"/>
                  </a:lnTo>
                  <a:lnTo>
                    <a:pt x="58771" y="14210"/>
                  </a:lnTo>
                  <a:lnTo>
                    <a:pt x="55055" y="17241"/>
                  </a:lnTo>
                  <a:lnTo>
                    <a:pt x="50928" y="27665"/>
                  </a:lnTo>
                  <a:lnTo>
                    <a:pt x="47770" y="39794"/>
                  </a:lnTo>
                  <a:lnTo>
                    <a:pt x="38492" y="58360"/>
                  </a:lnTo>
                  <a:lnTo>
                    <a:pt x="36267" y="74766"/>
                  </a:lnTo>
                  <a:lnTo>
                    <a:pt x="42202" y="93086"/>
                  </a:lnTo>
                  <a:lnTo>
                    <a:pt x="56335" y="117813"/>
                  </a:lnTo>
                  <a:lnTo>
                    <a:pt x="57401" y="122029"/>
                  </a:lnTo>
                  <a:lnTo>
                    <a:pt x="59435" y="124839"/>
                  </a:lnTo>
                  <a:lnTo>
                    <a:pt x="62112" y="126713"/>
                  </a:lnTo>
                  <a:lnTo>
                    <a:pt x="68616" y="130117"/>
                  </a:lnTo>
                  <a:lnTo>
                    <a:pt x="79714" y="138149"/>
                  </a:lnTo>
                  <a:lnTo>
                    <a:pt x="87464" y="140492"/>
                  </a:lnTo>
                  <a:lnTo>
                    <a:pt x="91383" y="139794"/>
                  </a:lnTo>
                  <a:lnTo>
                    <a:pt x="107177" y="132695"/>
                  </a:lnTo>
                  <a:lnTo>
                    <a:pt x="111138" y="131950"/>
                  </a:lnTo>
                  <a:lnTo>
                    <a:pt x="130969" y="1185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1" name="SMARTInkShape-739"/>
            <p:cNvSpPr/>
            <p:nvPr/>
          </p:nvSpPr>
          <p:spPr>
            <a:xfrm>
              <a:off x="8798719" y="2494556"/>
              <a:ext cx="92225" cy="124820"/>
            </a:xfrm>
            <a:custGeom>
              <a:avLst/>
              <a:gdLst/>
              <a:ahLst/>
              <a:cxnLst/>
              <a:rect l="0" t="0" r="0" b="0"/>
              <a:pathLst>
                <a:path w="92225" h="124820">
                  <a:moveTo>
                    <a:pt x="0" y="17663"/>
                  </a:moveTo>
                  <a:lnTo>
                    <a:pt x="10828" y="8157"/>
                  </a:lnTo>
                  <a:lnTo>
                    <a:pt x="22892" y="1091"/>
                  </a:lnTo>
                  <a:lnTo>
                    <a:pt x="29813" y="0"/>
                  </a:lnTo>
                  <a:lnTo>
                    <a:pt x="67735" y="4737"/>
                  </a:lnTo>
                  <a:lnTo>
                    <a:pt x="74261" y="9045"/>
                  </a:lnTo>
                  <a:lnTo>
                    <a:pt x="85040" y="24416"/>
                  </a:lnTo>
                  <a:lnTo>
                    <a:pt x="92224" y="55382"/>
                  </a:lnTo>
                  <a:lnTo>
                    <a:pt x="90378" y="74556"/>
                  </a:lnTo>
                  <a:lnTo>
                    <a:pt x="85146" y="90574"/>
                  </a:lnTo>
                  <a:lnTo>
                    <a:pt x="71009" y="111636"/>
                  </a:lnTo>
                  <a:lnTo>
                    <a:pt x="63310" y="118959"/>
                  </a:lnTo>
                  <a:lnTo>
                    <a:pt x="47625" y="1248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2" name="SMARTInkShape-740"/>
            <p:cNvSpPr/>
            <p:nvPr/>
          </p:nvSpPr>
          <p:spPr>
            <a:xfrm>
              <a:off x="8798719" y="2512219"/>
              <a:ext cx="47626" cy="226220"/>
            </a:xfrm>
            <a:custGeom>
              <a:avLst/>
              <a:gdLst/>
              <a:ahLst/>
              <a:cxnLst/>
              <a:rect l="0" t="0" r="0" b="0"/>
              <a:pathLst>
                <a:path w="47626" h="226220">
                  <a:moveTo>
                    <a:pt x="0" y="0"/>
                  </a:moveTo>
                  <a:lnTo>
                    <a:pt x="6321" y="6320"/>
                  </a:lnTo>
                  <a:lnTo>
                    <a:pt x="9423" y="12951"/>
                  </a:lnTo>
                  <a:lnTo>
                    <a:pt x="11863" y="68183"/>
                  </a:lnTo>
                  <a:lnTo>
                    <a:pt x="24029" y="123073"/>
                  </a:lnTo>
                  <a:lnTo>
                    <a:pt x="34519" y="162477"/>
                  </a:lnTo>
                  <a:lnTo>
                    <a:pt x="35672" y="205824"/>
                  </a:lnTo>
                  <a:lnTo>
                    <a:pt x="39225" y="214067"/>
                  </a:lnTo>
                  <a:lnTo>
                    <a:pt x="47625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3" name="SMARTInkShape-741"/>
            <p:cNvSpPr/>
            <p:nvPr/>
          </p:nvSpPr>
          <p:spPr>
            <a:xfrm>
              <a:off x="8596804" y="2500911"/>
              <a:ext cx="166148" cy="130357"/>
            </a:xfrm>
            <a:custGeom>
              <a:avLst/>
              <a:gdLst/>
              <a:ahLst/>
              <a:cxnLst/>
              <a:rect l="0" t="0" r="0" b="0"/>
              <a:pathLst>
                <a:path w="166148" h="130357">
                  <a:moveTo>
                    <a:pt x="11415" y="23214"/>
                  </a:moveTo>
                  <a:lnTo>
                    <a:pt x="1163" y="33465"/>
                  </a:lnTo>
                  <a:lnTo>
                    <a:pt x="0" y="40950"/>
                  </a:lnTo>
                  <a:lnTo>
                    <a:pt x="3255" y="47854"/>
                  </a:lnTo>
                  <a:lnTo>
                    <a:pt x="7788" y="55331"/>
                  </a:lnTo>
                  <a:lnTo>
                    <a:pt x="10698" y="70912"/>
                  </a:lnTo>
                  <a:lnTo>
                    <a:pt x="12643" y="98875"/>
                  </a:lnTo>
                  <a:lnTo>
                    <a:pt x="21653" y="115623"/>
                  </a:lnTo>
                  <a:lnTo>
                    <a:pt x="20886" y="117893"/>
                  </a:lnTo>
                  <a:lnTo>
                    <a:pt x="11427" y="130356"/>
                  </a:lnTo>
                  <a:lnTo>
                    <a:pt x="5098" y="124045"/>
                  </a:lnTo>
                  <a:lnTo>
                    <a:pt x="1993" y="117417"/>
                  </a:lnTo>
                  <a:lnTo>
                    <a:pt x="1165" y="113797"/>
                  </a:lnTo>
                  <a:lnTo>
                    <a:pt x="14272" y="68020"/>
                  </a:lnTo>
                  <a:lnTo>
                    <a:pt x="24167" y="49719"/>
                  </a:lnTo>
                  <a:lnTo>
                    <a:pt x="43276" y="20678"/>
                  </a:lnTo>
                  <a:lnTo>
                    <a:pt x="66987" y="3948"/>
                  </a:lnTo>
                  <a:lnTo>
                    <a:pt x="78886" y="749"/>
                  </a:lnTo>
                  <a:lnTo>
                    <a:pt x="86822" y="0"/>
                  </a:lnTo>
                  <a:lnTo>
                    <a:pt x="94759" y="3195"/>
                  </a:lnTo>
                  <a:lnTo>
                    <a:pt x="98727" y="5899"/>
                  </a:lnTo>
                  <a:lnTo>
                    <a:pt x="101373" y="9025"/>
                  </a:lnTo>
                  <a:lnTo>
                    <a:pt x="104314" y="16026"/>
                  </a:lnTo>
                  <a:lnTo>
                    <a:pt x="106645" y="74323"/>
                  </a:lnTo>
                  <a:lnTo>
                    <a:pt x="106665" y="115609"/>
                  </a:lnTo>
                  <a:lnTo>
                    <a:pt x="112986" y="123939"/>
                  </a:lnTo>
                  <a:lnTo>
                    <a:pt x="119616" y="127512"/>
                  </a:lnTo>
                  <a:lnTo>
                    <a:pt x="128332" y="129805"/>
                  </a:lnTo>
                  <a:lnTo>
                    <a:pt x="143144" y="120872"/>
                  </a:lnTo>
                  <a:lnTo>
                    <a:pt x="146861" y="120069"/>
                  </a:lnTo>
                  <a:lnTo>
                    <a:pt x="149337" y="118211"/>
                  </a:lnTo>
                  <a:lnTo>
                    <a:pt x="154145" y="110599"/>
                  </a:lnTo>
                  <a:lnTo>
                    <a:pt x="159958" y="108353"/>
                  </a:lnTo>
                  <a:lnTo>
                    <a:pt x="162037" y="106432"/>
                  </a:lnTo>
                  <a:lnTo>
                    <a:pt x="164348" y="100769"/>
                  </a:lnTo>
                  <a:lnTo>
                    <a:pt x="166147" y="55407"/>
                  </a:lnTo>
                  <a:lnTo>
                    <a:pt x="162647" y="47223"/>
                  </a:lnTo>
                  <a:lnTo>
                    <a:pt x="159861" y="43189"/>
                  </a:lnTo>
                  <a:lnTo>
                    <a:pt x="153238" y="38706"/>
                  </a:lnTo>
                  <a:lnTo>
                    <a:pt x="142073" y="36183"/>
                  </a:lnTo>
                  <a:lnTo>
                    <a:pt x="138207" y="35829"/>
                  </a:lnTo>
                  <a:lnTo>
                    <a:pt x="135630" y="34270"/>
                  </a:lnTo>
                  <a:lnTo>
                    <a:pt x="133913" y="31907"/>
                  </a:lnTo>
                  <a:lnTo>
                    <a:pt x="130477" y="232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4" name="SMARTInkShape-742"/>
            <p:cNvSpPr/>
            <p:nvPr/>
          </p:nvSpPr>
          <p:spPr>
            <a:xfrm>
              <a:off x="8431280" y="2529309"/>
              <a:ext cx="117409" cy="101973"/>
            </a:xfrm>
            <a:custGeom>
              <a:avLst/>
              <a:gdLst/>
              <a:ahLst/>
              <a:cxnLst/>
              <a:rect l="0" t="0" r="0" b="0"/>
              <a:pathLst>
                <a:path w="117409" h="101973">
                  <a:moveTo>
                    <a:pt x="10251" y="6722"/>
                  </a:moveTo>
                  <a:lnTo>
                    <a:pt x="10251" y="30779"/>
                  </a:lnTo>
                  <a:lnTo>
                    <a:pt x="8929" y="34666"/>
                  </a:lnTo>
                  <a:lnTo>
                    <a:pt x="6724" y="37258"/>
                  </a:lnTo>
                  <a:lnTo>
                    <a:pt x="3931" y="38985"/>
                  </a:lnTo>
                  <a:lnTo>
                    <a:pt x="828" y="47961"/>
                  </a:lnTo>
                  <a:lnTo>
                    <a:pt x="0" y="54058"/>
                  </a:lnTo>
                  <a:lnTo>
                    <a:pt x="2609" y="64361"/>
                  </a:lnTo>
                  <a:lnTo>
                    <a:pt x="6855" y="73350"/>
                  </a:lnTo>
                  <a:lnTo>
                    <a:pt x="9804" y="87604"/>
                  </a:lnTo>
                  <a:lnTo>
                    <a:pt x="16438" y="95657"/>
                  </a:lnTo>
                  <a:lnTo>
                    <a:pt x="23143" y="99166"/>
                  </a:lnTo>
                  <a:lnTo>
                    <a:pt x="31907" y="101418"/>
                  </a:lnTo>
                  <a:lnTo>
                    <a:pt x="44124" y="91672"/>
                  </a:lnTo>
                  <a:lnTo>
                    <a:pt x="51743" y="84222"/>
                  </a:lnTo>
                  <a:lnTo>
                    <a:pt x="55151" y="77326"/>
                  </a:lnTo>
                  <a:lnTo>
                    <a:pt x="56059" y="73635"/>
                  </a:lnTo>
                  <a:lnTo>
                    <a:pt x="67061" y="54274"/>
                  </a:lnTo>
                  <a:lnTo>
                    <a:pt x="70999" y="22595"/>
                  </a:lnTo>
                  <a:lnTo>
                    <a:pt x="81195" y="7419"/>
                  </a:lnTo>
                  <a:lnTo>
                    <a:pt x="81591" y="0"/>
                  </a:lnTo>
                  <a:lnTo>
                    <a:pt x="81688" y="12943"/>
                  </a:lnTo>
                  <a:lnTo>
                    <a:pt x="78161" y="19629"/>
                  </a:lnTo>
                  <a:lnTo>
                    <a:pt x="73507" y="27010"/>
                  </a:lnTo>
                  <a:lnTo>
                    <a:pt x="70518" y="42529"/>
                  </a:lnTo>
                  <a:lnTo>
                    <a:pt x="70274" y="46468"/>
                  </a:lnTo>
                  <a:lnTo>
                    <a:pt x="80076" y="74158"/>
                  </a:lnTo>
                  <a:lnTo>
                    <a:pt x="89553" y="86875"/>
                  </a:lnTo>
                  <a:lnTo>
                    <a:pt x="93438" y="101305"/>
                  </a:lnTo>
                  <a:lnTo>
                    <a:pt x="117408" y="1019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5" name="SMARTInkShape-743"/>
            <p:cNvSpPr/>
            <p:nvPr/>
          </p:nvSpPr>
          <p:spPr>
            <a:xfrm>
              <a:off x="8263082" y="2583656"/>
              <a:ext cx="118919" cy="35229"/>
            </a:xfrm>
            <a:custGeom>
              <a:avLst/>
              <a:gdLst/>
              <a:ahLst/>
              <a:cxnLst/>
              <a:rect l="0" t="0" r="0" b="0"/>
              <a:pathLst>
                <a:path w="118919" h="35229">
                  <a:moveTo>
                    <a:pt x="11762" y="23813"/>
                  </a:moveTo>
                  <a:lnTo>
                    <a:pt x="347" y="23813"/>
                  </a:lnTo>
                  <a:lnTo>
                    <a:pt x="0" y="30133"/>
                  </a:lnTo>
                  <a:lnTo>
                    <a:pt x="1275" y="31995"/>
                  </a:lnTo>
                  <a:lnTo>
                    <a:pt x="3448" y="33236"/>
                  </a:lnTo>
                  <a:lnTo>
                    <a:pt x="16440" y="35228"/>
                  </a:lnTo>
                  <a:lnTo>
                    <a:pt x="18849" y="34069"/>
                  </a:lnTo>
                  <a:lnTo>
                    <a:pt x="20456" y="31973"/>
                  </a:lnTo>
                  <a:lnTo>
                    <a:pt x="21527" y="29253"/>
                  </a:lnTo>
                  <a:lnTo>
                    <a:pt x="23563" y="27440"/>
                  </a:lnTo>
                  <a:lnTo>
                    <a:pt x="29354" y="25424"/>
                  </a:lnTo>
                  <a:lnTo>
                    <a:pt x="52034" y="22808"/>
                  </a:lnTo>
                  <a:lnTo>
                    <a:pt x="70624" y="14451"/>
                  </a:lnTo>
                  <a:lnTo>
                    <a:pt x="91048" y="10919"/>
                  </a:lnTo>
                  <a:lnTo>
                    <a:pt x="106994" y="2549"/>
                  </a:lnTo>
                  <a:lnTo>
                    <a:pt x="1189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6" name="SMARTInkShape-744"/>
            <p:cNvSpPr/>
            <p:nvPr/>
          </p:nvSpPr>
          <p:spPr>
            <a:xfrm>
              <a:off x="8274844" y="2476500"/>
              <a:ext cx="107157" cy="35229"/>
            </a:xfrm>
            <a:custGeom>
              <a:avLst/>
              <a:gdLst/>
              <a:ahLst/>
              <a:cxnLst/>
              <a:rect l="0" t="0" r="0" b="0"/>
              <a:pathLst>
                <a:path w="107157" h="35229">
                  <a:moveTo>
                    <a:pt x="0" y="23813"/>
                  </a:moveTo>
                  <a:lnTo>
                    <a:pt x="0" y="30133"/>
                  </a:lnTo>
                  <a:lnTo>
                    <a:pt x="1322" y="31995"/>
                  </a:lnTo>
                  <a:lnTo>
                    <a:pt x="3527" y="33236"/>
                  </a:lnTo>
                  <a:lnTo>
                    <a:pt x="10250" y="35228"/>
                  </a:lnTo>
                  <a:lnTo>
                    <a:pt x="65981" y="15105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7" name="SMARTInkShape-745"/>
            <p:cNvSpPr/>
            <p:nvPr/>
          </p:nvSpPr>
          <p:spPr>
            <a:xfrm>
              <a:off x="8239317" y="2381250"/>
              <a:ext cx="166497" cy="237251"/>
            </a:xfrm>
            <a:custGeom>
              <a:avLst/>
              <a:gdLst/>
              <a:ahLst/>
              <a:cxnLst/>
              <a:rect l="0" t="0" r="0" b="0"/>
              <a:pathLst>
                <a:path w="166497" h="237251">
                  <a:moveTo>
                    <a:pt x="47433" y="11906"/>
                  </a:moveTo>
                  <a:lnTo>
                    <a:pt x="38010" y="50761"/>
                  </a:lnTo>
                  <a:lnTo>
                    <a:pt x="35853" y="108892"/>
                  </a:lnTo>
                  <a:lnTo>
                    <a:pt x="35591" y="167814"/>
                  </a:lnTo>
                  <a:lnTo>
                    <a:pt x="36879" y="194969"/>
                  </a:lnTo>
                  <a:lnTo>
                    <a:pt x="47288" y="237250"/>
                  </a:lnTo>
                  <a:lnTo>
                    <a:pt x="47420" y="221477"/>
                  </a:lnTo>
                  <a:lnTo>
                    <a:pt x="38006" y="172873"/>
                  </a:lnTo>
                  <a:lnTo>
                    <a:pt x="29695" y="113964"/>
                  </a:lnTo>
                  <a:lnTo>
                    <a:pt x="17833" y="63139"/>
                  </a:lnTo>
                  <a:lnTo>
                    <a:pt x="3095" y="36717"/>
                  </a:lnTo>
                  <a:lnTo>
                    <a:pt x="0" y="24568"/>
                  </a:lnTo>
                  <a:lnTo>
                    <a:pt x="50694" y="23832"/>
                  </a:lnTo>
                  <a:lnTo>
                    <a:pt x="106516" y="23814"/>
                  </a:lnTo>
                  <a:lnTo>
                    <a:pt x="149259" y="11687"/>
                  </a:lnTo>
                  <a:lnTo>
                    <a:pt x="1664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8" name="SMARTInkShape-746"/>
            <p:cNvSpPr/>
            <p:nvPr/>
          </p:nvSpPr>
          <p:spPr>
            <a:xfrm>
              <a:off x="10610614" y="1928813"/>
              <a:ext cx="117162" cy="202407"/>
            </a:xfrm>
            <a:custGeom>
              <a:avLst/>
              <a:gdLst/>
              <a:ahLst/>
              <a:cxnLst/>
              <a:rect l="0" t="0" r="0" b="0"/>
              <a:pathLst>
                <a:path w="117162" h="202407">
                  <a:moveTo>
                    <a:pt x="21667" y="0"/>
                  </a:moveTo>
                  <a:lnTo>
                    <a:pt x="2682" y="20308"/>
                  </a:lnTo>
                  <a:lnTo>
                    <a:pt x="0" y="27987"/>
                  </a:lnTo>
                  <a:lnTo>
                    <a:pt x="3254" y="33210"/>
                  </a:lnTo>
                  <a:lnTo>
                    <a:pt x="17453" y="46069"/>
                  </a:lnTo>
                  <a:lnTo>
                    <a:pt x="70305" y="74237"/>
                  </a:lnTo>
                  <a:lnTo>
                    <a:pt x="92231" y="89879"/>
                  </a:lnTo>
                  <a:lnTo>
                    <a:pt x="110797" y="110061"/>
                  </a:lnTo>
                  <a:lnTo>
                    <a:pt x="115482" y="120999"/>
                  </a:lnTo>
                  <a:lnTo>
                    <a:pt x="117161" y="143735"/>
                  </a:lnTo>
                  <a:lnTo>
                    <a:pt x="113497" y="160014"/>
                  </a:lnTo>
                  <a:lnTo>
                    <a:pt x="110670" y="166207"/>
                  </a:lnTo>
                  <a:lnTo>
                    <a:pt x="96941" y="176616"/>
                  </a:lnTo>
                  <a:lnTo>
                    <a:pt x="9761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9" name="SMARTInkShape-747"/>
            <p:cNvSpPr/>
            <p:nvPr/>
          </p:nvSpPr>
          <p:spPr>
            <a:xfrm>
              <a:off x="10334783" y="1821656"/>
              <a:ext cx="297499" cy="265418"/>
            </a:xfrm>
            <a:custGeom>
              <a:avLst/>
              <a:gdLst/>
              <a:ahLst/>
              <a:cxnLst/>
              <a:rect l="0" t="0" r="0" b="0"/>
              <a:pathLst>
                <a:path w="297499" h="265418">
                  <a:moveTo>
                    <a:pt x="23655" y="0"/>
                  </a:moveTo>
                  <a:lnTo>
                    <a:pt x="17333" y="6321"/>
                  </a:lnTo>
                  <a:lnTo>
                    <a:pt x="14231" y="16480"/>
                  </a:lnTo>
                  <a:lnTo>
                    <a:pt x="3894" y="71207"/>
                  </a:lnTo>
                  <a:lnTo>
                    <a:pt x="642" y="128180"/>
                  </a:lnTo>
                  <a:lnTo>
                    <a:pt x="0" y="184364"/>
                  </a:lnTo>
                  <a:lnTo>
                    <a:pt x="6208" y="218080"/>
                  </a:lnTo>
                  <a:lnTo>
                    <a:pt x="20159" y="251853"/>
                  </a:lnTo>
                  <a:lnTo>
                    <a:pt x="27833" y="263188"/>
                  </a:lnTo>
                  <a:lnTo>
                    <a:pt x="33053" y="265417"/>
                  </a:lnTo>
                  <a:lnTo>
                    <a:pt x="68026" y="262657"/>
                  </a:lnTo>
                  <a:lnTo>
                    <a:pt x="97656" y="249510"/>
                  </a:lnTo>
                  <a:lnTo>
                    <a:pt x="154112" y="202051"/>
                  </a:lnTo>
                  <a:lnTo>
                    <a:pt x="169171" y="174961"/>
                  </a:lnTo>
                  <a:lnTo>
                    <a:pt x="170790" y="156694"/>
                  </a:lnTo>
                  <a:lnTo>
                    <a:pt x="167371" y="129730"/>
                  </a:lnTo>
                  <a:lnTo>
                    <a:pt x="165767" y="127497"/>
                  </a:lnTo>
                  <a:lnTo>
                    <a:pt x="163375" y="127331"/>
                  </a:lnTo>
                  <a:lnTo>
                    <a:pt x="160456" y="128544"/>
                  </a:lnTo>
                  <a:lnTo>
                    <a:pt x="150031" y="142892"/>
                  </a:lnTo>
                  <a:lnTo>
                    <a:pt x="144161" y="179626"/>
                  </a:lnTo>
                  <a:lnTo>
                    <a:pt x="142907" y="221863"/>
                  </a:lnTo>
                  <a:lnTo>
                    <a:pt x="146812" y="228607"/>
                  </a:lnTo>
                  <a:lnTo>
                    <a:pt x="161734" y="239628"/>
                  </a:lnTo>
                  <a:lnTo>
                    <a:pt x="181595" y="241879"/>
                  </a:lnTo>
                  <a:lnTo>
                    <a:pt x="211562" y="235710"/>
                  </a:lnTo>
                  <a:lnTo>
                    <a:pt x="297498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0" name="SMARTInkShape-748"/>
            <p:cNvSpPr/>
            <p:nvPr/>
          </p:nvSpPr>
          <p:spPr>
            <a:xfrm>
              <a:off x="10013156" y="1976438"/>
              <a:ext cx="107158" cy="118301"/>
            </a:xfrm>
            <a:custGeom>
              <a:avLst/>
              <a:gdLst/>
              <a:ahLst/>
              <a:cxnLst/>
              <a:rect l="0" t="0" r="0" b="0"/>
              <a:pathLst>
                <a:path w="107158" h="118301">
                  <a:moveTo>
                    <a:pt x="0" y="11906"/>
                  </a:moveTo>
                  <a:lnTo>
                    <a:pt x="0" y="32408"/>
                  </a:lnTo>
                  <a:lnTo>
                    <a:pt x="11171" y="91476"/>
                  </a:lnTo>
                  <a:lnTo>
                    <a:pt x="11894" y="118300"/>
                  </a:lnTo>
                  <a:lnTo>
                    <a:pt x="13228" y="68895"/>
                  </a:lnTo>
                  <a:lnTo>
                    <a:pt x="18225" y="46495"/>
                  </a:lnTo>
                  <a:lnTo>
                    <a:pt x="28385" y="30365"/>
                  </a:lnTo>
                  <a:lnTo>
                    <a:pt x="43045" y="18787"/>
                  </a:lnTo>
                  <a:lnTo>
                    <a:pt x="72285" y="6154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1" name="SMARTInkShape-749"/>
            <p:cNvSpPr/>
            <p:nvPr/>
          </p:nvSpPr>
          <p:spPr>
            <a:xfrm>
              <a:off x="9835242" y="1940719"/>
              <a:ext cx="118384" cy="139790"/>
            </a:xfrm>
            <a:custGeom>
              <a:avLst/>
              <a:gdLst/>
              <a:ahLst/>
              <a:cxnLst/>
              <a:rect l="0" t="0" r="0" b="0"/>
              <a:pathLst>
                <a:path w="118384" h="139790">
                  <a:moveTo>
                    <a:pt x="35039" y="0"/>
                  </a:moveTo>
                  <a:lnTo>
                    <a:pt x="35039" y="6320"/>
                  </a:lnTo>
                  <a:lnTo>
                    <a:pt x="31513" y="12951"/>
                  </a:lnTo>
                  <a:lnTo>
                    <a:pt x="18467" y="34308"/>
                  </a:lnTo>
                  <a:lnTo>
                    <a:pt x="4474" y="72187"/>
                  </a:lnTo>
                  <a:lnTo>
                    <a:pt x="0" y="114670"/>
                  </a:lnTo>
                  <a:lnTo>
                    <a:pt x="2419" y="121425"/>
                  </a:lnTo>
                  <a:lnTo>
                    <a:pt x="12163" y="132460"/>
                  </a:lnTo>
                  <a:lnTo>
                    <a:pt x="21785" y="138246"/>
                  </a:lnTo>
                  <a:lnTo>
                    <a:pt x="26203" y="139789"/>
                  </a:lnTo>
                  <a:lnTo>
                    <a:pt x="38167" y="137975"/>
                  </a:lnTo>
                  <a:lnTo>
                    <a:pt x="45063" y="135640"/>
                  </a:lnTo>
                  <a:lnTo>
                    <a:pt x="56250" y="125989"/>
                  </a:lnTo>
                  <a:lnTo>
                    <a:pt x="64311" y="112880"/>
                  </a:lnTo>
                  <a:lnTo>
                    <a:pt x="69906" y="81435"/>
                  </a:lnTo>
                  <a:lnTo>
                    <a:pt x="70751" y="24815"/>
                  </a:lnTo>
                  <a:lnTo>
                    <a:pt x="72080" y="43021"/>
                  </a:lnTo>
                  <a:lnTo>
                    <a:pt x="81009" y="79814"/>
                  </a:lnTo>
                  <a:lnTo>
                    <a:pt x="82172" y="103317"/>
                  </a:lnTo>
                  <a:lnTo>
                    <a:pt x="84983" y="109888"/>
                  </a:lnTo>
                  <a:lnTo>
                    <a:pt x="101447" y="129940"/>
                  </a:lnTo>
                  <a:lnTo>
                    <a:pt x="103122" y="134252"/>
                  </a:lnTo>
                  <a:lnTo>
                    <a:pt x="105563" y="135803"/>
                  </a:lnTo>
                  <a:lnTo>
                    <a:pt x="108514" y="135514"/>
                  </a:lnTo>
                  <a:lnTo>
                    <a:pt x="118383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2" name="SMARTInkShape-750"/>
            <p:cNvSpPr/>
            <p:nvPr/>
          </p:nvSpPr>
          <p:spPr>
            <a:xfrm>
              <a:off x="9691688" y="1935558"/>
              <a:ext cx="123769" cy="183756"/>
            </a:xfrm>
            <a:custGeom>
              <a:avLst/>
              <a:gdLst/>
              <a:ahLst/>
              <a:cxnLst/>
              <a:rect l="0" t="0" r="0" b="0"/>
              <a:pathLst>
                <a:path w="123769" h="183756">
                  <a:moveTo>
                    <a:pt x="23812" y="17067"/>
                  </a:moveTo>
                  <a:lnTo>
                    <a:pt x="34640" y="7561"/>
                  </a:lnTo>
                  <a:lnTo>
                    <a:pt x="46704" y="495"/>
                  </a:lnTo>
                  <a:lnTo>
                    <a:pt x="64413" y="0"/>
                  </a:lnTo>
                  <a:lnTo>
                    <a:pt x="74693" y="1720"/>
                  </a:lnTo>
                  <a:lnTo>
                    <a:pt x="89641" y="10688"/>
                  </a:lnTo>
                  <a:lnTo>
                    <a:pt x="110017" y="38003"/>
                  </a:lnTo>
                  <a:lnTo>
                    <a:pt x="122702" y="67367"/>
                  </a:lnTo>
                  <a:lnTo>
                    <a:pt x="123768" y="82638"/>
                  </a:lnTo>
                  <a:lnTo>
                    <a:pt x="112420" y="134177"/>
                  </a:lnTo>
                  <a:lnTo>
                    <a:pt x="98911" y="151137"/>
                  </a:lnTo>
                  <a:lnTo>
                    <a:pt x="70318" y="172914"/>
                  </a:lnTo>
                  <a:lnTo>
                    <a:pt x="44500" y="180542"/>
                  </a:lnTo>
                  <a:lnTo>
                    <a:pt x="0" y="1837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3" name="SMARTInkShape-751"/>
            <p:cNvSpPr/>
            <p:nvPr/>
          </p:nvSpPr>
          <p:spPr>
            <a:xfrm>
              <a:off x="9715500" y="1928813"/>
              <a:ext cx="71439" cy="333376"/>
            </a:xfrm>
            <a:custGeom>
              <a:avLst/>
              <a:gdLst/>
              <a:ahLst/>
              <a:cxnLst/>
              <a:rect l="0" t="0" r="0" b="0"/>
              <a:pathLst>
                <a:path w="71439" h="333376">
                  <a:moveTo>
                    <a:pt x="0" y="0"/>
                  </a:moveTo>
                  <a:lnTo>
                    <a:pt x="3528" y="55817"/>
                  </a:lnTo>
                  <a:lnTo>
                    <a:pt x="10251" y="112743"/>
                  </a:lnTo>
                  <a:lnTo>
                    <a:pt x="11416" y="159229"/>
                  </a:lnTo>
                  <a:lnTo>
                    <a:pt x="13133" y="212839"/>
                  </a:lnTo>
                  <a:lnTo>
                    <a:pt x="24839" y="265174"/>
                  </a:lnTo>
                  <a:lnTo>
                    <a:pt x="33569" y="300794"/>
                  </a:lnTo>
                  <a:lnTo>
                    <a:pt x="71438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2" name="SMARTInkShape-752"/>
            <p:cNvSpPr/>
            <p:nvPr/>
          </p:nvSpPr>
          <p:spPr>
            <a:xfrm>
              <a:off x="9453563" y="1893094"/>
              <a:ext cx="107157" cy="59532"/>
            </a:xfrm>
            <a:custGeom>
              <a:avLst/>
              <a:gdLst/>
              <a:ahLst/>
              <a:cxnLst/>
              <a:rect l="0" t="0" r="0" b="0"/>
              <a:pathLst>
                <a:path w="107157" h="59532">
                  <a:moveTo>
                    <a:pt x="0" y="59531"/>
                  </a:moveTo>
                  <a:lnTo>
                    <a:pt x="0" y="53210"/>
                  </a:lnTo>
                  <a:lnTo>
                    <a:pt x="7054" y="46579"/>
                  </a:lnTo>
                  <a:lnTo>
                    <a:pt x="19010" y="40546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3" name="SMARTInkShape-753"/>
            <p:cNvSpPr/>
            <p:nvPr/>
          </p:nvSpPr>
          <p:spPr>
            <a:xfrm>
              <a:off x="9394031" y="1978929"/>
              <a:ext cx="119064" cy="144957"/>
            </a:xfrm>
            <a:custGeom>
              <a:avLst/>
              <a:gdLst/>
              <a:ahLst/>
              <a:cxnLst/>
              <a:rect l="0" t="0" r="0" b="0"/>
              <a:pathLst>
                <a:path w="119064" h="144957">
                  <a:moveTo>
                    <a:pt x="0" y="68946"/>
                  </a:moveTo>
                  <a:lnTo>
                    <a:pt x="12642" y="68946"/>
                  </a:lnTo>
                  <a:lnTo>
                    <a:pt x="16365" y="67623"/>
                  </a:lnTo>
                  <a:lnTo>
                    <a:pt x="18848" y="65418"/>
                  </a:lnTo>
                  <a:lnTo>
                    <a:pt x="20502" y="62625"/>
                  </a:lnTo>
                  <a:lnTo>
                    <a:pt x="45752" y="41296"/>
                  </a:lnTo>
                  <a:lnTo>
                    <a:pt x="67746" y="10123"/>
                  </a:lnTo>
                  <a:lnTo>
                    <a:pt x="68976" y="5918"/>
                  </a:lnTo>
                  <a:lnTo>
                    <a:pt x="68474" y="3115"/>
                  </a:lnTo>
                  <a:lnTo>
                    <a:pt x="66816" y="1246"/>
                  </a:lnTo>
                  <a:lnTo>
                    <a:pt x="64387" y="0"/>
                  </a:lnTo>
                  <a:lnTo>
                    <a:pt x="54633" y="2143"/>
                  </a:lnTo>
                  <a:lnTo>
                    <a:pt x="37796" y="10788"/>
                  </a:lnTo>
                  <a:lnTo>
                    <a:pt x="28705" y="19285"/>
                  </a:lnTo>
                  <a:lnTo>
                    <a:pt x="20254" y="31882"/>
                  </a:lnTo>
                  <a:lnTo>
                    <a:pt x="13555" y="68386"/>
                  </a:lnTo>
                  <a:lnTo>
                    <a:pt x="12124" y="108249"/>
                  </a:lnTo>
                  <a:lnTo>
                    <a:pt x="15531" y="123015"/>
                  </a:lnTo>
                  <a:lnTo>
                    <a:pt x="24886" y="138765"/>
                  </a:lnTo>
                  <a:lnTo>
                    <a:pt x="28498" y="143273"/>
                  </a:lnTo>
                  <a:lnTo>
                    <a:pt x="32228" y="144956"/>
                  </a:lnTo>
                  <a:lnTo>
                    <a:pt x="36038" y="144755"/>
                  </a:lnTo>
                  <a:lnTo>
                    <a:pt x="73292" y="130131"/>
                  </a:lnTo>
                  <a:lnTo>
                    <a:pt x="119063" y="927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4" name="SMARTInkShape-754"/>
            <p:cNvSpPr/>
            <p:nvPr/>
          </p:nvSpPr>
          <p:spPr>
            <a:xfrm>
              <a:off x="9310688" y="1857375"/>
              <a:ext cx="23813" cy="190501"/>
            </a:xfrm>
            <a:custGeom>
              <a:avLst/>
              <a:gdLst/>
              <a:ahLst/>
              <a:cxnLst/>
              <a:rect l="0" t="0" r="0" b="0"/>
              <a:pathLst>
                <a:path w="23813" h="190501">
                  <a:moveTo>
                    <a:pt x="0" y="0"/>
                  </a:moveTo>
                  <a:lnTo>
                    <a:pt x="0" y="6321"/>
                  </a:lnTo>
                  <a:lnTo>
                    <a:pt x="3527" y="12952"/>
                  </a:lnTo>
                  <a:lnTo>
                    <a:pt x="6319" y="16572"/>
                  </a:lnTo>
                  <a:lnTo>
                    <a:pt x="10250" y="40629"/>
                  </a:lnTo>
                  <a:lnTo>
                    <a:pt x="11688" y="99424"/>
                  </a:lnTo>
                  <a:lnTo>
                    <a:pt x="13199" y="147981"/>
                  </a:lnTo>
                  <a:lnTo>
                    <a:pt x="23812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5" name="SMARTInkShape-755"/>
            <p:cNvSpPr/>
            <p:nvPr/>
          </p:nvSpPr>
          <p:spPr>
            <a:xfrm>
              <a:off x="9084645" y="1845469"/>
              <a:ext cx="106981" cy="107157"/>
            </a:xfrm>
            <a:custGeom>
              <a:avLst/>
              <a:gdLst/>
              <a:ahLst/>
              <a:cxnLst/>
              <a:rect l="0" t="0" r="0" b="0"/>
              <a:pathLst>
                <a:path w="106981" h="107157">
                  <a:moveTo>
                    <a:pt x="59355" y="0"/>
                  </a:moveTo>
                  <a:lnTo>
                    <a:pt x="49849" y="10828"/>
                  </a:lnTo>
                  <a:lnTo>
                    <a:pt x="13038" y="66079"/>
                  </a:lnTo>
                  <a:lnTo>
                    <a:pt x="0" y="83121"/>
                  </a:lnTo>
                  <a:lnTo>
                    <a:pt x="18820" y="63022"/>
                  </a:lnTo>
                  <a:lnTo>
                    <a:pt x="36306" y="26267"/>
                  </a:lnTo>
                  <a:lnTo>
                    <a:pt x="43819" y="18289"/>
                  </a:lnTo>
                  <a:lnTo>
                    <a:pt x="51569" y="14743"/>
                  </a:lnTo>
                  <a:lnTo>
                    <a:pt x="54164" y="15120"/>
                  </a:lnTo>
                  <a:lnTo>
                    <a:pt x="55894" y="16695"/>
                  </a:lnTo>
                  <a:lnTo>
                    <a:pt x="57048" y="19067"/>
                  </a:lnTo>
                  <a:lnTo>
                    <a:pt x="75264" y="33703"/>
                  </a:lnTo>
                  <a:lnTo>
                    <a:pt x="80826" y="52025"/>
                  </a:lnTo>
                  <a:lnTo>
                    <a:pt x="86233" y="74267"/>
                  </a:lnTo>
                  <a:lnTo>
                    <a:pt x="92467" y="85924"/>
                  </a:lnTo>
                  <a:lnTo>
                    <a:pt x="102091" y="93809"/>
                  </a:lnTo>
                  <a:lnTo>
                    <a:pt x="10698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8" name="SMARTInkShape-756"/>
            <p:cNvSpPr/>
            <p:nvPr/>
          </p:nvSpPr>
          <p:spPr>
            <a:xfrm>
              <a:off x="8893969" y="1991402"/>
              <a:ext cx="362147" cy="139594"/>
            </a:xfrm>
            <a:custGeom>
              <a:avLst/>
              <a:gdLst/>
              <a:ahLst/>
              <a:cxnLst/>
              <a:rect l="0" t="0" r="0" b="0"/>
              <a:pathLst>
                <a:path w="362147" h="139594">
                  <a:moveTo>
                    <a:pt x="0" y="56473"/>
                  </a:moveTo>
                  <a:lnTo>
                    <a:pt x="0" y="50152"/>
                  </a:lnTo>
                  <a:lnTo>
                    <a:pt x="1323" y="48290"/>
                  </a:lnTo>
                  <a:lnTo>
                    <a:pt x="3526" y="47049"/>
                  </a:lnTo>
                  <a:lnTo>
                    <a:pt x="6321" y="46222"/>
                  </a:lnTo>
                  <a:lnTo>
                    <a:pt x="21630" y="36711"/>
                  </a:lnTo>
                  <a:lnTo>
                    <a:pt x="80370" y="24833"/>
                  </a:lnTo>
                  <a:lnTo>
                    <a:pt x="113445" y="21292"/>
                  </a:lnTo>
                  <a:lnTo>
                    <a:pt x="120094" y="24521"/>
                  </a:lnTo>
                  <a:lnTo>
                    <a:pt x="135140" y="37373"/>
                  </a:lnTo>
                  <a:lnTo>
                    <a:pt x="139437" y="48426"/>
                  </a:lnTo>
                  <a:lnTo>
                    <a:pt x="153543" y="106894"/>
                  </a:lnTo>
                  <a:lnTo>
                    <a:pt x="154766" y="139060"/>
                  </a:lnTo>
                  <a:lnTo>
                    <a:pt x="161098" y="139593"/>
                  </a:lnTo>
                  <a:lnTo>
                    <a:pt x="162960" y="137021"/>
                  </a:lnTo>
                  <a:lnTo>
                    <a:pt x="165031" y="127109"/>
                  </a:lnTo>
                  <a:lnTo>
                    <a:pt x="160824" y="91005"/>
                  </a:lnTo>
                  <a:lnTo>
                    <a:pt x="182051" y="48902"/>
                  </a:lnTo>
                  <a:lnTo>
                    <a:pt x="206958" y="24831"/>
                  </a:lnTo>
                  <a:lnTo>
                    <a:pt x="248285" y="3823"/>
                  </a:lnTo>
                  <a:lnTo>
                    <a:pt x="261602" y="0"/>
                  </a:lnTo>
                  <a:lnTo>
                    <a:pt x="267004" y="303"/>
                  </a:lnTo>
                  <a:lnTo>
                    <a:pt x="276537" y="4168"/>
                  </a:lnTo>
                  <a:lnTo>
                    <a:pt x="279607" y="8374"/>
                  </a:lnTo>
                  <a:lnTo>
                    <a:pt x="283019" y="20103"/>
                  </a:lnTo>
                  <a:lnTo>
                    <a:pt x="274788" y="75163"/>
                  </a:lnTo>
                  <a:lnTo>
                    <a:pt x="274263" y="89474"/>
                  </a:lnTo>
                  <a:lnTo>
                    <a:pt x="277558" y="101126"/>
                  </a:lnTo>
                  <a:lnTo>
                    <a:pt x="284132" y="113065"/>
                  </a:lnTo>
                  <a:lnTo>
                    <a:pt x="297913" y="115134"/>
                  </a:lnTo>
                  <a:lnTo>
                    <a:pt x="318752" y="109426"/>
                  </a:lnTo>
                  <a:lnTo>
                    <a:pt x="352593" y="84063"/>
                  </a:lnTo>
                  <a:lnTo>
                    <a:pt x="362146" y="68764"/>
                  </a:lnTo>
                  <a:lnTo>
                    <a:pt x="361816" y="62021"/>
                  </a:lnTo>
                  <a:lnTo>
                    <a:pt x="354394" y="47473"/>
                  </a:lnTo>
                  <a:lnTo>
                    <a:pt x="345803" y="39244"/>
                  </a:lnTo>
                  <a:lnTo>
                    <a:pt x="336252" y="35586"/>
                  </a:lnTo>
                  <a:lnTo>
                    <a:pt x="297656" y="326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9" name="SMARTInkShape-757"/>
            <p:cNvSpPr/>
            <p:nvPr/>
          </p:nvSpPr>
          <p:spPr>
            <a:xfrm>
              <a:off x="8917781" y="1881188"/>
              <a:ext cx="59533" cy="238126"/>
            </a:xfrm>
            <a:custGeom>
              <a:avLst/>
              <a:gdLst/>
              <a:ahLst/>
              <a:cxnLst/>
              <a:rect l="0" t="0" r="0" b="0"/>
              <a:pathLst>
                <a:path w="59533" h="238126">
                  <a:moveTo>
                    <a:pt x="0" y="0"/>
                  </a:moveTo>
                  <a:lnTo>
                    <a:pt x="3528" y="34705"/>
                  </a:lnTo>
                  <a:lnTo>
                    <a:pt x="14698" y="88220"/>
                  </a:lnTo>
                  <a:lnTo>
                    <a:pt x="30067" y="139889"/>
                  </a:lnTo>
                  <a:lnTo>
                    <a:pt x="52919" y="199221"/>
                  </a:lnTo>
                  <a:lnTo>
                    <a:pt x="59532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0" name="SMARTInkShape-758"/>
            <p:cNvSpPr/>
            <p:nvPr/>
          </p:nvSpPr>
          <p:spPr>
            <a:xfrm>
              <a:off x="8751094" y="1977692"/>
              <a:ext cx="130970" cy="126772"/>
            </a:xfrm>
            <a:custGeom>
              <a:avLst/>
              <a:gdLst/>
              <a:ahLst/>
              <a:cxnLst/>
              <a:rect l="0" t="0" r="0" b="0"/>
              <a:pathLst>
                <a:path w="130970" h="126772">
                  <a:moveTo>
                    <a:pt x="0" y="22558"/>
                  </a:moveTo>
                  <a:lnTo>
                    <a:pt x="1323" y="34709"/>
                  </a:lnTo>
                  <a:lnTo>
                    <a:pt x="11170" y="90134"/>
                  </a:lnTo>
                  <a:lnTo>
                    <a:pt x="11863" y="115230"/>
                  </a:lnTo>
                  <a:lnTo>
                    <a:pt x="13226" y="94703"/>
                  </a:lnTo>
                  <a:lnTo>
                    <a:pt x="26605" y="38381"/>
                  </a:lnTo>
                  <a:lnTo>
                    <a:pt x="46558" y="13042"/>
                  </a:lnTo>
                  <a:lnTo>
                    <a:pt x="57293" y="5100"/>
                  </a:lnTo>
                  <a:lnTo>
                    <a:pt x="70774" y="628"/>
                  </a:lnTo>
                  <a:lnTo>
                    <a:pt x="74963" y="0"/>
                  </a:lnTo>
                  <a:lnTo>
                    <a:pt x="79080" y="2228"/>
                  </a:lnTo>
                  <a:lnTo>
                    <a:pt x="91194" y="18004"/>
                  </a:lnTo>
                  <a:lnTo>
                    <a:pt x="113763" y="69402"/>
                  </a:lnTo>
                  <a:lnTo>
                    <a:pt x="122280" y="114815"/>
                  </a:lnTo>
                  <a:lnTo>
                    <a:pt x="129253" y="126771"/>
                  </a:lnTo>
                  <a:lnTo>
                    <a:pt x="129824" y="126429"/>
                  </a:lnTo>
                  <a:lnTo>
                    <a:pt x="130969" y="117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1" name="SMARTInkShape-759"/>
            <p:cNvSpPr/>
            <p:nvPr/>
          </p:nvSpPr>
          <p:spPr>
            <a:xfrm>
              <a:off x="8396311" y="1845472"/>
              <a:ext cx="283042" cy="272493"/>
            </a:xfrm>
            <a:custGeom>
              <a:avLst/>
              <a:gdLst/>
              <a:ahLst/>
              <a:cxnLst/>
              <a:rect l="0" t="0" r="0" b="0"/>
              <a:pathLst>
                <a:path w="283042" h="272493">
                  <a:moveTo>
                    <a:pt x="140470" y="11903"/>
                  </a:moveTo>
                  <a:lnTo>
                    <a:pt x="140470" y="5582"/>
                  </a:lnTo>
                  <a:lnTo>
                    <a:pt x="139148" y="3720"/>
                  </a:lnTo>
                  <a:lnTo>
                    <a:pt x="136943" y="2479"/>
                  </a:lnTo>
                  <a:lnTo>
                    <a:pt x="129055" y="142"/>
                  </a:lnTo>
                  <a:lnTo>
                    <a:pt x="110840" y="0"/>
                  </a:lnTo>
                  <a:lnTo>
                    <a:pt x="69437" y="17733"/>
                  </a:lnTo>
                  <a:lnTo>
                    <a:pt x="48132" y="34650"/>
                  </a:lnTo>
                  <a:lnTo>
                    <a:pt x="22314" y="71817"/>
                  </a:lnTo>
                  <a:lnTo>
                    <a:pt x="5712" y="115901"/>
                  </a:lnTo>
                  <a:lnTo>
                    <a:pt x="0" y="153842"/>
                  </a:lnTo>
                  <a:lnTo>
                    <a:pt x="4628" y="183899"/>
                  </a:lnTo>
                  <a:lnTo>
                    <a:pt x="14379" y="215882"/>
                  </a:lnTo>
                  <a:lnTo>
                    <a:pt x="25339" y="231765"/>
                  </a:lnTo>
                  <a:lnTo>
                    <a:pt x="47615" y="252741"/>
                  </a:lnTo>
                  <a:lnTo>
                    <a:pt x="59955" y="257848"/>
                  </a:lnTo>
                  <a:lnTo>
                    <a:pt x="66949" y="259210"/>
                  </a:lnTo>
                  <a:lnTo>
                    <a:pt x="106692" y="251890"/>
                  </a:lnTo>
                  <a:lnTo>
                    <a:pt x="145705" y="237706"/>
                  </a:lnTo>
                  <a:lnTo>
                    <a:pt x="200270" y="200065"/>
                  </a:lnTo>
                  <a:lnTo>
                    <a:pt x="206736" y="191222"/>
                  </a:lnTo>
                  <a:lnTo>
                    <a:pt x="210375" y="178805"/>
                  </a:lnTo>
                  <a:lnTo>
                    <a:pt x="211605" y="162758"/>
                  </a:lnTo>
                  <a:lnTo>
                    <a:pt x="210382" y="160098"/>
                  </a:lnTo>
                  <a:lnTo>
                    <a:pt x="208245" y="158324"/>
                  </a:lnTo>
                  <a:lnTo>
                    <a:pt x="205498" y="157142"/>
                  </a:lnTo>
                  <a:lnTo>
                    <a:pt x="203666" y="157677"/>
                  </a:lnTo>
                  <a:lnTo>
                    <a:pt x="202444" y="159357"/>
                  </a:lnTo>
                  <a:lnTo>
                    <a:pt x="178376" y="216212"/>
                  </a:lnTo>
                  <a:lnTo>
                    <a:pt x="180690" y="228825"/>
                  </a:lnTo>
                  <a:lnTo>
                    <a:pt x="192952" y="258481"/>
                  </a:lnTo>
                  <a:lnTo>
                    <a:pt x="200397" y="267014"/>
                  </a:lnTo>
                  <a:lnTo>
                    <a:pt x="204234" y="269289"/>
                  </a:lnTo>
                  <a:lnTo>
                    <a:pt x="222275" y="272492"/>
                  </a:lnTo>
                  <a:lnTo>
                    <a:pt x="250699" y="267120"/>
                  </a:lnTo>
                  <a:lnTo>
                    <a:pt x="271615" y="257150"/>
                  </a:lnTo>
                  <a:lnTo>
                    <a:pt x="278132" y="249666"/>
                  </a:lnTo>
                  <a:lnTo>
                    <a:pt x="281028" y="240607"/>
                  </a:lnTo>
                  <a:lnTo>
                    <a:pt x="283041" y="211974"/>
                  </a:lnTo>
                  <a:lnTo>
                    <a:pt x="279683" y="203129"/>
                  </a:lnTo>
                  <a:lnTo>
                    <a:pt x="276933" y="198918"/>
                  </a:lnTo>
                  <a:lnTo>
                    <a:pt x="272457" y="196111"/>
                  </a:lnTo>
                  <a:lnTo>
                    <a:pt x="200002" y="178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03" name="SMARTInkShape-Group102"/>
          <p:cNvGrpSpPr/>
          <p:nvPr/>
        </p:nvGrpSpPr>
        <p:grpSpPr>
          <a:xfrm>
            <a:off x="9561959" y="2214563"/>
            <a:ext cx="1591373" cy="570610"/>
            <a:chOff x="9561959" y="2214563"/>
            <a:chExt cx="1591373" cy="570610"/>
          </a:xfrm>
        </p:grpSpPr>
        <p:sp>
          <p:nvSpPr>
            <p:cNvPr id="393" name="SMARTInkShape-760"/>
            <p:cNvSpPr/>
            <p:nvPr/>
          </p:nvSpPr>
          <p:spPr>
            <a:xfrm>
              <a:off x="11025188" y="2214563"/>
              <a:ext cx="128144" cy="488157"/>
            </a:xfrm>
            <a:custGeom>
              <a:avLst/>
              <a:gdLst/>
              <a:ahLst/>
              <a:cxnLst/>
              <a:rect l="0" t="0" r="0" b="0"/>
              <a:pathLst>
                <a:path w="128144" h="488157">
                  <a:moveTo>
                    <a:pt x="0" y="0"/>
                  </a:moveTo>
                  <a:lnTo>
                    <a:pt x="25870" y="19010"/>
                  </a:lnTo>
                  <a:lnTo>
                    <a:pt x="68610" y="71621"/>
                  </a:lnTo>
                  <a:lnTo>
                    <a:pt x="97767" y="119331"/>
                  </a:lnTo>
                  <a:lnTo>
                    <a:pt x="112238" y="168552"/>
                  </a:lnTo>
                  <a:lnTo>
                    <a:pt x="127586" y="226464"/>
                  </a:lnTo>
                  <a:lnTo>
                    <a:pt x="128143" y="250140"/>
                  </a:lnTo>
                  <a:lnTo>
                    <a:pt x="120519" y="309576"/>
                  </a:lnTo>
                  <a:lnTo>
                    <a:pt x="106303" y="369095"/>
                  </a:lnTo>
                  <a:lnTo>
                    <a:pt x="97516" y="391583"/>
                  </a:lnTo>
                  <a:lnTo>
                    <a:pt x="56432" y="442186"/>
                  </a:lnTo>
                  <a:lnTo>
                    <a:pt x="11906" y="488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4" name="SMARTInkShape-761"/>
            <p:cNvSpPr/>
            <p:nvPr/>
          </p:nvSpPr>
          <p:spPr>
            <a:xfrm>
              <a:off x="10744483" y="2452688"/>
              <a:ext cx="292612" cy="152049"/>
            </a:xfrm>
            <a:custGeom>
              <a:avLst/>
              <a:gdLst/>
              <a:ahLst/>
              <a:cxnLst/>
              <a:rect l="0" t="0" r="0" b="0"/>
              <a:pathLst>
                <a:path w="292612" h="152049">
                  <a:moveTo>
                    <a:pt x="6861" y="0"/>
                  </a:moveTo>
                  <a:lnTo>
                    <a:pt x="539" y="6320"/>
                  </a:lnTo>
                  <a:lnTo>
                    <a:pt x="0" y="8182"/>
                  </a:lnTo>
                  <a:lnTo>
                    <a:pt x="964" y="9423"/>
                  </a:lnTo>
                  <a:lnTo>
                    <a:pt x="2929" y="10251"/>
                  </a:lnTo>
                  <a:lnTo>
                    <a:pt x="4240" y="12125"/>
                  </a:lnTo>
                  <a:lnTo>
                    <a:pt x="5697" y="17736"/>
                  </a:lnTo>
                  <a:lnTo>
                    <a:pt x="8116" y="54567"/>
                  </a:lnTo>
                  <a:lnTo>
                    <a:pt x="16271" y="71241"/>
                  </a:lnTo>
                  <a:lnTo>
                    <a:pt x="19762" y="91255"/>
                  </a:lnTo>
                  <a:lnTo>
                    <a:pt x="28125" y="107151"/>
                  </a:lnTo>
                  <a:lnTo>
                    <a:pt x="30524" y="128616"/>
                  </a:lnTo>
                  <a:lnTo>
                    <a:pt x="29251" y="129400"/>
                  </a:lnTo>
                  <a:lnTo>
                    <a:pt x="19251" y="130907"/>
                  </a:lnTo>
                  <a:lnTo>
                    <a:pt x="18808" y="120711"/>
                  </a:lnTo>
                  <a:lnTo>
                    <a:pt x="10593" y="109883"/>
                  </a:lnTo>
                  <a:lnTo>
                    <a:pt x="8520" y="102635"/>
                  </a:lnTo>
                  <a:lnTo>
                    <a:pt x="9289" y="98850"/>
                  </a:lnTo>
                  <a:lnTo>
                    <a:pt x="16501" y="83271"/>
                  </a:lnTo>
                  <a:lnTo>
                    <a:pt x="19791" y="63490"/>
                  </a:lnTo>
                  <a:lnTo>
                    <a:pt x="26860" y="50267"/>
                  </a:lnTo>
                  <a:lnTo>
                    <a:pt x="30863" y="31504"/>
                  </a:lnTo>
                  <a:lnTo>
                    <a:pt x="39844" y="16977"/>
                  </a:lnTo>
                  <a:lnTo>
                    <a:pt x="47096" y="8427"/>
                  </a:lnTo>
                  <a:lnTo>
                    <a:pt x="54728" y="3745"/>
                  </a:lnTo>
                  <a:lnTo>
                    <a:pt x="70410" y="739"/>
                  </a:lnTo>
                  <a:lnTo>
                    <a:pt x="95829" y="19"/>
                  </a:lnTo>
                  <a:lnTo>
                    <a:pt x="99248" y="2658"/>
                  </a:lnTo>
                  <a:lnTo>
                    <a:pt x="106569" y="12646"/>
                  </a:lnTo>
                  <a:lnTo>
                    <a:pt x="111810" y="33145"/>
                  </a:lnTo>
                  <a:lnTo>
                    <a:pt x="122069" y="86096"/>
                  </a:lnTo>
                  <a:lnTo>
                    <a:pt x="126105" y="117232"/>
                  </a:lnTo>
                  <a:lnTo>
                    <a:pt x="137294" y="152048"/>
                  </a:lnTo>
                  <a:lnTo>
                    <a:pt x="137474" y="151636"/>
                  </a:lnTo>
                  <a:lnTo>
                    <a:pt x="137671" y="147650"/>
                  </a:lnTo>
                  <a:lnTo>
                    <a:pt x="134230" y="141469"/>
                  </a:lnTo>
                  <a:lnTo>
                    <a:pt x="129616" y="134312"/>
                  </a:lnTo>
                  <a:lnTo>
                    <a:pt x="127564" y="126722"/>
                  </a:lnTo>
                  <a:lnTo>
                    <a:pt x="126410" y="102370"/>
                  </a:lnTo>
                  <a:lnTo>
                    <a:pt x="129666" y="88272"/>
                  </a:lnTo>
                  <a:lnTo>
                    <a:pt x="132388" y="82660"/>
                  </a:lnTo>
                  <a:lnTo>
                    <a:pt x="142465" y="72897"/>
                  </a:lnTo>
                  <a:lnTo>
                    <a:pt x="169943" y="53108"/>
                  </a:lnTo>
                  <a:lnTo>
                    <a:pt x="208476" y="44418"/>
                  </a:lnTo>
                  <a:lnTo>
                    <a:pt x="212708" y="41518"/>
                  </a:lnTo>
                  <a:lnTo>
                    <a:pt x="247252" y="29907"/>
                  </a:lnTo>
                  <a:lnTo>
                    <a:pt x="252607" y="22993"/>
                  </a:lnTo>
                  <a:lnTo>
                    <a:pt x="255621" y="11663"/>
                  </a:lnTo>
                  <a:lnTo>
                    <a:pt x="256046" y="7775"/>
                  </a:lnTo>
                  <a:lnTo>
                    <a:pt x="255004" y="5183"/>
                  </a:lnTo>
                  <a:lnTo>
                    <a:pt x="252988" y="3455"/>
                  </a:lnTo>
                  <a:lnTo>
                    <a:pt x="247219" y="1535"/>
                  </a:lnTo>
                  <a:lnTo>
                    <a:pt x="240246" y="682"/>
                  </a:lnTo>
                  <a:lnTo>
                    <a:pt x="236533" y="3100"/>
                  </a:lnTo>
                  <a:lnTo>
                    <a:pt x="228882" y="12843"/>
                  </a:lnTo>
                  <a:lnTo>
                    <a:pt x="215528" y="52062"/>
                  </a:lnTo>
                  <a:lnTo>
                    <a:pt x="211123" y="78337"/>
                  </a:lnTo>
                  <a:lnTo>
                    <a:pt x="216138" y="102879"/>
                  </a:lnTo>
                  <a:lnTo>
                    <a:pt x="219137" y="108274"/>
                  </a:lnTo>
                  <a:lnTo>
                    <a:pt x="222463" y="111870"/>
                  </a:lnTo>
                  <a:lnTo>
                    <a:pt x="229684" y="115866"/>
                  </a:lnTo>
                  <a:lnTo>
                    <a:pt x="248626" y="118430"/>
                  </a:lnTo>
                  <a:lnTo>
                    <a:pt x="292611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5" name="SMARTInkShape-762"/>
            <p:cNvSpPr/>
            <p:nvPr/>
          </p:nvSpPr>
          <p:spPr>
            <a:xfrm>
              <a:off x="10489406" y="2442483"/>
              <a:ext cx="214314" cy="135961"/>
            </a:xfrm>
            <a:custGeom>
              <a:avLst/>
              <a:gdLst/>
              <a:ahLst/>
              <a:cxnLst/>
              <a:rect l="0" t="0" r="0" b="0"/>
              <a:pathLst>
                <a:path w="214314" h="135961">
                  <a:moveTo>
                    <a:pt x="0" y="69736"/>
                  </a:moveTo>
                  <a:lnTo>
                    <a:pt x="0" y="79987"/>
                  </a:lnTo>
                  <a:lnTo>
                    <a:pt x="1322" y="80539"/>
                  </a:lnTo>
                  <a:lnTo>
                    <a:pt x="46171" y="81638"/>
                  </a:lnTo>
                  <a:lnTo>
                    <a:pt x="57122" y="78113"/>
                  </a:lnTo>
                  <a:lnTo>
                    <a:pt x="87241" y="62656"/>
                  </a:lnTo>
                  <a:lnTo>
                    <a:pt x="101989" y="57937"/>
                  </a:lnTo>
                  <a:lnTo>
                    <a:pt x="130898" y="37319"/>
                  </a:lnTo>
                  <a:lnTo>
                    <a:pt x="134891" y="36219"/>
                  </a:lnTo>
                  <a:lnTo>
                    <a:pt x="137552" y="34161"/>
                  </a:lnTo>
                  <a:lnTo>
                    <a:pt x="142622" y="26269"/>
                  </a:lnTo>
                  <a:lnTo>
                    <a:pt x="148494" y="23959"/>
                  </a:lnTo>
                  <a:lnTo>
                    <a:pt x="150592" y="22020"/>
                  </a:lnTo>
                  <a:lnTo>
                    <a:pt x="154617" y="10743"/>
                  </a:lnTo>
                  <a:lnTo>
                    <a:pt x="154734" y="4044"/>
                  </a:lnTo>
                  <a:lnTo>
                    <a:pt x="153426" y="2128"/>
                  </a:lnTo>
                  <a:lnTo>
                    <a:pt x="151231" y="852"/>
                  </a:lnTo>
                  <a:lnTo>
                    <a:pt x="148446" y="0"/>
                  </a:lnTo>
                  <a:lnTo>
                    <a:pt x="146589" y="756"/>
                  </a:lnTo>
                  <a:lnTo>
                    <a:pt x="145350" y="2582"/>
                  </a:lnTo>
                  <a:lnTo>
                    <a:pt x="144525" y="5123"/>
                  </a:lnTo>
                  <a:lnTo>
                    <a:pt x="142652" y="6817"/>
                  </a:lnTo>
                  <a:lnTo>
                    <a:pt x="130140" y="13063"/>
                  </a:lnTo>
                  <a:lnTo>
                    <a:pt x="114930" y="26644"/>
                  </a:lnTo>
                  <a:lnTo>
                    <a:pt x="110613" y="34268"/>
                  </a:lnTo>
                  <a:lnTo>
                    <a:pt x="107368" y="42066"/>
                  </a:lnTo>
                  <a:lnTo>
                    <a:pt x="99429" y="53894"/>
                  </a:lnTo>
                  <a:lnTo>
                    <a:pt x="96488" y="65777"/>
                  </a:lnTo>
                  <a:lnTo>
                    <a:pt x="95414" y="85612"/>
                  </a:lnTo>
                  <a:lnTo>
                    <a:pt x="101619" y="103838"/>
                  </a:lnTo>
                  <a:lnTo>
                    <a:pt x="116923" y="126425"/>
                  </a:lnTo>
                  <a:lnTo>
                    <a:pt x="121639" y="128004"/>
                  </a:lnTo>
                  <a:lnTo>
                    <a:pt x="124747" y="128425"/>
                  </a:lnTo>
                  <a:lnTo>
                    <a:pt x="131734" y="132420"/>
                  </a:lnTo>
                  <a:lnTo>
                    <a:pt x="135446" y="135338"/>
                  </a:lnTo>
                  <a:lnTo>
                    <a:pt x="139247" y="135960"/>
                  </a:lnTo>
                  <a:lnTo>
                    <a:pt x="143102" y="135052"/>
                  </a:lnTo>
                  <a:lnTo>
                    <a:pt x="150914" y="131838"/>
                  </a:lnTo>
                  <a:lnTo>
                    <a:pt x="174634" y="128170"/>
                  </a:lnTo>
                  <a:lnTo>
                    <a:pt x="190255" y="117161"/>
                  </a:lnTo>
                  <a:lnTo>
                    <a:pt x="199541" y="109511"/>
                  </a:lnTo>
                  <a:lnTo>
                    <a:pt x="214313" y="1054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6" name="SMARTInkShape-763"/>
            <p:cNvSpPr/>
            <p:nvPr/>
          </p:nvSpPr>
          <p:spPr>
            <a:xfrm>
              <a:off x="10525125" y="2321719"/>
              <a:ext cx="23814" cy="273845"/>
            </a:xfrm>
            <a:custGeom>
              <a:avLst/>
              <a:gdLst/>
              <a:ahLst/>
              <a:cxnLst/>
              <a:rect l="0" t="0" r="0" b="0"/>
              <a:pathLst>
                <a:path w="23814" h="273845">
                  <a:moveTo>
                    <a:pt x="0" y="0"/>
                  </a:moveTo>
                  <a:lnTo>
                    <a:pt x="0" y="53203"/>
                  </a:lnTo>
                  <a:lnTo>
                    <a:pt x="1322" y="107542"/>
                  </a:lnTo>
                  <a:lnTo>
                    <a:pt x="11171" y="166478"/>
                  </a:lnTo>
                  <a:lnTo>
                    <a:pt x="11878" y="221996"/>
                  </a:lnTo>
                  <a:lnTo>
                    <a:pt x="11903" y="252137"/>
                  </a:lnTo>
                  <a:lnTo>
                    <a:pt x="13226" y="255403"/>
                  </a:lnTo>
                  <a:lnTo>
                    <a:pt x="15432" y="257582"/>
                  </a:lnTo>
                  <a:lnTo>
                    <a:pt x="18225" y="259033"/>
                  </a:lnTo>
                  <a:lnTo>
                    <a:pt x="20089" y="261324"/>
                  </a:lnTo>
                  <a:lnTo>
                    <a:pt x="23813" y="273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7" name="SMARTInkShape-764"/>
            <p:cNvSpPr/>
            <p:nvPr/>
          </p:nvSpPr>
          <p:spPr>
            <a:xfrm>
              <a:off x="10298906" y="2500327"/>
              <a:ext cx="107158" cy="118485"/>
            </a:xfrm>
            <a:custGeom>
              <a:avLst/>
              <a:gdLst/>
              <a:ahLst/>
              <a:cxnLst/>
              <a:rect l="0" t="0" r="0" b="0"/>
              <a:pathLst>
                <a:path w="107158" h="118485">
                  <a:moveTo>
                    <a:pt x="0" y="83329"/>
                  </a:moveTo>
                  <a:lnTo>
                    <a:pt x="22376" y="73906"/>
                  </a:lnTo>
                  <a:lnTo>
                    <a:pt x="26823" y="73078"/>
                  </a:lnTo>
                  <a:lnTo>
                    <a:pt x="35293" y="68631"/>
                  </a:lnTo>
                  <a:lnTo>
                    <a:pt x="43467" y="63568"/>
                  </a:lnTo>
                  <a:lnTo>
                    <a:pt x="55506" y="59394"/>
                  </a:lnTo>
                  <a:lnTo>
                    <a:pt x="63475" y="53729"/>
                  </a:lnTo>
                  <a:lnTo>
                    <a:pt x="67900" y="46802"/>
                  </a:lnTo>
                  <a:lnTo>
                    <a:pt x="69078" y="43102"/>
                  </a:lnTo>
                  <a:lnTo>
                    <a:pt x="71187" y="40636"/>
                  </a:lnTo>
                  <a:lnTo>
                    <a:pt x="77059" y="37896"/>
                  </a:lnTo>
                  <a:lnTo>
                    <a:pt x="79155" y="35843"/>
                  </a:lnTo>
                  <a:lnTo>
                    <a:pt x="81483" y="30033"/>
                  </a:lnTo>
                  <a:lnTo>
                    <a:pt x="83297" y="6224"/>
                  </a:lnTo>
                  <a:lnTo>
                    <a:pt x="81988" y="4144"/>
                  </a:lnTo>
                  <a:lnTo>
                    <a:pt x="79794" y="2758"/>
                  </a:lnTo>
                  <a:lnTo>
                    <a:pt x="71215" y="351"/>
                  </a:lnTo>
                  <a:lnTo>
                    <a:pt x="53743" y="0"/>
                  </a:lnTo>
                  <a:lnTo>
                    <a:pt x="46816" y="3519"/>
                  </a:lnTo>
                  <a:lnTo>
                    <a:pt x="19795" y="27974"/>
                  </a:lnTo>
                  <a:lnTo>
                    <a:pt x="15412" y="35796"/>
                  </a:lnTo>
                  <a:lnTo>
                    <a:pt x="12598" y="51597"/>
                  </a:lnTo>
                  <a:lnTo>
                    <a:pt x="12111" y="63491"/>
                  </a:lnTo>
                  <a:lnTo>
                    <a:pt x="18288" y="81714"/>
                  </a:lnTo>
                  <a:lnTo>
                    <a:pt x="34293" y="106570"/>
                  </a:lnTo>
                  <a:lnTo>
                    <a:pt x="35086" y="112620"/>
                  </a:lnTo>
                  <a:lnTo>
                    <a:pt x="36619" y="114763"/>
                  </a:lnTo>
                  <a:lnTo>
                    <a:pt x="38965" y="116191"/>
                  </a:lnTo>
                  <a:lnTo>
                    <a:pt x="45916" y="118484"/>
                  </a:lnTo>
                  <a:lnTo>
                    <a:pt x="58115" y="110754"/>
                  </a:lnTo>
                  <a:lnTo>
                    <a:pt x="70368" y="108747"/>
                  </a:lnTo>
                  <a:lnTo>
                    <a:pt x="76015" y="105566"/>
                  </a:lnTo>
                  <a:lnTo>
                    <a:pt x="94587" y="88505"/>
                  </a:lnTo>
                  <a:lnTo>
                    <a:pt x="98776" y="86780"/>
                  </a:lnTo>
                  <a:lnTo>
                    <a:pt x="101569" y="84307"/>
                  </a:lnTo>
                  <a:lnTo>
                    <a:pt x="107157" y="714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8" name="SMARTInkShape-765"/>
            <p:cNvSpPr/>
            <p:nvPr/>
          </p:nvSpPr>
          <p:spPr>
            <a:xfrm>
              <a:off x="10215563" y="2381250"/>
              <a:ext cx="47626" cy="250032"/>
            </a:xfrm>
            <a:custGeom>
              <a:avLst/>
              <a:gdLst/>
              <a:ahLst/>
              <a:cxnLst/>
              <a:rect l="0" t="0" r="0" b="0"/>
              <a:pathLst>
                <a:path w="47626" h="250032">
                  <a:moveTo>
                    <a:pt x="0" y="0"/>
                  </a:moveTo>
                  <a:lnTo>
                    <a:pt x="1321" y="20333"/>
                  </a:lnTo>
                  <a:lnTo>
                    <a:pt x="16571" y="78868"/>
                  </a:lnTo>
                  <a:lnTo>
                    <a:pt x="32283" y="136390"/>
                  </a:lnTo>
                  <a:lnTo>
                    <a:pt x="35039" y="189219"/>
                  </a:lnTo>
                  <a:lnTo>
                    <a:pt x="47625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9" name="SMARTInkShape-766"/>
            <p:cNvSpPr/>
            <p:nvPr/>
          </p:nvSpPr>
          <p:spPr>
            <a:xfrm>
              <a:off x="10098202" y="2524125"/>
              <a:ext cx="100303" cy="261048"/>
            </a:xfrm>
            <a:custGeom>
              <a:avLst/>
              <a:gdLst/>
              <a:ahLst/>
              <a:cxnLst/>
              <a:rect l="0" t="0" r="0" b="0"/>
              <a:pathLst>
                <a:path w="100303" h="261048">
                  <a:moveTo>
                    <a:pt x="45923" y="0"/>
                  </a:moveTo>
                  <a:lnTo>
                    <a:pt x="35672" y="10251"/>
                  </a:lnTo>
                  <a:lnTo>
                    <a:pt x="28185" y="11416"/>
                  </a:lnTo>
                  <a:lnTo>
                    <a:pt x="26162" y="12902"/>
                  </a:lnTo>
                  <a:lnTo>
                    <a:pt x="24810" y="15216"/>
                  </a:lnTo>
                  <a:lnTo>
                    <a:pt x="23911" y="18082"/>
                  </a:lnTo>
                  <a:lnTo>
                    <a:pt x="14282" y="33509"/>
                  </a:lnTo>
                  <a:lnTo>
                    <a:pt x="9239" y="66404"/>
                  </a:lnTo>
                  <a:lnTo>
                    <a:pt x="851" y="83133"/>
                  </a:lnTo>
                  <a:lnTo>
                    <a:pt x="0" y="87172"/>
                  </a:lnTo>
                  <a:lnTo>
                    <a:pt x="756" y="91188"/>
                  </a:lnTo>
                  <a:lnTo>
                    <a:pt x="7945" y="107138"/>
                  </a:lnTo>
                  <a:lnTo>
                    <a:pt x="8698" y="111113"/>
                  </a:lnTo>
                  <a:lnTo>
                    <a:pt x="10523" y="113763"/>
                  </a:lnTo>
                  <a:lnTo>
                    <a:pt x="13062" y="115529"/>
                  </a:lnTo>
                  <a:lnTo>
                    <a:pt x="19412" y="117492"/>
                  </a:lnTo>
                  <a:lnTo>
                    <a:pt x="26646" y="118365"/>
                  </a:lnTo>
                  <a:lnTo>
                    <a:pt x="29102" y="117274"/>
                  </a:lnTo>
                  <a:lnTo>
                    <a:pt x="30740" y="115225"/>
                  </a:lnTo>
                  <a:lnTo>
                    <a:pt x="31832" y="112535"/>
                  </a:lnTo>
                  <a:lnTo>
                    <a:pt x="33883" y="110742"/>
                  </a:lnTo>
                  <a:lnTo>
                    <a:pt x="46682" y="104337"/>
                  </a:lnTo>
                  <a:lnTo>
                    <a:pt x="50396" y="101308"/>
                  </a:lnTo>
                  <a:lnTo>
                    <a:pt x="54526" y="94415"/>
                  </a:lnTo>
                  <a:lnTo>
                    <a:pt x="57636" y="73740"/>
                  </a:lnTo>
                  <a:lnTo>
                    <a:pt x="57811" y="55068"/>
                  </a:lnTo>
                  <a:lnTo>
                    <a:pt x="54294" y="47406"/>
                  </a:lnTo>
                  <a:lnTo>
                    <a:pt x="47576" y="38027"/>
                  </a:lnTo>
                  <a:lnTo>
                    <a:pt x="46068" y="25670"/>
                  </a:lnTo>
                  <a:lnTo>
                    <a:pt x="47341" y="25051"/>
                  </a:lnTo>
                  <a:lnTo>
                    <a:pt x="52285" y="24363"/>
                  </a:lnTo>
                  <a:lnTo>
                    <a:pt x="54134" y="25503"/>
                  </a:lnTo>
                  <a:lnTo>
                    <a:pt x="55365" y="27585"/>
                  </a:lnTo>
                  <a:lnTo>
                    <a:pt x="57342" y="34112"/>
                  </a:lnTo>
                  <a:lnTo>
                    <a:pt x="65918" y="44907"/>
                  </a:lnTo>
                  <a:lnTo>
                    <a:pt x="68039" y="52150"/>
                  </a:lnTo>
                  <a:lnTo>
                    <a:pt x="70722" y="75761"/>
                  </a:lnTo>
                  <a:lnTo>
                    <a:pt x="77819" y="91533"/>
                  </a:lnTo>
                  <a:lnTo>
                    <a:pt x="91743" y="150977"/>
                  </a:lnTo>
                  <a:lnTo>
                    <a:pt x="94515" y="181272"/>
                  </a:lnTo>
                  <a:lnTo>
                    <a:pt x="99710" y="192131"/>
                  </a:lnTo>
                  <a:lnTo>
                    <a:pt x="100302" y="198202"/>
                  </a:lnTo>
                  <a:lnTo>
                    <a:pt x="92992" y="241099"/>
                  </a:lnTo>
                  <a:lnTo>
                    <a:pt x="87568" y="251794"/>
                  </a:lnTo>
                  <a:lnTo>
                    <a:pt x="84269" y="255175"/>
                  </a:lnTo>
                  <a:lnTo>
                    <a:pt x="77077" y="258931"/>
                  </a:lnTo>
                  <a:lnTo>
                    <a:pt x="65590" y="261047"/>
                  </a:lnTo>
                  <a:lnTo>
                    <a:pt x="61680" y="258698"/>
                  </a:lnTo>
                  <a:lnTo>
                    <a:pt x="49858" y="242750"/>
                  </a:lnTo>
                  <a:lnTo>
                    <a:pt x="34017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0" name="SMARTInkShape-767"/>
            <p:cNvSpPr/>
            <p:nvPr/>
          </p:nvSpPr>
          <p:spPr>
            <a:xfrm>
              <a:off x="9786938" y="2524173"/>
              <a:ext cx="285605" cy="119016"/>
            </a:xfrm>
            <a:custGeom>
              <a:avLst/>
              <a:gdLst/>
              <a:ahLst/>
              <a:cxnLst/>
              <a:rect l="0" t="0" r="0" b="0"/>
              <a:pathLst>
                <a:path w="285605" h="119016">
                  <a:moveTo>
                    <a:pt x="0" y="35671"/>
                  </a:moveTo>
                  <a:lnTo>
                    <a:pt x="10250" y="35671"/>
                  </a:lnTo>
                  <a:lnTo>
                    <a:pt x="40299" y="16685"/>
                  </a:lnTo>
                  <a:lnTo>
                    <a:pt x="94456" y="771"/>
                  </a:lnTo>
                  <a:lnTo>
                    <a:pt x="122984" y="0"/>
                  </a:lnTo>
                  <a:lnTo>
                    <a:pt x="130947" y="3501"/>
                  </a:lnTo>
                  <a:lnTo>
                    <a:pt x="140518" y="10207"/>
                  </a:lnTo>
                  <a:lnTo>
                    <a:pt x="150592" y="29220"/>
                  </a:lnTo>
                  <a:lnTo>
                    <a:pt x="155738" y="55297"/>
                  </a:lnTo>
                  <a:lnTo>
                    <a:pt x="164131" y="71347"/>
                  </a:lnTo>
                  <a:lnTo>
                    <a:pt x="167673" y="91228"/>
                  </a:lnTo>
                  <a:lnTo>
                    <a:pt x="176044" y="107107"/>
                  </a:lnTo>
                  <a:lnTo>
                    <a:pt x="178579" y="118953"/>
                  </a:lnTo>
                  <a:lnTo>
                    <a:pt x="188843" y="119009"/>
                  </a:lnTo>
                  <a:lnTo>
                    <a:pt x="180857" y="106062"/>
                  </a:lnTo>
                  <a:lnTo>
                    <a:pt x="180103" y="102443"/>
                  </a:lnTo>
                  <a:lnTo>
                    <a:pt x="170708" y="85804"/>
                  </a:lnTo>
                  <a:lnTo>
                    <a:pt x="167216" y="57151"/>
                  </a:lnTo>
                  <a:lnTo>
                    <a:pt x="176984" y="21594"/>
                  </a:lnTo>
                  <a:lnTo>
                    <a:pt x="178844" y="18349"/>
                  </a:lnTo>
                  <a:lnTo>
                    <a:pt x="181405" y="16185"/>
                  </a:lnTo>
                  <a:lnTo>
                    <a:pt x="212076" y="2814"/>
                  </a:lnTo>
                  <a:lnTo>
                    <a:pt x="229746" y="517"/>
                  </a:lnTo>
                  <a:lnTo>
                    <a:pt x="248283" y="6440"/>
                  </a:lnTo>
                  <a:lnTo>
                    <a:pt x="252836" y="9569"/>
                  </a:lnTo>
                  <a:lnTo>
                    <a:pt x="269320" y="31849"/>
                  </a:lnTo>
                  <a:lnTo>
                    <a:pt x="271833" y="39705"/>
                  </a:lnTo>
                  <a:lnTo>
                    <a:pt x="273836" y="97620"/>
                  </a:lnTo>
                  <a:lnTo>
                    <a:pt x="273837" y="100783"/>
                  </a:lnTo>
                  <a:lnTo>
                    <a:pt x="275163" y="102892"/>
                  </a:lnTo>
                  <a:lnTo>
                    <a:pt x="277369" y="104297"/>
                  </a:lnTo>
                  <a:lnTo>
                    <a:pt x="280162" y="105234"/>
                  </a:lnTo>
                  <a:lnTo>
                    <a:pt x="282025" y="107182"/>
                  </a:lnTo>
                  <a:lnTo>
                    <a:pt x="285604" y="118475"/>
                  </a:lnTo>
                  <a:lnTo>
                    <a:pt x="273843" y="119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1" name="SMARTInkShape-768"/>
            <p:cNvSpPr/>
            <p:nvPr/>
          </p:nvSpPr>
          <p:spPr>
            <a:xfrm>
              <a:off x="9775040" y="2369344"/>
              <a:ext cx="107149" cy="297657"/>
            </a:xfrm>
            <a:custGeom>
              <a:avLst/>
              <a:gdLst/>
              <a:ahLst/>
              <a:cxnLst/>
              <a:rect l="0" t="0" r="0" b="0"/>
              <a:pathLst>
                <a:path w="107149" h="297657">
                  <a:moveTo>
                    <a:pt x="35710" y="0"/>
                  </a:moveTo>
                  <a:lnTo>
                    <a:pt x="34387" y="19010"/>
                  </a:lnTo>
                  <a:lnTo>
                    <a:pt x="26287" y="55300"/>
                  </a:lnTo>
                  <a:lnTo>
                    <a:pt x="24539" y="101052"/>
                  </a:lnTo>
                  <a:lnTo>
                    <a:pt x="23949" y="156809"/>
                  </a:lnTo>
                  <a:lnTo>
                    <a:pt x="13565" y="209825"/>
                  </a:lnTo>
                  <a:lnTo>
                    <a:pt x="12043" y="251602"/>
                  </a:lnTo>
                  <a:lnTo>
                    <a:pt x="10672" y="255047"/>
                  </a:lnTo>
                  <a:lnTo>
                    <a:pt x="8435" y="257344"/>
                  </a:lnTo>
                  <a:lnTo>
                    <a:pt x="5620" y="258875"/>
                  </a:lnTo>
                  <a:lnTo>
                    <a:pt x="3743" y="261218"/>
                  </a:lnTo>
                  <a:lnTo>
                    <a:pt x="485" y="271920"/>
                  </a:lnTo>
                  <a:lnTo>
                    <a:pt x="6457" y="266953"/>
                  </a:lnTo>
                  <a:lnTo>
                    <a:pt x="9479" y="260639"/>
                  </a:lnTo>
                  <a:lnTo>
                    <a:pt x="11420" y="245806"/>
                  </a:lnTo>
                  <a:lnTo>
                    <a:pt x="8156" y="238011"/>
                  </a:lnTo>
                  <a:lnTo>
                    <a:pt x="5435" y="234080"/>
                  </a:lnTo>
                  <a:lnTo>
                    <a:pt x="1606" y="215907"/>
                  </a:lnTo>
                  <a:lnTo>
                    <a:pt x="132" y="160196"/>
                  </a:lnTo>
                  <a:lnTo>
                    <a:pt x="0" y="103272"/>
                  </a:lnTo>
                  <a:lnTo>
                    <a:pt x="1316" y="79400"/>
                  </a:lnTo>
                  <a:lnTo>
                    <a:pt x="12118" y="41258"/>
                  </a:lnTo>
                  <a:lnTo>
                    <a:pt x="22003" y="26371"/>
                  </a:lnTo>
                  <a:lnTo>
                    <a:pt x="23268" y="18250"/>
                  </a:lnTo>
                  <a:lnTo>
                    <a:pt x="22126" y="16135"/>
                  </a:lnTo>
                  <a:lnTo>
                    <a:pt x="20039" y="14725"/>
                  </a:lnTo>
                  <a:lnTo>
                    <a:pt x="17326" y="13786"/>
                  </a:lnTo>
                  <a:lnTo>
                    <a:pt x="16839" y="13159"/>
                  </a:lnTo>
                  <a:lnTo>
                    <a:pt x="17838" y="12741"/>
                  </a:lnTo>
                  <a:lnTo>
                    <a:pt x="19826" y="12463"/>
                  </a:lnTo>
                  <a:lnTo>
                    <a:pt x="21152" y="13600"/>
                  </a:lnTo>
                  <a:lnTo>
                    <a:pt x="22628" y="18391"/>
                  </a:lnTo>
                  <a:lnTo>
                    <a:pt x="25059" y="51986"/>
                  </a:lnTo>
                  <a:lnTo>
                    <a:pt x="54366" y="111496"/>
                  </a:lnTo>
                  <a:lnTo>
                    <a:pt x="68642" y="166709"/>
                  </a:lnTo>
                  <a:lnTo>
                    <a:pt x="72386" y="205055"/>
                  </a:lnTo>
                  <a:lnTo>
                    <a:pt x="80779" y="228701"/>
                  </a:lnTo>
                  <a:lnTo>
                    <a:pt x="83522" y="241874"/>
                  </a:lnTo>
                  <a:lnTo>
                    <a:pt x="91179" y="258051"/>
                  </a:lnTo>
                  <a:lnTo>
                    <a:pt x="94706" y="281580"/>
                  </a:lnTo>
                  <a:lnTo>
                    <a:pt x="107148" y="297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2" name="SMARTInkShape-769"/>
            <p:cNvSpPr/>
            <p:nvPr/>
          </p:nvSpPr>
          <p:spPr>
            <a:xfrm>
              <a:off x="9561959" y="2214563"/>
              <a:ext cx="153542" cy="440532"/>
            </a:xfrm>
            <a:custGeom>
              <a:avLst/>
              <a:gdLst/>
              <a:ahLst/>
              <a:cxnLst/>
              <a:rect l="0" t="0" r="0" b="0"/>
              <a:pathLst>
                <a:path w="153542" h="440532">
                  <a:moveTo>
                    <a:pt x="70197" y="0"/>
                  </a:moveTo>
                  <a:lnTo>
                    <a:pt x="63876" y="6320"/>
                  </a:lnTo>
                  <a:lnTo>
                    <a:pt x="60774" y="12951"/>
                  </a:lnTo>
                  <a:lnTo>
                    <a:pt x="41865" y="68961"/>
                  </a:lnTo>
                  <a:lnTo>
                    <a:pt x="22500" y="127114"/>
                  </a:lnTo>
                  <a:lnTo>
                    <a:pt x="15925" y="146454"/>
                  </a:lnTo>
                  <a:lnTo>
                    <a:pt x="5038" y="202877"/>
                  </a:lnTo>
                  <a:lnTo>
                    <a:pt x="0" y="252770"/>
                  </a:lnTo>
                  <a:lnTo>
                    <a:pt x="450" y="300819"/>
                  </a:lnTo>
                  <a:lnTo>
                    <a:pt x="9696" y="334899"/>
                  </a:lnTo>
                  <a:lnTo>
                    <a:pt x="29929" y="368223"/>
                  </a:lnTo>
                  <a:lnTo>
                    <a:pt x="68122" y="400328"/>
                  </a:lnTo>
                  <a:lnTo>
                    <a:pt x="153541" y="440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06" name="SMARTInkShape-Group103"/>
          <p:cNvGrpSpPr/>
          <p:nvPr/>
        </p:nvGrpSpPr>
        <p:grpSpPr>
          <a:xfrm>
            <a:off x="8191500" y="2822473"/>
            <a:ext cx="226220" cy="353572"/>
            <a:chOff x="8191500" y="2822473"/>
            <a:chExt cx="226220" cy="353572"/>
          </a:xfrm>
        </p:grpSpPr>
        <p:sp>
          <p:nvSpPr>
            <p:cNvPr id="404" name="SMARTInkShape-770"/>
            <p:cNvSpPr/>
            <p:nvPr/>
          </p:nvSpPr>
          <p:spPr>
            <a:xfrm>
              <a:off x="8393906" y="3083719"/>
              <a:ext cx="23814" cy="23813"/>
            </a:xfrm>
            <a:custGeom>
              <a:avLst/>
              <a:gdLst/>
              <a:ahLst/>
              <a:cxnLst/>
              <a:rect l="0" t="0" r="0" b="0"/>
              <a:pathLst>
                <a:path w="23814" h="23813">
                  <a:moveTo>
                    <a:pt x="23813" y="0"/>
                  </a:moveTo>
                  <a:lnTo>
                    <a:pt x="13561" y="10251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5" name="SMARTInkShape-771"/>
            <p:cNvSpPr/>
            <p:nvPr/>
          </p:nvSpPr>
          <p:spPr>
            <a:xfrm>
              <a:off x="8191500" y="2822473"/>
              <a:ext cx="153425" cy="353572"/>
            </a:xfrm>
            <a:custGeom>
              <a:avLst/>
              <a:gdLst/>
              <a:ahLst/>
              <a:cxnLst/>
              <a:rect l="0" t="0" r="0" b="0"/>
              <a:pathLst>
                <a:path w="153425" h="353572">
                  <a:moveTo>
                    <a:pt x="47625" y="46933"/>
                  </a:moveTo>
                  <a:lnTo>
                    <a:pt x="35720" y="46933"/>
                  </a:lnTo>
                  <a:lnTo>
                    <a:pt x="35719" y="30362"/>
                  </a:lnTo>
                  <a:lnTo>
                    <a:pt x="39246" y="22811"/>
                  </a:lnTo>
                  <a:lnTo>
                    <a:pt x="42039" y="18945"/>
                  </a:lnTo>
                  <a:lnTo>
                    <a:pt x="58611" y="7185"/>
                  </a:lnTo>
                  <a:lnTo>
                    <a:pt x="73958" y="1642"/>
                  </a:lnTo>
                  <a:lnTo>
                    <a:pt x="86884" y="0"/>
                  </a:lnTo>
                  <a:lnTo>
                    <a:pt x="105412" y="5834"/>
                  </a:lnTo>
                  <a:lnTo>
                    <a:pt x="116524" y="15879"/>
                  </a:lnTo>
                  <a:lnTo>
                    <a:pt x="121338" y="22261"/>
                  </a:lnTo>
                  <a:lnTo>
                    <a:pt x="126689" y="39937"/>
                  </a:lnTo>
                  <a:lnTo>
                    <a:pt x="130123" y="70980"/>
                  </a:lnTo>
                  <a:lnTo>
                    <a:pt x="124397" y="98156"/>
                  </a:lnTo>
                  <a:lnTo>
                    <a:pt x="108002" y="125022"/>
                  </a:lnTo>
                  <a:lnTo>
                    <a:pt x="89586" y="149622"/>
                  </a:lnTo>
                  <a:lnTo>
                    <a:pt x="83586" y="176644"/>
                  </a:lnTo>
                  <a:lnTo>
                    <a:pt x="139326" y="212177"/>
                  </a:lnTo>
                  <a:lnTo>
                    <a:pt x="147912" y="223122"/>
                  </a:lnTo>
                  <a:lnTo>
                    <a:pt x="150201" y="227892"/>
                  </a:lnTo>
                  <a:lnTo>
                    <a:pt x="153424" y="259888"/>
                  </a:lnTo>
                  <a:lnTo>
                    <a:pt x="147122" y="280927"/>
                  </a:lnTo>
                  <a:lnTo>
                    <a:pt x="135503" y="297774"/>
                  </a:lnTo>
                  <a:lnTo>
                    <a:pt x="89660" y="336271"/>
                  </a:lnTo>
                  <a:lnTo>
                    <a:pt x="53577" y="352109"/>
                  </a:lnTo>
                  <a:lnTo>
                    <a:pt x="47624" y="353571"/>
                  </a:lnTo>
                  <a:lnTo>
                    <a:pt x="42332" y="353223"/>
                  </a:lnTo>
                  <a:lnTo>
                    <a:pt x="32927" y="349308"/>
                  </a:lnTo>
                  <a:lnTo>
                    <a:pt x="8041" y="328432"/>
                  </a:lnTo>
                  <a:lnTo>
                    <a:pt x="0" y="296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47" name="SMARTInkShape-Group104"/>
          <p:cNvGrpSpPr/>
          <p:nvPr/>
        </p:nvGrpSpPr>
        <p:grpSpPr>
          <a:xfrm>
            <a:off x="7936571" y="2750344"/>
            <a:ext cx="2850493" cy="1473584"/>
            <a:chOff x="7936571" y="2750344"/>
            <a:chExt cx="2850493" cy="1473584"/>
          </a:xfrm>
        </p:grpSpPr>
        <p:sp>
          <p:nvSpPr>
            <p:cNvPr id="407" name="SMARTInkShape-772"/>
            <p:cNvSpPr/>
            <p:nvPr/>
          </p:nvSpPr>
          <p:spPr>
            <a:xfrm>
              <a:off x="9572625" y="3988803"/>
              <a:ext cx="190443" cy="166479"/>
            </a:xfrm>
            <a:custGeom>
              <a:avLst/>
              <a:gdLst/>
              <a:ahLst/>
              <a:cxnLst/>
              <a:rect l="0" t="0" r="0" b="0"/>
              <a:pathLst>
                <a:path w="190443" h="166479">
                  <a:moveTo>
                    <a:pt x="0" y="59322"/>
                  </a:moveTo>
                  <a:lnTo>
                    <a:pt x="0" y="106754"/>
                  </a:lnTo>
                  <a:lnTo>
                    <a:pt x="0" y="47407"/>
                  </a:lnTo>
                  <a:lnTo>
                    <a:pt x="0" y="43441"/>
                  </a:lnTo>
                  <a:lnTo>
                    <a:pt x="1323" y="40798"/>
                  </a:lnTo>
                  <a:lnTo>
                    <a:pt x="3528" y="39035"/>
                  </a:lnTo>
                  <a:lnTo>
                    <a:pt x="10251" y="36206"/>
                  </a:lnTo>
                  <a:lnTo>
                    <a:pt x="51643" y="35515"/>
                  </a:lnTo>
                  <a:lnTo>
                    <a:pt x="54270" y="34190"/>
                  </a:lnTo>
                  <a:lnTo>
                    <a:pt x="56025" y="31984"/>
                  </a:lnTo>
                  <a:lnTo>
                    <a:pt x="57193" y="29191"/>
                  </a:lnTo>
                  <a:lnTo>
                    <a:pt x="59296" y="27328"/>
                  </a:lnTo>
                  <a:lnTo>
                    <a:pt x="69577" y="24094"/>
                  </a:lnTo>
                  <a:lnTo>
                    <a:pt x="77205" y="23749"/>
                  </a:lnTo>
                  <a:lnTo>
                    <a:pt x="84144" y="20140"/>
                  </a:lnTo>
                  <a:lnTo>
                    <a:pt x="93057" y="13365"/>
                  </a:lnTo>
                  <a:lnTo>
                    <a:pt x="105308" y="11844"/>
                  </a:lnTo>
                  <a:lnTo>
                    <a:pt x="102807" y="8234"/>
                  </a:lnTo>
                  <a:lnTo>
                    <a:pt x="96744" y="1458"/>
                  </a:lnTo>
                  <a:lnTo>
                    <a:pt x="94922" y="2225"/>
                  </a:lnTo>
                  <a:lnTo>
                    <a:pt x="77553" y="17571"/>
                  </a:lnTo>
                  <a:lnTo>
                    <a:pt x="74156" y="24450"/>
                  </a:lnTo>
                  <a:lnTo>
                    <a:pt x="59770" y="82923"/>
                  </a:lnTo>
                  <a:lnTo>
                    <a:pt x="59690" y="86963"/>
                  </a:lnTo>
                  <a:lnTo>
                    <a:pt x="63129" y="94978"/>
                  </a:lnTo>
                  <a:lnTo>
                    <a:pt x="69797" y="104582"/>
                  </a:lnTo>
                  <a:lnTo>
                    <a:pt x="71665" y="104048"/>
                  </a:lnTo>
                  <a:lnTo>
                    <a:pt x="123310" y="61915"/>
                  </a:lnTo>
                  <a:lnTo>
                    <a:pt x="161299" y="15992"/>
                  </a:lnTo>
                  <a:lnTo>
                    <a:pt x="166477" y="500"/>
                  </a:lnTo>
                  <a:lnTo>
                    <a:pt x="160304" y="0"/>
                  </a:lnTo>
                  <a:lnTo>
                    <a:pt x="158462" y="1253"/>
                  </a:lnTo>
                  <a:lnTo>
                    <a:pt x="157236" y="3412"/>
                  </a:lnTo>
                  <a:lnTo>
                    <a:pt x="154925" y="21463"/>
                  </a:lnTo>
                  <a:lnTo>
                    <a:pt x="162992" y="32686"/>
                  </a:lnTo>
                  <a:lnTo>
                    <a:pt x="166915" y="43786"/>
                  </a:lnTo>
                  <a:lnTo>
                    <a:pt x="187217" y="71248"/>
                  </a:lnTo>
                  <a:lnTo>
                    <a:pt x="189852" y="87108"/>
                  </a:lnTo>
                  <a:lnTo>
                    <a:pt x="190442" y="121167"/>
                  </a:lnTo>
                  <a:lnTo>
                    <a:pt x="186947" y="130024"/>
                  </a:lnTo>
                  <a:lnTo>
                    <a:pt x="154781" y="1664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8" name="SMARTInkShape-773"/>
            <p:cNvSpPr/>
            <p:nvPr/>
          </p:nvSpPr>
          <p:spPr>
            <a:xfrm>
              <a:off x="9477375" y="3988594"/>
              <a:ext cx="11907" cy="119063"/>
            </a:xfrm>
            <a:custGeom>
              <a:avLst/>
              <a:gdLst/>
              <a:ahLst/>
              <a:cxnLst/>
              <a:rect l="0" t="0" r="0" b="0"/>
              <a:pathLst>
                <a:path w="11907" h="119063">
                  <a:moveTo>
                    <a:pt x="0" y="0"/>
                  </a:moveTo>
                  <a:lnTo>
                    <a:pt x="0" y="21667"/>
                  </a:lnTo>
                  <a:lnTo>
                    <a:pt x="9423" y="49433"/>
                  </a:lnTo>
                  <a:lnTo>
                    <a:pt x="11898" y="106876"/>
                  </a:lnTo>
                  <a:lnTo>
                    <a:pt x="11906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9" name="SMARTInkShape-774"/>
            <p:cNvSpPr/>
            <p:nvPr/>
          </p:nvSpPr>
          <p:spPr>
            <a:xfrm>
              <a:off x="9227344" y="4000561"/>
              <a:ext cx="202346" cy="142748"/>
            </a:xfrm>
            <a:custGeom>
              <a:avLst/>
              <a:gdLst/>
              <a:ahLst/>
              <a:cxnLst/>
              <a:rect l="0" t="0" r="0" b="0"/>
              <a:pathLst>
                <a:path w="202346" h="142748">
                  <a:moveTo>
                    <a:pt x="0" y="107095"/>
                  </a:moveTo>
                  <a:lnTo>
                    <a:pt x="0" y="78762"/>
                  </a:lnTo>
                  <a:lnTo>
                    <a:pt x="1323" y="76301"/>
                  </a:lnTo>
                  <a:lnTo>
                    <a:pt x="3526" y="74660"/>
                  </a:lnTo>
                  <a:lnTo>
                    <a:pt x="9505" y="71513"/>
                  </a:lnTo>
                  <a:lnTo>
                    <a:pt x="67700" y="27690"/>
                  </a:lnTo>
                  <a:lnTo>
                    <a:pt x="106357" y="3465"/>
                  </a:lnTo>
                  <a:lnTo>
                    <a:pt x="128569" y="146"/>
                  </a:lnTo>
                  <a:lnTo>
                    <a:pt x="136578" y="0"/>
                  </a:lnTo>
                  <a:lnTo>
                    <a:pt x="138677" y="2625"/>
                  </a:lnTo>
                  <a:lnTo>
                    <a:pt x="141009" y="12598"/>
                  </a:lnTo>
                  <a:lnTo>
                    <a:pt x="140308" y="17639"/>
                  </a:lnTo>
                  <a:lnTo>
                    <a:pt x="132460" y="39344"/>
                  </a:lnTo>
                  <a:lnTo>
                    <a:pt x="131027" y="95487"/>
                  </a:lnTo>
                  <a:lnTo>
                    <a:pt x="130972" y="134197"/>
                  </a:lnTo>
                  <a:lnTo>
                    <a:pt x="132293" y="137069"/>
                  </a:lnTo>
                  <a:lnTo>
                    <a:pt x="134498" y="138984"/>
                  </a:lnTo>
                  <a:lnTo>
                    <a:pt x="141220" y="142058"/>
                  </a:lnTo>
                  <a:lnTo>
                    <a:pt x="159301" y="142747"/>
                  </a:lnTo>
                  <a:lnTo>
                    <a:pt x="166932" y="139256"/>
                  </a:lnTo>
                  <a:lnTo>
                    <a:pt x="182611" y="126236"/>
                  </a:lnTo>
                  <a:lnTo>
                    <a:pt x="194482" y="108504"/>
                  </a:lnTo>
                  <a:lnTo>
                    <a:pt x="200058" y="92814"/>
                  </a:lnTo>
                  <a:lnTo>
                    <a:pt x="202345" y="55543"/>
                  </a:lnTo>
                  <a:lnTo>
                    <a:pt x="201042" y="52883"/>
                  </a:lnTo>
                  <a:lnTo>
                    <a:pt x="198850" y="51110"/>
                  </a:lnTo>
                  <a:lnTo>
                    <a:pt x="192888" y="47817"/>
                  </a:lnTo>
                  <a:lnTo>
                    <a:pt x="182094" y="39849"/>
                  </a:lnTo>
                  <a:lnTo>
                    <a:pt x="170516" y="36900"/>
                  </a:lnTo>
                  <a:lnTo>
                    <a:pt x="162656" y="36210"/>
                  </a:lnTo>
                  <a:lnTo>
                    <a:pt x="160031" y="34703"/>
                  </a:lnTo>
                  <a:lnTo>
                    <a:pt x="158282" y="32375"/>
                  </a:lnTo>
                  <a:lnTo>
                    <a:pt x="154781" y="237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0" name="SMARTInkShape-775"/>
            <p:cNvSpPr/>
            <p:nvPr/>
          </p:nvSpPr>
          <p:spPr>
            <a:xfrm>
              <a:off x="9274969" y="3905250"/>
              <a:ext cx="23813" cy="238126"/>
            </a:xfrm>
            <a:custGeom>
              <a:avLst/>
              <a:gdLst/>
              <a:ahLst/>
              <a:cxnLst/>
              <a:rect l="0" t="0" r="0" b="0"/>
              <a:pathLst>
                <a:path w="23813" h="238126">
                  <a:moveTo>
                    <a:pt x="0" y="0"/>
                  </a:moveTo>
                  <a:lnTo>
                    <a:pt x="6321" y="57201"/>
                  </a:lnTo>
                  <a:lnTo>
                    <a:pt x="10250" y="107200"/>
                  </a:lnTo>
                  <a:lnTo>
                    <a:pt x="12901" y="157485"/>
                  </a:lnTo>
                  <a:lnTo>
                    <a:pt x="21266" y="208575"/>
                  </a:lnTo>
                  <a:lnTo>
                    <a:pt x="23812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1" name="SMARTInkShape-776"/>
            <p:cNvSpPr/>
            <p:nvPr/>
          </p:nvSpPr>
          <p:spPr>
            <a:xfrm>
              <a:off x="9108473" y="4000500"/>
              <a:ext cx="130778" cy="166689"/>
            </a:xfrm>
            <a:custGeom>
              <a:avLst/>
              <a:gdLst/>
              <a:ahLst/>
              <a:cxnLst/>
              <a:rect l="0" t="0" r="0" b="0"/>
              <a:pathLst>
                <a:path w="130778" h="166689">
                  <a:moveTo>
                    <a:pt x="59340" y="0"/>
                  </a:moveTo>
                  <a:lnTo>
                    <a:pt x="49088" y="0"/>
                  </a:lnTo>
                  <a:lnTo>
                    <a:pt x="31007" y="16571"/>
                  </a:lnTo>
                  <a:lnTo>
                    <a:pt x="26903" y="24122"/>
                  </a:lnTo>
                  <a:lnTo>
                    <a:pt x="14546" y="60062"/>
                  </a:lnTo>
                  <a:lnTo>
                    <a:pt x="4764" y="78504"/>
                  </a:lnTo>
                  <a:lnTo>
                    <a:pt x="0" y="132707"/>
                  </a:lnTo>
                  <a:lnTo>
                    <a:pt x="1259" y="136096"/>
                  </a:lnTo>
                  <a:lnTo>
                    <a:pt x="3421" y="138356"/>
                  </a:lnTo>
                  <a:lnTo>
                    <a:pt x="6186" y="139862"/>
                  </a:lnTo>
                  <a:lnTo>
                    <a:pt x="8029" y="142189"/>
                  </a:lnTo>
                  <a:lnTo>
                    <a:pt x="10077" y="148303"/>
                  </a:lnTo>
                  <a:lnTo>
                    <a:pt x="11945" y="149139"/>
                  </a:lnTo>
                  <a:lnTo>
                    <a:pt x="14514" y="148374"/>
                  </a:lnTo>
                  <a:lnTo>
                    <a:pt x="20896" y="145319"/>
                  </a:lnTo>
                  <a:lnTo>
                    <a:pt x="39660" y="143197"/>
                  </a:lnTo>
                  <a:lnTo>
                    <a:pt x="43574" y="140444"/>
                  </a:lnTo>
                  <a:lnTo>
                    <a:pt x="51451" y="130329"/>
                  </a:lnTo>
                  <a:lnTo>
                    <a:pt x="65963" y="94095"/>
                  </a:lnTo>
                  <a:lnTo>
                    <a:pt x="72105" y="53409"/>
                  </a:lnTo>
                  <a:lnTo>
                    <a:pt x="77361" y="44463"/>
                  </a:lnTo>
                  <a:lnTo>
                    <a:pt x="79291" y="42871"/>
                  </a:lnTo>
                  <a:lnTo>
                    <a:pt x="80578" y="43133"/>
                  </a:lnTo>
                  <a:lnTo>
                    <a:pt x="81437" y="44630"/>
                  </a:lnTo>
                  <a:lnTo>
                    <a:pt x="96037" y="102808"/>
                  </a:lnTo>
                  <a:lnTo>
                    <a:pt x="111126" y="147602"/>
                  </a:lnTo>
                  <a:lnTo>
                    <a:pt x="118957" y="158205"/>
                  </a:lnTo>
                  <a:lnTo>
                    <a:pt x="130777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2" name="SMARTInkShape-777"/>
            <p:cNvSpPr/>
            <p:nvPr/>
          </p:nvSpPr>
          <p:spPr>
            <a:xfrm>
              <a:off x="8965897" y="4048346"/>
              <a:ext cx="106652" cy="130749"/>
            </a:xfrm>
            <a:custGeom>
              <a:avLst/>
              <a:gdLst/>
              <a:ahLst/>
              <a:cxnLst/>
              <a:rect l="0" t="0" r="0" b="0"/>
              <a:pathLst>
                <a:path w="106652" h="130749">
                  <a:moveTo>
                    <a:pt x="11416" y="11685"/>
                  </a:moveTo>
                  <a:lnTo>
                    <a:pt x="11416" y="18006"/>
                  </a:lnTo>
                  <a:lnTo>
                    <a:pt x="245" y="52771"/>
                  </a:lnTo>
                  <a:lnTo>
                    <a:pt x="0" y="58919"/>
                  </a:lnTo>
                  <a:lnTo>
                    <a:pt x="3257" y="69279"/>
                  </a:lnTo>
                  <a:lnTo>
                    <a:pt x="7790" y="78293"/>
                  </a:lnTo>
                  <a:lnTo>
                    <a:pt x="11410" y="106842"/>
                  </a:lnTo>
                  <a:lnTo>
                    <a:pt x="11415" y="106917"/>
                  </a:lnTo>
                  <a:lnTo>
                    <a:pt x="5096" y="100609"/>
                  </a:lnTo>
                  <a:lnTo>
                    <a:pt x="1992" y="93981"/>
                  </a:lnTo>
                  <a:lnTo>
                    <a:pt x="1164" y="90362"/>
                  </a:lnTo>
                  <a:lnTo>
                    <a:pt x="12439" y="31599"/>
                  </a:lnTo>
                  <a:lnTo>
                    <a:pt x="20832" y="16850"/>
                  </a:lnTo>
                  <a:lnTo>
                    <a:pt x="27950" y="8248"/>
                  </a:lnTo>
                  <a:lnTo>
                    <a:pt x="39048" y="3543"/>
                  </a:lnTo>
                  <a:lnTo>
                    <a:pt x="74441" y="0"/>
                  </a:lnTo>
                  <a:lnTo>
                    <a:pt x="82642" y="3405"/>
                  </a:lnTo>
                  <a:lnTo>
                    <a:pt x="86681" y="6165"/>
                  </a:lnTo>
                  <a:lnTo>
                    <a:pt x="91169" y="12759"/>
                  </a:lnTo>
                  <a:lnTo>
                    <a:pt x="105422" y="55603"/>
                  </a:lnTo>
                  <a:lnTo>
                    <a:pt x="106645" y="114342"/>
                  </a:lnTo>
                  <a:lnTo>
                    <a:pt x="106651" y="115842"/>
                  </a:lnTo>
                  <a:lnTo>
                    <a:pt x="94759" y="1307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3" name="SMARTInkShape-778"/>
            <p:cNvSpPr/>
            <p:nvPr/>
          </p:nvSpPr>
          <p:spPr>
            <a:xfrm>
              <a:off x="8893969" y="4036219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57121"/>
                  </a:lnTo>
                  <a:lnTo>
                    <a:pt x="0" y="11473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4" name="SMARTInkShape-779"/>
            <p:cNvSpPr/>
            <p:nvPr/>
          </p:nvSpPr>
          <p:spPr>
            <a:xfrm>
              <a:off x="8655844" y="4036930"/>
              <a:ext cx="166688" cy="150850"/>
            </a:xfrm>
            <a:custGeom>
              <a:avLst/>
              <a:gdLst/>
              <a:ahLst/>
              <a:cxnLst/>
              <a:rect l="0" t="0" r="0" b="0"/>
              <a:pathLst>
                <a:path w="166688" h="150850">
                  <a:moveTo>
                    <a:pt x="0" y="11195"/>
                  </a:moveTo>
                  <a:lnTo>
                    <a:pt x="1322" y="44952"/>
                  </a:lnTo>
                  <a:lnTo>
                    <a:pt x="10250" y="95848"/>
                  </a:lnTo>
                  <a:lnTo>
                    <a:pt x="11863" y="150849"/>
                  </a:lnTo>
                  <a:lnTo>
                    <a:pt x="10554" y="150600"/>
                  </a:lnTo>
                  <a:lnTo>
                    <a:pt x="5572" y="146794"/>
                  </a:lnTo>
                  <a:lnTo>
                    <a:pt x="2476" y="137166"/>
                  </a:lnTo>
                  <a:lnTo>
                    <a:pt x="145" y="102880"/>
                  </a:lnTo>
                  <a:lnTo>
                    <a:pt x="12134" y="63916"/>
                  </a:lnTo>
                  <a:lnTo>
                    <a:pt x="17741" y="55352"/>
                  </a:lnTo>
                  <a:lnTo>
                    <a:pt x="24641" y="50664"/>
                  </a:lnTo>
                  <a:lnTo>
                    <a:pt x="32118" y="47258"/>
                  </a:lnTo>
                  <a:lnTo>
                    <a:pt x="39852" y="41334"/>
                  </a:lnTo>
                  <a:lnTo>
                    <a:pt x="42441" y="40548"/>
                  </a:lnTo>
                  <a:lnTo>
                    <a:pt x="44168" y="41347"/>
                  </a:lnTo>
                  <a:lnTo>
                    <a:pt x="45322" y="43202"/>
                  </a:lnTo>
                  <a:lnTo>
                    <a:pt x="47413" y="44440"/>
                  </a:lnTo>
                  <a:lnTo>
                    <a:pt x="56675" y="47504"/>
                  </a:lnTo>
                  <a:lnTo>
                    <a:pt x="63994" y="52908"/>
                  </a:lnTo>
                  <a:lnTo>
                    <a:pt x="68129" y="59720"/>
                  </a:lnTo>
                  <a:lnTo>
                    <a:pt x="69232" y="63389"/>
                  </a:lnTo>
                  <a:lnTo>
                    <a:pt x="71291" y="65835"/>
                  </a:lnTo>
                  <a:lnTo>
                    <a:pt x="77105" y="68552"/>
                  </a:lnTo>
                  <a:lnTo>
                    <a:pt x="79183" y="71923"/>
                  </a:lnTo>
                  <a:lnTo>
                    <a:pt x="84301" y="101710"/>
                  </a:lnTo>
                  <a:lnTo>
                    <a:pt x="93547" y="115898"/>
                  </a:lnTo>
                  <a:lnTo>
                    <a:pt x="95204" y="129704"/>
                  </a:lnTo>
                  <a:lnTo>
                    <a:pt x="95250" y="73136"/>
                  </a:lnTo>
                  <a:lnTo>
                    <a:pt x="96573" y="62536"/>
                  </a:lnTo>
                  <a:lnTo>
                    <a:pt x="104755" y="43017"/>
                  </a:lnTo>
                  <a:lnTo>
                    <a:pt x="115844" y="23899"/>
                  </a:lnTo>
                  <a:lnTo>
                    <a:pt x="118954" y="15518"/>
                  </a:lnTo>
                  <a:lnTo>
                    <a:pt x="124746" y="7384"/>
                  </a:lnTo>
                  <a:lnTo>
                    <a:pt x="131729" y="2887"/>
                  </a:lnTo>
                  <a:lnTo>
                    <a:pt x="146995" y="0"/>
                  </a:lnTo>
                  <a:lnTo>
                    <a:pt x="149590" y="1086"/>
                  </a:lnTo>
                  <a:lnTo>
                    <a:pt x="151320" y="3132"/>
                  </a:lnTo>
                  <a:lnTo>
                    <a:pt x="153243" y="8935"/>
                  </a:lnTo>
                  <a:lnTo>
                    <a:pt x="155647" y="20962"/>
                  </a:lnTo>
                  <a:lnTo>
                    <a:pt x="164973" y="49295"/>
                  </a:lnTo>
                  <a:lnTo>
                    <a:pt x="166536" y="84807"/>
                  </a:lnTo>
                  <a:lnTo>
                    <a:pt x="154824" y="141420"/>
                  </a:lnTo>
                  <a:lnTo>
                    <a:pt x="166687" y="1421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5" name="SMARTInkShape-780"/>
            <p:cNvSpPr/>
            <p:nvPr/>
          </p:nvSpPr>
          <p:spPr>
            <a:xfrm>
              <a:off x="8572645" y="4024313"/>
              <a:ext cx="23669" cy="130969"/>
            </a:xfrm>
            <a:custGeom>
              <a:avLst/>
              <a:gdLst/>
              <a:ahLst/>
              <a:cxnLst/>
              <a:rect l="0" t="0" r="0" b="0"/>
              <a:pathLst>
                <a:path w="23669" h="130969">
                  <a:moveTo>
                    <a:pt x="11761" y="0"/>
                  </a:moveTo>
                  <a:lnTo>
                    <a:pt x="5441" y="6320"/>
                  </a:lnTo>
                  <a:lnTo>
                    <a:pt x="2338" y="16479"/>
                  </a:lnTo>
                  <a:lnTo>
                    <a:pt x="0" y="67736"/>
                  </a:lnTo>
                  <a:lnTo>
                    <a:pt x="11989" y="120401"/>
                  </a:lnTo>
                  <a:lnTo>
                    <a:pt x="14559" y="123923"/>
                  </a:lnTo>
                  <a:lnTo>
                    <a:pt x="23668" y="1309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6" name="SMARTInkShape-781"/>
            <p:cNvSpPr/>
            <p:nvPr/>
          </p:nvSpPr>
          <p:spPr>
            <a:xfrm>
              <a:off x="8396773" y="4024313"/>
              <a:ext cx="80478" cy="152173"/>
            </a:xfrm>
            <a:custGeom>
              <a:avLst/>
              <a:gdLst/>
              <a:ahLst/>
              <a:cxnLst/>
              <a:rect l="0" t="0" r="0" b="0"/>
              <a:pathLst>
                <a:path w="80478" h="152173">
                  <a:moveTo>
                    <a:pt x="68571" y="0"/>
                  </a:moveTo>
                  <a:lnTo>
                    <a:pt x="68571" y="6320"/>
                  </a:lnTo>
                  <a:lnTo>
                    <a:pt x="61515" y="12951"/>
                  </a:lnTo>
                  <a:lnTo>
                    <a:pt x="41748" y="27988"/>
                  </a:lnTo>
                  <a:lnTo>
                    <a:pt x="16921" y="62707"/>
                  </a:lnTo>
                  <a:lnTo>
                    <a:pt x="3585" y="94868"/>
                  </a:lnTo>
                  <a:lnTo>
                    <a:pt x="0" y="113160"/>
                  </a:lnTo>
                  <a:lnTo>
                    <a:pt x="1935" y="126581"/>
                  </a:lnTo>
                  <a:lnTo>
                    <a:pt x="10462" y="141574"/>
                  </a:lnTo>
                  <a:lnTo>
                    <a:pt x="13956" y="145977"/>
                  </a:lnTo>
                  <a:lnTo>
                    <a:pt x="24894" y="150868"/>
                  </a:lnTo>
                  <a:lnTo>
                    <a:pt x="31516" y="152172"/>
                  </a:lnTo>
                  <a:lnTo>
                    <a:pt x="38576" y="150396"/>
                  </a:lnTo>
                  <a:lnTo>
                    <a:pt x="80477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7" name="SMARTInkShape-782"/>
            <p:cNvSpPr/>
            <p:nvPr/>
          </p:nvSpPr>
          <p:spPr>
            <a:xfrm>
              <a:off x="8257935" y="4024313"/>
              <a:ext cx="110770" cy="190501"/>
            </a:xfrm>
            <a:custGeom>
              <a:avLst/>
              <a:gdLst/>
              <a:ahLst/>
              <a:cxnLst/>
              <a:rect l="0" t="0" r="0" b="0"/>
              <a:pathLst>
                <a:path w="110770" h="190501">
                  <a:moveTo>
                    <a:pt x="76440" y="0"/>
                  </a:moveTo>
                  <a:lnTo>
                    <a:pt x="70120" y="0"/>
                  </a:lnTo>
                  <a:lnTo>
                    <a:pt x="68258" y="1322"/>
                  </a:lnTo>
                  <a:lnTo>
                    <a:pt x="67017" y="3527"/>
                  </a:lnTo>
                  <a:lnTo>
                    <a:pt x="66189" y="6320"/>
                  </a:lnTo>
                  <a:lnTo>
                    <a:pt x="64314" y="8182"/>
                  </a:lnTo>
                  <a:lnTo>
                    <a:pt x="15013" y="32117"/>
                  </a:lnTo>
                  <a:lnTo>
                    <a:pt x="6645" y="45087"/>
                  </a:lnTo>
                  <a:lnTo>
                    <a:pt x="0" y="57963"/>
                  </a:lnTo>
                  <a:lnTo>
                    <a:pt x="345" y="63777"/>
                  </a:lnTo>
                  <a:lnTo>
                    <a:pt x="3220" y="68976"/>
                  </a:lnTo>
                  <a:lnTo>
                    <a:pt x="19909" y="82614"/>
                  </a:lnTo>
                  <a:lnTo>
                    <a:pt x="34117" y="89634"/>
                  </a:lnTo>
                  <a:lnTo>
                    <a:pt x="56991" y="96231"/>
                  </a:lnTo>
                  <a:lnTo>
                    <a:pt x="96336" y="128175"/>
                  </a:lnTo>
                  <a:lnTo>
                    <a:pt x="105127" y="139869"/>
                  </a:lnTo>
                  <a:lnTo>
                    <a:pt x="109033" y="150800"/>
                  </a:lnTo>
                  <a:lnTo>
                    <a:pt x="110769" y="164476"/>
                  </a:lnTo>
                  <a:lnTo>
                    <a:pt x="108587" y="170505"/>
                  </a:lnTo>
                  <a:lnTo>
                    <a:pt x="99107" y="180731"/>
                  </a:lnTo>
                  <a:lnTo>
                    <a:pt x="86073" y="186158"/>
                  </a:lnTo>
                  <a:lnTo>
                    <a:pt x="40721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8" name="SMARTInkShape-783"/>
            <p:cNvSpPr/>
            <p:nvPr/>
          </p:nvSpPr>
          <p:spPr>
            <a:xfrm>
              <a:off x="8172734" y="4036219"/>
              <a:ext cx="18767" cy="178595"/>
            </a:xfrm>
            <a:custGeom>
              <a:avLst/>
              <a:gdLst/>
              <a:ahLst/>
              <a:cxnLst/>
              <a:rect l="0" t="0" r="0" b="0"/>
              <a:pathLst>
                <a:path w="18767" h="178595">
                  <a:moveTo>
                    <a:pt x="6860" y="0"/>
                  </a:moveTo>
                  <a:lnTo>
                    <a:pt x="540" y="12640"/>
                  </a:lnTo>
                  <a:lnTo>
                    <a:pt x="0" y="17687"/>
                  </a:lnTo>
                  <a:lnTo>
                    <a:pt x="7406" y="71983"/>
                  </a:lnTo>
                  <a:lnTo>
                    <a:pt x="16130" y="128333"/>
                  </a:lnTo>
                  <a:lnTo>
                    <a:pt x="18766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9" name="SMARTInkShape-784"/>
            <p:cNvSpPr/>
            <p:nvPr/>
          </p:nvSpPr>
          <p:spPr>
            <a:xfrm>
              <a:off x="7936571" y="3810000"/>
              <a:ext cx="154497" cy="413928"/>
            </a:xfrm>
            <a:custGeom>
              <a:avLst/>
              <a:gdLst/>
              <a:ahLst/>
              <a:cxnLst/>
              <a:rect l="0" t="0" r="0" b="0"/>
              <a:pathLst>
                <a:path w="154497" h="413928">
                  <a:moveTo>
                    <a:pt x="76335" y="0"/>
                  </a:moveTo>
                  <a:lnTo>
                    <a:pt x="77658" y="22954"/>
                  </a:lnTo>
                  <a:lnTo>
                    <a:pt x="89286" y="68769"/>
                  </a:lnTo>
                  <a:lnTo>
                    <a:pt x="104323" y="121769"/>
                  </a:lnTo>
                  <a:lnTo>
                    <a:pt x="116083" y="174545"/>
                  </a:lnTo>
                  <a:lnTo>
                    <a:pt x="127948" y="227812"/>
                  </a:lnTo>
                  <a:lnTo>
                    <a:pt x="139840" y="277109"/>
                  </a:lnTo>
                  <a:lnTo>
                    <a:pt x="147076" y="313034"/>
                  </a:lnTo>
                  <a:lnTo>
                    <a:pt x="148632" y="315845"/>
                  </a:lnTo>
                  <a:lnTo>
                    <a:pt x="150991" y="317720"/>
                  </a:lnTo>
                  <a:lnTo>
                    <a:pt x="153888" y="318969"/>
                  </a:lnTo>
                  <a:lnTo>
                    <a:pt x="154496" y="318479"/>
                  </a:lnTo>
                  <a:lnTo>
                    <a:pt x="150352" y="311470"/>
                  </a:lnTo>
                  <a:lnTo>
                    <a:pt x="145891" y="298368"/>
                  </a:lnTo>
                  <a:lnTo>
                    <a:pt x="114729" y="254877"/>
                  </a:lnTo>
                  <a:lnTo>
                    <a:pt x="103101" y="245571"/>
                  </a:lnTo>
                  <a:lnTo>
                    <a:pt x="98148" y="243088"/>
                  </a:lnTo>
                  <a:lnTo>
                    <a:pt x="72215" y="239595"/>
                  </a:lnTo>
                  <a:lnTo>
                    <a:pt x="45715" y="244882"/>
                  </a:lnTo>
                  <a:lnTo>
                    <a:pt x="29213" y="258326"/>
                  </a:lnTo>
                  <a:lnTo>
                    <a:pt x="15703" y="276207"/>
                  </a:lnTo>
                  <a:lnTo>
                    <a:pt x="0" y="329930"/>
                  </a:lnTo>
                  <a:lnTo>
                    <a:pt x="3162" y="355656"/>
                  </a:lnTo>
                  <a:lnTo>
                    <a:pt x="17654" y="397506"/>
                  </a:lnTo>
                  <a:lnTo>
                    <a:pt x="28646" y="407298"/>
                  </a:lnTo>
                  <a:lnTo>
                    <a:pt x="42352" y="412531"/>
                  </a:lnTo>
                  <a:lnTo>
                    <a:pt x="49712" y="413927"/>
                  </a:lnTo>
                  <a:lnTo>
                    <a:pt x="79030" y="409571"/>
                  </a:lnTo>
                  <a:lnTo>
                    <a:pt x="100212" y="399902"/>
                  </a:lnTo>
                  <a:lnTo>
                    <a:pt x="135867" y="36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0" name="SMARTInkShape-785"/>
            <p:cNvSpPr/>
            <p:nvPr/>
          </p:nvSpPr>
          <p:spPr>
            <a:xfrm>
              <a:off x="9132094" y="3513069"/>
              <a:ext cx="185496" cy="225495"/>
            </a:xfrm>
            <a:custGeom>
              <a:avLst/>
              <a:gdLst/>
              <a:ahLst/>
              <a:cxnLst/>
              <a:rect l="0" t="0" r="0" b="0"/>
              <a:pathLst>
                <a:path w="185496" h="225495">
                  <a:moveTo>
                    <a:pt x="0" y="58806"/>
                  </a:moveTo>
                  <a:lnTo>
                    <a:pt x="12151" y="57483"/>
                  </a:lnTo>
                  <a:lnTo>
                    <a:pt x="64321" y="45358"/>
                  </a:lnTo>
                  <a:lnTo>
                    <a:pt x="119692" y="20222"/>
                  </a:lnTo>
                  <a:lnTo>
                    <a:pt x="151091" y="1723"/>
                  </a:lnTo>
                  <a:lnTo>
                    <a:pt x="150998" y="907"/>
                  </a:lnTo>
                  <a:lnTo>
                    <a:pt x="147367" y="0"/>
                  </a:lnTo>
                  <a:lnTo>
                    <a:pt x="131566" y="12131"/>
                  </a:lnTo>
                  <a:lnTo>
                    <a:pt x="124619" y="21746"/>
                  </a:lnTo>
                  <a:lnTo>
                    <a:pt x="118886" y="31751"/>
                  </a:lnTo>
                  <a:lnTo>
                    <a:pt x="103429" y="52260"/>
                  </a:lnTo>
                  <a:lnTo>
                    <a:pt x="98884" y="67362"/>
                  </a:lnTo>
                  <a:lnTo>
                    <a:pt x="100318" y="72447"/>
                  </a:lnTo>
                  <a:lnTo>
                    <a:pt x="103921" y="75838"/>
                  </a:lnTo>
                  <a:lnTo>
                    <a:pt x="118103" y="84137"/>
                  </a:lnTo>
                  <a:lnTo>
                    <a:pt x="129219" y="91232"/>
                  </a:lnTo>
                  <a:lnTo>
                    <a:pt x="165166" y="110092"/>
                  </a:lnTo>
                  <a:lnTo>
                    <a:pt x="173611" y="116809"/>
                  </a:lnTo>
                  <a:lnTo>
                    <a:pt x="182992" y="131328"/>
                  </a:lnTo>
                  <a:lnTo>
                    <a:pt x="185495" y="138904"/>
                  </a:lnTo>
                  <a:lnTo>
                    <a:pt x="181220" y="157905"/>
                  </a:lnTo>
                  <a:lnTo>
                    <a:pt x="176376" y="168529"/>
                  </a:lnTo>
                  <a:lnTo>
                    <a:pt x="156881" y="187387"/>
                  </a:lnTo>
                  <a:lnTo>
                    <a:pt x="120212" y="214733"/>
                  </a:lnTo>
                  <a:lnTo>
                    <a:pt x="59531" y="225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1" name="SMARTInkShape-786"/>
            <p:cNvSpPr/>
            <p:nvPr/>
          </p:nvSpPr>
          <p:spPr>
            <a:xfrm>
              <a:off x="9155906" y="3417094"/>
              <a:ext cx="23814" cy="226220"/>
            </a:xfrm>
            <a:custGeom>
              <a:avLst/>
              <a:gdLst/>
              <a:ahLst/>
              <a:cxnLst/>
              <a:rect l="0" t="0" r="0" b="0"/>
              <a:pathLst>
                <a:path w="23814" h="226220">
                  <a:moveTo>
                    <a:pt x="0" y="0"/>
                  </a:moveTo>
                  <a:lnTo>
                    <a:pt x="3528" y="58828"/>
                  </a:lnTo>
                  <a:lnTo>
                    <a:pt x="9424" y="106948"/>
                  </a:lnTo>
                  <a:lnTo>
                    <a:pt x="11416" y="157974"/>
                  </a:lnTo>
                  <a:lnTo>
                    <a:pt x="13132" y="200390"/>
                  </a:lnTo>
                  <a:lnTo>
                    <a:pt x="23813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2" name="SMARTInkShape-787"/>
            <p:cNvSpPr/>
            <p:nvPr/>
          </p:nvSpPr>
          <p:spPr>
            <a:xfrm>
              <a:off x="8953500" y="3524250"/>
              <a:ext cx="119064" cy="141348"/>
            </a:xfrm>
            <a:custGeom>
              <a:avLst/>
              <a:gdLst/>
              <a:ahLst/>
              <a:cxnLst/>
              <a:rect l="0" t="0" r="0" b="0"/>
              <a:pathLst>
                <a:path w="119064" h="141348">
                  <a:moveTo>
                    <a:pt x="0" y="0"/>
                  </a:moveTo>
                  <a:lnTo>
                    <a:pt x="1323" y="42716"/>
                  </a:lnTo>
                  <a:lnTo>
                    <a:pt x="10251" y="96171"/>
                  </a:lnTo>
                  <a:lnTo>
                    <a:pt x="12126" y="103802"/>
                  </a:lnTo>
                  <a:lnTo>
                    <a:pt x="14699" y="108889"/>
                  </a:lnTo>
                  <a:lnTo>
                    <a:pt x="23277" y="118467"/>
                  </a:lnTo>
                  <a:lnTo>
                    <a:pt x="17335" y="112566"/>
                  </a:lnTo>
                  <a:lnTo>
                    <a:pt x="17846" y="98977"/>
                  </a:lnTo>
                  <a:lnTo>
                    <a:pt x="28954" y="64236"/>
                  </a:lnTo>
                  <a:lnTo>
                    <a:pt x="39768" y="51480"/>
                  </a:lnTo>
                  <a:lnTo>
                    <a:pt x="52069" y="42724"/>
                  </a:lnTo>
                  <a:lnTo>
                    <a:pt x="66434" y="37795"/>
                  </a:lnTo>
                  <a:lnTo>
                    <a:pt x="74947" y="36642"/>
                  </a:lnTo>
                  <a:lnTo>
                    <a:pt x="79068" y="38979"/>
                  </a:lnTo>
                  <a:lnTo>
                    <a:pt x="91191" y="54912"/>
                  </a:lnTo>
                  <a:lnTo>
                    <a:pt x="111113" y="98039"/>
                  </a:lnTo>
                  <a:lnTo>
                    <a:pt x="116707" y="125475"/>
                  </a:lnTo>
                  <a:lnTo>
                    <a:pt x="116170" y="131275"/>
                  </a:lnTo>
                  <a:lnTo>
                    <a:pt x="114487" y="135141"/>
                  </a:lnTo>
                  <a:lnTo>
                    <a:pt x="112043" y="137720"/>
                  </a:lnTo>
                  <a:lnTo>
                    <a:pt x="111737" y="139438"/>
                  </a:lnTo>
                  <a:lnTo>
                    <a:pt x="112856" y="140583"/>
                  </a:lnTo>
                  <a:lnTo>
                    <a:pt x="114924" y="141347"/>
                  </a:lnTo>
                  <a:lnTo>
                    <a:pt x="116304" y="140534"/>
                  </a:lnTo>
                  <a:lnTo>
                    <a:pt x="119063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3" name="SMARTInkShape-788"/>
            <p:cNvSpPr/>
            <p:nvPr/>
          </p:nvSpPr>
          <p:spPr>
            <a:xfrm>
              <a:off x="8840912" y="3548899"/>
              <a:ext cx="88777" cy="93032"/>
            </a:xfrm>
            <a:custGeom>
              <a:avLst/>
              <a:gdLst/>
              <a:ahLst/>
              <a:cxnLst/>
              <a:rect l="0" t="0" r="0" b="0"/>
              <a:pathLst>
                <a:path w="88777" h="93032">
                  <a:moveTo>
                    <a:pt x="17338" y="58695"/>
                  </a:moveTo>
                  <a:lnTo>
                    <a:pt x="23658" y="58695"/>
                  </a:lnTo>
                  <a:lnTo>
                    <a:pt x="24197" y="57372"/>
                  </a:lnTo>
                  <a:lnTo>
                    <a:pt x="21269" y="52374"/>
                  </a:lnTo>
                  <a:lnTo>
                    <a:pt x="21282" y="49189"/>
                  </a:lnTo>
                  <a:lnTo>
                    <a:pt x="27279" y="31045"/>
                  </a:lnTo>
                  <a:lnTo>
                    <a:pt x="29129" y="1987"/>
                  </a:lnTo>
                  <a:lnTo>
                    <a:pt x="27845" y="1046"/>
                  </a:lnTo>
                  <a:lnTo>
                    <a:pt x="22890" y="0"/>
                  </a:lnTo>
                  <a:lnTo>
                    <a:pt x="19716" y="2367"/>
                  </a:lnTo>
                  <a:lnTo>
                    <a:pt x="1254" y="32380"/>
                  </a:lnTo>
                  <a:lnTo>
                    <a:pt x="0" y="39829"/>
                  </a:lnTo>
                  <a:lnTo>
                    <a:pt x="2136" y="55160"/>
                  </a:lnTo>
                  <a:lnTo>
                    <a:pt x="10775" y="78668"/>
                  </a:lnTo>
                  <a:lnTo>
                    <a:pt x="15609" y="83916"/>
                  </a:lnTo>
                  <a:lnTo>
                    <a:pt x="28035" y="89748"/>
                  </a:lnTo>
                  <a:lnTo>
                    <a:pt x="43584" y="93031"/>
                  </a:lnTo>
                  <a:lnTo>
                    <a:pt x="55902" y="86744"/>
                  </a:lnTo>
                  <a:lnTo>
                    <a:pt x="68873" y="75129"/>
                  </a:lnTo>
                  <a:lnTo>
                    <a:pt x="88776" y="4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4" name="SMARTInkShape-789"/>
            <p:cNvSpPr/>
            <p:nvPr/>
          </p:nvSpPr>
          <p:spPr>
            <a:xfrm>
              <a:off x="8572500" y="3550644"/>
              <a:ext cx="214314" cy="149457"/>
            </a:xfrm>
            <a:custGeom>
              <a:avLst/>
              <a:gdLst/>
              <a:ahLst/>
              <a:cxnLst/>
              <a:rect l="0" t="0" r="0" b="0"/>
              <a:pathLst>
                <a:path w="214314" h="149457">
                  <a:moveTo>
                    <a:pt x="0" y="9325"/>
                  </a:moveTo>
                  <a:lnTo>
                    <a:pt x="3527" y="61096"/>
                  </a:lnTo>
                  <a:lnTo>
                    <a:pt x="18985" y="114381"/>
                  </a:lnTo>
                  <a:lnTo>
                    <a:pt x="23625" y="149456"/>
                  </a:lnTo>
                  <a:lnTo>
                    <a:pt x="22365" y="149047"/>
                  </a:lnTo>
                  <a:lnTo>
                    <a:pt x="17435" y="145066"/>
                  </a:lnTo>
                  <a:lnTo>
                    <a:pt x="14363" y="138887"/>
                  </a:lnTo>
                  <a:lnTo>
                    <a:pt x="12391" y="111500"/>
                  </a:lnTo>
                  <a:lnTo>
                    <a:pt x="28520" y="54857"/>
                  </a:lnTo>
                  <a:lnTo>
                    <a:pt x="39905" y="33253"/>
                  </a:lnTo>
                  <a:lnTo>
                    <a:pt x="45125" y="29245"/>
                  </a:lnTo>
                  <a:lnTo>
                    <a:pt x="63788" y="23606"/>
                  </a:lnTo>
                  <a:lnTo>
                    <a:pt x="73769" y="22286"/>
                  </a:lnTo>
                  <a:lnTo>
                    <a:pt x="78284" y="25903"/>
                  </a:lnTo>
                  <a:lnTo>
                    <a:pt x="101768" y="71389"/>
                  </a:lnTo>
                  <a:lnTo>
                    <a:pt x="106946" y="102012"/>
                  </a:lnTo>
                  <a:lnTo>
                    <a:pt x="107094" y="97494"/>
                  </a:lnTo>
                  <a:lnTo>
                    <a:pt x="110657" y="91286"/>
                  </a:lnTo>
                  <a:lnTo>
                    <a:pt x="113459" y="87778"/>
                  </a:lnTo>
                  <a:lnTo>
                    <a:pt x="125379" y="46359"/>
                  </a:lnTo>
                  <a:lnTo>
                    <a:pt x="137693" y="25149"/>
                  </a:lnTo>
                  <a:lnTo>
                    <a:pt x="141893" y="15035"/>
                  </a:lnTo>
                  <a:lnTo>
                    <a:pt x="148173" y="6129"/>
                  </a:lnTo>
                  <a:lnTo>
                    <a:pt x="155371" y="1290"/>
                  </a:lnTo>
                  <a:lnTo>
                    <a:pt x="159144" y="0"/>
                  </a:lnTo>
                  <a:lnTo>
                    <a:pt x="162982" y="1785"/>
                  </a:lnTo>
                  <a:lnTo>
                    <a:pt x="170772" y="10824"/>
                  </a:lnTo>
                  <a:lnTo>
                    <a:pt x="185231" y="46369"/>
                  </a:lnTo>
                  <a:lnTo>
                    <a:pt x="198218" y="103265"/>
                  </a:lnTo>
                  <a:lnTo>
                    <a:pt x="200546" y="116340"/>
                  </a:lnTo>
                  <a:lnTo>
                    <a:pt x="202489" y="120356"/>
                  </a:lnTo>
                  <a:lnTo>
                    <a:pt x="205107" y="123033"/>
                  </a:lnTo>
                  <a:lnTo>
                    <a:pt x="214313" y="116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5" name="SMARTInkShape-790"/>
            <p:cNvSpPr/>
            <p:nvPr/>
          </p:nvSpPr>
          <p:spPr>
            <a:xfrm>
              <a:off x="8465344" y="3543060"/>
              <a:ext cx="59532" cy="131588"/>
            </a:xfrm>
            <a:custGeom>
              <a:avLst/>
              <a:gdLst/>
              <a:ahLst/>
              <a:cxnLst/>
              <a:rect l="0" t="0" r="0" b="0"/>
              <a:pathLst>
                <a:path w="59532" h="131588">
                  <a:moveTo>
                    <a:pt x="0" y="76440"/>
                  </a:moveTo>
                  <a:lnTo>
                    <a:pt x="6320" y="76440"/>
                  </a:lnTo>
                  <a:lnTo>
                    <a:pt x="8181" y="75117"/>
                  </a:lnTo>
                  <a:lnTo>
                    <a:pt x="9423" y="72912"/>
                  </a:lnTo>
                  <a:lnTo>
                    <a:pt x="10250" y="70119"/>
                  </a:lnTo>
                  <a:lnTo>
                    <a:pt x="12125" y="68257"/>
                  </a:lnTo>
                  <a:lnTo>
                    <a:pt x="24639" y="61742"/>
                  </a:lnTo>
                  <a:lnTo>
                    <a:pt x="32117" y="54032"/>
                  </a:lnTo>
                  <a:lnTo>
                    <a:pt x="51642" y="20017"/>
                  </a:lnTo>
                  <a:lnTo>
                    <a:pt x="52948" y="15012"/>
                  </a:lnTo>
                  <a:lnTo>
                    <a:pt x="52497" y="11675"/>
                  </a:lnTo>
                  <a:lnTo>
                    <a:pt x="50874" y="9451"/>
                  </a:lnTo>
                  <a:lnTo>
                    <a:pt x="49069" y="3452"/>
                  </a:lnTo>
                  <a:lnTo>
                    <a:pt x="48587" y="0"/>
                  </a:lnTo>
                  <a:lnTo>
                    <a:pt x="45620" y="345"/>
                  </a:lnTo>
                  <a:lnTo>
                    <a:pt x="20886" y="20525"/>
                  </a:lnTo>
                  <a:lnTo>
                    <a:pt x="8246" y="45321"/>
                  </a:lnTo>
                  <a:lnTo>
                    <a:pt x="724" y="99922"/>
                  </a:lnTo>
                  <a:lnTo>
                    <a:pt x="6535" y="121174"/>
                  </a:lnTo>
                  <a:lnTo>
                    <a:pt x="10971" y="126107"/>
                  </a:lnTo>
                  <a:lnTo>
                    <a:pt x="22956" y="131587"/>
                  </a:lnTo>
                  <a:lnTo>
                    <a:pt x="59531" y="1240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6" name="SMARTInkShape-791"/>
            <p:cNvSpPr/>
            <p:nvPr/>
          </p:nvSpPr>
          <p:spPr>
            <a:xfrm>
              <a:off x="8370094" y="3476625"/>
              <a:ext cx="35720" cy="190501"/>
            </a:xfrm>
            <a:custGeom>
              <a:avLst/>
              <a:gdLst/>
              <a:ahLst/>
              <a:cxnLst/>
              <a:rect l="0" t="0" r="0" b="0"/>
              <a:pathLst>
                <a:path w="35720" h="190501">
                  <a:moveTo>
                    <a:pt x="0" y="0"/>
                  </a:moveTo>
                  <a:lnTo>
                    <a:pt x="0" y="50880"/>
                  </a:lnTo>
                  <a:lnTo>
                    <a:pt x="8181" y="102753"/>
                  </a:lnTo>
                  <a:lnTo>
                    <a:pt x="17737" y="156031"/>
                  </a:lnTo>
                  <a:lnTo>
                    <a:pt x="35719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7" name="SMARTInkShape-792"/>
            <p:cNvSpPr/>
            <p:nvPr/>
          </p:nvSpPr>
          <p:spPr>
            <a:xfrm>
              <a:off x="8242064" y="3524250"/>
              <a:ext cx="138676" cy="294550"/>
            </a:xfrm>
            <a:custGeom>
              <a:avLst/>
              <a:gdLst/>
              <a:ahLst/>
              <a:cxnLst/>
              <a:rect l="0" t="0" r="0" b="0"/>
              <a:pathLst>
                <a:path w="138676" h="294550">
                  <a:moveTo>
                    <a:pt x="68499" y="0"/>
                  </a:moveTo>
                  <a:lnTo>
                    <a:pt x="62179" y="0"/>
                  </a:lnTo>
                  <a:lnTo>
                    <a:pt x="60317" y="1323"/>
                  </a:lnTo>
                  <a:lnTo>
                    <a:pt x="59075" y="3528"/>
                  </a:lnTo>
                  <a:lnTo>
                    <a:pt x="58247" y="6321"/>
                  </a:lnTo>
                  <a:lnTo>
                    <a:pt x="17395" y="60378"/>
                  </a:lnTo>
                  <a:lnTo>
                    <a:pt x="1469" y="91106"/>
                  </a:lnTo>
                  <a:lnTo>
                    <a:pt x="0" y="96456"/>
                  </a:lnTo>
                  <a:lnTo>
                    <a:pt x="343" y="100023"/>
                  </a:lnTo>
                  <a:lnTo>
                    <a:pt x="1895" y="102400"/>
                  </a:lnTo>
                  <a:lnTo>
                    <a:pt x="4252" y="103986"/>
                  </a:lnTo>
                  <a:lnTo>
                    <a:pt x="35376" y="106878"/>
                  </a:lnTo>
                  <a:lnTo>
                    <a:pt x="44077" y="103505"/>
                  </a:lnTo>
                  <a:lnTo>
                    <a:pt x="66112" y="85482"/>
                  </a:lnTo>
                  <a:lnTo>
                    <a:pt x="66907" y="86092"/>
                  </a:lnTo>
                  <a:lnTo>
                    <a:pt x="69350" y="93271"/>
                  </a:lnTo>
                  <a:lnTo>
                    <a:pt x="114562" y="147602"/>
                  </a:lnTo>
                  <a:lnTo>
                    <a:pt x="130361" y="179994"/>
                  </a:lnTo>
                  <a:lnTo>
                    <a:pt x="138675" y="234782"/>
                  </a:lnTo>
                  <a:lnTo>
                    <a:pt x="138052" y="252514"/>
                  </a:lnTo>
                  <a:lnTo>
                    <a:pt x="133366" y="269214"/>
                  </a:lnTo>
                  <a:lnTo>
                    <a:pt x="123346" y="281929"/>
                  </a:lnTo>
                  <a:lnTo>
                    <a:pt x="111395" y="290666"/>
                  </a:lnTo>
                  <a:lnTo>
                    <a:pt x="101674" y="294549"/>
                  </a:lnTo>
                  <a:lnTo>
                    <a:pt x="95907" y="292939"/>
                  </a:lnTo>
                  <a:lnTo>
                    <a:pt x="56592" y="261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8" name="SMARTInkShape-793"/>
            <p:cNvSpPr/>
            <p:nvPr/>
          </p:nvSpPr>
          <p:spPr>
            <a:xfrm>
              <a:off x="8006047" y="3500438"/>
              <a:ext cx="208009" cy="230742"/>
            </a:xfrm>
            <a:custGeom>
              <a:avLst/>
              <a:gdLst/>
              <a:ahLst/>
              <a:cxnLst/>
              <a:rect l="0" t="0" r="0" b="0"/>
              <a:pathLst>
                <a:path w="208009" h="230742">
                  <a:moveTo>
                    <a:pt x="6859" y="0"/>
                  </a:moveTo>
                  <a:lnTo>
                    <a:pt x="6859" y="6320"/>
                  </a:lnTo>
                  <a:lnTo>
                    <a:pt x="3332" y="12951"/>
                  </a:lnTo>
                  <a:lnTo>
                    <a:pt x="539" y="16571"/>
                  </a:lnTo>
                  <a:lnTo>
                    <a:pt x="0" y="21631"/>
                  </a:lnTo>
                  <a:lnTo>
                    <a:pt x="9869" y="78829"/>
                  </a:lnTo>
                  <a:lnTo>
                    <a:pt x="23329" y="136397"/>
                  </a:lnTo>
                  <a:lnTo>
                    <a:pt x="46598" y="193241"/>
                  </a:lnTo>
                  <a:lnTo>
                    <a:pt x="53446" y="224489"/>
                  </a:lnTo>
                  <a:lnTo>
                    <a:pt x="53792" y="229034"/>
                  </a:lnTo>
                  <a:lnTo>
                    <a:pt x="52699" y="230741"/>
                  </a:lnTo>
                  <a:lnTo>
                    <a:pt x="50648" y="230557"/>
                  </a:lnTo>
                  <a:lnTo>
                    <a:pt x="47958" y="229111"/>
                  </a:lnTo>
                  <a:lnTo>
                    <a:pt x="46165" y="225500"/>
                  </a:lnTo>
                  <a:lnTo>
                    <a:pt x="26528" y="170729"/>
                  </a:lnTo>
                  <a:lnTo>
                    <a:pt x="21065" y="147747"/>
                  </a:lnTo>
                  <a:lnTo>
                    <a:pt x="19069" y="100644"/>
                  </a:lnTo>
                  <a:lnTo>
                    <a:pt x="22428" y="87504"/>
                  </a:lnTo>
                  <a:lnTo>
                    <a:pt x="25175" y="82148"/>
                  </a:lnTo>
                  <a:lnTo>
                    <a:pt x="29654" y="78578"/>
                  </a:lnTo>
                  <a:lnTo>
                    <a:pt x="41685" y="74611"/>
                  </a:lnTo>
                  <a:lnTo>
                    <a:pt x="55852" y="76375"/>
                  </a:lnTo>
                  <a:lnTo>
                    <a:pt x="111178" y="93874"/>
                  </a:lnTo>
                  <a:lnTo>
                    <a:pt x="139191" y="93519"/>
                  </a:lnTo>
                  <a:lnTo>
                    <a:pt x="174820" y="84945"/>
                  </a:lnTo>
                  <a:lnTo>
                    <a:pt x="194945" y="71177"/>
                  </a:lnTo>
                  <a:lnTo>
                    <a:pt x="202900" y="57651"/>
                  </a:lnTo>
                  <a:lnTo>
                    <a:pt x="208008" y="33730"/>
                  </a:lnTo>
                  <a:lnTo>
                    <a:pt x="205178" y="24693"/>
                  </a:lnTo>
                  <a:lnTo>
                    <a:pt x="202572" y="20430"/>
                  </a:lnTo>
                  <a:lnTo>
                    <a:pt x="198188" y="18912"/>
                  </a:lnTo>
                  <a:lnTo>
                    <a:pt x="186262" y="20752"/>
                  </a:lnTo>
                  <a:lnTo>
                    <a:pt x="180701" y="25741"/>
                  </a:lnTo>
                  <a:lnTo>
                    <a:pt x="153982" y="69516"/>
                  </a:lnTo>
                  <a:lnTo>
                    <a:pt x="141412" y="118290"/>
                  </a:lnTo>
                  <a:lnTo>
                    <a:pt x="140743" y="141209"/>
                  </a:lnTo>
                  <a:lnTo>
                    <a:pt x="147805" y="167663"/>
                  </a:lnTo>
                  <a:lnTo>
                    <a:pt x="154609" y="179468"/>
                  </a:lnTo>
                  <a:lnTo>
                    <a:pt x="159598" y="183145"/>
                  </a:lnTo>
                  <a:lnTo>
                    <a:pt x="177939" y="188321"/>
                  </a:lnTo>
                  <a:lnTo>
                    <a:pt x="197359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9" name="SMARTInkShape-794"/>
            <p:cNvSpPr/>
            <p:nvPr/>
          </p:nvSpPr>
          <p:spPr>
            <a:xfrm>
              <a:off x="10656094" y="2881313"/>
              <a:ext cx="130970" cy="226219"/>
            </a:xfrm>
            <a:custGeom>
              <a:avLst/>
              <a:gdLst/>
              <a:ahLst/>
              <a:cxnLst/>
              <a:rect l="0" t="0" r="0" b="0"/>
              <a:pathLst>
                <a:path w="130970" h="226219">
                  <a:moveTo>
                    <a:pt x="130969" y="0"/>
                  </a:moveTo>
                  <a:lnTo>
                    <a:pt x="121463" y="10828"/>
                  </a:lnTo>
                  <a:lnTo>
                    <a:pt x="111984" y="29813"/>
                  </a:lnTo>
                  <a:lnTo>
                    <a:pt x="95153" y="86698"/>
                  </a:lnTo>
                  <a:lnTo>
                    <a:pt x="67880" y="141075"/>
                  </a:lnTo>
                  <a:lnTo>
                    <a:pt x="26510" y="198192"/>
                  </a:lnTo>
                  <a:lnTo>
                    <a:pt x="0" y="226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0" name="SMARTInkShape-795"/>
            <p:cNvSpPr/>
            <p:nvPr/>
          </p:nvSpPr>
          <p:spPr>
            <a:xfrm>
              <a:off x="10668000" y="2893219"/>
              <a:ext cx="111310" cy="152216"/>
            </a:xfrm>
            <a:custGeom>
              <a:avLst/>
              <a:gdLst/>
              <a:ahLst/>
              <a:cxnLst/>
              <a:rect l="0" t="0" r="0" b="0"/>
              <a:pathLst>
                <a:path w="111310" h="152216">
                  <a:moveTo>
                    <a:pt x="0" y="0"/>
                  </a:moveTo>
                  <a:lnTo>
                    <a:pt x="0" y="12641"/>
                  </a:lnTo>
                  <a:lnTo>
                    <a:pt x="3528" y="22375"/>
                  </a:lnTo>
                  <a:lnTo>
                    <a:pt x="8182" y="31111"/>
                  </a:lnTo>
                  <a:lnTo>
                    <a:pt x="13448" y="46112"/>
                  </a:lnTo>
                  <a:lnTo>
                    <a:pt x="51104" y="98564"/>
                  </a:lnTo>
                  <a:lnTo>
                    <a:pt x="74819" y="132499"/>
                  </a:lnTo>
                  <a:lnTo>
                    <a:pt x="93458" y="146121"/>
                  </a:lnTo>
                  <a:lnTo>
                    <a:pt x="109417" y="152215"/>
                  </a:lnTo>
                  <a:lnTo>
                    <a:pt x="111309" y="151748"/>
                  </a:lnTo>
                  <a:lnTo>
                    <a:pt x="107156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1" name="SMARTInkShape-796"/>
            <p:cNvSpPr/>
            <p:nvPr/>
          </p:nvSpPr>
          <p:spPr>
            <a:xfrm>
              <a:off x="10494452" y="2888587"/>
              <a:ext cx="137830" cy="168348"/>
            </a:xfrm>
            <a:custGeom>
              <a:avLst/>
              <a:gdLst/>
              <a:ahLst/>
              <a:cxnLst/>
              <a:rect l="0" t="0" r="0" b="0"/>
              <a:pathLst>
                <a:path w="137830" h="168348">
                  <a:moveTo>
                    <a:pt x="6861" y="28444"/>
                  </a:moveTo>
                  <a:lnTo>
                    <a:pt x="6861" y="34765"/>
                  </a:lnTo>
                  <a:lnTo>
                    <a:pt x="3333" y="41396"/>
                  </a:lnTo>
                  <a:lnTo>
                    <a:pt x="539" y="45016"/>
                  </a:lnTo>
                  <a:lnTo>
                    <a:pt x="0" y="47430"/>
                  </a:lnTo>
                  <a:lnTo>
                    <a:pt x="964" y="49039"/>
                  </a:lnTo>
                  <a:lnTo>
                    <a:pt x="2929" y="50111"/>
                  </a:lnTo>
                  <a:lnTo>
                    <a:pt x="5114" y="58359"/>
                  </a:lnTo>
                  <a:lnTo>
                    <a:pt x="13078" y="104246"/>
                  </a:lnTo>
                  <a:lnTo>
                    <a:pt x="27148" y="137541"/>
                  </a:lnTo>
                  <a:lnTo>
                    <a:pt x="34840" y="148810"/>
                  </a:lnTo>
                  <a:lnTo>
                    <a:pt x="37419" y="151021"/>
                  </a:lnTo>
                  <a:lnTo>
                    <a:pt x="39140" y="151173"/>
                  </a:lnTo>
                  <a:lnTo>
                    <a:pt x="40287" y="149951"/>
                  </a:lnTo>
                  <a:lnTo>
                    <a:pt x="45088" y="148593"/>
                  </a:lnTo>
                  <a:lnTo>
                    <a:pt x="48220" y="148231"/>
                  </a:lnTo>
                  <a:lnTo>
                    <a:pt x="55229" y="137245"/>
                  </a:lnTo>
                  <a:lnTo>
                    <a:pt x="63083" y="112275"/>
                  </a:lnTo>
                  <a:lnTo>
                    <a:pt x="74138" y="55799"/>
                  </a:lnTo>
                  <a:lnTo>
                    <a:pt x="78189" y="0"/>
                  </a:lnTo>
                  <a:lnTo>
                    <a:pt x="87720" y="46899"/>
                  </a:lnTo>
                  <a:lnTo>
                    <a:pt x="89712" y="98823"/>
                  </a:lnTo>
                  <a:lnTo>
                    <a:pt x="93515" y="116168"/>
                  </a:lnTo>
                  <a:lnTo>
                    <a:pt x="114306" y="156269"/>
                  </a:lnTo>
                  <a:lnTo>
                    <a:pt x="122082" y="164631"/>
                  </a:lnTo>
                  <a:lnTo>
                    <a:pt x="129948" y="168347"/>
                  </a:lnTo>
                  <a:lnTo>
                    <a:pt x="132575" y="168015"/>
                  </a:lnTo>
                  <a:lnTo>
                    <a:pt x="137829" y="1594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2" name="SMARTInkShape-797"/>
            <p:cNvSpPr/>
            <p:nvPr/>
          </p:nvSpPr>
          <p:spPr>
            <a:xfrm>
              <a:off x="10311362" y="2905138"/>
              <a:ext cx="142327" cy="154562"/>
            </a:xfrm>
            <a:custGeom>
              <a:avLst/>
              <a:gdLst/>
              <a:ahLst/>
              <a:cxnLst/>
              <a:rect l="0" t="0" r="0" b="0"/>
              <a:pathLst>
                <a:path w="142327" h="154562">
                  <a:moveTo>
                    <a:pt x="70888" y="23800"/>
                  </a:moveTo>
                  <a:lnTo>
                    <a:pt x="70888" y="12384"/>
                  </a:lnTo>
                  <a:lnTo>
                    <a:pt x="59472" y="490"/>
                  </a:lnTo>
                  <a:lnTo>
                    <a:pt x="41259" y="0"/>
                  </a:lnTo>
                  <a:lnTo>
                    <a:pt x="37906" y="2641"/>
                  </a:lnTo>
                  <a:lnTo>
                    <a:pt x="19132" y="26811"/>
                  </a:lnTo>
                  <a:lnTo>
                    <a:pt x="14813" y="38808"/>
                  </a:lnTo>
                  <a:lnTo>
                    <a:pt x="8854" y="60438"/>
                  </a:lnTo>
                  <a:lnTo>
                    <a:pt x="1308" y="85129"/>
                  </a:lnTo>
                  <a:lnTo>
                    <a:pt x="0" y="104883"/>
                  </a:lnTo>
                  <a:lnTo>
                    <a:pt x="3224" y="116281"/>
                  </a:lnTo>
                  <a:lnTo>
                    <a:pt x="20066" y="142619"/>
                  </a:lnTo>
                  <a:lnTo>
                    <a:pt x="21132" y="146669"/>
                  </a:lnTo>
                  <a:lnTo>
                    <a:pt x="23166" y="149369"/>
                  </a:lnTo>
                  <a:lnTo>
                    <a:pt x="33328" y="154057"/>
                  </a:lnTo>
                  <a:lnTo>
                    <a:pt x="40945" y="154557"/>
                  </a:lnTo>
                  <a:lnTo>
                    <a:pt x="42987" y="153305"/>
                  </a:lnTo>
                  <a:lnTo>
                    <a:pt x="44350" y="151147"/>
                  </a:lnTo>
                  <a:lnTo>
                    <a:pt x="45259" y="148385"/>
                  </a:lnTo>
                  <a:lnTo>
                    <a:pt x="56259" y="130638"/>
                  </a:lnTo>
                  <a:lnTo>
                    <a:pt x="57168" y="126775"/>
                  </a:lnTo>
                  <a:lnTo>
                    <a:pt x="66805" y="109747"/>
                  </a:lnTo>
                  <a:lnTo>
                    <a:pt x="71000" y="91011"/>
                  </a:lnTo>
                  <a:lnTo>
                    <a:pt x="80072" y="72158"/>
                  </a:lnTo>
                  <a:lnTo>
                    <a:pt x="82792" y="12740"/>
                  </a:lnTo>
                  <a:lnTo>
                    <a:pt x="82792" y="12458"/>
                  </a:lnTo>
                  <a:lnTo>
                    <a:pt x="82794" y="28515"/>
                  </a:lnTo>
                  <a:lnTo>
                    <a:pt x="86322" y="36038"/>
                  </a:lnTo>
                  <a:lnTo>
                    <a:pt x="90977" y="43791"/>
                  </a:lnTo>
                  <a:lnTo>
                    <a:pt x="105407" y="98351"/>
                  </a:lnTo>
                  <a:lnTo>
                    <a:pt x="106449" y="122383"/>
                  </a:lnTo>
                  <a:lnTo>
                    <a:pt x="110064" y="130673"/>
                  </a:lnTo>
                  <a:lnTo>
                    <a:pt x="114757" y="138767"/>
                  </a:lnTo>
                  <a:lnTo>
                    <a:pt x="116843" y="146775"/>
                  </a:lnTo>
                  <a:lnTo>
                    <a:pt x="118722" y="149439"/>
                  </a:lnTo>
                  <a:lnTo>
                    <a:pt x="121300" y="151215"/>
                  </a:lnTo>
                  <a:lnTo>
                    <a:pt x="129884" y="154561"/>
                  </a:lnTo>
                  <a:lnTo>
                    <a:pt x="140623" y="144499"/>
                  </a:lnTo>
                  <a:lnTo>
                    <a:pt x="142326" y="1309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3" name="SMARTInkShape-798"/>
            <p:cNvSpPr/>
            <p:nvPr/>
          </p:nvSpPr>
          <p:spPr>
            <a:xfrm>
              <a:off x="10072688" y="2821781"/>
              <a:ext cx="83344" cy="59533"/>
            </a:xfrm>
            <a:custGeom>
              <a:avLst/>
              <a:gdLst/>
              <a:ahLst/>
              <a:cxnLst/>
              <a:rect l="0" t="0" r="0" b="0"/>
              <a:pathLst>
                <a:path w="83344" h="59533">
                  <a:moveTo>
                    <a:pt x="0" y="59532"/>
                  </a:moveTo>
                  <a:lnTo>
                    <a:pt x="0" y="49280"/>
                  </a:lnTo>
                  <a:lnTo>
                    <a:pt x="16571" y="31199"/>
                  </a:lnTo>
                  <a:lnTo>
                    <a:pt x="27648" y="27096"/>
                  </a:lnTo>
                  <a:lnTo>
                    <a:pt x="40069" y="23949"/>
                  </a:lnTo>
                  <a:lnTo>
                    <a:pt x="58823" y="14677"/>
                  </a:lnTo>
                  <a:lnTo>
                    <a:pt x="67154" y="11815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4" name="SMARTInkShape-799"/>
            <p:cNvSpPr/>
            <p:nvPr/>
          </p:nvSpPr>
          <p:spPr>
            <a:xfrm>
              <a:off x="10001250" y="2917728"/>
              <a:ext cx="119064" cy="177731"/>
            </a:xfrm>
            <a:custGeom>
              <a:avLst/>
              <a:gdLst/>
              <a:ahLst/>
              <a:cxnLst/>
              <a:rect l="0" t="0" r="0" b="0"/>
              <a:pathLst>
                <a:path w="119064" h="177731">
                  <a:moveTo>
                    <a:pt x="0" y="82647"/>
                  </a:moveTo>
                  <a:lnTo>
                    <a:pt x="0" y="94063"/>
                  </a:lnTo>
                  <a:lnTo>
                    <a:pt x="10251" y="104762"/>
                  </a:lnTo>
                  <a:lnTo>
                    <a:pt x="17736" y="105957"/>
                  </a:lnTo>
                  <a:lnTo>
                    <a:pt x="19760" y="104801"/>
                  </a:lnTo>
                  <a:lnTo>
                    <a:pt x="21112" y="102708"/>
                  </a:lnTo>
                  <a:lnTo>
                    <a:pt x="22012" y="99990"/>
                  </a:lnTo>
                  <a:lnTo>
                    <a:pt x="44336" y="70643"/>
                  </a:lnTo>
                  <a:lnTo>
                    <a:pt x="47486" y="62760"/>
                  </a:lnTo>
                  <a:lnTo>
                    <a:pt x="68135" y="35020"/>
                  </a:lnTo>
                  <a:lnTo>
                    <a:pt x="70786" y="19146"/>
                  </a:lnTo>
                  <a:lnTo>
                    <a:pt x="67620" y="11210"/>
                  </a:lnTo>
                  <a:lnTo>
                    <a:pt x="61129" y="1655"/>
                  </a:lnTo>
                  <a:lnTo>
                    <a:pt x="56714" y="349"/>
                  </a:lnTo>
                  <a:lnTo>
                    <a:pt x="53686" y="0"/>
                  </a:lnTo>
                  <a:lnTo>
                    <a:pt x="46790" y="3140"/>
                  </a:lnTo>
                  <a:lnTo>
                    <a:pt x="19794" y="27309"/>
                  </a:lnTo>
                  <a:lnTo>
                    <a:pt x="15412" y="38650"/>
                  </a:lnTo>
                  <a:lnTo>
                    <a:pt x="827" y="97130"/>
                  </a:lnTo>
                  <a:lnTo>
                    <a:pt x="164" y="120492"/>
                  </a:lnTo>
                  <a:lnTo>
                    <a:pt x="6369" y="140015"/>
                  </a:lnTo>
                  <a:lnTo>
                    <a:pt x="16586" y="156236"/>
                  </a:lnTo>
                  <a:lnTo>
                    <a:pt x="24129" y="161655"/>
                  </a:lnTo>
                  <a:lnTo>
                    <a:pt x="31890" y="165387"/>
                  </a:lnTo>
                  <a:lnTo>
                    <a:pt x="43697" y="173602"/>
                  </a:lnTo>
                  <a:lnTo>
                    <a:pt x="55575" y="176624"/>
                  </a:lnTo>
                  <a:lnTo>
                    <a:pt x="75409" y="177730"/>
                  </a:lnTo>
                  <a:lnTo>
                    <a:pt x="83344" y="174295"/>
                  </a:lnTo>
                  <a:lnTo>
                    <a:pt x="111125" y="149905"/>
                  </a:lnTo>
                  <a:lnTo>
                    <a:pt x="115535" y="142084"/>
                  </a:lnTo>
                  <a:lnTo>
                    <a:pt x="119063" y="1183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5" name="SMARTInkShape-800"/>
            <p:cNvSpPr/>
            <p:nvPr/>
          </p:nvSpPr>
          <p:spPr>
            <a:xfrm>
              <a:off x="9894094" y="2940844"/>
              <a:ext cx="11907" cy="130970"/>
            </a:xfrm>
            <a:custGeom>
              <a:avLst/>
              <a:gdLst/>
              <a:ahLst/>
              <a:cxnLst/>
              <a:rect l="0" t="0" r="0" b="0"/>
              <a:pathLst>
                <a:path w="11907" h="130970">
                  <a:moveTo>
                    <a:pt x="0" y="0"/>
                  </a:moveTo>
                  <a:lnTo>
                    <a:pt x="3526" y="34705"/>
                  </a:lnTo>
                  <a:lnTo>
                    <a:pt x="11170" y="94115"/>
                  </a:lnTo>
                  <a:lnTo>
                    <a:pt x="11906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6" name="SMARTInkShape-801"/>
            <p:cNvSpPr/>
            <p:nvPr/>
          </p:nvSpPr>
          <p:spPr>
            <a:xfrm>
              <a:off x="9786938" y="2786063"/>
              <a:ext cx="35719" cy="297657"/>
            </a:xfrm>
            <a:custGeom>
              <a:avLst/>
              <a:gdLst/>
              <a:ahLst/>
              <a:cxnLst/>
              <a:rect l="0" t="0" r="0" b="0"/>
              <a:pathLst>
                <a:path w="35719" h="297657">
                  <a:moveTo>
                    <a:pt x="0" y="0"/>
                  </a:moveTo>
                  <a:lnTo>
                    <a:pt x="0" y="57587"/>
                  </a:lnTo>
                  <a:lnTo>
                    <a:pt x="3527" y="108468"/>
                  </a:lnTo>
                  <a:lnTo>
                    <a:pt x="12126" y="160000"/>
                  </a:lnTo>
                  <a:lnTo>
                    <a:pt x="24639" y="212599"/>
                  </a:lnTo>
                  <a:lnTo>
                    <a:pt x="34747" y="269120"/>
                  </a:lnTo>
                  <a:lnTo>
                    <a:pt x="35718" y="297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7" name="SMARTInkShape-802"/>
            <p:cNvSpPr/>
            <p:nvPr/>
          </p:nvSpPr>
          <p:spPr>
            <a:xfrm>
              <a:off x="9620541" y="2750344"/>
              <a:ext cx="83054" cy="369095"/>
            </a:xfrm>
            <a:custGeom>
              <a:avLst/>
              <a:gdLst/>
              <a:ahLst/>
              <a:cxnLst/>
              <a:rect l="0" t="0" r="0" b="0"/>
              <a:pathLst>
                <a:path w="83054" h="369095">
                  <a:moveTo>
                    <a:pt x="83053" y="0"/>
                  </a:moveTo>
                  <a:lnTo>
                    <a:pt x="76733" y="6320"/>
                  </a:lnTo>
                  <a:lnTo>
                    <a:pt x="73629" y="12951"/>
                  </a:lnTo>
                  <a:lnTo>
                    <a:pt x="72800" y="16571"/>
                  </a:lnTo>
                  <a:lnTo>
                    <a:pt x="39287" y="75883"/>
                  </a:lnTo>
                  <a:lnTo>
                    <a:pt x="28781" y="100683"/>
                  </a:lnTo>
                  <a:lnTo>
                    <a:pt x="17894" y="155497"/>
                  </a:lnTo>
                  <a:lnTo>
                    <a:pt x="3020" y="204983"/>
                  </a:lnTo>
                  <a:lnTo>
                    <a:pt x="0" y="261118"/>
                  </a:lnTo>
                  <a:lnTo>
                    <a:pt x="1161" y="277448"/>
                  </a:lnTo>
                  <a:lnTo>
                    <a:pt x="14414" y="329826"/>
                  </a:lnTo>
                  <a:lnTo>
                    <a:pt x="35673" y="356875"/>
                  </a:lnTo>
                  <a:lnTo>
                    <a:pt x="43475" y="363664"/>
                  </a:lnTo>
                  <a:lnTo>
                    <a:pt x="51352" y="366680"/>
                  </a:lnTo>
                  <a:lnTo>
                    <a:pt x="71147" y="36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8" name="SMARTInkShape-803"/>
            <p:cNvSpPr/>
            <p:nvPr/>
          </p:nvSpPr>
          <p:spPr>
            <a:xfrm>
              <a:off x="9453563" y="2821781"/>
              <a:ext cx="95251" cy="83345"/>
            </a:xfrm>
            <a:custGeom>
              <a:avLst/>
              <a:gdLst/>
              <a:ahLst/>
              <a:cxnLst/>
              <a:rect l="0" t="0" r="0" b="0"/>
              <a:pathLst>
                <a:path w="95251" h="83345">
                  <a:moveTo>
                    <a:pt x="0" y="83344"/>
                  </a:moveTo>
                  <a:lnTo>
                    <a:pt x="0" y="77023"/>
                  </a:lnTo>
                  <a:lnTo>
                    <a:pt x="1323" y="75161"/>
                  </a:lnTo>
                  <a:lnTo>
                    <a:pt x="3527" y="73920"/>
                  </a:lnTo>
                  <a:lnTo>
                    <a:pt x="6319" y="73093"/>
                  </a:lnTo>
                  <a:lnTo>
                    <a:pt x="16571" y="65608"/>
                  </a:lnTo>
                  <a:lnTo>
                    <a:pt x="31887" y="44367"/>
                  </a:lnTo>
                  <a:lnTo>
                    <a:pt x="89631" y="522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9" name="SMARTInkShape-804"/>
            <p:cNvSpPr/>
            <p:nvPr/>
          </p:nvSpPr>
          <p:spPr>
            <a:xfrm>
              <a:off x="9370219" y="2967540"/>
              <a:ext cx="119063" cy="173735"/>
            </a:xfrm>
            <a:custGeom>
              <a:avLst/>
              <a:gdLst/>
              <a:ahLst/>
              <a:cxnLst/>
              <a:rect l="0" t="0" r="0" b="0"/>
              <a:pathLst>
                <a:path w="119063" h="173735">
                  <a:moveTo>
                    <a:pt x="0" y="80460"/>
                  </a:moveTo>
                  <a:lnTo>
                    <a:pt x="6321" y="86781"/>
                  </a:lnTo>
                  <a:lnTo>
                    <a:pt x="12951" y="89884"/>
                  </a:lnTo>
                  <a:lnTo>
                    <a:pt x="16572" y="90711"/>
                  </a:lnTo>
                  <a:lnTo>
                    <a:pt x="20308" y="89940"/>
                  </a:lnTo>
                  <a:lnTo>
                    <a:pt x="46069" y="75649"/>
                  </a:lnTo>
                  <a:lnTo>
                    <a:pt x="57075" y="64651"/>
                  </a:lnTo>
                  <a:lnTo>
                    <a:pt x="65054" y="52267"/>
                  </a:lnTo>
                  <a:lnTo>
                    <a:pt x="68600" y="42354"/>
                  </a:lnTo>
                  <a:lnTo>
                    <a:pt x="71187" y="6848"/>
                  </a:lnTo>
                  <a:lnTo>
                    <a:pt x="69948" y="3604"/>
                  </a:lnTo>
                  <a:lnTo>
                    <a:pt x="67799" y="1441"/>
                  </a:lnTo>
                  <a:lnTo>
                    <a:pt x="65043" y="0"/>
                  </a:lnTo>
                  <a:lnTo>
                    <a:pt x="61882" y="362"/>
                  </a:lnTo>
                  <a:lnTo>
                    <a:pt x="54844" y="4292"/>
                  </a:lnTo>
                  <a:lnTo>
                    <a:pt x="37122" y="20262"/>
                  </a:lnTo>
                  <a:lnTo>
                    <a:pt x="21435" y="48071"/>
                  </a:lnTo>
                  <a:lnTo>
                    <a:pt x="14730" y="68805"/>
                  </a:lnTo>
                  <a:lnTo>
                    <a:pt x="12743" y="95968"/>
                  </a:lnTo>
                  <a:lnTo>
                    <a:pt x="19333" y="117779"/>
                  </a:lnTo>
                  <a:lnTo>
                    <a:pt x="38803" y="151479"/>
                  </a:lnTo>
                  <a:lnTo>
                    <a:pt x="47232" y="158326"/>
                  </a:lnTo>
                  <a:lnTo>
                    <a:pt x="51331" y="160152"/>
                  </a:lnTo>
                  <a:lnTo>
                    <a:pt x="54065" y="162692"/>
                  </a:lnTo>
                  <a:lnTo>
                    <a:pt x="59234" y="171265"/>
                  </a:lnTo>
                  <a:lnTo>
                    <a:pt x="65131" y="173734"/>
                  </a:lnTo>
                  <a:lnTo>
                    <a:pt x="67234" y="173070"/>
                  </a:lnTo>
                  <a:lnTo>
                    <a:pt x="68635" y="171305"/>
                  </a:lnTo>
                  <a:lnTo>
                    <a:pt x="71515" y="165814"/>
                  </a:lnTo>
                  <a:lnTo>
                    <a:pt x="101969" y="132003"/>
                  </a:lnTo>
                  <a:lnTo>
                    <a:pt x="109659" y="116169"/>
                  </a:lnTo>
                  <a:lnTo>
                    <a:pt x="114883" y="108237"/>
                  </a:lnTo>
                  <a:lnTo>
                    <a:pt x="119062" y="923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0" name="SMARTInkShape-805"/>
            <p:cNvSpPr/>
            <p:nvPr/>
          </p:nvSpPr>
          <p:spPr>
            <a:xfrm>
              <a:off x="9253459" y="2964656"/>
              <a:ext cx="92313" cy="284285"/>
            </a:xfrm>
            <a:custGeom>
              <a:avLst/>
              <a:gdLst/>
              <a:ahLst/>
              <a:cxnLst/>
              <a:rect l="0" t="0" r="0" b="0"/>
              <a:pathLst>
                <a:path w="92313" h="284285">
                  <a:moveTo>
                    <a:pt x="45322" y="0"/>
                  </a:moveTo>
                  <a:lnTo>
                    <a:pt x="35071" y="0"/>
                  </a:lnTo>
                  <a:lnTo>
                    <a:pt x="27586" y="6321"/>
                  </a:lnTo>
                  <a:lnTo>
                    <a:pt x="5470" y="44560"/>
                  </a:lnTo>
                  <a:lnTo>
                    <a:pt x="0" y="74057"/>
                  </a:lnTo>
                  <a:lnTo>
                    <a:pt x="4701" y="101612"/>
                  </a:lnTo>
                  <a:lnTo>
                    <a:pt x="7657" y="107429"/>
                  </a:lnTo>
                  <a:lnTo>
                    <a:pt x="10952" y="111307"/>
                  </a:lnTo>
                  <a:lnTo>
                    <a:pt x="18140" y="115616"/>
                  </a:lnTo>
                  <a:lnTo>
                    <a:pt x="25745" y="117530"/>
                  </a:lnTo>
                  <a:lnTo>
                    <a:pt x="43784" y="112288"/>
                  </a:lnTo>
                  <a:lnTo>
                    <a:pt x="59566" y="102357"/>
                  </a:lnTo>
                  <a:lnTo>
                    <a:pt x="64883" y="94881"/>
                  </a:lnTo>
                  <a:lnTo>
                    <a:pt x="67874" y="83235"/>
                  </a:lnTo>
                  <a:lnTo>
                    <a:pt x="69060" y="61877"/>
                  </a:lnTo>
                  <a:lnTo>
                    <a:pt x="69112" y="66547"/>
                  </a:lnTo>
                  <a:lnTo>
                    <a:pt x="89729" y="123019"/>
                  </a:lnTo>
                  <a:lnTo>
                    <a:pt x="92312" y="173790"/>
                  </a:lnTo>
                  <a:lnTo>
                    <a:pt x="83315" y="223947"/>
                  </a:lnTo>
                  <a:lnTo>
                    <a:pt x="69231" y="274619"/>
                  </a:lnTo>
                  <a:lnTo>
                    <a:pt x="66553" y="278330"/>
                  </a:lnTo>
                  <a:lnTo>
                    <a:pt x="60050" y="282452"/>
                  </a:lnTo>
                  <a:lnTo>
                    <a:pt x="52749" y="284284"/>
                  </a:lnTo>
                  <a:lnTo>
                    <a:pt x="48951" y="283450"/>
                  </a:lnTo>
                  <a:lnTo>
                    <a:pt x="41202" y="278995"/>
                  </a:lnTo>
                  <a:lnTo>
                    <a:pt x="21510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1" name="SMARTInkShape-806"/>
            <p:cNvSpPr/>
            <p:nvPr/>
          </p:nvSpPr>
          <p:spPr>
            <a:xfrm>
              <a:off x="9072563" y="2977425"/>
              <a:ext cx="107157" cy="118201"/>
            </a:xfrm>
            <a:custGeom>
              <a:avLst/>
              <a:gdLst/>
              <a:ahLst/>
              <a:cxnLst/>
              <a:rect l="0" t="0" r="0" b="0"/>
              <a:pathLst>
                <a:path w="107157" h="118201">
                  <a:moveTo>
                    <a:pt x="0" y="11044"/>
                  </a:moveTo>
                  <a:lnTo>
                    <a:pt x="0" y="66219"/>
                  </a:lnTo>
                  <a:lnTo>
                    <a:pt x="0" y="85590"/>
                  </a:lnTo>
                  <a:lnTo>
                    <a:pt x="1323" y="88522"/>
                  </a:lnTo>
                  <a:lnTo>
                    <a:pt x="3527" y="90477"/>
                  </a:lnTo>
                  <a:lnTo>
                    <a:pt x="6319" y="91780"/>
                  </a:lnTo>
                  <a:lnTo>
                    <a:pt x="8182" y="93972"/>
                  </a:lnTo>
                  <a:lnTo>
                    <a:pt x="11415" y="104410"/>
                  </a:lnTo>
                  <a:lnTo>
                    <a:pt x="15215" y="101929"/>
                  </a:lnTo>
                  <a:lnTo>
                    <a:pt x="22114" y="95877"/>
                  </a:lnTo>
                  <a:lnTo>
                    <a:pt x="23309" y="88509"/>
                  </a:lnTo>
                  <a:lnTo>
                    <a:pt x="23809" y="70767"/>
                  </a:lnTo>
                  <a:lnTo>
                    <a:pt x="30132" y="70632"/>
                  </a:lnTo>
                  <a:lnTo>
                    <a:pt x="31994" y="71936"/>
                  </a:lnTo>
                  <a:lnTo>
                    <a:pt x="33235" y="74128"/>
                  </a:lnTo>
                  <a:lnTo>
                    <a:pt x="35228" y="87152"/>
                  </a:lnTo>
                  <a:lnTo>
                    <a:pt x="35573" y="98564"/>
                  </a:lnTo>
                  <a:lnTo>
                    <a:pt x="39182" y="106387"/>
                  </a:lnTo>
                  <a:lnTo>
                    <a:pt x="41996" y="110324"/>
                  </a:lnTo>
                  <a:lnTo>
                    <a:pt x="48651" y="114700"/>
                  </a:lnTo>
                  <a:lnTo>
                    <a:pt x="63702" y="117509"/>
                  </a:lnTo>
                  <a:lnTo>
                    <a:pt x="71527" y="114365"/>
                  </a:lnTo>
                  <a:lnTo>
                    <a:pt x="75465" y="111675"/>
                  </a:lnTo>
                  <a:lnTo>
                    <a:pt x="87328" y="88926"/>
                  </a:lnTo>
                  <a:lnTo>
                    <a:pt x="94207" y="50616"/>
                  </a:lnTo>
                  <a:lnTo>
                    <a:pt x="95230" y="2047"/>
                  </a:lnTo>
                  <a:lnTo>
                    <a:pt x="93913" y="1077"/>
                  </a:lnTo>
                  <a:lnTo>
                    <a:pt x="88924" y="0"/>
                  </a:lnTo>
                  <a:lnTo>
                    <a:pt x="87063" y="1035"/>
                  </a:lnTo>
                  <a:lnTo>
                    <a:pt x="85824" y="3049"/>
                  </a:lnTo>
                  <a:lnTo>
                    <a:pt x="84445" y="10136"/>
                  </a:lnTo>
                  <a:lnTo>
                    <a:pt x="83833" y="22106"/>
                  </a:lnTo>
                  <a:lnTo>
                    <a:pt x="87089" y="32717"/>
                  </a:lnTo>
                  <a:lnTo>
                    <a:pt x="89809" y="37399"/>
                  </a:lnTo>
                  <a:lnTo>
                    <a:pt x="103113" y="94988"/>
                  </a:lnTo>
                  <a:lnTo>
                    <a:pt x="107156" y="118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2" name="SMARTInkShape-807"/>
            <p:cNvSpPr/>
            <p:nvPr/>
          </p:nvSpPr>
          <p:spPr>
            <a:xfrm>
              <a:off x="8953500" y="2964656"/>
              <a:ext cx="81143" cy="356188"/>
            </a:xfrm>
            <a:custGeom>
              <a:avLst/>
              <a:gdLst/>
              <a:ahLst/>
              <a:cxnLst/>
              <a:rect l="0" t="0" r="0" b="0"/>
              <a:pathLst>
                <a:path w="81143" h="356188">
                  <a:moveTo>
                    <a:pt x="35719" y="0"/>
                  </a:moveTo>
                  <a:lnTo>
                    <a:pt x="42040" y="45785"/>
                  </a:lnTo>
                  <a:lnTo>
                    <a:pt x="54704" y="101747"/>
                  </a:lnTo>
                  <a:lnTo>
                    <a:pt x="62105" y="151606"/>
                  </a:lnTo>
                  <a:lnTo>
                    <a:pt x="72198" y="201466"/>
                  </a:lnTo>
                  <a:lnTo>
                    <a:pt x="81142" y="253080"/>
                  </a:lnTo>
                  <a:lnTo>
                    <a:pt x="73403" y="305118"/>
                  </a:lnTo>
                  <a:lnTo>
                    <a:pt x="59135" y="340092"/>
                  </a:lnTo>
                  <a:lnTo>
                    <a:pt x="51418" y="349590"/>
                  </a:lnTo>
                  <a:lnTo>
                    <a:pt x="43579" y="353811"/>
                  </a:lnTo>
                  <a:lnTo>
                    <a:pt x="25406" y="356187"/>
                  </a:lnTo>
                  <a:lnTo>
                    <a:pt x="19583" y="352552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3" name="SMARTInkShape-808"/>
            <p:cNvSpPr/>
            <p:nvPr/>
          </p:nvSpPr>
          <p:spPr>
            <a:xfrm>
              <a:off x="8834438" y="2881313"/>
              <a:ext cx="71438" cy="35719"/>
            </a:xfrm>
            <a:custGeom>
              <a:avLst/>
              <a:gdLst/>
              <a:ahLst/>
              <a:cxnLst/>
              <a:rect l="0" t="0" r="0" b="0"/>
              <a:pathLst>
                <a:path w="71438" h="35719">
                  <a:moveTo>
                    <a:pt x="0" y="35718"/>
                  </a:moveTo>
                  <a:lnTo>
                    <a:pt x="6319" y="35718"/>
                  </a:lnTo>
                  <a:lnTo>
                    <a:pt x="12951" y="32191"/>
                  </a:lnTo>
                  <a:lnTo>
                    <a:pt x="22954" y="26213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4" name="SMARTInkShape-809"/>
            <p:cNvSpPr/>
            <p:nvPr/>
          </p:nvSpPr>
          <p:spPr>
            <a:xfrm>
              <a:off x="8632031" y="2989663"/>
              <a:ext cx="285751" cy="148742"/>
            </a:xfrm>
            <a:custGeom>
              <a:avLst/>
              <a:gdLst/>
              <a:ahLst/>
              <a:cxnLst/>
              <a:rect l="0" t="0" r="0" b="0"/>
              <a:pathLst>
                <a:path w="285751" h="148742">
                  <a:moveTo>
                    <a:pt x="0" y="10712"/>
                  </a:moveTo>
                  <a:lnTo>
                    <a:pt x="6320" y="17033"/>
                  </a:lnTo>
                  <a:lnTo>
                    <a:pt x="9424" y="27191"/>
                  </a:lnTo>
                  <a:lnTo>
                    <a:pt x="12126" y="39203"/>
                  </a:lnTo>
                  <a:lnTo>
                    <a:pt x="17737" y="48951"/>
                  </a:lnTo>
                  <a:lnTo>
                    <a:pt x="23013" y="101851"/>
                  </a:lnTo>
                  <a:lnTo>
                    <a:pt x="23781" y="146347"/>
                  </a:lnTo>
                  <a:lnTo>
                    <a:pt x="23809" y="142557"/>
                  </a:lnTo>
                  <a:lnTo>
                    <a:pt x="31994" y="121520"/>
                  </a:lnTo>
                  <a:lnTo>
                    <a:pt x="41549" y="75477"/>
                  </a:lnTo>
                  <a:lnTo>
                    <a:pt x="48452" y="65954"/>
                  </a:lnTo>
                  <a:lnTo>
                    <a:pt x="68901" y="51158"/>
                  </a:lnTo>
                  <a:lnTo>
                    <a:pt x="81775" y="48531"/>
                  </a:lnTo>
                  <a:lnTo>
                    <a:pt x="92789" y="50892"/>
                  </a:lnTo>
                  <a:lnTo>
                    <a:pt x="103418" y="55028"/>
                  </a:lnTo>
                  <a:lnTo>
                    <a:pt x="122952" y="58680"/>
                  </a:lnTo>
                  <a:lnTo>
                    <a:pt x="142076" y="67567"/>
                  </a:lnTo>
                  <a:lnTo>
                    <a:pt x="158592" y="69715"/>
                  </a:lnTo>
                  <a:lnTo>
                    <a:pt x="162614" y="67245"/>
                  </a:lnTo>
                  <a:lnTo>
                    <a:pt x="185199" y="39101"/>
                  </a:lnTo>
                  <a:lnTo>
                    <a:pt x="188144" y="30826"/>
                  </a:lnTo>
                  <a:lnTo>
                    <a:pt x="189803" y="12409"/>
                  </a:lnTo>
                  <a:lnTo>
                    <a:pt x="187390" y="7874"/>
                  </a:lnTo>
                  <a:lnTo>
                    <a:pt x="183134" y="4852"/>
                  </a:lnTo>
                  <a:lnTo>
                    <a:pt x="169937" y="0"/>
                  </a:lnTo>
                  <a:lnTo>
                    <a:pt x="164603" y="6392"/>
                  </a:lnTo>
                  <a:lnTo>
                    <a:pt x="147892" y="39492"/>
                  </a:lnTo>
                  <a:lnTo>
                    <a:pt x="145105" y="54812"/>
                  </a:lnTo>
                  <a:lnTo>
                    <a:pt x="149857" y="84633"/>
                  </a:lnTo>
                  <a:lnTo>
                    <a:pt x="159641" y="112284"/>
                  </a:lnTo>
                  <a:lnTo>
                    <a:pt x="177242" y="137233"/>
                  </a:lnTo>
                  <a:lnTo>
                    <a:pt x="188135" y="146318"/>
                  </a:lnTo>
                  <a:lnTo>
                    <a:pt x="192893" y="148741"/>
                  </a:lnTo>
                  <a:lnTo>
                    <a:pt x="205234" y="147906"/>
                  </a:lnTo>
                  <a:lnTo>
                    <a:pt x="219537" y="141801"/>
                  </a:lnTo>
                  <a:lnTo>
                    <a:pt x="241143" y="123490"/>
                  </a:lnTo>
                  <a:lnTo>
                    <a:pt x="285750" y="82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5" name="SMARTInkShape-810"/>
            <p:cNvSpPr/>
            <p:nvPr/>
          </p:nvSpPr>
          <p:spPr>
            <a:xfrm>
              <a:off x="8477250" y="2932883"/>
              <a:ext cx="117911" cy="208936"/>
            </a:xfrm>
            <a:custGeom>
              <a:avLst/>
              <a:gdLst/>
              <a:ahLst/>
              <a:cxnLst/>
              <a:rect l="0" t="0" r="0" b="0"/>
              <a:pathLst>
                <a:path w="117911" h="208936">
                  <a:moveTo>
                    <a:pt x="0" y="43680"/>
                  </a:moveTo>
                  <a:lnTo>
                    <a:pt x="0" y="27108"/>
                  </a:lnTo>
                  <a:lnTo>
                    <a:pt x="6320" y="9372"/>
                  </a:lnTo>
                  <a:lnTo>
                    <a:pt x="9506" y="4932"/>
                  </a:lnTo>
                  <a:lnTo>
                    <a:pt x="16572" y="0"/>
                  </a:lnTo>
                  <a:lnTo>
                    <a:pt x="31176" y="1336"/>
                  </a:lnTo>
                  <a:lnTo>
                    <a:pt x="50898" y="7662"/>
                  </a:lnTo>
                  <a:lnTo>
                    <a:pt x="80345" y="24776"/>
                  </a:lnTo>
                  <a:lnTo>
                    <a:pt x="105928" y="53570"/>
                  </a:lnTo>
                  <a:lnTo>
                    <a:pt x="113225" y="75416"/>
                  </a:lnTo>
                  <a:lnTo>
                    <a:pt x="117910" y="113595"/>
                  </a:lnTo>
                  <a:lnTo>
                    <a:pt x="112401" y="142006"/>
                  </a:lnTo>
                  <a:lnTo>
                    <a:pt x="96068" y="169239"/>
                  </a:lnTo>
                  <a:lnTo>
                    <a:pt x="59987" y="199499"/>
                  </a:lnTo>
                  <a:lnTo>
                    <a:pt x="47387" y="205537"/>
                  </a:lnTo>
                  <a:lnTo>
                    <a:pt x="26534" y="208935"/>
                  </a:lnTo>
                  <a:lnTo>
                    <a:pt x="0" y="198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6" name="SMARTInkShape-811"/>
            <p:cNvSpPr/>
            <p:nvPr/>
          </p:nvSpPr>
          <p:spPr>
            <a:xfrm>
              <a:off x="8501063" y="2928938"/>
              <a:ext cx="47626" cy="464344"/>
            </a:xfrm>
            <a:custGeom>
              <a:avLst/>
              <a:gdLst/>
              <a:ahLst/>
              <a:cxnLst/>
              <a:rect l="0" t="0" r="0" b="0"/>
              <a:pathLst>
                <a:path w="47626" h="464344">
                  <a:moveTo>
                    <a:pt x="0" y="0"/>
                  </a:moveTo>
                  <a:lnTo>
                    <a:pt x="3526" y="57717"/>
                  </a:lnTo>
                  <a:lnTo>
                    <a:pt x="10250" y="113118"/>
                  </a:lnTo>
                  <a:lnTo>
                    <a:pt x="19761" y="165513"/>
                  </a:lnTo>
                  <a:lnTo>
                    <a:pt x="23012" y="214080"/>
                  </a:lnTo>
                  <a:lnTo>
                    <a:pt x="27102" y="257017"/>
                  </a:lnTo>
                  <a:lnTo>
                    <a:pt x="36693" y="311632"/>
                  </a:lnTo>
                  <a:lnTo>
                    <a:pt x="45466" y="370384"/>
                  </a:lnTo>
                  <a:lnTo>
                    <a:pt x="47198" y="422510"/>
                  </a:lnTo>
                  <a:lnTo>
                    <a:pt x="47625" y="4643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48" name="SMARTInkShape-812"/>
          <p:cNvSpPr/>
          <p:nvPr/>
        </p:nvSpPr>
        <p:spPr>
          <a:xfrm>
            <a:off x="8429625" y="4026059"/>
            <a:ext cx="107157" cy="153036"/>
          </a:xfrm>
          <a:custGeom>
            <a:avLst/>
            <a:gdLst/>
            <a:ahLst/>
            <a:cxnLst/>
            <a:rect l="0" t="0" r="0" b="0"/>
            <a:pathLst>
              <a:path w="107157" h="153036">
                <a:moveTo>
                  <a:pt x="0" y="10160"/>
                </a:moveTo>
                <a:lnTo>
                  <a:pt x="0" y="69476"/>
                </a:lnTo>
                <a:lnTo>
                  <a:pt x="0" y="103561"/>
                </a:lnTo>
                <a:lnTo>
                  <a:pt x="11415" y="116778"/>
                </a:lnTo>
                <a:lnTo>
                  <a:pt x="11906" y="152889"/>
                </a:lnTo>
                <a:lnTo>
                  <a:pt x="23813" y="153035"/>
                </a:lnTo>
                <a:lnTo>
                  <a:pt x="23813" y="97371"/>
                </a:lnTo>
                <a:lnTo>
                  <a:pt x="23813" y="54980"/>
                </a:lnTo>
                <a:lnTo>
                  <a:pt x="27339" y="46396"/>
                </a:lnTo>
                <a:lnTo>
                  <a:pt x="34063" y="36426"/>
                </a:lnTo>
                <a:lnTo>
                  <a:pt x="35227" y="22059"/>
                </a:lnTo>
                <a:lnTo>
                  <a:pt x="38038" y="18092"/>
                </a:lnTo>
                <a:lnTo>
                  <a:pt x="42556" y="15448"/>
                </a:lnTo>
                <a:lnTo>
                  <a:pt x="56177" y="11204"/>
                </a:lnTo>
                <a:lnTo>
                  <a:pt x="68374" y="2184"/>
                </a:lnTo>
                <a:lnTo>
                  <a:pt x="75809" y="0"/>
                </a:lnTo>
                <a:lnTo>
                  <a:pt x="79643" y="741"/>
                </a:lnTo>
                <a:lnTo>
                  <a:pt x="95028" y="9158"/>
                </a:lnTo>
                <a:lnTo>
                  <a:pt x="107156" y="1016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67" name="SMARTInkShape-Group106"/>
          <p:cNvGrpSpPr/>
          <p:nvPr/>
        </p:nvGrpSpPr>
        <p:grpSpPr>
          <a:xfrm>
            <a:off x="9525000" y="3762375"/>
            <a:ext cx="1821657" cy="845345"/>
            <a:chOff x="9525000" y="3762375"/>
            <a:chExt cx="1821657" cy="845345"/>
          </a:xfrm>
        </p:grpSpPr>
        <p:sp>
          <p:nvSpPr>
            <p:cNvPr id="449" name="SMARTInkShape-813"/>
            <p:cNvSpPr/>
            <p:nvPr/>
          </p:nvSpPr>
          <p:spPr>
            <a:xfrm>
              <a:off x="11227594" y="4476750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0" name="SMARTInkShape-814"/>
            <p:cNvSpPr/>
            <p:nvPr/>
          </p:nvSpPr>
          <p:spPr>
            <a:xfrm>
              <a:off x="10989469" y="4191000"/>
              <a:ext cx="139103" cy="416720"/>
            </a:xfrm>
            <a:custGeom>
              <a:avLst/>
              <a:gdLst/>
              <a:ahLst/>
              <a:cxnLst/>
              <a:rect l="0" t="0" r="0" b="0"/>
              <a:pathLst>
                <a:path w="139103" h="416720">
                  <a:moveTo>
                    <a:pt x="0" y="0"/>
                  </a:moveTo>
                  <a:lnTo>
                    <a:pt x="6321" y="0"/>
                  </a:lnTo>
                  <a:lnTo>
                    <a:pt x="8183" y="1323"/>
                  </a:lnTo>
                  <a:lnTo>
                    <a:pt x="9423" y="3528"/>
                  </a:lnTo>
                  <a:lnTo>
                    <a:pt x="10251" y="6321"/>
                  </a:lnTo>
                  <a:lnTo>
                    <a:pt x="60086" y="59933"/>
                  </a:lnTo>
                  <a:lnTo>
                    <a:pt x="97782" y="110719"/>
                  </a:lnTo>
                  <a:lnTo>
                    <a:pt x="125766" y="167157"/>
                  </a:lnTo>
                  <a:lnTo>
                    <a:pt x="139102" y="214404"/>
                  </a:lnTo>
                  <a:lnTo>
                    <a:pt x="138228" y="257114"/>
                  </a:lnTo>
                  <a:lnTo>
                    <a:pt x="129593" y="304605"/>
                  </a:lnTo>
                  <a:lnTo>
                    <a:pt x="114821" y="362529"/>
                  </a:lnTo>
                  <a:lnTo>
                    <a:pt x="103107" y="396548"/>
                  </a:lnTo>
                  <a:lnTo>
                    <a:pt x="83344" y="416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1" name="SMARTInkShape-815"/>
            <p:cNvSpPr/>
            <p:nvPr/>
          </p:nvSpPr>
          <p:spPr>
            <a:xfrm>
              <a:off x="10837989" y="4348809"/>
              <a:ext cx="103856" cy="166858"/>
            </a:xfrm>
            <a:custGeom>
              <a:avLst/>
              <a:gdLst/>
              <a:ahLst/>
              <a:cxnLst/>
              <a:rect l="0" t="0" r="0" b="0"/>
              <a:pathLst>
                <a:path w="103856" h="166858">
                  <a:moveTo>
                    <a:pt x="20511" y="80316"/>
                  </a:moveTo>
                  <a:lnTo>
                    <a:pt x="14190" y="86637"/>
                  </a:lnTo>
                  <a:lnTo>
                    <a:pt x="13650" y="89821"/>
                  </a:lnTo>
                  <a:lnTo>
                    <a:pt x="14614" y="93267"/>
                  </a:lnTo>
                  <a:lnTo>
                    <a:pt x="16579" y="96887"/>
                  </a:lnTo>
                  <a:lnTo>
                    <a:pt x="19213" y="97978"/>
                  </a:lnTo>
                  <a:lnTo>
                    <a:pt x="22291" y="97383"/>
                  </a:lnTo>
                  <a:lnTo>
                    <a:pt x="32944" y="90224"/>
                  </a:lnTo>
                  <a:lnTo>
                    <a:pt x="40588" y="82073"/>
                  </a:lnTo>
                  <a:lnTo>
                    <a:pt x="60230" y="47752"/>
                  </a:lnTo>
                  <a:lnTo>
                    <a:pt x="66574" y="17978"/>
                  </a:lnTo>
                  <a:lnTo>
                    <a:pt x="67441" y="7190"/>
                  </a:lnTo>
                  <a:lnTo>
                    <a:pt x="66350" y="3784"/>
                  </a:lnTo>
                  <a:lnTo>
                    <a:pt x="64301" y="1513"/>
                  </a:lnTo>
                  <a:lnTo>
                    <a:pt x="61609" y="0"/>
                  </a:lnTo>
                  <a:lnTo>
                    <a:pt x="51564" y="1846"/>
                  </a:lnTo>
                  <a:lnTo>
                    <a:pt x="45182" y="4190"/>
                  </a:lnTo>
                  <a:lnTo>
                    <a:pt x="6716" y="45541"/>
                  </a:lnTo>
                  <a:lnTo>
                    <a:pt x="1151" y="65743"/>
                  </a:lnTo>
                  <a:lnTo>
                    <a:pt x="0" y="89714"/>
                  </a:lnTo>
                  <a:lnTo>
                    <a:pt x="10040" y="126662"/>
                  </a:lnTo>
                  <a:lnTo>
                    <a:pt x="13532" y="135026"/>
                  </a:lnTo>
                  <a:lnTo>
                    <a:pt x="24464" y="147847"/>
                  </a:lnTo>
                  <a:lnTo>
                    <a:pt x="53042" y="166857"/>
                  </a:lnTo>
                  <a:lnTo>
                    <a:pt x="103855" y="163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2" name="SMARTInkShape-816"/>
            <p:cNvSpPr/>
            <p:nvPr/>
          </p:nvSpPr>
          <p:spPr>
            <a:xfrm>
              <a:off x="10596563" y="4353221"/>
              <a:ext cx="190501" cy="171155"/>
            </a:xfrm>
            <a:custGeom>
              <a:avLst/>
              <a:gdLst/>
              <a:ahLst/>
              <a:cxnLst/>
              <a:rect l="0" t="0" r="0" b="0"/>
              <a:pathLst>
                <a:path w="190501" h="171155">
                  <a:moveTo>
                    <a:pt x="0" y="28279"/>
                  </a:moveTo>
                  <a:lnTo>
                    <a:pt x="1321" y="40430"/>
                  </a:lnTo>
                  <a:lnTo>
                    <a:pt x="17736" y="97180"/>
                  </a:lnTo>
                  <a:lnTo>
                    <a:pt x="41622" y="134640"/>
                  </a:lnTo>
                  <a:lnTo>
                    <a:pt x="64762" y="157523"/>
                  </a:lnTo>
                  <a:lnTo>
                    <a:pt x="66988" y="162067"/>
                  </a:lnTo>
                  <a:lnTo>
                    <a:pt x="69794" y="165096"/>
                  </a:lnTo>
                  <a:lnTo>
                    <a:pt x="76439" y="168462"/>
                  </a:lnTo>
                  <a:lnTo>
                    <a:pt x="87619" y="170356"/>
                  </a:lnTo>
                  <a:lnTo>
                    <a:pt x="90162" y="169299"/>
                  </a:lnTo>
                  <a:lnTo>
                    <a:pt x="91857" y="167272"/>
                  </a:lnTo>
                  <a:lnTo>
                    <a:pt x="92988" y="164597"/>
                  </a:lnTo>
                  <a:lnTo>
                    <a:pt x="107221" y="154512"/>
                  </a:lnTo>
                  <a:lnTo>
                    <a:pt x="111167" y="148153"/>
                  </a:lnTo>
                  <a:lnTo>
                    <a:pt x="116722" y="120242"/>
                  </a:lnTo>
                  <a:lnTo>
                    <a:pt x="118754" y="69885"/>
                  </a:lnTo>
                  <a:lnTo>
                    <a:pt x="128506" y="29736"/>
                  </a:lnTo>
                  <a:lnTo>
                    <a:pt x="140720" y="1735"/>
                  </a:lnTo>
                  <a:lnTo>
                    <a:pt x="142762" y="0"/>
                  </a:lnTo>
                  <a:lnTo>
                    <a:pt x="145445" y="166"/>
                  </a:lnTo>
                  <a:lnTo>
                    <a:pt x="152937" y="3617"/>
                  </a:lnTo>
                  <a:lnTo>
                    <a:pt x="162598" y="31492"/>
                  </a:lnTo>
                  <a:lnTo>
                    <a:pt x="175834" y="89311"/>
                  </a:lnTo>
                  <a:lnTo>
                    <a:pt x="189037" y="148551"/>
                  </a:lnTo>
                  <a:lnTo>
                    <a:pt x="190500" y="1711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3" name="SMARTInkShape-817"/>
            <p:cNvSpPr/>
            <p:nvPr/>
          </p:nvSpPr>
          <p:spPr>
            <a:xfrm>
              <a:off x="10251487" y="4274344"/>
              <a:ext cx="237920" cy="261921"/>
            </a:xfrm>
            <a:custGeom>
              <a:avLst/>
              <a:gdLst/>
              <a:ahLst/>
              <a:cxnLst/>
              <a:rect l="0" t="0" r="0" b="0"/>
              <a:pathLst>
                <a:path w="237920" h="261921">
                  <a:moveTo>
                    <a:pt x="95044" y="0"/>
                  </a:moveTo>
                  <a:lnTo>
                    <a:pt x="88723" y="6320"/>
                  </a:lnTo>
                  <a:lnTo>
                    <a:pt x="88183" y="8182"/>
                  </a:lnTo>
                  <a:lnTo>
                    <a:pt x="89148" y="9423"/>
                  </a:lnTo>
                  <a:lnTo>
                    <a:pt x="91113" y="10251"/>
                  </a:lnTo>
                  <a:lnTo>
                    <a:pt x="92423" y="12125"/>
                  </a:lnTo>
                  <a:lnTo>
                    <a:pt x="93881" y="17736"/>
                  </a:lnTo>
                  <a:lnTo>
                    <a:pt x="95023" y="76680"/>
                  </a:lnTo>
                  <a:lnTo>
                    <a:pt x="96362" y="99596"/>
                  </a:lnTo>
                  <a:lnTo>
                    <a:pt x="106215" y="151275"/>
                  </a:lnTo>
                  <a:lnTo>
                    <a:pt x="106938" y="195572"/>
                  </a:lnTo>
                  <a:lnTo>
                    <a:pt x="110473" y="202897"/>
                  </a:lnTo>
                  <a:lnTo>
                    <a:pt x="118365" y="213644"/>
                  </a:lnTo>
                  <a:lnTo>
                    <a:pt x="118844" y="196558"/>
                  </a:lnTo>
                  <a:lnTo>
                    <a:pt x="115322" y="189664"/>
                  </a:lnTo>
                  <a:lnTo>
                    <a:pt x="112532" y="185974"/>
                  </a:lnTo>
                  <a:lnTo>
                    <a:pt x="105905" y="181874"/>
                  </a:lnTo>
                  <a:lnTo>
                    <a:pt x="98548" y="178729"/>
                  </a:lnTo>
                  <a:lnTo>
                    <a:pt x="86970" y="170843"/>
                  </a:lnTo>
                  <a:lnTo>
                    <a:pt x="75158" y="166595"/>
                  </a:lnTo>
                  <a:lnTo>
                    <a:pt x="67244" y="160914"/>
                  </a:lnTo>
                  <a:lnTo>
                    <a:pt x="63281" y="160192"/>
                  </a:lnTo>
                  <a:lnTo>
                    <a:pt x="59316" y="161035"/>
                  </a:lnTo>
                  <a:lnTo>
                    <a:pt x="51384" y="164175"/>
                  </a:lnTo>
                  <a:lnTo>
                    <a:pt x="39479" y="167266"/>
                  </a:lnTo>
                  <a:lnTo>
                    <a:pt x="19638" y="183161"/>
                  </a:lnTo>
                  <a:lnTo>
                    <a:pt x="7732" y="200966"/>
                  </a:lnTo>
                  <a:lnTo>
                    <a:pt x="491" y="223392"/>
                  </a:lnTo>
                  <a:lnTo>
                    <a:pt x="0" y="231701"/>
                  </a:lnTo>
                  <a:lnTo>
                    <a:pt x="3413" y="238798"/>
                  </a:lnTo>
                  <a:lnTo>
                    <a:pt x="8017" y="246361"/>
                  </a:lnTo>
                  <a:lnTo>
                    <a:pt x="10063" y="254133"/>
                  </a:lnTo>
                  <a:lnTo>
                    <a:pt x="11932" y="256734"/>
                  </a:lnTo>
                  <a:lnTo>
                    <a:pt x="14500" y="258468"/>
                  </a:lnTo>
                  <a:lnTo>
                    <a:pt x="24437" y="260910"/>
                  </a:lnTo>
                  <a:lnTo>
                    <a:pt x="63307" y="261920"/>
                  </a:lnTo>
                  <a:lnTo>
                    <a:pt x="81526" y="255612"/>
                  </a:lnTo>
                  <a:lnTo>
                    <a:pt x="106215" y="237815"/>
                  </a:lnTo>
                  <a:lnTo>
                    <a:pt x="160466" y="190497"/>
                  </a:lnTo>
                  <a:lnTo>
                    <a:pt x="168227" y="178592"/>
                  </a:lnTo>
                  <a:lnTo>
                    <a:pt x="173871" y="170656"/>
                  </a:lnTo>
                  <a:lnTo>
                    <a:pt x="176381" y="162719"/>
                  </a:lnTo>
                  <a:lnTo>
                    <a:pt x="175728" y="160073"/>
                  </a:lnTo>
                  <a:lnTo>
                    <a:pt x="173969" y="158308"/>
                  </a:lnTo>
                  <a:lnTo>
                    <a:pt x="171471" y="157133"/>
                  </a:lnTo>
                  <a:lnTo>
                    <a:pt x="169809" y="155026"/>
                  </a:lnTo>
                  <a:lnTo>
                    <a:pt x="166920" y="144735"/>
                  </a:lnTo>
                  <a:lnTo>
                    <a:pt x="166611" y="137106"/>
                  </a:lnTo>
                  <a:lnTo>
                    <a:pt x="165245" y="135060"/>
                  </a:lnTo>
                  <a:lnTo>
                    <a:pt x="163011" y="133697"/>
                  </a:lnTo>
                  <a:lnTo>
                    <a:pt x="153546" y="131777"/>
                  </a:lnTo>
                  <a:lnTo>
                    <a:pt x="149922" y="131508"/>
                  </a:lnTo>
                  <a:lnTo>
                    <a:pt x="147504" y="132651"/>
                  </a:lnTo>
                  <a:lnTo>
                    <a:pt x="145892" y="134736"/>
                  </a:lnTo>
                  <a:lnTo>
                    <a:pt x="144818" y="137449"/>
                  </a:lnTo>
                  <a:lnTo>
                    <a:pt x="142780" y="139258"/>
                  </a:lnTo>
                  <a:lnTo>
                    <a:pt x="136986" y="141267"/>
                  </a:lnTo>
                  <a:lnTo>
                    <a:pt x="134911" y="143126"/>
                  </a:lnTo>
                  <a:lnTo>
                    <a:pt x="132607" y="148719"/>
                  </a:lnTo>
                  <a:lnTo>
                    <a:pt x="130772" y="206629"/>
                  </a:lnTo>
                  <a:lnTo>
                    <a:pt x="130766" y="216630"/>
                  </a:lnTo>
                  <a:lnTo>
                    <a:pt x="137820" y="229013"/>
                  </a:lnTo>
                  <a:lnTo>
                    <a:pt x="143404" y="236019"/>
                  </a:lnTo>
                  <a:lnTo>
                    <a:pt x="156666" y="243803"/>
                  </a:lnTo>
                  <a:lnTo>
                    <a:pt x="189432" y="249484"/>
                  </a:lnTo>
                  <a:lnTo>
                    <a:pt x="193689" y="249667"/>
                  </a:lnTo>
                  <a:lnTo>
                    <a:pt x="237919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4" name="SMARTInkShape-818"/>
            <p:cNvSpPr/>
            <p:nvPr/>
          </p:nvSpPr>
          <p:spPr>
            <a:xfrm>
              <a:off x="9872129" y="4262438"/>
              <a:ext cx="200560" cy="297639"/>
            </a:xfrm>
            <a:custGeom>
              <a:avLst/>
              <a:gdLst/>
              <a:ahLst/>
              <a:cxnLst/>
              <a:rect l="0" t="0" r="0" b="0"/>
              <a:pathLst>
                <a:path w="200560" h="297639">
                  <a:moveTo>
                    <a:pt x="45777" y="0"/>
                  </a:moveTo>
                  <a:lnTo>
                    <a:pt x="52096" y="0"/>
                  </a:lnTo>
                  <a:lnTo>
                    <a:pt x="58728" y="3527"/>
                  </a:lnTo>
                  <a:lnTo>
                    <a:pt x="68954" y="11415"/>
                  </a:lnTo>
                  <a:lnTo>
                    <a:pt x="73091" y="39536"/>
                  </a:lnTo>
                  <a:lnTo>
                    <a:pt x="79006" y="57134"/>
                  </a:lnTo>
                  <a:lnTo>
                    <a:pt x="89580" y="111495"/>
                  </a:lnTo>
                  <a:lnTo>
                    <a:pt x="102602" y="166709"/>
                  </a:lnTo>
                  <a:lnTo>
                    <a:pt x="106526" y="220683"/>
                  </a:lnTo>
                  <a:lnTo>
                    <a:pt x="114712" y="237815"/>
                  </a:lnTo>
                  <a:lnTo>
                    <a:pt x="117212" y="250012"/>
                  </a:lnTo>
                  <a:lnTo>
                    <a:pt x="110893" y="243704"/>
                  </a:lnTo>
                  <a:lnTo>
                    <a:pt x="107790" y="237077"/>
                  </a:lnTo>
                  <a:lnTo>
                    <a:pt x="106962" y="233457"/>
                  </a:lnTo>
                  <a:lnTo>
                    <a:pt x="99477" y="222042"/>
                  </a:lnTo>
                  <a:lnTo>
                    <a:pt x="86420" y="206333"/>
                  </a:lnTo>
                  <a:lnTo>
                    <a:pt x="78940" y="190492"/>
                  </a:lnTo>
                  <a:lnTo>
                    <a:pt x="63816" y="172969"/>
                  </a:lnTo>
                  <a:lnTo>
                    <a:pt x="60447" y="172198"/>
                  </a:lnTo>
                  <a:lnTo>
                    <a:pt x="56881" y="173007"/>
                  </a:lnTo>
                  <a:lnTo>
                    <a:pt x="49389" y="176111"/>
                  </a:lnTo>
                  <a:lnTo>
                    <a:pt x="41650" y="177490"/>
                  </a:lnTo>
                  <a:lnTo>
                    <a:pt x="39058" y="179181"/>
                  </a:lnTo>
                  <a:lnTo>
                    <a:pt x="37328" y="181631"/>
                  </a:lnTo>
                  <a:lnTo>
                    <a:pt x="34085" y="187881"/>
                  </a:lnTo>
                  <a:lnTo>
                    <a:pt x="15019" y="211785"/>
                  </a:lnTo>
                  <a:lnTo>
                    <a:pt x="7512" y="235665"/>
                  </a:lnTo>
                  <a:lnTo>
                    <a:pt x="2311" y="244969"/>
                  </a:lnTo>
                  <a:lnTo>
                    <a:pt x="0" y="253514"/>
                  </a:lnTo>
                  <a:lnTo>
                    <a:pt x="707" y="257644"/>
                  </a:lnTo>
                  <a:lnTo>
                    <a:pt x="7819" y="273779"/>
                  </a:lnTo>
                  <a:lnTo>
                    <a:pt x="8564" y="277769"/>
                  </a:lnTo>
                  <a:lnTo>
                    <a:pt x="20179" y="295300"/>
                  </a:lnTo>
                  <a:lnTo>
                    <a:pt x="24699" y="296608"/>
                  </a:lnTo>
                  <a:lnTo>
                    <a:pt x="55377" y="297638"/>
                  </a:lnTo>
                  <a:lnTo>
                    <a:pt x="113255" y="242081"/>
                  </a:lnTo>
                  <a:lnTo>
                    <a:pt x="121187" y="234151"/>
                  </a:lnTo>
                  <a:lnTo>
                    <a:pt x="125595" y="222688"/>
                  </a:lnTo>
                  <a:lnTo>
                    <a:pt x="128876" y="210097"/>
                  </a:lnTo>
                  <a:lnTo>
                    <a:pt x="141762" y="191236"/>
                  </a:lnTo>
                  <a:lnTo>
                    <a:pt x="147969" y="182889"/>
                  </a:lnTo>
                  <a:lnTo>
                    <a:pt x="150727" y="174770"/>
                  </a:lnTo>
                  <a:lnTo>
                    <a:pt x="152785" y="172075"/>
                  </a:lnTo>
                  <a:lnTo>
                    <a:pt x="162991" y="167396"/>
                  </a:lnTo>
                  <a:lnTo>
                    <a:pt x="164018" y="163475"/>
                  </a:lnTo>
                  <a:lnTo>
                    <a:pt x="164474" y="159968"/>
                  </a:lnTo>
                  <a:lnTo>
                    <a:pt x="164792" y="165541"/>
                  </a:lnTo>
                  <a:lnTo>
                    <a:pt x="134274" y="198554"/>
                  </a:lnTo>
                  <a:lnTo>
                    <a:pt x="119072" y="240443"/>
                  </a:lnTo>
                  <a:lnTo>
                    <a:pt x="119775" y="244962"/>
                  </a:lnTo>
                  <a:lnTo>
                    <a:pt x="129449" y="268456"/>
                  </a:lnTo>
                  <a:lnTo>
                    <a:pt x="131986" y="270251"/>
                  </a:lnTo>
                  <a:lnTo>
                    <a:pt x="138332" y="272247"/>
                  </a:lnTo>
                  <a:lnTo>
                    <a:pt x="145563" y="273134"/>
                  </a:lnTo>
                  <a:lnTo>
                    <a:pt x="153185" y="277055"/>
                  </a:lnTo>
                  <a:lnTo>
                    <a:pt x="157070" y="279953"/>
                  </a:lnTo>
                  <a:lnTo>
                    <a:pt x="160982" y="280562"/>
                  </a:lnTo>
                  <a:lnTo>
                    <a:pt x="164914" y="279646"/>
                  </a:lnTo>
                  <a:lnTo>
                    <a:pt x="172811" y="276422"/>
                  </a:lnTo>
                  <a:lnTo>
                    <a:pt x="200559" y="2738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5" name="SMARTInkShape-819"/>
            <p:cNvSpPr/>
            <p:nvPr/>
          </p:nvSpPr>
          <p:spPr>
            <a:xfrm>
              <a:off x="9763125" y="4452938"/>
              <a:ext cx="71086" cy="92358"/>
            </a:xfrm>
            <a:custGeom>
              <a:avLst/>
              <a:gdLst/>
              <a:ahLst/>
              <a:cxnLst/>
              <a:rect l="0" t="0" r="0" b="0"/>
              <a:pathLst>
                <a:path w="71086" h="92358">
                  <a:moveTo>
                    <a:pt x="11906" y="0"/>
                  </a:moveTo>
                  <a:lnTo>
                    <a:pt x="3724" y="19011"/>
                  </a:lnTo>
                  <a:lnTo>
                    <a:pt x="491" y="49654"/>
                  </a:lnTo>
                  <a:lnTo>
                    <a:pt x="6465" y="69245"/>
                  </a:lnTo>
                  <a:lnTo>
                    <a:pt x="16615" y="85487"/>
                  </a:lnTo>
                  <a:lnTo>
                    <a:pt x="24141" y="90911"/>
                  </a:lnTo>
                  <a:lnTo>
                    <a:pt x="28001" y="92357"/>
                  </a:lnTo>
                  <a:lnTo>
                    <a:pt x="31897" y="91999"/>
                  </a:lnTo>
                  <a:lnTo>
                    <a:pt x="57932" y="78424"/>
                  </a:lnTo>
                  <a:lnTo>
                    <a:pt x="62434" y="72126"/>
                  </a:lnTo>
                  <a:lnTo>
                    <a:pt x="68769" y="45623"/>
                  </a:lnTo>
                  <a:lnTo>
                    <a:pt x="71085" y="16869"/>
                  </a:lnTo>
                  <a:lnTo>
                    <a:pt x="64226" y="10583"/>
                  </a:lnTo>
                  <a:lnTo>
                    <a:pt x="58693" y="7055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6" name="SMARTInkShape-820"/>
            <p:cNvSpPr/>
            <p:nvPr/>
          </p:nvSpPr>
          <p:spPr>
            <a:xfrm>
              <a:off x="9525000" y="4393630"/>
              <a:ext cx="202407" cy="214027"/>
            </a:xfrm>
            <a:custGeom>
              <a:avLst/>
              <a:gdLst/>
              <a:ahLst/>
              <a:cxnLst/>
              <a:rect l="0" t="0" r="0" b="0"/>
              <a:pathLst>
                <a:path w="202407" h="214027">
                  <a:moveTo>
                    <a:pt x="0" y="35495"/>
                  </a:moveTo>
                  <a:lnTo>
                    <a:pt x="9423" y="57870"/>
                  </a:lnTo>
                  <a:lnTo>
                    <a:pt x="11842" y="111469"/>
                  </a:lnTo>
                  <a:lnTo>
                    <a:pt x="13200" y="130114"/>
                  </a:lnTo>
                  <a:lnTo>
                    <a:pt x="22154" y="163718"/>
                  </a:lnTo>
                  <a:lnTo>
                    <a:pt x="23769" y="205976"/>
                  </a:lnTo>
                  <a:lnTo>
                    <a:pt x="22461" y="208681"/>
                  </a:lnTo>
                  <a:lnTo>
                    <a:pt x="20265" y="210483"/>
                  </a:lnTo>
                  <a:lnTo>
                    <a:pt x="12051" y="214026"/>
                  </a:lnTo>
                  <a:lnTo>
                    <a:pt x="11950" y="207750"/>
                  </a:lnTo>
                  <a:lnTo>
                    <a:pt x="8397" y="201129"/>
                  </a:lnTo>
                  <a:lnTo>
                    <a:pt x="3732" y="193776"/>
                  </a:lnTo>
                  <a:lnTo>
                    <a:pt x="1106" y="180877"/>
                  </a:lnTo>
                  <a:lnTo>
                    <a:pt x="43" y="126526"/>
                  </a:lnTo>
                  <a:lnTo>
                    <a:pt x="1325" y="78266"/>
                  </a:lnTo>
                  <a:lnTo>
                    <a:pt x="17738" y="25868"/>
                  </a:lnTo>
                  <a:lnTo>
                    <a:pt x="21085" y="21139"/>
                  </a:lnTo>
                  <a:lnTo>
                    <a:pt x="33530" y="12928"/>
                  </a:lnTo>
                  <a:lnTo>
                    <a:pt x="41390" y="12051"/>
                  </a:lnTo>
                  <a:lnTo>
                    <a:pt x="48382" y="15374"/>
                  </a:lnTo>
                  <a:lnTo>
                    <a:pt x="75452" y="39680"/>
                  </a:lnTo>
                  <a:lnTo>
                    <a:pt x="79835" y="51025"/>
                  </a:lnTo>
                  <a:lnTo>
                    <a:pt x="83106" y="63563"/>
                  </a:lnTo>
                  <a:lnTo>
                    <a:pt x="91064" y="79383"/>
                  </a:lnTo>
                  <a:lnTo>
                    <a:pt x="96463" y="126421"/>
                  </a:lnTo>
                  <a:lnTo>
                    <a:pt x="107113" y="142589"/>
                  </a:lnTo>
                  <a:lnTo>
                    <a:pt x="107143" y="136312"/>
                  </a:lnTo>
                  <a:lnTo>
                    <a:pt x="110678" y="129691"/>
                  </a:lnTo>
                  <a:lnTo>
                    <a:pt x="115336" y="122339"/>
                  </a:lnTo>
                  <a:lnTo>
                    <a:pt x="117958" y="109439"/>
                  </a:lnTo>
                  <a:lnTo>
                    <a:pt x="120290" y="74950"/>
                  </a:lnTo>
                  <a:lnTo>
                    <a:pt x="142764" y="17110"/>
                  </a:lnTo>
                  <a:lnTo>
                    <a:pt x="148558" y="8362"/>
                  </a:lnTo>
                  <a:lnTo>
                    <a:pt x="155543" y="3592"/>
                  </a:lnTo>
                  <a:lnTo>
                    <a:pt x="166543" y="279"/>
                  </a:lnTo>
                  <a:lnTo>
                    <a:pt x="172356" y="0"/>
                  </a:lnTo>
                  <a:lnTo>
                    <a:pt x="174435" y="1249"/>
                  </a:lnTo>
                  <a:lnTo>
                    <a:pt x="175821" y="3403"/>
                  </a:lnTo>
                  <a:lnTo>
                    <a:pt x="177362" y="11972"/>
                  </a:lnTo>
                  <a:lnTo>
                    <a:pt x="184752" y="67234"/>
                  </a:lnTo>
                  <a:lnTo>
                    <a:pt x="189743" y="123166"/>
                  </a:lnTo>
                  <a:lnTo>
                    <a:pt x="191486" y="136637"/>
                  </a:lnTo>
                  <a:lnTo>
                    <a:pt x="198582" y="155127"/>
                  </a:lnTo>
                  <a:lnTo>
                    <a:pt x="199857" y="156260"/>
                  </a:lnTo>
                  <a:lnTo>
                    <a:pt x="202406" y="154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7" name="SMARTInkShape-821"/>
            <p:cNvSpPr/>
            <p:nvPr/>
          </p:nvSpPr>
          <p:spPr>
            <a:xfrm>
              <a:off x="11191875" y="3930731"/>
              <a:ext cx="154782" cy="128601"/>
            </a:xfrm>
            <a:custGeom>
              <a:avLst/>
              <a:gdLst/>
              <a:ahLst/>
              <a:cxnLst/>
              <a:rect l="0" t="0" r="0" b="0"/>
              <a:pathLst>
                <a:path w="154782" h="128601">
                  <a:moveTo>
                    <a:pt x="0" y="69769"/>
                  </a:moveTo>
                  <a:lnTo>
                    <a:pt x="10251" y="69769"/>
                  </a:lnTo>
                  <a:lnTo>
                    <a:pt x="21085" y="61586"/>
                  </a:lnTo>
                  <a:lnTo>
                    <a:pt x="32117" y="58966"/>
                  </a:lnTo>
                  <a:lnTo>
                    <a:pt x="51643" y="58008"/>
                  </a:lnTo>
                  <a:lnTo>
                    <a:pt x="54270" y="56637"/>
                  </a:lnTo>
                  <a:lnTo>
                    <a:pt x="56024" y="54400"/>
                  </a:lnTo>
                  <a:lnTo>
                    <a:pt x="57191" y="51586"/>
                  </a:lnTo>
                  <a:lnTo>
                    <a:pt x="59296" y="49709"/>
                  </a:lnTo>
                  <a:lnTo>
                    <a:pt x="72175" y="43170"/>
                  </a:lnTo>
                  <a:lnTo>
                    <a:pt x="94702" y="22682"/>
                  </a:lnTo>
                  <a:lnTo>
                    <a:pt x="95246" y="10387"/>
                  </a:lnTo>
                  <a:lnTo>
                    <a:pt x="84999" y="0"/>
                  </a:lnTo>
                  <a:lnTo>
                    <a:pt x="83123" y="767"/>
                  </a:lnTo>
                  <a:lnTo>
                    <a:pt x="73238" y="8729"/>
                  </a:lnTo>
                  <a:lnTo>
                    <a:pt x="65651" y="22432"/>
                  </a:lnTo>
                  <a:lnTo>
                    <a:pt x="64930" y="27627"/>
                  </a:lnTo>
                  <a:lnTo>
                    <a:pt x="67599" y="41261"/>
                  </a:lnTo>
                  <a:lnTo>
                    <a:pt x="63999" y="49602"/>
                  </a:lnTo>
                  <a:lnTo>
                    <a:pt x="65045" y="61247"/>
                  </a:lnTo>
                  <a:lnTo>
                    <a:pt x="70596" y="88491"/>
                  </a:lnTo>
                  <a:lnTo>
                    <a:pt x="71065" y="97051"/>
                  </a:lnTo>
                  <a:lnTo>
                    <a:pt x="74801" y="105266"/>
                  </a:lnTo>
                  <a:lnTo>
                    <a:pt x="87976" y="121319"/>
                  </a:lnTo>
                  <a:lnTo>
                    <a:pt x="95545" y="125753"/>
                  </a:lnTo>
                  <a:lnTo>
                    <a:pt x="111184" y="128600"/>
                  </a:lnTo>
                  <a:lnTo>
                    <a:pt x="119088" y="125461"/>
                  </a:lnTo>
                  <a:lnTo>
                    <a:pt x="154781" y="105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8" name="SMARTInkShape-822"/>
            <p:cNvSpPr/>
            <p:nvPr/>
          </p:nvSpPr>
          <p:spPr>
            <a:xfrm>
              <a:off x="11132344" y="3845719"/>
              <a:ext cx="23813" cy="238126"/>
            </a:xfrm>
            <a:custGeom>
              <a:avLst/>
              <a:gdLst/>
              <a:ahLst/>
              <a:cxnLst/>
              <a:rect l="0" t="0" r="0" b="0"/>
              <a:pathLst>
                <a:path w="23813" h="238126">
                  <a:moveTo>
                    <a:pt x="0" y="0"/>
                  </a:moveTo>
                  <a:lnTo>
                    <a:pt x="0" y="53553"/>
                  </a:lnTo>
                  <a:lnTo>
                    <a:pt x="0" y="108769"/>
                  </a:lnTo>
                  <a:lnTo>
                    <a:pt x="1321" y="134239"/>
                  </a:lnTo>
                  <a:lnTo>
                    <a:pt x="11170" y="181035"/>
                  </a:lnTo>
                  <a:lnTo>
                    <a:pt x="11865" y="217728"/>
                  </a:lnTo>
                  <a:lnTo>
                    <a:pt x="13200" y="220558"/>
                  </a:lnTo>
                  <a:lnTo>
                    <a:pt x="15414" y="222444"/>
                  </a:lnTo>
                  <a:lnTo>
                    <a:pt x="18213" y="223703"/>
                  </a:lnTo>
                  <a:lnTo>
                    <a:pt x="20080" y="225864"/>
                  </a:lnTo>
                  <a:lnTo>
                    <a:pt x="23812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9" name="SMARTInkShape-823"/>
            <p:cNvSpPr/>
            <p:nvPr/>
          </p:nvSpPr>
          <p:spPr>
            <a:xfrm>
              <a:off x="10846594" y="3929063"/>
              <a:ext cx="107157" cy="130836"/>
            </a:xfrm>
            <a:custGeom>
              <a:avLst/>
              <a:gdLst/>
              <a:ahLst/>
              <a:cxnLst/>
              <a:rect l="0" t="0" r="0" b="0"/>
              <a:pathLst>
                <a:path w="107157" h="130836">
                  <a:moveTo>
                    <a:pt x="0" y="0"/>
                  </a:moveTo>
                  <a:lnTo>
                    <a:pt x="0" y="38239"/>
                  </a:lnTo>
                  <a:lnTo>
                    <a:pt x="18985" y="95874"/>
                  </a:lnTo>
                  <a:lnTo>
                    <a:pt x="23794" y="130835"/>
                  </a:lnTo>
                  <a:lnTo>
                    <a:pt x="25134" y="90343"/>
                  </a:lnTo>
                  <a:lnTo>
                    <a:pt x="34063" y="57790"/>
                  </a:lnTo>
                  <a:lnTo>
                    <a:pt x="42037" y="48615"/>
                  </a:lnTo>
                  <a:lnTo>
                    <a:pt x="74914" y="29234"/>
                  </a:lnTo>
                  <a:lnTo>
                    <a:pt x="107156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0" name="SMARTInkShape-824"/>
            <p:cNvSpPr/>
            <p:nvPr/>
          </p:nvSpPr>
          <p:spPr>
            <a:xfrm>
              <a:off x="10703719" y="3965473"/>
              <a:ext cx="107157" cy="121766"/>
            </a:xfrm>
            <a:custGeom>
              <a:avLst/>
              <a:gdLst/>
              <a:ahLst/>
              <a:cxnLst/>
              <a:rect l="0" t="0" r="0" b="0"/>
              <a:pathLst>
                <a:path w="107157" h="121766">
                  <a:moveTo>
                    <a:pt x="0" y="46933"/>
                  </a:moveTo>
                  <a:lnTo>
                    <a:pt x="41258" y="46933"/>
                  </a:lnTo>
                  <a:lnTo>
                    <a:pt x="48322" y="43406"/>
                  </a:lnTo>
                  <a:lnTo>
                    <a:pt x="52059" y="40612"/>
                  </a:lnTo>
                  <a:lnTo>
                    <a:pt x="56210" y="33982"/>
                  </a:lnTo>
                  <a:lnTo>
                    <a:pt x="58874" y="18945"/>
                  </a:lnTo>
                  <a:lnTo>
                    <a:pt x="59336" y="7185"/>
                  </a:lnTo>
                  <a:lnTo>
                    <a:pt x="58078" y="4559"/>
                  </a:lnTo>
                  <a:lnTo>
                    <a:pt x="55918" y="2809"/>
                  </a:lnTo>
                  <a:lnTo>
                    <a:pt x="49987" y="864"/>
                  </a:lnTo>
                  <a:lnTo>
                    <a:pt x="42941" y="0"/>
                  </a:lnTo>
                  <a:lnTo>
                    <a:pt x="35400" y="3143"/>
                  </a:lnTo>
                  <a:lnTo>
                    <a:pt x="31537" y="5834"/>
                  </a:lnTo>
                  <a:lnTo>
                    <a:pt x="19779" y="28582"/>
                  </a:lnTo>
                  <a:lnTo>
                    <a:pt x="12944" y="79843"/>
                  </a:lnTo>
                  <a:lnTo>
                    <a:pt x="12111" y="107527"/>
                  </a:lnTo>
                  <a:lnTo>
                    <a:pt x="14688" y="112464"/>
                  </a:lnTo>
                  <a:lnTo>
                    <a:pt x="24608" y="121478"/>
                  </a:lnTo>
                  <a:lnTo>
                    <a:pt x="32280" y="121765"/>
                  </a:lnTo>
                  <a:lnTo>
                    <a:pt x="59394" y="110851"/>
                  </a:lnTo>
                  <a:lnTo>
                    <a:pt x="107156" y="588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1" name="SMARTInkShape-825"/>
            <p:cNvSpPr/>
            <p:nvPr/>
          </p:nvSpPr>
          <p:spPr>
            <a:xfrm>
              <a:off x="10563178" y="3952875"/>
              <a:ext cx="126781" cy="272319"/>
            </a:xfrm>
            <a:custGeom>
              <a:avLst/>
              <a:gdLst/>
              <a:ahLst/>
              <a:cxnLst/>
              <a:rect l="0" t="0" r="0" b="0"/>
              <a:pathLst>
                <a:path w="126781" h="272319">
                  <a:moveTo>
                    <a:pt x="45291" y="0"/>
                  </a:moveTo>
                  <a:lnTo>
                    <a:pt x="28718" y="16571"/>
                  </a:lnTo>
                  <a:lnTo>
                    <a:pt x="5542" y="70502"/>
                  </a:lnTo>
                  <a:lnTo>
                    <a:pt x="0" y="92180"/>
                  </a:lnTo>
                  <a:lnTo>
                    <a:pt x="545" y="97173"/>
                  </a:lnTo>
                  <a:lnTo>
                    <a:pt x="2232" y="100500"/>
                  </a:lnTo>
                  <a:lnTo>
                    <a:pt x="4679" y="102719"/>
                  </a:lnTo>
                  <a:lnTo>
                    <a:pt x="8955" y="101552"/>
                  </a:lnTo>
                  <a:lnTo>
                    <a:pt x="31302" y="87724"/>
                  </a:lnTo>
                  <a:lnTo>
                    <a:pt x="35964" y="86264"/>
                  </a:lnTo>
                  <a:lnTo>
                    <a:pt x="44674" y="77586"/>
                  </a:lnTo>
                  <a:lnTo>
                    <a:pt x="61044" y="56777"/>
                  </a:lnTo>
                  <a:lnTo>
                    <a:pt x="69048" y="51693"/>
                  </a:lnTo>
                  <a:lnTo>
                    <a:pt x="80803" y="47695"/>
                  </a:lnTo>
                  <a:lnTo>
                    <a:pt x="80947" y="53966"/>
                  </a:lnTo>
                  <a:lnTo>
                    <a:pt x="91825" y="78766"/>
                  </a:lnTo>
                  <a:lnTo>
                    <a:pt x="119246" y="131934"/>
                  </a:lnTo>
                  <a:lnTo>
                    <a:pt x="126780" y="184321"/>
                  </a:lnTo>
                  <a:lnTo>
                    <a:pt x="126764" y="208807"/>
                  </a:lnTo>
                  <a:lnTo>
                    <a:pt x="122070" y="229063"/>
                  </a:lnTo>
                  <a:lnTo>
                    <a:pt x="105669" y="256460"/>
                  </a:lnTo>
                  <a:lnTo>
                    <a:pt x="95056" y="266117"/>
                  </a:lnTo>
                  <a:lnTo>
                    <a:pt x="85929" y="270410"/>
                  </a:lnTo>
                  <a:lnTo>
                    <a:pt x="77460" y="272318"/>
                  </a:lnTo>
                  <a:lnTo>
                    <a:pt x="33385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2" name="SMARTInkShape-826"/>
            <p:cNvSpPr/>
            <p:nvPr/>
          </p:nvSpPr>
          <p:spPr>
            <a:xfrm>
              <a:off x="10394203" y="4000500"/>
              <a:ext cx="119017" cy="95251"/>
            </a:xfrm>
            <a:custGeom>
              <a:avLst/>
              <a:gdLst/>
              <a:ahLst/>
              <a:cxnLst/>
              <a:rect l="0" t="0" r="0" b="0"/>
              <a:pathLst>
                <a:path w="119017" h="95251">
                  <a:moveTo>
                    <a:pt x="23766" y="0"/>
                  </a:moveTo>
                  <a:lnTo>
                    <a:pt x="23766" y="6321"/>
                  </a:lnTo>
                  <a:lnTo>
                    <a:pt x="4005" y="63459"/>
                  </a:lnTo>
                  <a:lnTo>
                    <a:pt x="489" y="80463"/>
                  </a:lnTo>
                  <a:lnTo>
                    <a:pt x="309" y="80101"/>
                  </a:lnTo>
                  <a:lnTo>
                    <a:pt x="0" y="60198"/>
                  </a:lnTo>
                  <a:lnTo>
                    <a:pt x="6287" y="32388"/>
                  </a:lnTo>
                  <a:lnTo>
                    <a:pt x="12911" y="21009"/>
                  </a:lnTo>
                  <a:lnTo>
                    <a:pt x="34262" y="7384"/>
                  </a:lnTo>
                  <a:lnTo>
                    <a:pt x="56275" y="2188"/>
                  </a:lnTo>
                  <a:lnTo>
                    <a:pt x="68199" y="4500"/>
                  </a:lnTo>
                  <a:lnTo>
                    <a:pt x="73232" y="6969"/>
                  </a:lnTo>
                  <a:lnTo>
                    <a:pt x="82351" y="16768"/>
                  </a:lnTo>
                  <a:lnTo>
                    <a:pt x="98984" y="44616"/>
                  </a:lnTo>
                  <a:lnTo>
                    <a:pt x="105506" y="74273"/>
                  </a:lnTo>
                  <a:lnTo>
                    <a:pt x="106396" y="85044"/>
                  </a:lnTo>
                  <a:lnTo>
                    <a:pt x="107957" y="88447"/>
                  </a:lnTo>
                  <a:lnTo>
                    <a:pt x="119016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3" name="SMARTInkShape-827"/>
            <p:cNvSpPr/>
            <p:nvPr/>
          </p:nvSpPr>
          <p:spPr>
            <a:xfrm>
              <a:off x="10223544" y="3952875"/>
              <a:ext cx="122988" cy="138976"/>
            </a:xfrm>
            <a:custGeom>
              <a:avLst/>
              <a:gdLst/>
              <a:ahLst/>
              <a:cxnLst/>
              <a:rect l="0" t="0" r="0" b="0"/>
              <a:pathLst>
                <a:path w="122988" h="138976">
                  <a:moveTo>
                    <a:pt x="63456" y="0"/>
                  </a:moveTo>
                  <a:lnTo>
                    <a:pt x="63456" y="6321"/>
                  </a:lnTo>
                  <a:lnTo>
                    <a:pt x="62133" y="8183"/>
                  </a:lnTo>
                  <a:lnTo>
                    <a:pt x="59928" y="9424"/>
                  </a:lnTo>
                  <a:lnTo>
                    <a:pt x="57135" y="10251"/>
                  </a:lnTo>
                  <a:lnTo>
                    <a:pt x="40564" y="24057"/>
                  </a:lnTo>
                  <a:lnTo>
                    <a:pt x="12584" y="61931"/>
                  </a:lnTo>
                  <a:lnTo>
                    <a:pt x="2042" y="84411"/>
                  </a:lnTo>
                  <a:lnTo>
                    <a:pt x="0" y="100574"/>
                  </a:lnTo>
                  <a:lnTo>
                    <a:pt x="3503" y="112169"/>
                  </a:lnTo>
                  <a:lnTo>
                    <a:pt x="20267" y="134553"/>
                  </a:lnTo>
                  <a:lnTo>
                    <a:pt x="25403" y="136004"/>
                  </a:lnTo>
                  <a:lnTo>
                    <a:pt x="38165" y="134088"/>
                  </a:lnTo>
                  <a:lnTo>
                    <a:pt x="42626" y="131726"/>
                  </a:lnTo>
                  <a:lnTo>
                    <a:pt x="45601" y="128827"/>
                  </a:lnTo>
                  <a:lnTo>
                    <a:pt x="81107" y="71968"/>
                  </a:lnTo>
                  <a:lnTo>
                    <a:pt x="86457" y="44772"/>
                  </a:lnTo>
                  <a:lnTo>
                    <a:pt x="87247" y="24538"/>
                  </a:lnTo>
                  <a:lnTo>
                    <a:pt x="88587" y="44290"/>
                  </a:lnTo>
                  <a:lnTo>
                    <a:pt x="97519" y="96378"/>
                  </a:lnTo>
                  <a:lnTo>
                    <a:pt x="100170" y="117227"/>
                  </a:lnTo>
                  <a:lnTo>
                    <a:pt x="105350" y="129712"/>
                  </a:lnTo>
                  <a:lnTo>
                    <a:pt x="108584" y="134100"/>
                  </a:lnTo>
                  <a:lnTo>
                    <a:pt x="115703" y="138975"/>
                  </a:lnTo>
                  <a:lnTo>
                    <a:pt x="118132" y="138952"/>
                  </a:lnTo>
                  <a:lnTo>
                    <a:pt x="122987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4" name="SMARTInkShape-828"/>
            <p:cNvSpPr/>
            <p:nvPr/>
          </p:nvSpPr>
          <p:spPr>
            <a:xfrm>
              <a:off x="10060781" y="3833813"/>
              <a:ext cx="119064" cy="273844"/>
            </a:xfrm>
            <a:custGeom>
              <a:avLst/>
              <a:gdLst/>
              <a:ahLst/>
              <a:cxnLst/>
              <a:rect l="0" t="0" r="0" b="0"/>
              <a:pathLst>
                <a:path w="119064" h="273844">
                  <a:moveTo>
                    <a:pt x="0" y="0"/>
                  </a:moveTo>
                  <a:lnTo>
                    <a:pt x="0" y="52221"/>
                  </a:lnTo>
                  <a:lnTo>
                    <a:pt x="3528" y="108848"/>
                  </a:lnTo>
                  <a:lnTo>
                    <a:pt x="10251" y="158349"/>
                  </a:lnTo>
                  <a:lnTo>
                    <a:pt x="15217" y="211254"/>
                  </a:lnTo>
                  <a:lnTo>
                    <a:pt x="23310" y="236552"/>
                  </a:lnTo>
                  <a:lnTo>
                    <a:pt x="23664" y="231337"/>
                  </a:lnTo>
                  <a:lnTo>
                    <a:pt x="13547" y="183272"/>
                  </a:lnTo>
                  <a:lnTo>
                    <a:pt x="18715" y="158960"/>
                  </a:lnTo>
                  <a:lnTo>
                    <a:pt x="28622" y="134999"/>
                  </a:lnTo>
                  <a:lnTo>
                    <a:pt x="33633" y="129687"/>
                  </a:lnTo>
                  <a:lnTo>
                    <a:pt x="46258" y="123785"/>
                  </a:lnTo>
                  <a:lnTo>
                    <a:pt x="61919" y="120462"/>
                  </a:lnTo>
                  <a:lnTo>
                    <a:pt x="74262" y="126739"/>
                  </a:lnTo>
                  <a:lnTo>
                    <a:pt x="81257" y="132117"/>
                  </a:lnTo>
                  <a:lnTo>
                    <a:pt x="97425" y="158648"/>
                  </a:lnTo>
                  <a:lnTo>
                    <a:pt x="115298" y="211294"/>
                  </a:lnTo>
                  <a:lnTo>
                    <a:pt x="119063" y="2738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5" name="SMARTInkShape-829"/>
            <p:cNvSpPr/>
            <p:nvPr/>
          </p:nvSpPr>
          <p:spPr>
            <a:xfrm>
              <a:off x="9895758" y="3929063"/>
              <a:ext cx="117399" cy="177663"/>
            </a:xfrm>
            <a:custGeom>
              <a:avLst/>
              <a:gdLst/>
              <a:ahLst/>
              <a:cxnLst/>
              <a:rect l="0" t="0" r="0" b="0"/>
              <a:pathLst>
                <a:path w="117399" h="177663">
                  <a:moveTo>
                    <a:pt x="81680" y="0"/>
                  </a:moveTo>
                  <a:lnTo>
                    <a:pt x="53691" y="0"/>
                  </a:lnTo>
                  <a:lnTo>
                    <a:pt x="35609" y="12640"/>
                  </a:lnTo>
                  <a:lnTo>
                    <a:pt x="19816" y="26823"/>
                  </a:lnTo>
                  <a:lnTo>
                    <a:pt x="6759" y="52045"/>
                  </a:lnTo>
                  <a:lnTo>
                    <a:pt x="0" y="102982"/>
                  </a:lnTo>
                  <a:lnTo>
                    <a:pt x="150" y="132524"/>
                  </a:lnTo>
                  <a:lnTo>
                    <a:pt x="7987" y="156711"/>
                  </a:lnTo>
                  <a:lnTo>
                    <a:pt x="14971" y="167987"/>
                  </a:lnTo>
                  <a:lnTo>
                    <a:pt x="20010" y="171522"/>
                  </a:lnTo>
                  <a:lnTo>
                    <a:pt x="38418" y="176498"/>
                  </a:lnTo>
                  <a:lnTo>
                    <a:pt x="48341" y="177662"/>
                  </a:lnTo>
                  <a:lnTo>
                    <a:pt x="74006" y="171996"/>
                  </a:lnTo>
                  <a:lnTo>
                    <a:pt x="117398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6" name="SMARTInkShape-830"/>
            <p:cNvSpPr/>
            <p:nvPr/>
          </p:nvSpPr>
          <p:spPr>
            <a:xfrm>
              <a:off x="9823353" y="3762375"/>
              <a:ext cx="118367" cy="428626"/>
            </a:xfrm>
            <a:custGeom>
              <a:avLst/>
              <a:gdLst/>
              <a:ahLst/>
              <a:cxnLst/>
              <a:rect l="0" t="0" r="0" b="0"/>
              <a:pathLst>
                <a:path w="118367" h="428626">
                  <a:moveTo>
                    <a:pt x="70741" y="0"/>
                  </a:moveTo>
                  <a:lnTo>
                    <a:pt x="70741" y="6321"/>
                  </a:lnTo>
                  <a:lnTo>
                    <a:pt x="67213" y="12952"/>
                  </a:lnTo>
                  <a:lnTo>
                    <a:pt x="61235" y="22954"/>
                  </a:lnTo>
                  <a:lnTo>
                    <a:pt x="38854" y="76131"/>
                  </a:lnTo>
                  <a:lnTo>
                    <a:pt x="19128" y="131587"/>
                  </a:lnTo>
                  <a:lnTo>
                    <a:pt x="7235" y="185833"/>
                  </a:lnTo>
                  <a:lnTo>
                    <a:pt x="1651" y="239535"/>
                  </a:lnTo>
                  <a:lnTo>
                    <a:pt x="0" y="295281"/>
                  </a:lnTo>
                  <a:lnTo>
                    <a:pt x="8946" y="351720"/>
                  </a:lnTo>
                  <a:lnTo>
                    <a:pt x="33630" y="395845"/>
                  </a:lnTo>
                  <a:lnTo>
                    <a:pt x="49309" y="416855"/>
                  </a:lnTo>
                  <a:lnTo>
                    <a:pt x="68712" y="423394"/>
                  </a:lnTo>
                  <a:lnTo>
                    <a:pt x="118366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81" name="SMARTInkShape-Group107"/>
          <p:cNvGrpSpPr/>
          <p:nvPr/>
        </p:nvGrpSpPr>
        <p:grpSpPr>
          <a:xfrm>
            <a:off x="7584462" y="4929188"/>
            <a:ext cx="1881008" cy="428626"/>
            <a:chOff x="7584462" y="4929188"/>
            <a:chExt cx="1881008" cy="428626"/>
          </a:xfrm>
        </p:grpSpPr>
        <p:sp>
          <p:nvSpPr>
            <p:cNvPr id="468" name="SMARTInkShape-831"/>
            <p:cNvSpPr/>
            <p:nvPr/>
          </p:nvSpPr>
          <p:spPr>
            <a:xfrm>
              <a:off x="7584462" y="4929188"/>
              <a:ext cx="214133" cy="297657"/>
            </a:xfrm>
            <a:custGeom>
              <a:avLst/>
              <a:gdLst/>
              <a:ahLst/>
              <a:cxnLst/>
              <a:rect l="0" t="0" r="0" b="0"/>
              <a:pathLst>
                <a:path w="214133" h="297657">
                  <a:moveTo>
                    <a:pt x="190319" y="0"/>
                  </a:moveTo>
                  <a:lnTo>
                    <a:pt x="144249" y="52389"/>
                  </a:lnTo>
                  <a:lnTo>
                    <a:pt x="115759" y="103052"/>
                  </a:lnTo>
                  <a:lnTo>
                    <a:pt x="79373" y="158041"/>
                  </a:lnTo>
                  <a:lnTo>
                    <a:pt x="42272" y="214495"/>
                  </a:lnTo>
                  <a:lnTo>
                    <a:pt x="0" y="261751"/>
                  </a:lnTo>
                  <a:lnTo>
                    <a:pt x="6192" y="261882"/>
                  </a:lnTo>
                  <a:lnTo>
                    <a:pt x="56226" y="250764"/>
                  </a:lnTo>
                  <a:lnTo>
                    <a:pt x="68545" y="251679"/>
                  </a:lnTo>
                  <a:lnTo>
                    <a:pt x="120092" y="266645"/>
                  </a:lnTo>
                  <a:lnTo>
                    <a:pt x="173854" y="283462"/>
                  </a:lnTo>
                  <a:lnTo>
                    <a:pt x="214132" y="297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9" name="SMARTInkShape-832"/>
            <p:cNvSpPr/>
            <p:nvPr/>
          </p:nvSpPr>
          <p:spPr>
            <a:xfrm>
              <a:off x="7774781" y="4929188"/>
              <a:ext cx="23814" cy="381001"/>
            </a:xfrm>
            <a:custGeom>
              <a:avLst/>
              <a:gdLst/>
              <a:ahLst/>
              <a:cxnLst/>
              <a:rect l="0" t="0" r="0" b="0"/>
              <a:pathLst>
                <a:path w="23814" h="381001">
                  <a:moveTo>
                    <a:pt x="0" y="0"/>
                  </a:moveTo>
                  <a:lnTo>
                    <a:pt x="1323" y="40616"/>
                  </a:lnTo>
                  <a:lnTo>
                    <a:pt x="10251" y="92138"/>
                  </a:lnTo>
                  <a:lnTo>
                    <a:pt x="11415" y="142688"/>
                  </a:lnTo>
                  <a:lnTo>
                    <a:pt x="11809" y="194479"/>
                  </a:lnTo>
                  <a:lnTo>
                    <a:pt x="13200" y="244301"/>
                  </a:lnTo>
                  <a:lnTo>
                    <a:pt x="20080" y="291843"/>
                  </a:lnTo>
                  <a:lnTo>
                    <a:pt x="23813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0" name="SMARTInkShape-833"/>
            <p:cNvSpPr/>
            <p:nvPr/>
          </p:nvSpPr>
          <p:spPr>
            <a:xfrm>
              <a:off x="8084344" y="4929188"/>
              <a:ext cx="11907" cy="357188"/>
            </a:xfrm>
            <a:custGeom>
              <a:avLst/>
              <a:gdLst/>
              <a:ahLst/>
              <a:cxnLst/>
              <a:rect l="0" t="0" r="0" b="0"/>
              <a:pathLst>
                <a:path w="11907" h="357188">
                  <a:moveTo>
                    <a:pt x="11906" y="0"/>
                  </a:moveTo>
                  <a:lnTo>
                    <a:pt x="4" y="0"/>
                  </a:lnTo>
                  <a:lnTo>
                    <a:pt x="1322" y="31137"/>
                  </a:lnTo>
                  <a:lnTo>
                    <a:pt x="10250" y="90628"/>
                  </a:lnTo>
                  <a:lnTo>
                    <a:pt x="11415" y="148561"/>
                  </a:lnTo>
                  <a:lnTo>
                    <a:pt x="11808" y="205195"/>
                  </a:lnTo>
                  <a:lnTo>
                    <a:pt x="11877" y="254533"/>
                  </a:lnTo>
                  <a:lnTo>
                    <a:pt x="8372" y="308100"/>
                  </a:lnTo>
                  <a:lnTo>
                    <a:pt x="0" y="3571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1" name="SMARTInkShape-834"/>
            <p:cNvSpPr/>
            <p:nvPr/>
          </p:nvSpPr>
          <p:spPr>
            <a:xfrm>
              <a:off x="8060531" y="4966010"/>
              <a:ext cx="163392" cy="290457"/>
            </a:xfrm>
            <a:custGeom>
              <a:avLst/>
              <a:gdLst/>
              <a:ahLst/>
              <a:cxnLst/>
              <a:rect l="0" t="0" r="0" b="0"/>
              <a:pathLst>
                <a:path w="163392" h="290457">
                  <a:moveTo>
                    <a:pt x="0" y="10803"/>
                  </a:moveTo>
                  <a:lnTo>
                    <a:pt x="0" y="4482"/>
                  </a:lnTo>
                  <a:lnTo>
                    <a:pt x="1323" y="2620"/>
                  </a:lnTo>
                  <a:lnTo>
                    <a:pt x="3527" y="1379"/>
                  </a:lnTo>
                  <a:lnTo>
                    <a:pt x="12151" y="0"/>
                  </a:lnTo>
                  <a:lnTo>
                    <a:pt x="39319" y="547"/>
                  </a:lnTo>
                  <a:lnTo>
                    <a:pt x="61131" y="5362"/>
                  </a:lnTo>
                  <a:lnTo>
                    <a:pt x="104826" y="35598"/>
                  </a:lnTo>
                  <a:lnTo>
                    <a:pt x="125281" y="56367"/>
                  </a:lnTo>
                  <a:lnTo>
                    <a:pt x="151697" y="108782"/>
                  </a:lnTo>
                  <a:lnTo>
                    <a:pt x="162246" y="154486"/>
                  </a:lnTo>
                  <a:lnTo>
                    <a:pt x="163391" y="183141"/>
                  </a:lnTo>
                  <a:lnTo>
                    <a:pt x="149855" y="238027"/>
                  </a:lnTo>
                  <a:lnTo>
                    <a:pt x="132303" y="266717"/>
                  </a:lnTo>
                  <a:lnTo>
                    <a:pt x="121420" y="276679"/>
                  </a:lnTo>
                  <a:lnTo>
                    <a:pt x="97333" y="289392"/>
                  </a:lnTo>
                  <a:lnTo>
                    <a:pt x="90023" y="290456"/>
                  </a:lnTo>
                  <a:lnTo>
                    <a:pt x="47625" y="2846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2" name="SMARTInkShape-835"/>
            <p:cNvSpPr/>
            <p:nvPr/>
          </p:nvSpPr>
          <p:spPr>
            <a:xfrm>
              <a:off x="8215313" y="5110319"/>
              <a:ext cx="94550" cy="176057"/>
            </a:xfrm>
            <a:custGeom>
              <a:avLst/>
              <a:gdLst/>
              <a:ahLst/>
              <a:cxnLst/>
              <a:rect l="0" t="0" r="0" b="0"/>
              <a:pathLst>
                <a:path w="94550" h="176057">
                  <a:moveTo>
                    <a:pt x="0" y="80806"/>
                  </a:moveTo>
                  <a:lnTo>
                    <a:pt x="6319" y="87126"/>
                  </a:lnTo>
                  <a:lnTo>
                    <a:pt x="12951" y="90229"/>
                  </a:lnTo>
                  <a:lnTo>
                    <a:pt x="34308" y="92221"/>
                  </a:lnTo>
                  <a:lnTo>
                    <a:pt x="45233" y="88966"/>
                  </a:lnTo>
                  <a:lnTo>
                    <a:pt x="63027" y="76097"/>
                  </a:lnTo>
                  <a:lnTo>
                    <a:pt x="87270" y="36388"/>
                  </a:lnTo>
                  <a:lnTo>
                    <a:pt x="92886" y="19432"/>
                  </a:lnTo>
                  <a:lnTo>
                    <a:pt x="94549" y="6030"/>
                  </a:lnTo>
                  <a:lnTo>
                    <a:pt x="93460" y="3174"/>
                  </a:lnTo>
                  <a:lnTo>
                    <a:pt x="91410" y="1270"/>
                  </a:lnTo>
                  <a:lnTo>
                    <a:pt x="88720" y="0"/>
                  </a:lnTo>
                  <a:lnTo>
                    <a:pt x="78678" y="2118"/>
                  </a:lnTo>
                  <a:lnTo>
                    <a:pt x="61676" y="10749"/>
                  </a:lnTo>
                  <a:lnTo>
                    <a:pt x="37759" y="31837"/>
                  </a:lnTo>
                  <a:lnTo>
                    <a:pt x="21623" y="53803"/>
                  </a:lnTo>
                  <a:lnTo>
                    <a:pt x="8464" y="83388"/>
                  </a:lnTo>
                  <a:lnTo>
                    <a:pt x="7289" y="98710"/>
                  </a:lnTo>
                  <a:lnTo>
                    <a:pt x="17315" y="131968"/>
                  </a:lnTo>
                  <a:lnTo>
                    <a:pt x="27980" y="146760"/>
                  </a:lnTo>
                  <a:lnTo>
                    <a:pt x="83343" y="176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3" name="SMARTInkShape-836"/>
            <p:cNvSpPr/>
            <p:nvPr/>
          </p:nvSpPr>
          <p:spPr>
            <a:xfrm>
              <a:off x="8382000" y="5119688"/>
              <a:ext cx="82108" cy="188093"/>
            </a:xfrm>
            <a:custGeom>
              <a:avLst/>
              <a:gdLst/>
              <a:ahLst/>
              <a:cxnLst/>
              <a:rect l="0" t="0" r="0" b="0"/>
              <a:pathLst>
                <a:path w="82108" h="188093">
                  <a:moveTo>
                    <a:pt x="59531" y="0"/>
                  </a:moveTo>
                  <a:lnTo>
                    <a:pt x="53211" y="0"/>
                  </a:lnTo>
                  <a:lnTo>
                    <a:pt x="46579" y="3526"/>
                  </a:lnTo>
                  <a:lnTo>
                    <a:pt x="42959" y="6320"/>
                  </a:lnTo>
                  <a:lnTo>
                    <a:pt x="38937" y="12951"/>
                  </a:lnTo>
                  <a:lnTo>
                    <a:pt x="37864" y="16571"/>
                  </a:lnTo>
                  <a:lnTo>
                    <a:pt x="6055" y="62682"/>
                  </a:lnTo>
                  <a:lnTo>
                    <a:pt x="797" y="80361"/>
                  </a:lnTo>
                  <a:lnTo>
                    <a:pt x="7410" y="85546"/>
                  </a:lnTo>
                  <a:lnTo>
                    <a:pt x="19168" y="90937"/>
                  </a:lnTo>
                  <a:lnTo>
                    <a:pt x="69252" y="101401"/>
                  </a:lnTo>
                  <a:lnTo>
                    <a:pt x="73949" y="105965"/>
                  </a:lnTo>
                  <a:lnTo>
                    <a:pt x="79168" y="118093"/>
                  </a:lnTo>
                  <a:lnTo>
                    <a:pt x="82107" y="139794"/>
                  </a:lnTo>
                  <a:lnTo>
                    <a:pt x="79266" y="151648"/>
                  </a:lnTo>
                  <a:lnTo>
                    <a:pt x="66664" y="170037"/>
                  </a:lnTo>
                  <a:lnTo>
                    <a:pt x="49002" y="182379"/>
                  </a:lnTo>
                  <a:lnTo>
                    <a:pt x="27013" y="188092"/>
                  </a:lnTo>
                  <a:lnTo>
                    <a:pt x="21978" y="187573"/>
                  </a:lnTo>
                  <a:lnTo>
                    <a:pt x="18621" y="185902"/>
                  </a:lnTo>
                  <a:lnTo>
                    <a:pt x="16382" y="183466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4" name="SMARTInkShape-837"/>
            <p:cNvSpPr/>
            <p:nvPr/>
          </p:nvSpPr>
          <p:spPr>
            <a:xfrm>
              <a:off x="8667750" y="4953000"/>
              <a:ext cx="150681" cy="332505"/>
            </a:xfrm>
            <a:custGeom>
              <a:avLst/>
              <a:gdLst/>
              <a:ahLst/>
              <a:cxnLst/>
              <a:rect l="0" t="0" r="0" b="0"/>
              <a:pathLst>
                <a:path w="150681" h="332505">
                  <a:moveTo>
                    <a:pt x="23813" y="0"/>
                  </a:moveTo>
                  <a:lnTo>
                    <a:pt x="23813" y="16571"/>
                  </a:lnTo>
                  <a:lnTo>
                    <a:pt x="27340" y="24121"/>
                  </a:lnTo>
                  <a:lnTo>
                    <a:pt x="30132" y="27987"/>
                  </a:lnTo>
                  <a:lnTo>
                    <a:pt x="34983" y="86508"/>
                  </a:lnTo>
                  <a:lnTo>
                    <a:pt x="35573" y="141148"/>
                  </a:lnTo>
                  <a:lnTo>
                    <a:pt x="35675" y="190723"/>
                  </a:lnTo>
                  <a:lnTo>
                    <a:pt x="35706" y="240984"/>
                  </a:lnTo>
                  <a:lnTo>
                    <a:pt x="35718" y="297782"/>
                  </a:lnTo>
                  <a:lnTo>
                    <a:pt x="35719" y="306072"/>
                  </a:lnTo>
                  <a:lnTo>
                    <a:pt x="35719" y="302208"/>
                  </a:lnTo>
                  <a:lnTo>
                    <a:pt x="53945" y="255485"/>
                  </a:lnTo>
                  <a:lnTo>
                    <a:pt x="59776" y="245730"/>
                  </a:lnTo>
                  <a:lnTo>
                    <a:pt x="76838" y="231361"/>
                  </a:lnTo>
                  <a:lnTo>
                    <a:pt x="101700" y="219365"/>
                  </a:lnTo>
                  <a:lnTo>
                    <a:pt x="121952" y="215310"/>
                  </a:lnTo>
                  <a:lnTo>
                    <a:pt x="140938" y="220929"/>
                  </a:lnTo>
                  <a:lnTo>
                    <a:pt x="145553" y="225338"/>
                  </a:lnTo>
                  <a:lnTo>
                    <a:pt x="150680" y="237293"/>
                  </a:lnTo>
                  <a:lnTo>
                    <a:pt x="147245" y="265219"/>
                  </a:lnTo>
                  <a:lnTo>
                    <a:pt x="126687" y="306840"/>
                  </a:lnTo>
                  <a:lnTo>
                    <a:pt x="111868" y="318494"/>
                  </a:lnTo>
                  <a:lnTo>
                    <a:pt x="88267" y="328966"/>
                  </a:lnTo>
                  <a:lnTo>
                    <a:pt x="62121" y="332504"/>
                  </a:lnTo>
                  <a:lnTo>
                    <a:pt x="0" y="309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5" name="SMARTInkShape-838"/>
            <p:cNvSpPr/>
            <p:nvPr/>
          </p:nvSpPr>
          <p:spPr>
            <a:xfrm>
              <a:off x="8834438" y="4976813"/>
              <a:ext cx="23813" cy="321469"/>
            </a:xfrm>
            <a:custGeom>
              <a:avLst/>
              <a:gdLst/>
              <a:ahLst/>
              <a:cxnLst/>
              <a:rect l="0" t="0" r="0" b="0"/>
              <a:pathLst>
                <a:path w="23813" h="321469">
                  <a:moveTo>
                    <a:pt x="0" y="0"/>
                  </a:moveTo>
                  <a:lnTo>
                    <a:pt x="3527" y="58827"/>
                  </a:lnTo>
                  <a:lnTo>
                    <a:pt x="10250" y="116571"/>
                  </a:lnTo>
                  <a:lnTo>
                    <a:pt x="11415" y="166684"/>
                  </a:lnTo>
                  <a:lnTo>
                    <a:pt x="11760" y="223423"/>
                  </a:lnTo>
                  <a:lnTo>
                    <a:pt x="13199" y="281523"/>
                  </a:lnTo>
                  <a:lnTo>
                    <a:pt x="23812" y="321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6" name="SMARTInkShape-839"/>
            <p:cNvSpPr/>
            <p:nvPr/>
          </p:nvSpPr>
          <p:spPr>
            <a:xfrm>
              <a:off x="8887975" y="5167458"/>
              <a:ext cx="101245" cy="154637"/>
            </a:xfrm>
            <a:custGeom>
              <a:avLst/>
              <a:gdLst/>
              <a:ahLst/>
              <a:cxnLst/>
              <a:rect l="0" t="0" r="0" b="0"/>
              <a:pathLst>
                <a:path w="101245" h="154637">
                  <a:moveTo>
                    <a:pt x="101244" y="11761"/>
                  </a:moveTo>
                  <a:lnTo>
                    <a:pt x="94924" y="11761"/>
                  </a:lnTo>
                  <a:lnTo>
                    <a:pt x="88293" y="8233"/>
                  </a:lnTo>
                  <a:lnTo>
                    <a:pt x="79577" y="1510"/>
                  </a:lnTo>
                  <a:lnTo>
                    <a:pt x="57117" y="0"/>
                  </a:lnTo>
                  <a:lnTo>
                    <a:pt x="20781" y="33011"/>
                  </a:lnTo>
                  <a:lnTo>
                    <a:pt x="12566" y="48104"/>
                  </a:lnTo>
                  <a:lnTo>
                    <a:pt x="0" y="95431"/>
                  </a:lnTo>
                  <a:lnTo>
                    <a:pt x="4943" y="125640"/>
                  </a:lnTo>
                  <a:lnTo>
                    <a:pt x="12582" y="132047"/>
                  </a:lnTo>
                  <a:lnTo>
                    <a:pt x="18324" y="135608"/>
                  </a:lnTo>
                  <a:lnTo>
                    <a:pt x="24798" y="136660"/>
                  </a:lnTo>
                  <a:lnTo>
                    <a:pt x="39045" y="134299"/>
                  </a:lnTo>
                  <a:lnTo>
                    <a:pt x="54198" y="121785"/>
                  </a:lnTo>
                  <a:lnTo>
                    <a:pt x="79162" y="94055"/>
                  </a:lnTo>
                  <a:lnTo>
                    <a:pt x="84815" y="77440"/>
                  </a:lnTo>
                  <a:lnTo>
                    <a:pt x="88651" y="59473"/>
                  </a:lnTo>
                  <a:lnTo>
                    <a:pt x="101076" y="24456"/>
                  </a:lnTo>
                  <a:lnTo>
                    <a:pt x="101234" y="73835"/>
                  </a:lnTo>
                  <a:lnTo>
                    <a:pt x="101244" y="128881"/>
                  </a:lnTo>
                  <a:lnTo>
                    <a:pt x="101244" y="1546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7" name="SMARTInkShape-840"/>
            <p:cNvSpPr/>
            <p:nvPr/>
          </p:nvSpPr>
          <p:spPr>
            <a:xfrm>
              <a:off x="9060843" y="5191125"/>
              <a:ext cx="106971" cy="130970"/>
            </a:xfrm>
            <a:custGeom>
              <a:avLst/>
              <a:gdLst/>
              <a:ahLst/>
              <a:cxnLst/>
              <a:rect l="0" t="0" r="0" b="0"/>
              <a:pathLst>
                <a:path w="106971" h="130970">
                  <a:moveTo>
                    <a:pt x="23626" y="0"/>
                  </a:moveTo>
                  <a:lnTo>
                    <a:pt x="22303" y="33757"/>
                  </a:lnTo>
                  <a:lnTo>
                    <a:pt x="7054" y="84653"/>
                  </a:lnTo>
                  <a:lnTo>
                    <a:pt x="0" y="117987"/>
                  </a:lnTo>
                  <a:lnTo>
                    <a:pt x="1147" y="77060"/>
                  </a:lnTo>
                  <a:lnTo>
                    <a:pt x="6138" y="56739"/>
                  </a:lnTo>
                  <a:lnTo>
                    <a:pt x="16295" y="41534"/>
                  </a:lnTo>
                  <a:lnTo>
                    <a:pt x="54908" y="14599"/>
                  </a:lnTo>
                  <a:lnTo>
                    <a:pt x="64429" y="20158"/>
                  </a:lnTo>
                  <a:lnTo>
                    <a:pt x="70672" y="25345"/>
                  </a:lnTo>
                  <a:lnTo>
                    <a:pt x="77608" y="38164"/>
                  </a:lnTo>
                  <a:lnTo>
                    <a:pt x="93084" y="95354"/>
                  </a:lnTo>
                  <a:lnTo>
                    <a:pt x="95994" y="121191"/>
                  </a:lnTo>
                  <a:lnTo>
                    <a:pt x="106970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8" name="SMARTInkShape-841"/>
            <p:cNvSpPr/>
            <p:nvPr/>
          </p:nvSpPr>
          <p:spPr>
            <a:xfrm>
              <a:off x="9218418" y="5131594"/>
              <a:ext cx="80364" cy="187292"/>
            </a:xfrm>
            <a:custGeom>
              <a:avLst/>
              <a:gdLst/>
              <a:ahLst/>
              <a:cxnLst/>
              <a:rect l="0" t="0" r="0" b="0"/>
              <a:pathLst>
                <a:path w="80364" h="187292">
                  <a:moveTo>
                    <a:pt x="80363" y="0"/>
                  </a:moveTo>
                  <a:lnTo>
                    <a:pt x="38970" y="50898"/>
                  </a:lnTo>
                  <a:lnTo>
                    <a:pt x="7084" y="101267"/>
                  </a:lnTo>
                  <a:lnTo>
                    <a:pt x="0" y="132751"/>
                  </a:lnTo>
                  <a:lnTo>
                    <a:pt x="1872" y="152046"/>
                  </a:lnTo>
                  <a:lnTo>
                    <a:pt x="4223" y="160894"/>
                  </a:lnTo>
                  <a:lnTo>
                    <a:pt x="13891" y="174255"/>
                  </a:lnTo>
                  <a:lnTo>
                    <a:pt x="25684" y="183280"/>
                  </a:lnTo>
                  <a:lnTo>
                    <a:pt x="35337" y="187291"/>
                  </a:lnTo>
                  <a:lnTo>
                    <a:pt x="80363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9" name="SMARTInkShape-842"/>
            <p:cNvSpPr/>
            <p:nvPr/>
          </p:nvSpPr>
          <p:spPr>
            <a:xfrm>
              <a:off x="9310688" y="5108272"/>
              <a:ext cx="154782" cy="249542"/>
            </a:xfrm>
            <a:custGeom>
              <a:avLst/>
              <a:gdLst/>
              <a:ahLst/>
              <a:cxnLst/>
              <a:rect l="0" t="0" r="0" b="0"/>
              <a:pathLst>
                <a:path w="154782" h="249542">
                  <a:moveTo>
                    <a:pt x="154781" y="11416"/>
                  </a:moveTo>
                  <a:lnTo>
                    <a:pt x="148461" y="5095"/>
                  </a:lnTo>
                  <a:lnTo>
                    <a:pt x="141830" y="1992"/>
                  </a:lnTo>
                  <a:lnTo>
                    <a:pt x="120473" y="0"/>
                  </a:lnTo>
                  <a:lnTo>
                    <a:pt x="109546" y="3256"/>
                  </a:lnTo>
                  <a:lnTo>
                    <a:pt x="104781" y="5975"/>
                  </a:lnTo>
                  <a:lnTo>
                    <a:pt x="95957" y="19581"/>
                  </a:lnTo>
                  <a:lnTo>
                    <a:pt x="65602" y="76514"/>
                  </a:lnTo>
                  <a:lnTo>
                    <a:pt x="61330" y="96409"/>
                  </a:lnTo>
                  <a:lnTo>
                    <a:pt x="60730" y="103796"/>
                  </a:lnTo>
                  <a:lnTo>
                    <a:pt x="62976" y="110044"/>
                  </a:lnTo>
                  <a:lnTo>
                    <a:pt x="72528" y="120514"/>
                  </a:lnTo>
                  <a:lnTo>
                    <a:pt x="98895" y="136693"/>
                  </a:lnTo>
                  <a:lnTo>
                    <a:pt x="113822" y="142021"/>
                  </a:lnTo>
                  <a:lnTo>
                    <a:pt x="122466" y="147955"/>
                  </a:lnTo>
                  <a:lnTo>
                    <a:pt x="127189" y="158531"/>
                  </a:lnTo>
                  <a:lnTo>
                    <a:pt x="130222" y="174237"/>
                  </a:lnTo>
                  <a:lnTo>
                    <a:pt x="124426" y="189599"/>
                  </a:lnTo>
                  <a:lnTo>
                    <a:pt x="114390" y="199969"/>
                  </a:lnTo>
                  <a:lnTo>
                    <a:pt x="63717" y="228362"/>
                  </a:lnTo>
                  <a:lnTo>
                    <a:pt x="0" y="2495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0" name="SMARTInkShape-843"/>
            <p:cNvSpPr/>
            <p:nvPr/>
          </p:nvSpPr>
          <p:spPr>
            <a:xfrm>
              <a:off x="7893844" y="5179219"/>
              <a:ext cx="11907" cy="23813"/>
            </a:xfrm>
            <a:custGeom>
              <a:avLst/>
              <a:gdLst/>
              <a:ahLst/>
              <a:cxnLst/>
              <a:rect l="0" t="0" r="0" b="0"/>
              <a:pathLst>
                <a:path w="11907" h="23813">
                  <a:moveTo>
                    <a:pt x="11906" y="0"/>
                  </a:moveTo>
                  <a:lnTo>
                    <a:pt x="5586" y="6320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94" name="SMARTInkShape-Group108"/>
          <p:cNvGrpSpPr/>
          <p:nvPr/>
        </p:nvGrpSpPr>
        <p:grpSpPr>
          <a:xfrm>
            <a:off x="9489281" y="4917281"/>
            <a:ext cx="1583387" cy="523876"/>
            <a:chOff x="9489281" y="4917281"/>
            <a:chExt cx="1583387" cy="523876"/>
          </a:xfrm>
        </p:grpSpPr>
        <p:sp>
          <p:nvSpPr>
            <p:cNvPr id="482" name="SMARTInkShape-844"/>
            <p:cNvSpPr/>
            <p:nvPr/>
          </p:nvSpPr>
          <p:spPr>
            <a:xfrm>
              <a:off x="9489281" y="5238750"/>
              <a:ext cx="47092" cy="202407"/>
            </a:xfrm>
            <a:custGeom>
              <a:avLst/>
              <a:gdLst/>
              <a:ahLst/>
              <a:cxnLst/>
              <a:rect l="0" t="0" r="0" b="0"/>
              <a:pathLst>
                <a:path w="47092" h="202407">
                  <a:moveTo>
                    <a:pt x="23813" y="0"/>
                  </a:moveTo>
                  <a:lnTo>
                    <a:pt x="30134" y="0"/>
                  </a:lnTo>
                  <a:lnTo>
                    <a:pt x="31995" y="1322"/>
                  </a:lnTo>
                  <a:lnTo>
                    <a:pt x="33236" y="3527"/>
                  </a:lnTo>
                  <a:lnTo>
                    <a:pt x="34063" y="6320"/>
                  </a:lnTo>
                  <a:lnTo>
                    <a:pt x="43574" y="21631"/>
                  </a:lnTo>
                  <a:lnTo>
                    <a:pt x="47091" y="56321"/>
                  </a:lnTo>
                  <a:lnTo>
                    <a:pt x="38131" y="110670"/>
                  </a:lnTo>
                  <a:lnTo>
                    <a:pt x="29875" y="145921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3" name="SMARTInkShape-845"/>
            <p:cNvSpPr/>
            <p:nvPr/>
          </p:nvSpPr>
          <p:spPr>
            <a:xfrm>
              <a:off x="9766843" y="4964906"/>
              <a:ext cx="157894" cy="344512"/>
            </a:xfrm>
            <a:custGeom>
              <a:avLst/>
              <a:gdLst/>
              <a:ahLst/>
              <a:cxnLst/>
              <a:rect l="0" t="0" r="0" b="0"/>
              <a:pathLst>
                <a:path w="157894" h="344512">
                  <a:moveTo>
                    <a:pt x="139157" y="0"/>
                  </a:moveTo>
                  <a:lnTo>
                    <a:pt x="139157" y="55818"/>
                  </a:lnTo>
                  <a:lnTo>
                    <a:pt x="139157" y="112743"/>
                  </a:lnTo>
                  <a:lnTo>
                    <a:pt x="148580" y="171867"/>
                  </a:lnTo>
                  <a:lnTo>
                    <a:pt x="150737" y="226411"/>
                  </a:lnTo>
                  <a:lnTo>
                    <a:pt x="150918" y="238651"/>
                  </a:lnTo>
                  <a:lnTo>
                    <a:pt x="154527" y="248501"/>
                  </a:lnTo>
                  <a:lnTo>
                    <a:pt x="157341" y="252980"/>
                  </a:lnTo>
                  <a:lnTo>
                    <a:pt x="157893" y="254643"/>
                  </a:lnTo>
                  <a:lnTo>
                    <a:pt x="156940" y="254430"/>
                  </a:lnTo>
                  <a:lnTo>
                    <a:pt x="154980" y="252963"/>
                  </a:lnTo>
                  <a:lnTo>
                    <a:pt x="149277" y="251334"/>
                  </a:lnTo>
                  <a:lnTo>
                    <a:pt x="145903" y="250900"/>
                  </a:lnTo>
                  <a:lnTo>
                    <a:pt x="143653" y="249287"/>
                  </a:lnTo>
                  <a:lnTo>
                    <a:pt x="142154" y="246889"/>
                  </a:lnTo>
                  <a:lnTo>
                    <a:pt x="141156" y="243968"/>
                  </a:lnTo>
                  <a:lnTo>
                    <a:pt x="99804" y="210289"/>
                  </a:lnTo>
                  <a:lnTo>
                    <a:pt x="88153" y="205909"/>
                  </a:lnTo>
                  <a:lnTo>
                    <a:pt x="59115" y="203098"/>
                  </a:lnTo>
                  <a:lnTo>
                    <a:pt x="35771" y="208932"/>
                  </a:lnTo>
                  <a:lnTo>
                    <a:pt x="30547" y="213372"/>
                  </a:lnTo>
                  <a:lnTo>
                    <a:pt x="4647" y="255938"/>
                  </a:lnTo>
                  <a:lnTo>
                    <a:pt x="0" y="276469"/>
                  </a:lnTo>
                  <a:lnTo>
                    <a:pt x="1462" y="295295"/>
                  </a:lnTo>
                  <a:lnTo>
                    <a:pt x="6859" y="322619"/>
                  </a:lnTo>
                  <a:lnTo>
                    <a:pt x="9949" y="327528"/>
                  </a:lnTo>
                  <a:lnTo>
                    <a:pt x="20436" y="336509"/>
                  </a:lnTo>
                  <a:lnTo>
                    <a:pt x="33916" y="341383"/>
                  </a:lnTo>
                  <a:lnTo>
                    <a:pt x="57807" y="344511"/>
                  </a:lnTo>
                  <a:lnTo>
                    <a:pt x="103438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4" name="SMARTInkShape-846"/>
            <p:cNvSpPr/>
            <p:nvPr/>
          </p:nvSpPr>
          <p:spPr>
            <a:xfrm>
              <a:off x="9941719" y="5143514"/>
              <a:ext cx="113907" cy="142862"/>
            </a:xfrm>
            <a:custGeom>
              <a:avLst/>
              <a:gdLst/>
              <a:ahLst/>
              <a:cxnLst/>
              <a:rect l="0" t="0" r="0" b="0"/>
              <a:pathLst>
                <a:path w="113907" h="142862">
                  <a:moveTo>
                    <a:pt x="0" y="59517"/>
                  </a:moveTo>
                  <a:lnTo>
                    <a:pt x="11414" y="70932"/>
                  </a:lnTo>
                  <a:lnTo>
                    <a:pt x="51755" y="71423"/>
                  </a:lnTo>
                  <a:lnTo>
                    <a:pt x="59603" y="67895"/>
                  </a:lnTo>
                  <a:lnTo>
                    <a:pt x="67500" y="63241"/>
                  </a:lnTo>
                  <a:lnTo>
                    <a:pt x="79383" y="59297"/>
                  </a:lnTo>
                  <a:lnTo>
                    <a:pt x="87315" y="53687"/>
                  </a:lnTo>
                  <a:lnTo>
                    <a:pt x="91724" y="46783"/>
                  </a:lnTo>
                  <a:lnTo>
                    <a:pt x="92897" y="43092"/>
                  </a:lnTo>
                  <a:lnTo>
                    <a:pt x="95005" y="40629"/>
                  </a:lnTo>
                  <a:lnTo>
                    <a:pt x="105295" y="36354"/>
                  </a:lnTo>
                  <a:lnTo>
                    <a:pt x="106329" y="32466"/>
                  </a:lnTo>
                  <a:lnTo>
                    <a:pt x="106604" y="29576"/>
                  </a:lnTo>
                  <a:lnTo>
                    <a:pt x="110439" y="22839"/>
                  </a:lnTo>
                  <a:lnTo>
                    <a:pt x="113313" y="19189"/>
                  </a:lnTo>
                  <a:lnTo>
                    <a:pt x="113906" y="16757"/>
                  </a:lnTo>
                  <a:lnTo>
                    <a:pt x="112979" y="15135"/>
                  </a:lnTo>
                  <a:lnTo>
                    <a:pt x="111038" y="14055"/>
                  </a:lnTo>
                  <a:lnTo>
                    <a:pt x="109744" y="12011"/>
                  </a:lnTo>
                  <a:lnTo>
                    <a:pt x="108306" y="6212"/>
                  </a:lnTo>
                  <a:lnTo>
                    <a:pt x="106600" y="4137"/>
                  </a:lnTo>
                  <a:lnTo>
                    <a:pt x="97005" y="533"/>
                  </a:lnTo>
                  <a:lnTo>
                    <a:pt x="67308" y="0"/>
                  </a:lnTo>
                  <a:lnTo>
                    <a:pt x="59460" y="3520"/>
                  </a:lnTo>
                  <a:lnTo>
                    <a:pt x="26163" y="33415"/>
                  </a:lnTo>
                  <a:lnTo>
                    <a:pt x="16094" y="52940"/>
                  </a:lnTo>
                  <a:lnTo>
                    <a:pt x="12457" y="75048"/>
                  </a:lnTo>
                  <a:lnTo>
                    <a:pt x="11921" y="112266"/>
                  </a:lnTo>
                  <a:lnTo>
                    <a:pt x="15440" y="119562"/>
                  </a:lnTo>
                  <a:lnTo>
                    <a:pt x="28479" y="135025"/>
                  </a:lnTo>
                  <a:lnTo>
                    <a:pt x="36031" y="139379"/>
                  </a:lnTo>
                  <a:lnTo>
                    <a:pt x="51653" y="142173"/>
                  </a:lnTo>
                  <a:lnTo>
                    <a:pt x="71437" y="1428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5" name="SMARTInkShape-847"/>
            <p:cNvSpPr/>
            <p:nvPr/>
          </p:nvSpPr>
          <p:spPr>
            <a:xfrm>
              <a:off x="10084594" y="5131594"/>
              <a:ext cx="83329" cy="178537"/>
            </a:xfrm>
            <a:custGeom>
              <a:avLst/>
              <a:gdLst/>
              <a:ahLst/>
              <a:cxnLst/>
              <a:rect l="0" t="0" r="0" b="0"/>
              <a:pathLst>
                <a:path w="83329" h="178537">
                  <a:moveTo>
                    <a:pt x="47625" y="0"/>
                  </a:moveTo>
                  <a:lnTo>
                    <a:pt x="37374" y="0"/>
                  </a:lnTo>
                  <a:lnTo>
                    <a:pt x="6121" y="29599"/>
                  </a:lnTo>
                  <a:lnTo>
                    <a:pt x="5404" y="32962"/>
                  </a:lnTo>
                  <a:lnTo>
                    <a:pt x="6248" y="36527"/>
                  </a:lnTo>
                  <a:lnTo>
                    <a:pt x="12483" y="47486"/>
                  </a:lnTo>
                  <a:lnTo>
                    <a:pt x="19868" y="56697"/>
                  </a:lnTo>
                  <a:lnTo>
                    <a:pt x="23965" y="67805"/>
                  </a:lnTo>
                  <a:lnTo>
                    <a:pt x="29613" y="75556"/>
                  </a:lnTo>
                  <a:lnTo>
                    <a:pt x="40060" y="79882"/>
                  </a:lnTo>
                  <a:lnTo>
                    <a:pt x="52199" y="83128"/>
                  </a:lnTo>
                  <a:lnTo>
                    <a:pt x="62005" y="88980"/>
                  </a:lnTo>
                  <a:lnTo>
                    <a:pt x="67243" y="95992"/>
                  </a:lnTo>
                  <a:lnTo>
                    <a:pt x="68643" y="99713"/>
                  </a:lnTo>
                  <a:lnTo>
                    <a:pt x="70897" y="102194"/>
                  </a:lnTo>
                  <a:lnTo>
                    <a:pt x="76929" y="104950"/>
                  </a:lnTo>
                  <a:lnTo>
                    <a:pt x="79068" y="107009"/>
                  </a:lnTo>
                  <a:lnTo>
                    <a:pt x="81443" y="112824"/>
                  </a:lnTo>
                  <a:lnTo>
                    <a:pt x="83328" y="147347"/>
                  </a:lnTo>
                  <a:lnTo>
                    <a:pt x="82011" y="149825"/>
                  </a:lnTo>
                  <a:lnTo>
                    <a:pt x="79809" y="151477"/>
                  </a:lnTo>
                  <a:lnTo>
                    <a:pt x="73835" y="154634"/>
                  </a:lnTo>
                  <a:lnTo>
                    <a:pt x="51456" y="173637"/>
                  </a:lnTo>
                  <a:lnTo>
                    <a:pt x="39645" y="177125"/>
                  </a:lnTo>
                  <a:lnTo>
                    <a:pt x="14256" y="178536"/>
                  </a:lnTo>
                  <a:lnTo>
                    <a:pt x="0" y="166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6" name="SMARTInkShape-848"/>
            <p:cNvSpPr/>
            <p:nvPr/>
          </p:nvSpPr>
          <p:spPr>
            <a:xfrm>
              <a:off x="10298906" y="5107944"/>
              <a:ext cx="202408" cy="178226"/>
            </a:xfrm>
            <a:custGeom>
              <a:avLst/>
              <a:gdLst/>
              <a:ahLst/>
              <a:cxnLst/>
              <a:rect l="0" t="0" r="0" b="0"/>
              <a:pathLst>
                <a:path w="202408" h="178226">
                  <a:moveTo>
                    <a:pt x="0" y="95087"/>
                  </a:moveTo>
                  <a:lnTo>
                    <a:pt x="41046" y="95087"/>
                  </a:lnTo>
                  <a:lnTo>
                    <a:pt x="48229" y="91560"/>
                  </a:lnTo>
                  <a:lnTo>
                    <a:pt x="55830" y="86905"/>
                  </a:lnTo>
                  <a:lnTo>
                    <a:pt x="87582" y="74002"/>
                  </a:lnTo>
                  <a:lnTo>
                    <a:pt x="97575" y="66754"/>
                  </a:lnTo>
                  <a:lnTo>
                    <a:pt x="102897" y="59125"/>
                  </a:lnTo>
                  <a:lnTo>
                    <a:pt x="106587" y="51322"/>
                  </a:lnTo>
                  <a:lnTo>
                    <a:pt x="112635" y="43445"/>
                  </a:lnTo>
                  <a:lnTo>
                    <a:pt x="119733" y="39062"/>
                  </a:lnTo>
                  <a:lnTo>
                    <a:pt x="123480" y="37894"/>
                  </a:lnTo>
                  <a:lnTo>
                    <a:pt x="125975" y="35792"/>
                  </a:lnTo>
                  <a:lnTo>
                    <a:pt x="128751" y="29928"/>
                  </a:lnTo>
                  <a:lnTo>
                    <a:pt x="130774" y="13950"/>
                  </a:lnTo>
                  <a:lnTo>
                    <a:pt x="120701" y="1686"/>
                  </a:lnTo>
                  <a:lnTo>
                    <a:pt x="116263" y="659"/>
                  </a:lnTo>
                  <a:lnTo>
                    <a:pt x="108955" y="0"/>
                  </a:lnTo>
                  <a:lnTo>
                    <a:pt x="97063" y="10102"/>
                  </a:lnTo>
                  <a:lnTo>
                    <a:pt x="74727" y="46971"/>
                  </a:lnTo>
                  <a:lnTo>
                    <a:pt x="71870" y="75423"/>
                  </a:lnTo>
                  <a:lnTo>
                    <a:pt x="71442" y="134240"/>
                  </a:lnTo>
                  <a:lnTo>
                    <a:pt x="74088" y="138387"/>
                  </a:lnTo>
                  <a:lnTo>
                    <a:pt x="87805" y="150544"/>
                  </a:lnTo>
                  <a:lnTo>
                    <a:pt x="100589" y="170479"/>
                  </a:lnTo>
                  <a:lnTo>
                    <a:pt x="107767" y="174897"/>
                  </a:lnTo>
                  <a:lnTo>
                    <a:pt x="123152" y="177733"/>
                  </a:lnTo>
                  <a:lnTo>
                    <a:pt x="134973" y="178225"/>
                  </a:lnTo>
                  <a:lnTo>
                    <a:pt x="142892" y="174811"/>
                  </a:lnTo>
                  <a:lnTo>
                    <a:pt x="150819" y="170208"/>
                  </a:lnTo>
                  <a:lnTo>
                    <a:pt x="162722" y="166293"/>
                  </a:lnTo>
                  <a:lnTo>
                    <a:pt x="190500" y="145994"/>
                  </a:lnTo>
                  <a:lnTo>
                    <a:pt x="202407" y="1427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7" name="SMARTInkShape-849"/>
            <p:cNvSpPr/>
            <p:nvPr/>
          </p:nvSpPr>
          <p:spPr>
            <a:xfrm>
              <a:off x="10370344" y="4976813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95250"/>
                  </a:moveTo>
                  <a:lnTo>
                    <a:pt x="55822" y="381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8" name="SMARTInkShape-850"/>
            <p:cNvSpPr/>
            <p:nvPr/>
          </p:nvSpPr>
          <p:spPr>
            <a:xfrm>
              <a:off x="10537031" y="4929188"/>
              <a:ext cx="35720" cy="333376"/>
            </a:xfrm>
            <a:custGeom>
              <a:avLst/>
              <a:gdLst/>
              <a:ahLst/>
              <a:cxnLst/>
              <a:rect l="0" t="0" r="0" b="0"/>
              <a:pathLst>
                <a:path w="35720" h="333376">
                  <a:moveTo>
                    <a:pt x="0" y="0"/>
                  </a:moveTo>
                  <a:lnTo>
                    <a:pt x="0" y="54063"/>
                  </a:lnTo>
                  <a:lnTo>
                    <a:pt x="0" y="105685"/>
                  </a:lnTo>
                  <a:lnTo>
                    <a:pt x="3528" y="149494"/>
                  </a:lnTo>
                  <a:lnTo>
                    <a:pt x="12951" y="200839"/>
                  </a:lnTo>
                  <a:lnTo>
                    <a:pt x="21666" y="259276"/>
                  </a:lnTo>
                  <a:lnTo>
                    <a:pt x="35719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9" name="SMARTInkShape-851"/>
            <p:cNvSpPr/>
            <p:nvPr/>
          </p:nvSpPr>
          <p:spPr>
            <a:xfrm>
              <a:off x="10632281" y="5131594"/>
              <a:ext cx="11895" cy="119063"/>
            </a:xfrm>
            <a:custGeom>
              <a:avLst/>
              <a:gdLst/>
              <a:ahLst/>
              <a:cxnLst/>
              <a:rect l="0" t="0" r="0" b="0"/>
              <a:pathLst>
                <a:path w="11895" h="119063">
                  <a:moveTo>
                    <a:pt x="0" y="0"/>
                  </a:moveTo>
                  <a:lnTo>
                    <a:pt x="0" y="6320"/>
                  </a:lnTo>
                  <a:lnTo>
                    <a:pt x="3528" y="12951"/>
                  </a:lnTo>
                  <a:lnTo>
                    <a:pt x="8183" y="20307"/>
                  </a:lnTo>
                  <a:lnTo>
                    <a:pt x="11171" y="35810"/>
                  </a:lnTo>
                  <a:lnTo>
                    <a:pt x="11894" y="86824"/>
                  </a:lnTo>
                  <a:lnTo>
                    <a:pt x="8372" y="95032"/>
                  </a:lnTo>
                  <a:lnTo>
                    <a:pt x="3721" y="103091"/>
                  </a:lnTo>
                  <a:lnTo>
                    <a:pt x="0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0" name="SMARTInkShape-852"/>
            <p:cNvSpPr/>
            <p:nvPr/>
          </p:nvSpPr>
          <p:spPr>
            <a:xfrm>
              <a:off x="10715625" y="4917281"/>
              <a:ext cx="17663" cy="333376"/>
            </a:xfrm>
            <a:custGeom>
              <a:avLst/>
              <a:gdLst/>
              <a:ahLst/>
              <a:cxnLst/>
              <a:rect l="0" t="0" r="0" b="0"/>
              <a:pathLst>
                <a:path w="17663" h="333376">
                  <a:moveTo>
                    <a:pt x="0" y="0"/>
                  </a:moveTo>
                  <a:lnTo>
                    <a:pt x="9506" y="10828"/>
                  </a:lnTo>
                  <a:lnTo>
                    <a:pt x="16572" y="22892"/>
                  </a:lnTo>
                  <a:lnTo>
                    <a:pt x="17662" y="27169"/>
                  </a:lnTo>
                  <a:lnTo>
                    <a:pt x="17066" y="30018"/>
                  </a:lnTo>
                  <a:lnTo>
                    <a:pt x="15347" y="31919"/>
                  </a:lnTo>
                  <a:lnTo>
                    <a:pt x="12926" y="47234"/>
                  </a:lnTo>
                  <a:lnTo>
                    <a:pt x="5675" y="97916"/>
                  </a:lnTo>
                  <a:lnTo>
                    <a:pt x="498" y="150350"/>
                  </a:lnTo>
                  <a:lnTo>
                    <a:pt x="41" y="204718"/>
                  </a:lnTo>
                  <a:lnTo>
                    <a:pt x="1331" y="232800"/>
                  </a:lnTo>
                  <a:lnTo>
                    <a:pt x="10805" y="276719"/>
                  </a:lnTo>
                  <a:lnTo>
                    <a:pt x="11906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1" name="SMARTInkShape-853"/>
            <p:cNvSpPr/>
            <p:nvPr/>
          </p:nvSpPr>
          <p:spPr>
            <a:xfrm>
              <a:off x="10668000" y="5107798"/>
              <a:ext cx="190501" cy="119047"/>
            </a:xfrm>
            <a:custGeom>
              <a:avLst/>
              <a:gdLst/>
              <a:ahLst/>
              <a:cxnLst/>
              <a:rect l="0" t="0" r="0" b="0"/>
              <a:pathLst>
                <a:path w="190501" h="119047">
                  <a:moveTo>
                    <a:pt x="0" y="71421"/>
                  </a:moveTo>
                  <a:lnTo>
                    <a:pt x="18082" y="71421"/>
                  </a:lnTo>
                  <a:lnTo>
                    <a:pt x="24792" y="67893"/>
                  </a:lnTo>
                  <a:lnTo>
                    <a:pt x="32186" y="63239"/>
                  </a:lnTo>
                  <a:lnTo>
                    <a:pt x="47711" y="60251"/>
                  </a:lnTo>
                  <a:lnTo>
                    <a:pt x="103408" y="58200"/>
                  </a:lnTo>
                  <a:lnTo>
                    <a:pt x="142075" y="44816"/>
                  </a:lnTo>
                  <a:lnTo>
                    <a:pt x="150456" y="39753"/>
                  </a:lnTo>
                  <a:lnTo>
                    <a:pt x="162613" y="35580"/>
                  </a:lnTo>
                  <a:lnTo>
                    <a:pt x="184212" y="18012"/>
                  </a:lnTo>
                  <a:lnTo>
                    <a:pt x="187706" y="11082"/>
                  </a:lnTo>
                  <a:lnTo>
                    <a:pt x="189948" y="2175"/>
                  </a:lnTo>
                  <a:lnTo>
                    <a:pt x="188809" y="1445"/>
                  </a:lnTo>
                  <a:lnTo>
                    <a:pt x="166787" y="21"/>
                  </a:lnTo>
                  <a:lnTo>
                    <a:pt x="160998" y="0"/>
                  </a:lnTo>
                  <a:lnTo>
                    <a:pt x="154016" y="3518"/>
                  </a:lnTo>
                  <a:lnTo>
                    <a:pt x="150302" y="6309"/>
                  </a:lnTo>
                  <a:lnTo>
                    <a:pt x="146176" y="12936"/>
                  </a:lnTo>
                  <a:lnTo>
                    <a:pt x="143020" y="20292"/>
                  </a:lnTo>
                  <a:lnTo>
                    <a:pt x="135127" y="31871"/>
                  </a:lnTo>
                  <a:lnTo>
                    <a:pt x="132200" y="43681"/>
                  </a:lnTo>
                  <a:lnTo>
                    <a:pt x="130983" y="87297"/>
                  </a:lnTo>
                  <a:lnTo>
                    <a:pt x="134503" y="95233"/>
                  </a:lnTo>
                  <a:lnTo>
                    <a:pt x="139154" y="103171"/>
                  </a:lnTo>
                  <a:lnTo>
                    <a:pt x="141220" y="111108"/>
                  </a:lnTo>
                  <a:lnTo>
                    <a:pt x="143095" y="113753"/>
                  </a:lnTo>
                  <a:lnTo>
                    <a:pt x="145668" y="115518"/>
                  </a:lnTo>
                  <a:lnTo>
                    <a:pt x="155609" y="118000"/>
                  </a:lnTo>
                  <a:lnTo>
                    <a:pt x="190500" y="1190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2" name="SMARTInkShape-854"/>
            <p:cNvSpPr/>
            <p:nvPr/>
          </p:nvSpPr>
          <p:spPr>
            <a:xfrm>
              <a:off x="10906327" y="5060156"/>
              <a:ext cx="78734" cy="178595"/>
            </a:xfrm>
            <a:custGeom>
              <a:avLst/>
              <a:gdLst/>
              <a:ahLst/>
              <a:cxnLst/>
              <a:rect l="0" t="0" r="0" b="0"/>
              <a:pathLst>
                <a:path w="78734" h="178595">
                  <a:moveTo>
                    <a:pt x="47423" y="0"/>
                  </a:moveTo>
                  <a:lnTo>
                    <a:pt x="47423" y="6320"/>
                  </a:lnTo>
                  <a:lnTo>
                    <a:pt x="46100" y="8182"/>
                  </a:lnTo>
                  <a:lnTo>
                    <a:pt x="43895" y="9423"/>
                  </a:lnTo>
                  <a:lnTo>
                    <a:pt x="37172" y="11415"/>
                  </a:lnTo>
                  <a:lnTo>
                    <a:pt x="15305" y="30863"/>
                  </a:lnTo>
                  <a:lnTo>
                    <a:pt x="7571" y="33561"/>
                  </a:lnTo>
                  <a:lnTo>
                    <a:pt x="4980" y="35603"/>
                  </a:lnTo>
                  <a:lnTo>
                    <a:pt x="480" y="45780"/>
                  </a:lnTo>
                  <a:lnTo>
                    <a:pt x="0" y="53400"/>
                  </a:lnTo>
                  <a:lnTo>
                    <a:pt x="3416" y="60333"/>
                  </a:lnTo>
                  <a:lnTo>
                    <a:pt x="6179" y="64035"/>
                  </a:lnTo>
                  <a:lnTo>
                    <a:pt x="12776" y="68148"/>
                  </a:lnTo>
                  <a:lnTo>
                    <a:pt x="20117" y="71299"/>
                  </a:lnTo>
                  <a:lnTo>
                    <a:pt x="31688" y="79187"/>
                  </a:lnTo>
                  <a:lnTo>
                    <a:pt x="43495" y="83435"/>
                  </a:lnTo>
                  <a:lnTo>
                    <a:pt x="75207" y="111283"/>
                  </a:lnTo>
                  <a:lnTo>
                    <a:pt x="76528" y="115199"/>
                  </a:lnTo>
                  <a:lnTo>
                    <a:pt x="76087" y="119133"/>
                  </a:lnTo>
                  <a:lnTo>
                    <a:pt x="74469" y="123078"/>
                  </a:lnTo>
                  <a:lnTo>
                    <a:pt x="74714" y="127031"/>
                  </a:lnTo>
                  <a:lnTo>
                    <a:pt x="78513" y="134951"/>
                  </a:lnTo>
                  <a:lnTo>
                    <a:pt x="78733" y="138916"/>
                  </a:lnTo>
                  <a:lnTo>
                    <a:pt x="71791" y="157265"/>
                  </a:lnTo>
                  <a:lnTo>
                    <a:pt x="71607" y="160406"/>
                  </a:lnTo>
                  <a:lnTo>
                    <a:pt x="67871" y="167423"/>
                  </a:lnTo>
                  <a:lnTo>
                    <a:pt x="61016" y="176388"/>
                  </a:lnTo>
                  <a:lnTo>
                    <a:pt x="56551" y="177614"/>
                  </a:lnTo>
                  <a:lnTo>
                    <a:pt x="23611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3" name="SMARTInkShape-855"/>
            <p:cNvSpPr/>
            <p:nvPr/>
          </p:nvSpPr>
          <p:spPr>
            <a:xfrm>
              <a:off x="11037094" y="5179219"/>
              <a:ext cx="35574" cy="142876"/>
            </a:xfrm>
            <a:custGeom>
              <a:avLst/>
              <a:gdLst/>
              <a:ahLst/>
              <a:cxnLst/>
              <a:rect l="0" t="0" r="0" b="0"/>
              <a:pathLst>
                <a:path w="35574" h="142876">
                  <a:moveTo>
                    <a:pt x="23812" y="0"/>
                  </a:moveTo>
                  <a:lnTo>
                    <a:pt x="34065" y="20502"/>
                  </a:lnTo>
                  <a:lnTo>
                    <a:pt x="35573" y="73237"/>
                  </a:lnTo>
                  <a:lnTo>
                    <a:pt x="23034" y="10768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505" name="SMARTInkShape-Group109"/>
          <p:cNvGrpSpPr/>
          <p:nvPr/>
        </p:nvGrpSpPr>
        <p:grpSpPr>
          <a:xfrm>
            <a:off x="7715250" y="5429250"/>
            <a:ext cx="857251" cy="619126"/>
            <a:chOff x="7715250" y="5429250"/>
            <a:chExt cx="857251" cy="619126"/>
          </a:xfrm>
        </p:grpSpPr>
        <p:sp>
          <p:nvSpPr>
            <p:cNvPr id="495" name="SMARTInkShape-856"/>
            <p:cNvSpPr/>
            <p:nvPr/>
          </p:nvSpPr>
          <p:spPr>
            <a:xfrm>
              <a:off x="7752169" y="5595938"/>
              <a:ext cx="70238" cy="452438"/>
            </a:xfrm>
            <a:custGeom>
              <a:avLst/>
              <a:gdLst/>
              <a:ahLst/>
              <a:cxnLst/>
              <a:rect l="0" t="0" r="0" b="0"/>
              <a:pathLst>
                <a:path w="70238" h="452438">
                  <a:moveTo>
                    <a:pt x="22612" y="0"/>
                  </a:moveTo>
                  <a:lnTo>
                    <a:pt x="16292" y="0"/>
                  </a:lnTo>
                  <a:lnTo>
                    <a:pt x="14431" y="1322"/>
                  </a:lnTo>
                  <a:lnTo>
                    <a:pt x="13189" y="3526"/>
                  </a:lnTo>
                  <a:lnTo>
                    <a:pt x="0" y="59055"/>
                  </a:lnTo>
                  <a:lnTo>
                    <a:pt x="478" y="80850"/>
                  </a:lnTo>
                  <a:lnTo>
                    <a:pt x="11821" y="130083"/>
                  </a:lnTo>
                  <a:lnTo>
                    <a:pt x="22515" y="182201"/>
                  </a:lnTo>
                  <a:lnTo>
                    <a:pt x="32677" y="232279"/>
                  </a:lnTo>
                  <a:lnTo>
                    <a:pt x="42337" y="277686"/>
                  </a:lnTo>
                  <a:lnTo>
                    <a:pt x="46536" y="326282"/>
                  </a:lnTo>
                  <a:lnTo>
                    <a:pt x="56517" y="385652"/>
                  </a:lnTo>
                  <a:lnTo>
                    <a:pt x="70237" y="452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6" name="SMARTInkShape-857"/>
            <p:cNvSpPr/>
            <p:nvPr/>
          </p:nvSpPr>
          <p:spPr>
            <a:xfrm>
              <a:off x="7715250" y="5621751"/>
              <a:ext cx="130139" cy="187890"/>
            </a:xfrm>
            <a:custGeom>
              <a:avLst/>
              <a:gdLst/>
              <a:ahLst/>
              <a:cxnLst/>
              <a:rect l="0" t="0" r="0" b="0"/>
              <a:pathLst>
                <a:path w="130139" h="187890">
                  <a:moveTo>
                    <a:pt x="0" y="57530"/>
                  </a:moveTo>
                  <a:lnTo>
                    <a:pt x="0" y="51210"/>
                  </a:lnTo>
                  <a:lnTo>
                    <a:pt x="3527" y="44579"/>
                  </a:lnTo>
                  <a:lnTo>
                    <a:pt x="21667" y="13851"/>
                  </a:lnTo>
                  <a:lnTo>
                    <a:pt x="35817" y="4754"/>
                  </a:lnTo>
                  <a:lnTo>
                    <a:pt x="56768" y="0"/>
                  </a:lnTo>
                  <a:lnTo>
                    <a:pt x="71973" y="2417"/>
                  </a:lnTo>
                  <a:lnTo>
                    <a:pt x="91881" y="11215"/>
                  </a:lnTo>
                  <a:lnTo>
                    <a:pt x="116780" y="32360"/>
                  </a:lnTo>
                  <a:lnTo>
                    <a:pt x="124663" y="50312"/>
                  </a:lnTo>
                  <a:lnTo>
                    <a:pt x="130138" y="103126"/>
                  </a:lnTo>
                  <a:lnTo>
                    <a:pt x="129400" y="123369"/>
                  </a:lnTo>
                  <a:lnTo>
                    <a:pt x="124538" y="137944"/>
                  </a:lnTo>
                  <a:lnTo>
                    <a:pt x="99040" y="171980"/>
                  </a:lnTo>
                  <a:lnTo>
                    <a:pt x="83731" y="181546"/>
                  </a:lnTo>
                  <a:lnTo>
                    <a:pt x="56178" y="187124"/>
                  </a:lnTo>
                  <a:lnTo>
                    <a:pt x="45694" y="187889"/>
                  </a:lnTo>
                  <a:lnTo>
                    <a:pt x="42369" y="186769"/>
                  </a:lnTo>
                  <a:lnTo>
                    <a:pt x="23813" y="176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7" name="SMARTInkShape-858"/>
            <p:cNvSpPr/>
            <p:nvPr/>
          </p:nvSpPr>
          <p:spPr>
            <a:xfrm>
              <a:off x="7870031" y="5667375"/>
              <a:ext cx="59533" cy="140449"/>
            </a:xfrm>
            <a:custGeom>
              <a:avLst/>
              <a:gdLst/>
              <a:ahLst/>
              <a:cxnLst/>
              <a:rect l="0" t="0" r="0" b="0"/>
              <a:pathLst>
                <a:path w="59533" h="140449">
                  <a:moveTo>
                    <a:pt x="0" y="0"/>
                  </a:moveTo>
                  <a:lnTo>
                    <a:pt x="0" y="6320"/>
                  </a:lnTo>
                  <a:lnTo>
                    <a:pt x="1323" y="8182"/>
                  </a:lnTo>
                  <a:lnTo>
                    <a:pt x="3527" y="9423"/>
                  </a:lnTo>
                  <a:lnTo>
                    <a:pt x="6320" y="10251"/>
                  </a:lnTo>
                  <a:lnTo>
                    <a:pt x="9424" y="21755"/>
                  </a:lnTo>
                  <a:lnTo>
                    <a:pt x="21112" y="80680"/>
                  </a:lnTo>
                  <a:lnTo>
                    <a:pt x="23793" y="139234"/>
                  </a:lnTo>
                  <a:lnTo>
                    <a:pt x="23799" y="140448"/>
                  </a:lnTo>
                  <a:lnTo>
                    <a:pt x="23813" y="82605"/>
                  </a:lnTo>
                  <a:lnTo>
                    <a:pt x="25135" y="54633"/>
                  </a:lnTo>
                  <a:lnTo>
                    <a:pt x="5953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8" name="SMARTInkShape-859"/>
            <p:cNvSpPr/>
            <p:nvPr/>
          </p:nvSpPr>
          <p:spPr>
            <a:xfrm>
              <a:off x="7989239" y="5650696"/>
              <a:ext cx="83200" cy="159555"/>
            </a:xfrm>
            <a:custGeom>
              <a:avLst/>
              <a:gdLst/>
              <a:ahLst/>
              <a:cxnLst/>
              <a:rect l="0" t="0" r="0" b="0"/>
              <a:pathLst>
                <a:path w="83200" h="159555">
                  <a:moveTo>
                    <a:pt x="11761" y="4773"/>
                  </a:moveTo>
                  <a:lnTo>
                    <a:pt x="11761" y="11093"/>
                  </a:lnTo>
                  <a:lnTo>
                    <a:pt x="590" y="61177"/>
                  </a:lnTo>
                  <a:lnTo>
                    <a:pt x="0" y="85882"/>
                  </a:lnTo>
                  <a:lnTo>
                    <a:pt x="3447" y="97265"/>
                  </a:lnTo>
                  <a:lnTo>
                    <a:pt x="10118" y="109032"/>
                  </a:lnTo>
                  <a:lnTo>
                    <a:pt x="11989" y="109998"/>
                  </a:lnTo>
                  <a:lnTo>
                    <a:pt x="17595" y="111071"/>
                  </a:lnTo>
                  <a:lnTo>
                    <a:pt x="24496" y="108019"/>
                  </a:lnTo>
                  <a:lnTo>
                    <a:pt x="39707" y="95282"/>
                  </a:lnTo>
                  <a:lnTo>
                    <a:pt x="44024" y="87773"/>
                  </a:lnTo>
                  <a:lnTo>
                    <a:pt x="57530" y="33492"/>
                  </a:lnTo>
                  <a:lnTo>
                    <a:pt x="59277" y="0"/>
                  </a:lnTo>
                  <a:lnTo>
                    <a:pt x="59384" y="58796"/>
                  </a:lnTo>
                  <a:lnTo>
                    <a:pt x="58063" y="72438"/>
                  </a:lnTo>
                  <a:lnTo>
                    <a:pt x="52527" y="99787"/>
                  </a:lnTo>
                  <a:lnTo>
                    <a:pt x="58222" y="133048"/>
                  </a:lnTo>
                  <a:lnTo>
                    <a:pt x="61256" y="139238"/>
                  </a:lnTo>
                  <a:lnTo>
                    <a:pt x="83199" y="1595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9" name="SMARTInkShape-860"/>
            <p:cNvSpPr/>
            <p:nvPr/>
          </p:nvSpPr>
          <p:spPr>
            <a:xfrm>
              <a:off x="8084344" y="5619750"/>
              <a:ext cx="107157" cy="345219"/>
            </a:xfrm>
            <a:custGeom>
              <a:avLst/>
              <a:gdLst/>
              <a:ahLst/>
              <a:cxnLst/>
              <a:rect l="0" t="0" r="0" b="0"/>
              <a:pathLst>
                <a:path w="107157" h="345219">
                  <a:moveTo>
                    <a:pt x="107156" y="23813"/>
                  </a:moveTo>
                  <a:lnTo>
                    <a:pt x="85042" y="1698"/>
                  </a:lnTo>
                  <a:lnTo>
                    <a:pt x="73242" y="149"/>
                  </a:lnTo>
                  <a:lnTo>
                    <a:pt x="48119" y="0"/>
                  </a:lnTo>
                  <a:lnTo>
                    <a:pt x="59531" y="0"/>
                  </a:lnTo>
                  <a:lnTo>
                    <a:pt x="49280" y="0"/>
                  </a:lnTo>
                  <a:lnTo>
                    <a:pt x="54435" y="0"/>
                  </a:lnTo>
                  <a:lnTo>
                    <a:pt x="56134" y="1322"/>
                  </a:lnTo>
                  <a:lnTo>
                    <a:pt x="59084" y="10251"/>
                  </a:lnTo>
                  <a:lnTo>
                    <a:pt x="59530" y="67478"/>
                  </a:lnTo>
                  <a:lnTo>
                    <a:pt x="59531" y="75411"/>
                  </a:lnTo>
                  <a:lnTo>
                    <a:pt x="72433" y="126673"/>
                  </a:lnTo>
                  <a:lnTo>
                    <a:pt x="79524" y="140132"/>
                  </a:lnTo>
                  <a:lnTo>
                    <a:pt x="91427" y="195707"/>
                  </a:lnTo>
                  <a:lnTo>
                    <a:pt x="95101" y="251697"/>
                  </a:lnTo>
                  <a:lnTo>
                    <a:pt x="82278" y="286491"/>
                  </a:lnTo>
                  <a:lnTo>
                    <a:pt x="74649" y="306255"/>
                  </a:lnTo>
                  <a:lnTo>
                    <a:pt x="71542" y="316029"/>
                  </a:lnTo>
                  <a:lnTo>
                    <a:pt x="55053" y="337150"/>
                  </a:lnTo>
                  <a:lnTo>
                    <a:pt x="47398" y="341668"/>
                  </a:lnTo>
                  <a:lnTo>
                    <a:pt x="31705" y="344567"/>
                  </a:lnTo>
                  <a:lnTo>
                    <a:pt x="14254" y="345218"/>
                  </a:lnTo>
                  <a:lnTo>
                    <a:pt x="6282" y="332622"/>
                  </a:lnTo>
                  <a:lnTo>
                    <a:pt x="0" y="309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0" name="SMARTInkShape-861"/>
            <p:cNvSpPr/>
            <p:nvPr/>
          </p:nvSpPr>
          <p:spPr>
            <a:xfrm>
              <a:off x="8060531" y="5524500"/>
              <a:ext cx="11908" cy="1"/>
            </a:xfrm>
            <a:custGeom>
              <a:avLst/>
              <a:gdLst/>
              <a:ahLst/>
              <a:cxnLst/>
              <a:rect l="0" t="0" r="0" b="0"/>
              <a:pathLst>
                <a:path w="11908" h="1">
                  <a:moveTo>
                    <a:pt x="1190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1" name="SMARTInkShape-862"/>
            <p:cNvSpPr/>
            <p:nvPr/>
          </p:nvSpPr>
          <p:spPr>
            <a:xfrm>
              <a:off x="8167832" y="5619750"/>
              <a:ext cx="95107" cy="119064"/>
            </a:xfrm>
            <a:custGeom>
              <a:avLst/>
              <a:gdLst/>
              <a:ahLst/>
              <a:cxnLst/>
              <a:rect l="0" t="0" r="0" b="0"/>
              <a:pathLst>
                <a:path w="95107" h="119064">
                  <a:moveTo>
                    <a:pt x="11762" y="0"/>
                  </a:moveTo>
                  <a:lnTo>
                    <a:pt x="11762" y="21667"/>
                  </a:lnTo>
                  <a:lnTo>
                    <a:pt x="3580" y="34217"/>
                  </a:lnTo>
                  <a:lnTo>
                    <a:pt x="0" y="74961"/>
                  </a:lnTo>
                  <a:lnTo>
                    <a:pt x="3448" y="83145"/>
                  </a:lnTo>
                  <a:lnTo>
                    <a:pt x="8067" y="91193"/>
                  </a:lnTo>
                  <a:lnTo>
                    <a:pt x="11437" y="106904"/>
                  </a:lnTo>
                  <a:lnTo>
                    <a:pt x="11617" y="112776"/>
                  </a:lnTo>
                  <a:lnTo>
                    <a:pt x="12989" y="114872"/>
                  </a:lnTo>
                  <a:lnTo>
                    <a:pt x="15225" y="116269"/>
                  </a:lnTo>
                  <a:lnTo>
                    <a:pt x="23174" y="118899"/>
                  </a:lnTo>
                  <a:lnTo>
                    <a:pt x="29841" y="119014"/>
                  </a:lnTo>
                  <a:lnTo>
                    <a:pt x="31752" y="117708"/>
                  </a:lnTo>
                  <a:lnTo>
                    <a:pt x="33026" y="115513"/>
                  </a:lnTo>
                  <a:lnTo>
                    <a:pt x="33876" y="112727"/>
                  </a:lnTo>
                  <a:lnTo>
                    <a:pt x="35764" y="110871"/>
                  </a:lnTo>
                  <a:lnTo>
                    <a:pt x="41392" y="108807"/>
                  </a:lnTo>
                  <a:lnTo>
                    <a:pt x="43421" y="106933"/>
                  </a:lnTo>
                  <a:lnTo>
                    <a:pt x="45676" y="101324"/>
                  </a:lnTo>
                  <a:lnTo>
                    <a:pt x="50771" y="79571"/>
                  </a:lnTo>
                  <a:lnTo>
                    <a:pt x="56834" y="61942"/>
                  </a:lnTo>
                  <a:lnTo>
                    <a:pt x="60373" y="40005"/>
                  </a:lnTo>
                  <a:lnTo>
                    <a:pt x="68744" y="23876"/>
                  </a:lnTo>
                  <a:lnTo>
                    <a:pt x="70790" y="7950"/>
                  </a:lnTo>
                  <a:lnTo>
                    <a:pt x="72280" y="5300"/>
                  </a:lnTo>
                  <a:lnTo>
                    <a:pt x="74597" y="3533"/>
                  </a:lnTo>
                  <a:lnTo>
                    <a:pt x="81501" y="698"/>
                  </a:lnTo>
                  <a:lnTo>
                    <a:pt x="78917" y="310"/>
                  </a:lnTo>
                  <a:lnTo>
                    <a:pt x="72799" y="61"/>
                  </a:lnTo>
                  <a:lnTo>
                    <a:pt x="71962" y="3555"/>
                  </a:lnTo>
                  <a:lnTo>
                    <a:pt x="71333" y="38240"/>
                  </a:lnTo>
                  <a:lnTo>
                    <a:pt x="82981" y="95014"/>
                  </a:lnTo>
                  <a:lnTo>
                    <a:pt x="83054" y="99062"/>
                  </a:lnTo>
                  <a:lnTo>
                    <a:pt x="84426" y="101760"/>
                  </a:lnTo>
                  <a:lnTo>
                    <a:pt x="86663" y="103558"/>
                  </a:lnTo>
                  <a:lnTo>
                    <a:pt x="89477" y="104758"/>
                  </a:lnTo>
                  <a:lnTo>
                    <a:pt x="91353" y="106881"/>
                  </a:lnTo>
                  <a:lnTo>
                    <a:pt x="95106" y="119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2" name="SMARTInkShape-863"/>
            <p:cNvSpPr/>
            <p:nvPr/>
          </p:nvSpPr>
          <p:spPr>
            <a:xfrm>
              <a:off x="8310580" y="5596083"/>
              <a:ext cx="95234" cy="297445"/>
            </a:xfrm>
            <a:custGeom>
              <a:avLst/>
              <a:gdLst/>
              <a:ahLst/>
              <a:cxnLst/>
              <a:rect l="0" t="0" r="0" b="0"/>
              <a:pathLst>
                <a:path w="95234" h="297445">
                  <a:moveTo>
                    <a:pt x="95233" y="11761"/>
                  </a:moveTo>
                  <a:lnTo>
                    <a:pt x="73080" y="11761"/>
                  </a:lnTo>
                  <a:lnTo>
                    <a:pt x="72526" y="10438"/>
                  </a:lnTo>
                  <a:lnTo>
                    <a:pt x="71911" y="5441"/>
                  </a:lnTo>
                  <a:lnTo>
                    <a:pt x="70424" y="3579"/>
                  </a:lnTo>
                  <a:lnTo>
                    <a:pt x="61212" y="346"/>
                  </a:lnTo>
                  <a:lnTo>
                    <a:pt x="53696" y="0"/>
                  </a:lnTo>
                  <a:lnTo>
                    <a:pt x="51667" y="1274"/>
                  </a:lnTo>
                  <a:lnTo>
                    <a:pt x="50314" y="3447"/>
                  </a:lnTo>
                  <a:lnTo>
                    <a:pt x="49412" y="6218"/>
                  </a:lnTo>
                  <a:lnTo>
                    <a:pt x="47487" y="8066"/>
                  </a:lnTo>
                  <a:lnTo>
                    <a:pt x="41821" y="10119"/>
                  </a:lnTo>
                  <a:lnTo>
                    <a:pt x="39782" y="11989"/>
                  </a:lnTo>
                  <a:lnTo>
                    <a:pt x="7760" y="69233"/>
                  </a:lnTo>
                  <a:lnTo>
                    <a:pt x="2288" y="85381"/>
                  </a:lnTo>
                  <a:lnTo>
                    <a:pt x="0" y="117042"/>
                  </a:lnTo>
                  <a:lnTo>
                    <a:pt x="1317" y="117667"/>
                  </a:lnTo>
                  <a:lnTo>
                    <a:pt x="10235" y="118753"/>
                  </a:lnTo>
                  <a:lnTo>
                    <a:pt x="17720" y="112547"/>
                  </a:lnTo>
                  <a:lnTo>
                    <a:pt x="21094" y="105944"/>
                  </a:lnTo>
                  <a:lnTo>
                    <a:pt x="21995" y="102331"/>
                  </a:lnTo>
                  <a:lnTo>
                    <a:pt x="44887" y="61125"/>
                  </a:lnTo>
                  <a:lnTo>
                    <a:pt x="45794" y="56575"/>
                  </a:lnTo>
                  <a:lnTo>
                    <a:pt x="47721" y="53544"/>
                  </a:lnTo>
                  <a:lnTo>
                    <a:pt x="50329" y="51524"/>
                  </a:lnTo>
                  <a:lnTo>
                    <a:pt x="53389" y="50175"/>
                  </a:lnTo>
                  <a:lnTo>
                    <a:pt x="55431" y="47954"/>
                  </a:lnTo>
                  <a:lnTo>
                    <a:pt x="59500" y="35623"/>
                  </a:lnTo>
                  <a:lnTo>
                    <a:pt x="59513" y="45829"/>
                  </a:lnTo>
                  <a:lnTo>
                    <a:pt x="69764" y="74158"/>
                  </a:lnTo>
                  <a:lnTo>
                    <a:pt x="72646" y="111159"/>
                  </a:lnTo>
                  <a:lnTo>
                    <a:pt x="80824" y="133603"/>
                  </a:lnTo>
                  <a:lnTo>
                    <a:pt x="86634" y="178692"/>
                  </a:lnTo>
                  <a:lnTo>
                    <a:pt x="93534" y="203926"/>
                  </a:lnTo>
                  <a:lnTo>
                    <a:pt x="95189" y="259625"/>
                  </a:lnTo>
                  <a:lnTo>
                    <a:pt x="95219" y="275849"/>
                  </a:lnTo>
                  <a:lnTo>
                    <a:pt x="91699" y="284796"/>
                  </a:lnTo>
                  <a:lnTo>
                    <a:pt x="84980" y="294999"/>
                  </a:lnTo>
                  <a:lnTo>
                    <a:pt x="80533" y="296395"/>
                  </a:lnTo>
                  <a:lnTo>
                    <a:pt x="65633" y="297444"/>
                  </a:lnTo>
                  <a:lnTo>
                    <a:pt x="63593" y="296145"/>
                  </a:lnTo>
                  <a:lnTo>
                    <a:pt x="62233" y="293954"/>
                  </a:lnTo>
                  <a:lnTo>
                    <a:pt x="61327" y="291171"/>
                  </a:lnTo>
                  <a:lnTo>
                    <a:pt x="50328" y="273385"/>
                  </a:lnTo>
                  <a:lnTo>
                    <a:pt x="49421" y="269521"/>
                  </a:lnTo>
                  <a:lnTo>
                    <a:pt x="38423" y="249858"/>
                  </a:lnTo>
                  <a:lnTo>
                    <a:pt x="35701" y="2379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3" name="SMARTInkShape-864"/>
            <p:cNvSpPr/>
            <p:nvPr/>
          </p:nvSpPr>
          <p:spPr>
            <a:xfrm>
              <a:off x="8417719" y="5562571"/>
              <a:ext cx="154782" cy="164116"/>
            </a:xfrm>
            <a:custGeom>
              <a:avLst/>
              <a:gdLst/>
              <a:ahLst/>
              <a:cxnLst/>
              <a:rect l="0" t="0" r="0" b="0"/>
              <a:pathLst>
                <a:path w="154782" h="164116">
                  <a:moveTo>
                    <a:pt x="0" y="80992"/>
                  </a:moveTo>
                  <a:lnTo>
                    <a:pt x="28332" y="80992"/>
                  </a:lnTo>
                  <a:lnTo>
                    <a:pt x="68213" y="64420"/>
                  </a:lnTo>
                  <a:lnTo>
                    <a:pt x="98588" y="41244"/>
                  </a:lnTo>
                  <a:lnTo>
                    <a:pt x="103348" y="33339"/>
                  </a:lnTo>
                  <a:lnTo>
                    <a:pt x="106403" y="17486"/>
                  </a:lnTo>
                  <a:lnTo>
                    <a:pt x="106933" y="5583"/>
                  </a:lnTo>
                  <a:lnTo>
                    <a:pt x="105685" y="2939"/>
                  </a:lnTo>
                  <a:lnTo>
                    <a:pt x="103529" y="1174"/>
                  </a:lnTo>
                  <a:lnTo>
                    <a:pt x="100770" y="0"/>
                  </a:lnTo>
                  <a:lnTo>
                    <a:pt x="97607" y="537"/>
                  </a:lnTo>
                  <a:lnTo>
                    <a:pt x="86835" y="7618"/>
                  </a:lnTo>
                  <a:lnTo>
                    <a:pt x="63458" y="30898"/>
                  </a:lnTo>
                  <a:lnTo>
                    <a:pt x="43651" y="65836"/>
                  </a:lnTo>
                  <a:lnTo>
                    <a:pt x="38068" y="89142"/>
                  </a:lnTo>
                  <a:lnTo>
                    <a:pt x="40291" y="101370"/>
                  </a:lnTo>
                  <a:lnTo>
                    <a:pt x="44364" y="112539"/>
                  </a:lnTo>
                  <a:lnTo>
                    <a:pt x="47982" y="132379"/>
                  </a:lnTo>
                  <a:lnTo>
                    <a:pt x="56844" y="147224"/>
                  </a:lnTo>
                  <a:lnTo>
                    <a:pt x="64069" y="155848"/>
                  </a:lnTo>
                  <a:lnTo>
                    <a:pt x="75219" y="160563"/>
                  </a:lnTo>
                  <a:lnTo>
                    <a:pt x="110650" y="164115"/>
                  </a:lnTo>
                  <a:lnTo>
                    <a:pt x="118851" y="160710"/>
                  </a:lnTo>
                  <a:lnTo>
                    <a:pt x="134895" y="147744"/>
                  </a:lnTo>
                  <a:lnTo>
                    <a:pt x="154781" y="1167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4" name="SMARTInkShape-865"/>
            <p:cNvSpPr/>
            <p:nvPr/>
          </p:nvSpPr>
          <p:spPr>
            <a:xfrm>
              <a:off x="8477250" y="54292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1305"/>
                  </a:lnTo>
                  <a:lnTo>
                    <a:pt x="1322" y="39443"/>
                  </a:lnTo>
                  <a:lnTo>
                    <a:pt x="3527" y="38202"/>
                  </a:lnTo>
                  <a:lnTo>
                    <a:pt x="6320" y="37374"/>
                  </a:lnTo>
                  <a:lnTo>
                    <a:pt x="8182" y="35499"/>
                  </a:lnTo>
                  <a:lnTo>
                    <a:pt x="10251" y="29888"/>
                  </a:lnTo>
                  <a:lnTo>
                    <a:pt x="12126" y="27863"/>
                  </a:lnTo>
                  <a:lnTo>
                    <a:pt x="28332" y="18025"/>
                  </a:lnTo>
                  <a:lnTo>
                    <a:pt x="43766" y="4932"/>
                  </a:lnTo>
                  <a:lnTo>
                    <a:pt x="55595" y="14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508" name="SMARTInkShape-Group110"/>
          <p:cNvGrpSpPr/>
          <p:nvPr/>
        </p:nvGrpSpPr>
        <p:grpSpPr>
          <a:xfrm>
            <a:off x="8572500" y="5512594"/>
            <a:ext cx="226220" cy="345282"/>
            <a:chOff x="8572500" y="5512594"/>
            <a:chExt cx="226220" cy="345282"/>
          </a:xfrm>
        </p:grpSpPr>
        <p:sp>
          <p:nvSpPr>
            <p:cNvPr id="506" name="SMARTInkShape-866"/>
            <p:cNvSpPr/>
            <p:nvPr/>
          </p:nvSpPr>
          <p:spPr>
            <a:xfrm>
              <a:off x="8572500" y="5512594"/>
              <a:ext cx="166689" cy="214313"/>
            </a:xfrm>
            <a:custGeom>
              <a:avLst/>
              <a:gdLst/>
              <a:ahLst/>
              <a:cxnLst/>
              <a:rect l="0" t="0" r="0" b="0"/>
              <a:pathLst>
                <a:path w="166689" h="214313">
                  <a:moveTo>
                    <a:pt x="107156" y="0"/>
                  </a:moveTo>
                  <a:lnTo>
                    <a:pt x="60025" y="0"/>
                  </a:lnTo>
                  <a:lnTo>
                    <a:pt x="47774" y="11761"/>
                  </a:lnTo>
                  <a:lnTo>
                    <a:pt x="41347" y="11863"/>
                  </a:lnTo>
                  <a:lnTo>
                    <a:pt x="39471" y="13200"/>
                  </a:lnTo>
                  <a:lnTo>
                    <a:pt x="38221" y="15414"/>
                  </a:lnTo>
                  <a:lnTo>
                    <a:pt x="35761" y="23667"/>
                  </a:lnTo>
                  <a:lnTo>
                    <a:pt x="24304" y="35224"/>
                  </a:lnTo>
                  <a:lnTo>
                    <a:pt x="12409" y="35705"/>
                  </a:lnTo>
                  <a:lnTo>
                    <a:pt x="11907" y="47583"/>
                  </a:lnTo>
                  <a:lnTo>
                    <a:pt x="13" y="59517"/>
                  </a:lnTo>
                  <a:lnTo>
                    <a:pt x="0" y="83198"/>
                  </a:lnTo>
                  <a:lnTo>
                    <a:pt x="6320" y="83300"/>
                  </a:lnTo>
                  <a:lnTo>
                    <a:pt x="8182" y="84638"/>
                  </a:lnTo>
                  <a:lnTo>
                    <a:pt x="11171" y="92762"/>
                  </a:lnTo>
                  <a:lnTo>
                    <a:pt x="11864" y="95104"/>
                  </a:lnTo>
                  <a:lnTo>
                    <a:pt x="23321" y="95245"/>
                  </a:lnTo>
                  <a:lnTo>
                    <a:pt x="23668" y="101569"/>
                  </a:lnTo>
                  <a:lnTo>
                    <a:pt x="25039" y="103432"/>
                  </a:lnTo>
                  <a:lnTo>
                    <a:pt x="35225" y="107011"/>
                  </a:lnTo>
                  <a:lnTo>
                    <a:pt x="93436" y="107156"/>
                  </a:lnTo>
                  <a:lnTo>
                    <a:pt x="105342" y="107156"/>
                  </a:lnTo>
                  <a:lnTo>
                    <a:pt x="117249" y="117407"/>
                  </a:lnTo>
                  <a:lnTo>
                    <a:pt x="129155" y="118917"/>
                  </a:lnTo>
                  <a:lnTo>
                    <a:pt x="148658" y="119059"/>
                  </a:lnTo>
                  <a:lnTo>
                    <a:pt x="150699" y="120383"/>
                  </a:lnTo>
                  <a:lnTo>
                    <a:pt x="152060" y="122588"/>
                  </a:lnTo>
                  <a:lnTo>
                    <a:pt x="154244" y="129313"/>
                  </a:lnTo>
                  <a:lnTo>
                    <a:pt x="158070" y="130232"/>
                  </a:lnTo>
                  <a:lnTo>
                    <a:pt x="164985" y="130823"/>
                  </a:lnTo>
                  <a:lnTo>
                    <a:pt x="165553" y="132195"/>
                  </a:lnTo>
                  <a:lnTo>
                    <a:pt x="166688" y="160956"/>
                  </a:lnTo>
                  <a:lnTo>
                    <a:pt x="165364" y="162866"/>
                  </a:lnTo>
                  <a:lnTo>
                    <a:pt x="163160" y="164140"/>
                  </a:lnTo>
                  <a:lnTo>
                    <a:pt x="156436" y="166184"/>
                  </a:lnTo>
                  <a:lnTo>
                    <a:pt x="155517" y="169991"/>
                  </a:lnTo>
                  <a:lnTo>
                    <a:pt x="155272" y="172859"/>
                  </a:lnTo>
                  <a:lnTo>
                    <a:pt x="153785" y="174770"/>
                  </a:lnTo>
                  <a:lnTo>
                    <a:pt x="143378" y="178445"/>
                  </a:lnTo>
                  <a:lnTo>
                    <a:pt x="132667" y="188833"/>
                  </a:lnTo>
                  <a:lnTo>
                    <a:pt x="119598" y="190455"/>
                  </a:lnTo>
                  <a:lnTo>
                    <a:pt x="108858" y="200747"/>
                  </a:lnTo>
                  <a:lnTo>
                    <a:pt x="97055" y="202261"/>
                  </a:lnTo>
                  <a:lnTo>
                    <a:pt x="71975" y="202406"/>
                  </a:lnTo>
                  <a:lnTo>
                    <a:pt x="59681" y="214167"/>
                  </a:lnTo>
                  <a:lnTo>
                    <a:pt x="47625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7" name="SMARTInkShape-867"/>
            <p:cNvSpPr/>
            <p:nvPr/>
          </p:nvSpPr>
          <p:spPr>
            <a:xfrm>
              <a:off x="8751094" y="5691188"/>
              <a:ext cx="47626" cy="166688"/>
            </a:xfrm>
            <a:custGeom>
              <a:avLst/>
              <a:gdLst/>
              <a:ahLst/>
              <a:cxnLst/>
              <a:rect l="0" t="0" r="0" b="0"/>
              <a:pathLst>
                <a:path w="47626" h="166688">
                  <a:moveTo>
                    <a:pt x="47625" y="0"/>
                  </a:moveTo>
                  <a:lnTo>
                    <a:pt x="47625" y="53202"/>
                  </a:lnTo>
                  <a:lnTo>
                    <a:pt x="46302" y="92500"/>
                  </a:lnTo>
                  <a:lnTo>
                    <a:pt x="36797" y="120453"/>
                  </a:lnTo>
                  <a:lnTo>
                    <a:pt x="0" y="166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515" name="SMARTInkShape-Group111"/>
          <p:cNvGrpSpPr/>
          <p:nvPr/>
        </p:nvGrpSpPr>
        <p:grpSpPr>
          <a:xfrm>
            <a:off x="8965406" y="5417344"/>
            <a:ext cx="1094632" cy="333376"/>
            <a:chOff x="8965406" y="5417344"/>
            <a:chExt cx="1094632" cy="333376"/>
          </a:xfrm>
        </p:grpSpPr>
        <p:sp>
          <p:nvSpPr>
            <p:cNvPr id="509" name="SMARTInkShape-868"/>
            <p:cNvSpPr/>
            <p:nvPr/>
          </p:nvSpPr>
          <p:spPr>
            <a:xfrm>
              <a:off x="8965406" y="5417344"/>
              <a:ext cx="202408" cy="333376"/>
            </a:xfrm>
            <a:custGeom>
              <a:avLst/>
              <a:gdLst/>
              <a:ahLst/>
              <a:cxnLst/>
              <a:rect l="0" t="0" r="0" b="0"/>
              <a:pathLst>
                <a:path w="202408" h="333376">
                  <a:moveTo>
                    <a:pt x="0" y="0"/>
                  </a:moveTo>
                  <a:lnTo>
                    <a:pt x="0" y="6320"/>
                  </a:lnTo>
                  <a:lnTo>
                    <a:pt x="10803" y="45337"/>
                  </a:lnTo>
                  <a:lnTo>
                    <a:pt x="18082" y="96516"/>
                  </a:lnTo>
                  <a:lnTo>
                    <a:pt x="30863" y="148662"/>
                  </a:lnTo>
                  <a:lnTo>
                    <a:pt x="41399" y="199673"/>
                  </a:lnTo>
                  <a:lnTo>
                    <a:pt x="46806" y="254522"/>
                  </a:lnTo>
                  <a:lnTo>
                    <a:pt x="47553" y="307474"/>
                  </a:lnTo>
                  <a:lnTo>
                    <a:pt x="47576" y="316109"/>
                  </a:lnTo>
                  <a:lnTo>
                    <a:pt x="48916" y="321864"/>
                  </a:lnTo>
                  <a:lnTo>
                    <a:pt x="51131" y="325701"/>
                  </a:lnTo>
                  <a:lnTo>
                    <a:pt x="57873" y="331859"/>
                  </a:lnTo>
                  <a:lnTo>
                    <a:pt x="57103" y="332364"/>
                  </a:lnTo>
                  <a:lnTo>
                    <a:pt x="49134" y="333241"/>
                  </a:lnTo>
                  <a:lnTo>
                    <a:pt x="48074" y="320695"/>
                  </a:lnTo>
                  <a:lnTo>
                    <a:pt x="51352" y="310981"/>
                  </a:lnTo>
                  <a:lnTo>
                    <a:pt x="54078" y="306540"/>
                  </a:lnTo>
                  <a:lnTo>
                    <a:pt x="65374" y="255040"/>
                  </a:lnTo>
                  <a:lnTo>
                    <a:pt x="83591" y="217977"/>
                  </a:lnTo>
                  <a:lnTo>
                    <a:pt x="99268" y="199161"/>
                  </a:lnTo>
                  <a:lnTo>
                    <a:pt x="117461" y="186745"/>
                  </a:lnTo>
                  <a:lnTo>
                    <a:pt x="121964" y="185351"/>
                  </a:lnTo>
                  <a:lnTo>
                    <a:pt x="124966" y="185745"/>
                  </a:lnTo>
                  <a:lnTo>
                    <a:pt x="147189" y="206793"/>
                  </a:lnTo>
                  <a:lnTo>
                    <a:pt x="173322" y="246306"/>
                  </a:lnTo>
                  <a:lnTo>
                    <a:pt x="188640" y="305758"/>
                  </a:lnTo>
                  <a:lnTo>
                    <a:pt x="202407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10" name="SMARTInkShape-869"/>
            <p:cNvSpPr/>
            <p:nvPr/>
          </p:nvSpPr>
          <p:spPr>
            <a:xfrm>
              <a:off x="9179719" y="5607844"/>
              <a:ext cx="105297" cy="106268"/>
            </a:xfrm>
            <a:custGeom>
              <a:avLst/>
              <a:gdLst/>
              <a:ahLst/>
              <a:cxnLst/>
              <a:rect l="0" t="0" r="0" b="0"/>
              <a:pathLst>
                <a:path w="105297" h="106268">
                  <a:moveTo>
                    <a:pt x="35719" y="0"/>
                  </a:moveTo>
                  <a:lnTo>
                    <a:pt x="35719" y="57485"/>
                  </a:lnTo>
                  <a:lnTo>
                    <a:pt x="42038" y="79945"/>
                  </a:lnTo>
                  <a:lnTo>
                    <a:pt x="52290" y="97035"/>
                  </a:lnTo>
                  <a:lnTo>
                    <a:pt x="59840" y="102659"/>
                  </a:lnTo>
                  <a:lnTo>
                    <a:pt x="71528" y="105824"/>
                  </a:lnTo>
                  <a:lnTo>
                    <a:pt x="75467" y="106267"/>
                  </a:lnTo>
                  <a:lnTo>
                    <a:pt x="83371" y="103233"/>
                  </a:lnTo>
                  <a:lnTo>
                    <a:pt x="87331" y="100572"/>
                  </a:lnTo>
                  <a:lnTo>
                    <a:pt x="89970" y="97476"/>
                  </a:lnTo>
                  <a:lnTo>
                    <a:pt x="102968" y="65747"/>
                  </a:lnTo>
                  <a:lnTo>
                    <a:pt x="105296" y="50828"/>
                  </a:lnTo>
                  <a:lnTo>
                    <a:pt x="100285" y="27555"/>
                  </a:lnTo>
                  <a:lnTo>
                    <a:pt x="97284" y="22338"/>
                  </a:lnTo>
                  <a:lnTo>
                    <a:pt x="93960" y="18859"/>
                  </a:lnTo>
                  <a:lnTo>
                    <a:pt x="90421" y="16543"/>
                  </a:lnTo>
                  <a:lnTo>
                    <a:pt x="72799" y="13281"/>
                  </a:lnTo>
                  <a:lnTo>
                    <a:pt x="33873" y="12027"/>
                  </a:lnTo>
                  <a:lnTo>
                    <a:pt x="0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11" name="SMARTInkShape-870"/>
            <p:cNvSpPr/>
            <p:nvPr/>
          </p:nvSpPr>
          <p:spPr>
            <a:xfrm>
              <a:off x="9310688" y="5572125"/>
              <a:ext cx="214313" cy="166689"/>
            </a:xfrm>
            <a:custGeom>
              <a:avLst/>
              <a:gdLst/>
              <a:ahLst/>
              <a:cxnLst/>
              <a:rect l="0" t="0" r="0" b="0"/>
              <a:pathLst>
                <a:path w="214313" h="166689">
                  <a:moveTo>
                    <a:pt x="0" y="0"/>
                  </a:moveTo>
                  <a:lnTo>
                    <a:pt x="0" y="6320"/>
                  </a:lnTo>
                  <a:lnTo>
                    <a:pt x="3527" y="12951"/>
                  </a:lnTo>
                  <a:lnTo>
                    <a:pt x="8182" y="20308"/>
                  </a:lnTo>
                  <a:lnTo>
                    <a:pt x="10250" y="27987"/>
                  </a:lnTo>
                  <a:lnTo>
                    <a:pt x="18081" y="84756"/>
                  </a:lnTo>
                  <a:lnTo>
                    <a:pt x="24002" y="112237"/>
                  </a:lnTo>
                  <a:lnTo>
                    <a:pt x="33012" y="130405"/>
                  </a:lnTo>
                  <a:lnTo>
                    <a:pt x="34515" y="136010"/>
                  </a:lnTo>
                  <a:lnTo>
                    <a:pt x="34916" y="135652"/>
                  </a:lnTo>
                  <a:lnTo>
                    <a:pt x="35183" y="134091"/>
                  </a:lnTo>
                  <a:lnTo>
                    <a:pt x="31953" y="128829"/>
                  </a:lnTo>
                  <a:lnTo>
                    <a:pt x="25420" y="120992"/>
                  </a:lnTo>
                  <a:lnTo>
                    <a:pt x="24289" y="100672"/>
                  </a:lnTo>
                  <a:lnTo>
                    <a:pt x="35966" y="51924"/>
                  </a:lnTo>
                  <a:lnTo>
                    <a:pt x="41562" y="38071"/>
                  </a:lnTo>
                  <a:lnTo>
                    <a:pt x="44905" y="33318"/>
                  </a:lnTo>
                  <a:lnTo>
                    <a:pt x="52148" y="28037"/>
                  </a:lnTo>
                  <a:lnTo>
                    <a:pt x="55932" y="27952"/>
                  </a:lnTo>
                  <a:lnTo>
                    <a:pt x="75455" y="34435"/>
                  </a:lnTo>
                  <a:lnTo>
                    <a:pt x="83364" y="42204"/>
                  </a:lnTo>
                  <a:lnTo>
                    <a:pt x="101866" y="74938"/>
                  </a:lnTo>
                  <a:lnTo>
                    <a:pt x="106111" y="94374"/>
                  </a:lnTo>
                  <a:lnTo>
                    <a:pt x="106459" y="98634"/>
                  </a:lnTo>
                  <a:lnTo>
                    <a:pt x="108014" y="100152"/>
                  </a:lnTo>
                  <a:lnTo>
                    <a:pt x="110374" y="99841"/>
                  </a:lnTo>
                  <a:lnTo>
                    <a:pt x="113271" y="98311"/>
                  </a:lnTo>
                  <a:lnTo>
                    <a:pt x="115201" y="95968"/>
                  </a:lnTo>
                  <a:lnTo>
                    <a:pt x="143117" y="38881"/>
                  </a:lnTo>
                  <a:lnTo>
                    <a:pt x="164349" y="4192"/>
                  </a:lnTo>
                  <a:lnTo>
                    <a:pt x="167775" y="4117"/>
                  </a:lnTo>
                  <a:lnTo>
                    <a:pt x="178634" y="7563"/>
                  </a:lnTo>
                  <a:lnTo>
                    <a:pt x="182590" y="11656"/>
                  </a:lnTo>
                  <a:lnTo>
                    <a:pt x="197987" y="59128"/>
                  </a:lnTo>
                  <a:lnTo>
                    <a:pt x="205676" y="117137"/>
                  </a:lnTo>
                  <a:lnTo>
                    <a:pt x="213175" y="148991"/>
                  </a:lnTo>
                  <a:lnTo>
                    <a:pt x="214312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12" name="SMARTInkShape-871"/>
            <p:cNvSpPr/>
            <p:nvPr/>
          </p:nvSpPr>
          <p:spPr>
            <a:xfrm>
              <a:off x="9584531" y="5560219"/>
              <a:ext cx="178595" cy="190501"/>
            </a:xfrm>
            <a:custGeom>
              <a:avLst/>
              <a:gdLst/>
              <a:ahLst/>
              <a:cxnLst/>
              <a:rect l="0" t="0" r="0" b="0"/>
              <a:pathLst>
                <a:path w="178595" h="190501">
                  <a:moveTo>
                    <a:pt x="0" y="0"/>
                  </a:moveTo>
                  <a:lnTo>
                    <a:pt x="1323" y="23730"/>
                  </a:lnTo>
                  <a:lnTo>
                    <a:pt x="12126" y="83059"/>
                  </a:lnTo>
                  <a:lnTo>
                    <a:pt x="22012" y="132759"/>
                  </a:lnTo>
                  <a:lnTo>
                    <a:pt x="35182" y="187291"/>
                  </a:lnTo>
                  <a:lnTo>
                    <a:pt x="35362" y="187038"/>
                  </a:lnTo>
                  <a:lnTo>
                    <a:pt x="35710" y="131388"/>
                  </a:lnTo>
                  <a:lnTo>
                    <a:pt x="37039" y="110955"/>
                  </a:lnTo>
                  <a:lnTo>
                    <a:pt x="45970" y="58463"/>
                  </a:lnTo>
                  <a:lnTo>
                    <a:pt x="50418" y="42299"/>
                  </a:lnTo>
                  <a:lnTo>
                    <a:pt x="57731" y="27464"/>
                  </a:lnTo>
                  <a:lnTo>
                    <a:pt x="59655" y="26246"/>
                  </a:lnTo>
                  <a:lnTo>
                    <a:pt x="65320" y="24893"/>
                  </a:lnTo>
                  <a:lnTo>
                    <a:pt x="68681" y="27179"/>
                  </a:lnTo>
                  <a:lnTo>
                    <a:pt x="87473" y="50730"/>
                  </a:lnTo>
                  <a:lnTo>
                    <a:pt x="99266" y="82204"/>
                  </a:lnTo>
                  <a:lnTo>
                    <a:pt x="109645" y="139197"/>
                  </a:lnTo>
                  <a:lnTo>
                    <a:pt x="118511" y="165078"/>
                  </a:lnTo>
                  <a:lnTo>
                    <a:pt x="118991" y="149996"/>
                  </a:lnTo>
                  <a:lnTo>
                    <a:pt x="120353" y="135457"/>
                  </a:lnTo>
                  <a:lnTo>
                    <a:pt x="129310" y="76046"/>
                  </a:lnTo>
                  <a:lnTo>
                    <a:pt x="141075" y="29617"/>
                  </a:lnTo>
                  <a:lnTo>
                    <a:pt x="142997" y="27682"/>
                  </a:lnTo>
                  <a:lnTo>
                    <a:pt x="148663" y="25533"/>
                  </a:lnTo>
                  <a:lnTo>
                    <a:pt x="152025" y="27605"/>
                  </a:lnTo>
                  <a:lnTo>
                    <a:pt x="159290" y="36963"/>
                  </a:lnTo>
                  <a:lnTo>
                    <a:pt x="164496" y="63427"/>
                  </a:lnTo>
                  <a:lnTo>
                    <a:pt x="166399" y="113680"/>
                  </a:lnTo>
                  <a:lnTo>
                    <a:pt x="178594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13" name="SMARTInkShape-872"/>
            <p:cNvSpPr/>
            <p:nvPr/>
          </p:nvSpPr>
          <p:spPr>
            <a:xfrm>
              <a:off x="9846469" y="5584237"/>
              <a:ext cx="83345" cy="128546"/>
            </a:xfrm>
            <a:custGeom>
              <a:avLst/>
              <a:gdLst/>
              <a:ahLst/>
              <a:cxnLst/>
              <a:rect l="0" t="0" r="0" b="0"/>
              <a:pathLst>
                <a:path w="83345" h="128546">
                  <a:moveTo>
                    <a:pt x="0" y="95044"/>
                  </a:moveTo>
                  <a:lnTo>
                    <a:pt x="10250" y="95044"/>
                  </a:lnTo>
                  <a:lnTo>
                    <a:pt x="45811" y="61139"/>
                  </a:lnTo>
                  <a:lnTo>
                    <a:pt x="47086" y="53541"/>
                  </a:lnTo>
                  <a:lnTo>
                    <a:pt x="47610" y="19590"/>
                  </a:lnTo>
                  <a:lnTo>
                    <a:pt x="44090" y="11680"/>
                  </a:lnTo>
                  <a:lnTo>
                    <a:pt x="37372" y="2143"/>
                  </a:lnTo>
                  <a:lnTo>
                    <a:pt x="32925" y="838"/>
                  </a:lnTo>
                  <a:lnTo>
                    <a:pt x="25613" y="0"/>
                  </a:lnTo>
                  <a:lnTo>
                    <a:pt x="14662" y="16199"/>
                  </a:lnTo>
                  <a:lnTo>
                    <a:pt x="7398" y="20314"/>
                  </a:lnTo>
                  <a:lnTo>
                    <a:pt x="4932" y="25380"/>
                  </a:lnTo>
                  <a:lnTo>
                    <a:pt x="432" y="76157"/>
                  </a:lnTo>
                  <a:lnTo>
                    <a:pt x="1451" y="104440"/>
                  </a:lnTo>
                  <a:lnTo>
                    <a:pt x="3612" y="109245"/>
                  </a:lnTo>
                  <a:lnTo>
                    <a:pt x="16588" y="123279"/>
                  </a:lnTo>
                  <a:lnTo>
                    <a:pt x="27657" y="127436"/>
                  </a:lnTo>
                  <a:lnTo>
                    <a:pt x="34313" y="128545"/>
                  </a:lnTo>
                  <a:lnTo>
                    <a:pt x="45235" y="126250"/>
                  </a:lnTo>
                  <a:lnTo>
                    <a:pt x="50002" y="123785"/>
                  </a:lnTo>
                  <a:lnTo>
                    <a:pt x="83344" y="83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14" name="SMARTInkShape-873"/>
            <p:cNvSpPr/>
            <p:nvPr/>
          </p:nvSpPr>
          <p:spPr>
            <a:xfrm>
              <a:off x="9966210" y="5548313"/>
              <a:ext cx="93828" cy="166688"/>
            </a:xfrm>
            <a:custGeom>
              <a:avLst/>
              <a:gdLst/>
              <a:ahLst/>
              <a:cxnLst/>
              <a:rect l="0" t="0" r="0" b="0"/>
              <a:pathLst>
                <a:path w="93828" h="166688">
                  <a:moveTo>
                    <a:pt x="35040" y="0"/>
                  </a:moveTo>
                  <a:lnTo>
                    <a:pt x="35040" y="6320"/>
                  </a:lnTo>
                  <a:lnTo>
                    <a:pt x="33717" y="8182"/>
                  </a:lnTo>
                  <a:lnTo>
                    <a:pt x="31512" y="9423"/>
                  </a:lnTo>
                  <a:lnTo>
                    <a:pt x="28719" y="10250"/>
                  </a:lnTo>
                  <a:lnTo>
                    <a:pt x="18467" y="17736"/>
                  </a:lnTo>
                  <a:lnTo>
                    <a:pt x="7052" y="34652"/>
                  </a:lnTo>
                  <a:lnTo>
                    <a:pt x="1612" y="50102"/>
                  </a:lnTo>
                  <a:lnTo>
                    <a:pt x="0" y="63057"/>
                  </a:lnTo>
                  <a:lnTo>
                    <a:pt x="1097" y="65851"/>
                  </a:lnTo>
                  <a:lnTo>
                    <a:pt x="3150" y="67713"/>
                  </a:lnTo>
                  <a:lnTo>
                    <a:pt x="32894" y="80533"/>
                  </a:lnTo>
                  <a:lnTo>
                    <a:pt x="68087" y="86625"/>
                  </a:lnTo>
                  <a:lnTo>
                    <a:pt x="92063" y="104996"/>
                  </a:lnTo>
                  <a:lnTo>
                    <a:pt x="93827" y="119156"/>
                  </a:lnTo>
                  <a:lnTo>
                    <a:pt x="90713" y="129247"/>
                  </a:lnTo>
                  <a:lnTo>
                    <a:pt x="77936" y="146503"/>
                  </a:lnTo>
                  <a:lnTo>
                    <a:pt x="70421" y="151102"/>
                  </a:lnTo>
                  <a:lnTo>
                    <a:pt x="23134" y="166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7621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Gouvernement responsable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 commençant en 1847, </a:t>
            </a:r>
            <a:r>
              <a:rPr lang="fr-CA" dirty="0"/>
              <a:t>l</a:t>
            </a:r>
            <a:r>
              <a:rPr lang="fr-CA" dirty="0" smtClean="0"/>
              <a:t>e Grande-Bretagne a commencé à accorder des gouvernements responsable dans les colonies.</a:t>
            </a:r>
          </a:p>
          <a:p>
            <a:r>
              <a:rPr lang="fr-CA" dirty="0" smtClean="0"/>
              <a:t>Pensez au mot «responsable». Comment fonctionne-t-il cette forme du gouvernement?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50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12123"/>
            <a:ext cx="9601196" cy="4130567"/>
          </a:xfrm>
        </p:spPr>
        <p:txBody>
          <a:bodyPr>
            <a:normAutofit lnSpcReduction="10000"/>
          </a:bodyPr>
          <a:lstStyle/>
          <a:p>
            <a:r>
              <a:rPr lang="fr-CA" b="1" u="sng" dirty="0"/>
              <a:t>Gouvernement </a:t>
            </a:r>
            <a:r>
              <a:rPr lang="fr-CA" b="1" u="sng" dirty="0" smtClean="0"/>
              <a:t>Responsable</a:t>
            </a:r>
            <a:r>
              <a:rPr lang="fr-CA" dirty="0"/>
              <a:t> </a:t>
            </a:r>
            <a:r>
              <a:rPr lang="fr-CA" dirty="0" smtClean="0"/>
              <a:t>-  Les membres de l’assemblée possédaient plus de contrôle et s’assoyaient au conseil exécutif. Donc les intérêts du public sont tenaient plus importants que des intérêts de la couronne. </a:t>
            </a:r>
          </a:p>
          <a:p>
            <a:r>
              <a:rPr lang="fr-CA" dirty="0" smtClean="0"/>
              <a:t>Les </a:t>
            </a:r>
            <a:r>
              <a:rPr lang="fr-CA" dirty="0"/>
              <a:t>sections de ce forme du gouvernement était:</a:t>
            </a:r>
          </a:p>
          <a:p>
            <a:pPr lvl="1"/>
            <a:r>
              <a:rPr lang="fr-CA" dirty="0"/>
              <a:t>La monarchie</a:t>
            </a:r>
          </a:p>
          <a:p>
            <a:pPr lvl="1"/>
            <a:r>
              <a:rPr lang="fr-CA" dirty="0"/>
              <a:t>Le gouverneur</a:t>
            </a:r>
          </a:p>
          <a:p>
            <a:pPr lvl="1"/>
            <a:r>
              <a:rPr lang="fr-CA" dirty="0"/>
              <a:t>Le conseil législatif</a:t>
            </a:r>
          </a:p>
          <a:p>
            <a:pPr lvl="1"/>
            <a:r>
              <a:rPr lang="fr-CA" dirty="0"/>
              <a:t>Le conseil exécutif</a:t>
            </a:r>
          </a:p>
          <a:p>
            <a:pPr lvl="1"/>
            <a:r>
              <a:rPr lang="fr-CA" dirty="0"/>
              <a:t>L’assemblée</a:t>
            </a:r>
          </a:p>
          <a:p>
            <a:pPr lvl="1"/>
            <a:r>
              <a:rPr lang="fr-CA" dirty="0"/>
              <a:t>L’électorat</a:t>
            </a:r>
          </a:p>
          <a:p>
            <a:endParaRPr lang="fr-CA" dirty="0"/>
          </a:p>
        </p:txBody>
      </p:sp>
      <p:sp>
        <p:nvSpPr>
          <p:cNvPr id="4" name="SMARTInkShape-61"/>
          <p:cNvSpPr/>
          <p:nvPr/>
        </p:nvSpPr>
        <p:spPr>
          <a:xfrm>
            <a:off x="3798584" y="4560112"/>
            <a:ext cx="933247" cy="178577"/>
          </a:xfrm>
          <a:custGeom>
            <a:avLst/>
            <a:gdLst/>
            <a:ahLst/>
            <a:cxnLst/>
            <a:rect l="0" t="0" r="0" b="0"/>
            <a:pathLst>
              <a:path w="933247" h="178577">
                <a:moveTo>
                  <a:pt x="11416" y="59513"/>
                </a:moveTo>
                <a:lnTo>
                  <a:pt x="5095" y="59513"/>
                </a:lnTo>
                <a:lnTo>
                  <a:pt x="3233" y="60836"/>
                </a:lnTo>
                <a:lnTo>
                  <a:pt x="1992" y="63040"/>
                </a:lnTo>
                <a:lnTo>
                  <a:pt x="0" y="69764"/>
                </a:lnTo>
                <a:lnTo>
                  <a:pt x="1160" y="70316"/>
                </a:lnTo>
                <a:lnTo>
                  <a:pt x="58545" y="71418"/>
                </a:lnTo>
                <a:lnTo>
                  <a:pt x="111080" y="71419"/>
                </a:lnTo>
                <a:lnTo>
                  <a:pt x="163901" y="71419"/>
                </a:lnTo>
                <a:lnTo>
                  <a:pt x="217889" y="71419"/>
                </a:lnTo>
                <a:lnTo>
                  <a:pt x="273607" y="71419"/>
                </a:lnTo>
                <a:lnTo>
                  <a:pt x="332804" y="71419"/>
                </a:lnTo>
                <a:lnTo>
                  <a:pt x="382328" y="71419"/>
                </a:lnTo>
                <a:lnTo>
                  <a:pt x="439466" y="71419"/>
                </a:lnTo>
                <a:lnTo>
                  <a:pt x="498582" y="80842"/>
                </a:lnTo>
                <a:lnTo>
                  <a:pt x="553322" y="82834"/>
                </a:lnTo>
                <a:lnTo>
                  <a:pt x="608450" y="83261"/>
                </a:lnTo>
                <a:lnTo>
                  <a:pt x="661014" y="89634"/>
                </a:lnTo>
                <a:lnTo>
                  <a:pt x="719204" y="94495"/>
                </a:lnTo>
                <a:lnTo>
                  <a:pt x="759558" y="91486"/>
                </a:lnTo>
                <a:lnTo>
                  <a:pt x="818138" y="84400"/>
                </a:lnTo>
                <a:lnTo>
                  <a:pt x="868204" y="82097"/>
                </a:lnTo>
                <a:lnTo>
                  <a:pt x="903591" y="71566"/>
                </a:lnTo>
                <a:lnTo>
                  <a:pt x="887744" y="71432"/>
                </a:lnTo>
                <a:lnTo>
                  <a:pt x="880231" y="67897"/>
                </a:lnTo>
                <a:lnTo>
                  <a:pt x="876376" y="65103"/>
                </a:lnTo>
                <a:lnTo>
                  <a:pt x="821641" y="50335"/>
                </a:lnTo>
                <a:lnTo>
                  <a:pt x="769342" y="23721"/>
                </a:lnTo>
                <a:lnTo>
                  <a:pt x="714338" y="188"/>
                </a:lnTo>
                <a:lnTo>
                  <a:pt x="730496" y="0"/>
                </a:lnTo>
                <a:lnTo>
                  <a:pt x="785661" y="20577"/>
                </a:lnTo>
                <a:lnTo>
                  <a:pt x="823459" y="29480"/>
                </a:lnTo>
                <a:lnTo>
                  <a:pt x="882440" y="61978"/>
                </a:lnTo>
                <a:lnTo>
                  <a:pt x="914447" y="73704"/>
                </a:lnTo>
                <a:lnTo>
                  <a:pt x="931802" y="87745"/>
                </a:lnTo>
                <a:lnTo>
                  <a:pt x="933246" y="91564"/>
                </a:lnTo>
                <a:lnTo>
                  <a:pt x="932886" y="95433"/>
                </a:lnTo>
                <a:lnTo>
                  <a:pt x="929586" y="107197"/>
                </a:lnTo>
                <a:lnTo>
                  <a:pt x="929123" y="111147"/>
                </a:lnTo>
                <a:lnTo>
                  <a:pt x="921554" y="119062"/>
                </a:lnTo>
                <a:lnTo>
                  <a:pt x="888957" y="137568"/>
                </a:lnTo>
                <a:lnTo>
                  <a:pt x="829952" y="154845"/>
                </a:lnTo>
                <a:lnTo>
                  <a:pt x="819269" y="160532"/>
                </a:lnTo>
                <a:lnTo>
                  <a:pt x="813639" y="167470"/>
                </a:lnTo>
                <a:lnTo>
                  <a:pt x="812137" y="171172"/>
                </a:lnTo>
                <a:lnTo>
                  <a:pt x="809813" y="173640"/>
                </a:lnTo>
                <a:lnTo>
                  <a:pt x="797229" y="17857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2" name="SMARTInkShape-Group7"/>
          <p:cNvGrpSpPr/>
          <p:nvPr/>
        </p:nvGrpSpPr>
        <p:grpSpPr>
          <a:xfrm>
            <a:off x="5048250" y="4441031"/>
            <a:ext cx="4234522" cy="363475"/>
            <a:chOff x="5048250" y="4441031"/>
            <a:chExt cx="4234522" cy="363475"/>
          </a:xfrm>
        </p:grpSpPr>
        <p:sp>
          <p:nvSpPr>
            <p:cNvPr id="5" name="SMARTInkShape-62"/>
            <p:cNvSpPr/>
            <p:nvPr/>
          </p:nvSpPr>
          <p:spPr>
            <a:xfrm>
              <a:off x="9179719" y="4536281"/>
              <a:ext cx="103053" cy="176034"/>
            </a:xfrm>
            <a:custGeom>
              <a:avLst/>
              <a:gdLst/>
              <a:ahLst/>
              <a:cxnLst/>
              <a:rect l="0" t="0" r="0" b="0"/>
              <a:pathLst>
                <a:path w="103053" h="176034">
                  <a:moveTo>
                    <a:pt x="59531" y="0"/>
                  </a:moveTo>
                  <a:lnTo>
                    <a:pt x="53211" y="0"/>
                  </a:lnTo>
                  <a:lnTo>
                    <a:pt x="46580" y="3528"/>
                  </a:lnTo>
                  <a:lnTo>
                    <a:pt x="39222" y="10828"/>
                  </a:lnTo>
                  <a:lnTo>
                    <a:pt x="28966" y="28491"/>
                  </a:lnTo>
                  <a:lnTo>
                    <a:pt x="26104" y="38239"/>
                  </a:lnTo>
                  <a:lnTo>
                    <a:pt x="31885" y="54037"/>
                  </a:lnTo>
                  <a:lnTo>
                    <a:pt x="68618" y="106674"/>
                  </a:lnTo>
                  <a:lnTo>
                    <a:pt x="102985" y="156370"/>
                  </a:lnTo>
                  <a:lnTo>
                    <a:pt x="103052" y="161132"/>
                  </a:lnTo>
                  <a:lnTo>
                    <a:pt x="99599" y="169951"/>
                  </a:lnTo>
                  <a:lnTo>
                    <a:pt x="94181" y="172832"/>
                  </a:lnTo>
                  <a:lnTo>
                    <a:pt x="77576" y="176033"/>
                  </a:lnTo>
                  <a:lnTo>
                    <a:pt x="45916" y="171514"/>
                  </a:lnTo>
                  <a:lnTo>
                    <a:pt x="0" y="1547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SMARTInkShape-63"/>
            <p:cNvSpPr/>
            <p:nvPr/>
          </p:nvSpPr>
          <p:spPr>
            <a:xfrm>
              <a:off x="9072708" y="4575330"/>
              <a:ext cx="94178" cy="79178"/>
            </a:xfrm>
            <a:custGeom>
              <a:avLst/>
              <a:gdLst/>
              <a:ahLst/>
              <a:cxnLst/>
              <a:rect l="0" t="0" r="0" b="0"/>
              <a:pathLst>
                <a:path w="94178" h="79178">
                  <a:moveTo>
                    <a:pt x="11761" y="20483"/>
                  </a:moveTo>
                  <a:lnTo>
                    <a:pt x="11761" y="37054"/>
                  </a:lnTo>
                  <a:lnTo>
                    <a:pt x="0" y="79177"/>
                  </a:lnTo>
                  <a:lnTo>
                    <a:pt x="1185" y="39348"/>
                  </a:lnTo>
                  <a:lnTo>
                    <a:pt x="9363" y="17547"/>
                  </a:lnTo>
                  <a:lnTo>
                    <a:pt x="16427" y="6831"/>
                  </a:lnTo>
                  <a:lnTo>
                    <a:pt x="31033" y="1186"/>
                  </a:lnTo>
                  <a:lnTo>
                    <a:pt x="49431" y="0"/>
                  </a:lnTo>
                  <a:lnTo>
                    <a:pt x="73339" y="6770"/>
                  </a:lnTo>
                  <a:lnTo>
                    <a:pt x="84550" y="13506"/>
                  </a:lnTo>
                  <a:lnTo>
                    <a:pt x="88068" y="18478"/>
                  </a:lnTo>
                  <a:lnTo>
                    <a:pt x="93019" y="36793"/>
                  </a:lnTo>
                  <a:lnTo>
                    <a:pt x="94177" y="46693"/>
                  </a:lnTo>
                  <a:lnTo>
                    <a:pt x="91164" y="55502"/>
                  </a:lnTo>
                  <a:lnTo>
                    <a:pt x="83198" y="68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SMARTInkShape-64"/>
            <p:cNvSpPr/>
            <p:nvPr/>
          </p:nvSpPr>
          <p:spPr>
            <a:xfrm>
              <a:off x="8917781" y="4536281"/>
              <a:ext cx="110676" cy="116031"/>
            </a:xfrm>
            <a:custGeom>
              <a:avLst/>
              <a:gdLst/>
              <a:ahLst/>
              <a:cxnLst/>
              <a:rect l="0" t="0" r="0" b="0"/>
              <a:pathLst>
                <a:path w="110676" h="116031">
                  <a:moveTo>
                    <a:pt x="35719" y="0"/>
                  </a:moveTo>
                  <a:lnTo>
                    <a:pt x="7731" y="45725"/>
                  </a:lnTo>
                  <a:lnTo>
                    <a:pt x="6477" y="52973"/>
                  </a:lnTo>
                  <a:lnTo>
                    <a:pt x="8611" y="68082"/>
                  </a:lnTo>
                  <a:lnTo>
                    <a:pt x="17250" y="91463"/>
                  </a:lnTo>
                  <a:lnTo>
                    <a:pt x="27951" y="103710"/>
                  </a:lnTo>
                  <a:lnTo>
                    <a:pt x="41527" y="112239"/>
                  </a:lnTo>
                  <a:lnTo>
                    <a:pt x="56381" y="116030"/>
                  </a:lnTo>
                  <a:lnTo>
                    <a:pt x="71801" y="114187"/>
                  </a:lnTo>
                  <a:lnTo>
                    <a:pt x="86152" y="108958"/>
                  </a:lnTo>
                  <a:lnTo>
                    <a:pt x="96939" y="102225"/>
                  </a:lnTo>
                  <a:lnTo>
                    <a:pt x="110450" y="78355"/>
                  </a:lnTo>
                  <a:lnTo>
                    <a:pt x="110675" y="69435"/>
                  </a:lnTo>
                  <a:lnTo>
                    <a:pt x="103870" y="52468"/>
                  </a:lnTo>
                  <a:lnTo>
                    <a:pt x="72521" y="280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SMARTInkShape-65"/>
            <p:cNvSpPr/>
            <p:nvPr/>
          </p:nvSpPr>
          <p:spPr>
            <a:xfrm>
              <a:off x="8727281" y="4548333"/>
              <a:ext cx="165697" cy="118918"/>
            </a:xfrm>
            <a:custGeom>
              <a:avLst/>
              <a:gdLst/>
              <a:ahLst/>
              <a:cxnLst/>
              <a:rect l="0" t="0" r="0" b="0"/>
              <a:pathLst>
                <a:path w="165697" h="118918">
                  <a:moveTo>
                    <a:pt x="0" y="11761"/>
                  </a:moveTo>
                  <a:lnTo>
                    <a:pt x="58186" y="11761"/>
                  </a:lnTo>
                  <a:lnTo>
                    <a:pt x="115406" y="3578"/>
                  </a:lnTo>
                  <a:lnTo>
                    <a:pt x="163342" y="0"/>
                  </a:lnTo>
                  <a:lnTo>
                    <a:pt x="164456" y="1275"/>
                  </a:lnTo>
                  <a:lnTo>
                    <a:pt x="165696" y="6218"/>
                  </a:lnTo>
                  <a:lnTo>
                    <a:pt x="151951" y="65064"/>
                  </a:lnTo>
                  <a:lnTo>
                    <a:pt x="142875" y="118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SMARTInkShape-66"/>
            <p:cNvSpPr/>
            <p:nvPr/>
          </p:nvSpPr>
          <p:spPr>
            <a:xfrm>
              <a:off x="8792399" y="4441031"/>
              <a:ext cx="6321" cy="202408"/>
            </a:xfrm>
            <a:custGeom>
              <a:avLst/>
              <a:gdLst/>
              <a:ahLst/>
              <a:cxnLst/>
              <a:rect l="0" t="0" r="0" b="0"/>
              <a:pathLst>
                <a:path w="6321" h="202408">
                  <a:moveTo>
                    <a:pt x="6320" y="0"/>
                  </a:moveTo>
                  <a:lnTo>
                    <a:pt x="6320" y="10251"/>
                  </a:lnTo>
                  <a:lnTo>
                    <a:pt x="0" y="30378"/>
                  </a:lnTo>
                  <a:lnTo>
                    <a:pt x="4573" y="86576"/>
                  </a:lnTo>
                  <a:lnTo>
                    <a:pt x="6090" y="141145"/>
                  </a:lnTo>
                  <a:lnTo>
                    <a:pt x="6320" y="2024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SMARTInkShape-67"/>
            <p:cNvSpPr/>
            <p:nvPr/>
          </p:nvSpPr>
          <p:spPr>
            <a:xfrm>
              <a:off x="8584406" y="4526030"/>
              <a:ext cx="95251" cy="117409"/>
            </a:xfrm>
            <a:custGeom>
              <a:avLst/>
              <a:gdLst/>
              <a:ahLst/>
              <a:cxnLst/>
              <a:rect l="0" t="0" r="0" b="0"/>
              <a:pathLst>
                <a:path w="95251" h="117409">
                  <a:moveTo>
                    <a:pt x="95250" y="10251"/>
                  </a:moveTo>
                  <a:lnTo>
                    <a:pt x="88930" y="3931"/>
                  </a:lnTo>
                  <a:lnTo>
                    <a:pt x="82298" y="828"/>
                  </a:lnTo>
                  <a:lnTo>
                    <a:pt x="78678" y="0"/>
                  </a:lnTo>
                  <a:lnTo>
                    <a:pt x="51572" y="8741"/>
                  </a:lnTo>
                  <a:lnTo>
                    <a:pt x="52907" y="20163"/>
                  </a:lnTo>
                  <a:lnTo>
                    <a:pt x="59233" y="38469"/>
                  </a:lnTo>
                  <a:lnTo>
                    <a:pt x="89061" y="95060"/>
                  </a:lnTo>
                  <a:lnTo>
                    <a:pt x="92500" y="106593"/>
                  </a:lnTo>
                  <a:lnTo>
                    <a:pt x="92094" y="110197"/>
                  </a:lnTo>
                  <a:lnTo>
                    <a:pt x="90500" y="112601"/>
                  </a:lnTo>
                  <a:lnTo>
                    <a:pt x="88115" y="114203"/>
                  </a:lnTo>
                  <a:lnTo>
                    <a:pt x="34049" y="117127"/>
                  </a:lnTo>
                  <a:lnTo>
                    <a:pt x="0" y="117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SMARTInkShape-68"/>
            <p:cNvSpPr/>
            <p:nvPr/>
          </p:nvSpPr>
          <p:spPr>
            <a:xfrm>
              <a:off x="8465344" y="4550491"/>
              <a:ext cx="127783" cy="140573"/>
            </a:xfrm>
            <a:custGeom>
              <a:avLst/>
              <a:gdLst/>
              <a:ahLst/>
              <a:cxnLst/>
              <a:rect l="0" t="0" r="0" b="0"/>
              <a:pathLst>
                <a:path w="127783" h="140573">
                  <a:moveTo>
                    <a:pt x="0" y="45322"/>
                  </a:moveTo>
                  <a:lnTo>
                    <a:pt x="29813" y="43999"/>
                  </a:lnTo>
                  <a:lnTo>
                    <a:pt x="83766" y="33195"/>
                  </a:lnTo>
                  <a:lnTo>
                    <a:pt x="108751" y="24237"/>
                  </a:lnTo>
                  <a:lnTo>
                    <a:pt x="120212" y="16989"/>
                  </a:lnTo>
                  <a:lnTo>
                    <a:pt x="126188" y="9358"/>
                  </a:lnTo>
                  <a:lnTo>
                    <a:pt x="127782" y="5471"/>
                  </a:lnTo>
                  <a:lnTo>
                    <a:pt x="127521" y="2879"/>
                  </a:lnTo>
                  <a:lnTo>
                    <a:pt x="126024" y="1152"/>
                  </a:lnTo>
                  <a:lnTo>
                    <a:pt x="123704" y="0"/>
                  </a:lnTo>
                  <a:lnTo>
                    <a:pt x="77291" y="10952"/>
                  </a:lnTo>
                  <a:lnTo>
                    <a:pt x="52872" y="19463"/>
                  </a:lnTo>
                  <a:lnTo>
                    <a:pt x="37611" y="32065"/>
                  </a:lnTo>
                  <a:lnTo>
                    <a:pt x="21580" y="60355"/>
                  </a:lnTo>
                  <a:lnTo>
                    <a:pt x="19733" y="82430"/>
                  </a:lnTo>
                  <a:lnTo>
                    <a:pt x="21092" y="93874"/>
                  </a:lnTo>
                  <a:lnTo>
                    <a:pt x="71437" y="1405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SMARTInkShape-69"/>
            <p:cNvSpPr/>
            <p:nvPr/>
          </p:nvSpPr>
          <p:spPr>
            <a:xfrm>
              <a:off x="8339992" y="4548333"/>
              <a:ext cx="118301" cy="218919"/>
            </a:xfrm>
            <a:custGeom>
              <a:avLst/>
              <a:gdLst/>
              <a:ahLst/>
              <a:cxnLst/>
              <a:rect l="0" t="0" r="0" b="0"/>
              <a:pathLst>
                <a:path w="118301" h="218919">
                  <a:moveTo>
                    <a:pt x="101539" y="11761"/>
                  </a:moveTo>
                  <a:lnTo>
                    <a:pt x="101539" y="1510"/>
                  </a:lnTo>
                  <a:lnTo>
                    <a:pt x="100217" y="958"/>
                  </a:lnTo>
                  <a:lnTo>
                    <a:pt x="84967" y="0"/>
                  </a:lnTo>
                  <a:lnTo>
                    <a:pt x="26204" y="19619"/>
                  </a:lnTo>
                  <a:lnTo>
                    <a:pt x="16022" y="21867"/>
                  </a:lnTo>
                  <a:lnTo>
                    <a:pt x="12777" y="23791"/>
                  </a:lnTo>
                  <a:lnTo>
                    <a:pt x="10615" y="26395"/>
                  </a:lnTo>
                  <a:lnTo>
                    <a:pt x="6888" y="32817"/>
                  </a:lnTo>
                  <a:lnTo>
                    <a:pt x="824" y="40082"/>
                  </a:lnTo>
                  <a:lnTo>
                    <a:pt x="0" y="43870"/>
                  </a:lnTo>
                  <a:lnTo>
                    <a:pt x="773" y="47719"/>
                  </a:lnTo>
                  <a:lnTo>
                    <a:pt x="2611" y="51608"/>
                  </a:lnTo>
                  <a:lnTo>
                    <a:pt x="5161" y="54200"/>
                  </a:lnTo>
                  <a:lnTo>
                    <a:pt x="11521" y="57081"/>
                  </a:lnTo>
                  <a:lnTo>
                    <a:pt x="26382" y="60254"/>
                  </a:lnTo>
                  <a:lnTo>
                    <a:pt x="39689" y="69577"/>
                  </a:lnTo>
                  <a:lnTo>
                    <a:pt x="62306" y="60891"/>
                  </a:lnTo>
                  <a:lnTo>
                    <a:pt x="74632" y="51500"/>
                  </a:lnTo>
                  <a:lnTo>
                    <a:pt x="82084" y="49267"/>
                  </a:lnTo>
                  <a:lnTo>
                    <a:pt x="85923" y="51317"/>
                  </a:lnTo>
                  <a:lnTo>
                    <a:pt x="97647" y="66843"/>
                  </a:lnTo>
                  <a:lnTo>
                    <a:pt x="117425" y="109822"/>
                  </a:lnTo>
                  <a:lnTo>
                    <a:pt x="118300" y="125017"/>
                  </a:lnTo>
                  <a:lnTo>
                    <a:pt x="103256" y="167590"/>
                  </a:lnTo>
                  <a:lnTo>
                    <a:pt x="83820" y="192135"/>
                  </a:lnTo>
                  <a:lnTo>
                    <a:pt x="52054" y="217325"/>
                  </a:lnTo>
                  <a:lnTo>
                    <a:pt x="46060" y="218918"/>
                  </a:lnTo>
                  <a:lnTo>
                    <a:pt x="18196" y="214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SMARTInkShape-70"/>
            <p:cNvSpPr/>
            <p:nvPr/>
          </p:nvSpPr>
          <p:spPr>
            <a:xfrm>
              <a:off x="8179594" y="4548188"/>
              <a:ext cx="149303" cy="256318"/>
            </a:xfrm>
            <a:custGeom>
              <a:avLst/>
              <a:gdLst/>
              <a:ahLst/>
              <a:cxnLst/>
              <a:rect l="0" t="0" r="0" b="0"/>
              <a:pathLst>
                <a:path w="149303" h="256318">
                  <a:moveTo>
                    <a:pt x="142875" y="0"/>
                  </a:moveTo>
                  <a:lnTo>
                    <a:pt x="88896" y="0"/>
                  </a:lnTo>
                  <a:lnTo>
                    <a:pt x="57600" y="0"/>
                  </a:lnTo>
                  <a:lnTo>
                    <a:pt x="48530" y="3527"/>
                  </a:lnTo>
                  <a:lnTo>
                    <a:pt x="26217" y="21666"/>
                  </a:lnTo>
                  <a:lnTo>
                    <a:pt x="24881" y="26386"/>
                  </a:lnTo>
                  <a:lnTo>
                    <a:pt x="24525" y="29497"/>
                  </a:lnTo>
                  <a:lnTo>
                    <a:pt x="27658" y="36481"/>
                  </a:lnTo>
                  <a:lnTo>
                    <a:pt x="30344" y="40195"/>
                  </a:lnTo>
                  <a:lnTo>
                    <a:pt x="36858" y="44322"/>
                  </a:lnTo>
                  <a:lnTo>
                    <a:pt x="44163" y="47480"/>
                  </a:lnTo>
                  <a:lnTo>
                    <a:pt x="51819" y="53293"/>
                  </a:lnTo>
                  <a:lnTo>
                    <a:pt x="63159" y="56758"/>
                  </a:lnTo>
                  <a:lnTo>
                    <a:pt x="69888" y="57682"/>
                  </a:lnTo>
                  <a:lnTo>
                    <a:pt x="74373" y="56976"/>
                  </a:lnTo>
                  <a:lnTo>
                    <a:pt x="77362" y="55181"/>
                  </a:lnTo>
                  <a:lnTo>
                    <a:pt x="79356" y="52663"/>
                  </a:lnTo>
                  <a:lnTo>
                    <a:pt x="85099" y="49864"/>
                  </a:lnTo>
                  <a:lnTo>
                    <a:pt x="88483" y="49117"/>
                  </a:lnTo>
                  <a:lnTo>
                    <a:pt x="99566" y="41746"/>
                  </a:lnTo>
                  <a:lnTo>
                    <a:pt x="103783" y="34870"/>
                  </a:lnTo>
                  <a:lnTo>
                    <a:pt x="106711" y="23945"/>
                  </a:lnTo>
                  <a:lnTo>
                    <a:pt x="107151" y="12068"/>
                  </a:lnTo>
                  <a:lnTo>
                    <a:pt x="107154" y="18274"/>
                  </a:lnTo>
                  <a:lnTo>
                    <a:pt x="110682" y="24879"/>
                  </a:lnTo>
                  <a:lnTo>
                    <a:pt x="115338" y="32224"/>
                  </a:lnTo>
                  <a:lnTo>
                    <a:pt x="137950" y="89112"/>
                  </a:lnTo>
                  <a:lnTo>
                    <a:pt x="149302" y="145782"/>
                  </a:lnTo>
                  <a:lnTo>
                    <a:pt x="143203" y="203981"/>
                  </a:lnTo>
                  <a:lnTo>
                    <a:pt x="136651" y="223892"/>
                  </a:lnTo>
                  <a:lnTo>
                    <a:pt x="126332" y="240228"/>
                  </a:lnTo>
                  <a:lnTo>
                    <a:pt x="118765" y="245674"/>
                  </a:lnTo>
                  <a:lnTo>
                    <a:pt x="114895" y="247126"/>
                  </a:lnTo>
                  <a:lnTo>
                    <a:pt x="112315" y="249417"/>
                  </a:lnTo>
                  <a:lnTo>
                    <a:pt x="109449" y="255491"/>
                  </a:lnTo>
                  <a:lnTo>
                    <a:pt x="107361" y="256317"/>
                  </a:lnTo>
                  <a:lnTo>
                    <a:pt x="104648" y="255545"/>
                  </a:lnTo>
                  <a:lnTo>
                    <a:pt x="98104" y="252481"/>
                  </a:lnTo>
                  <a:lnTo>
                    <a:pt x="72906" y="244033"/>
                  </a:lnTo>
                  <a:lnTo>
                    <a:pt x="48341" y="225950"/>
                  </a:lnTo>
                  <a:lnTo>
                    <a:pt x="21016" y="205016"/>
                  </a:lnTo>
                  <a:lnTo>
                    <a:pt x="13282" y="187599"/>
                  </a:lnTo>
                  <a:lnTo>
                    <a:pt x="10177" y="184597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SMARTInkShape-71"/>
            <p:cNvSpPr/>
            <p:nvPr/>
          </p:nvSpPr>
          <p:spPr>
            <a:xfrm>
              <a:off x="8012906" y="4560094"/>
              <a:ext cx="130970" cy="107157"/>
            </a:xfrm>
            <a:custGeom>
              <a:avLst/>
              <a:gdLst/>
              <a:ahLst/>
              <a:cxnLst/>
              <a:rect l="0" t="0" r="0" b="0"/>
              <a:pathLst>
                <a:path w="130970" h="107157">
                  <a:moveTo>
                    <a:pt x="0" y="0"/>
                  </a:moveTo>
                  <a:lnTo>
                    <a:pt x="0" y="39850"/>
                  </a:lnTo>
                  <a:lnTo>
                    <a:pt x="10251" y="73765"/>
                  </a:lnTo>
                  <a:lnTo>
                    <a:pt x="13448" y="76958"/>
                  </a:lnTo>
                  <a:lnTo>
                    <a:pt x="57081" y="94685"/>
                  </a:lnTo>
                  <a:lnTo>
                    <a:pt x="65127" y="95083"/>
                  </a:lnTo>
                  <a:lnTo>
                    <a:pt x="72161" y="91648"/>
                  </a:lnTo>
                  <a:lnTo>
                    <a:pt x="75889" y="88880"/>
                  </a:lnTo>
                  <a:lnTo>
                    <a:pt x="80031" y="82277"/>
                  </a:lnTo>
                  <a:lnTo>
                    <a:pt x="95341" y="40749"/>
                  </a:lnTo>
                  <a:lnTo>
                    <a:pt x="105339" y="26304"/>
                  </a:lnTo>
                  <a:lnTo>
                    <a:pt x="107110" y="12461"/>
                  </a:lnTo>
                  <a:lnTo>
                    <a:pt x="107157" y="71445"/>
                  </a:lnTo>
                  <a:lnTo>
                    <a:pt x="107157" y="87314"/>
                  </a:lnTo>
                  <a:lnTo>
                    <a:pt x="108479" y="89959"/>
                  </a:lnTo>
                  <a:lnTo>
                    <a:pt x="110683" y="91723"/>
                  </a:lnTo>
                  <a:lnTo>
                    <a:pt x="116662" y="95005"/>
                  </a:lnTo>
                  <a:lnTo>
                    <a:pt x="130969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SMARTInkShape-72"/>
            <p:cNvSpPr/>
            <p:nvPr/>
          </p:nvSpPr>
          <p:spPr>
            <a:xfrm>
              <a:off x="7893844" y="4537949"/>
              <a:ext cx="82637" cy="141190"/>
            </a:xfrm>
            <a:custGeom>
              <a:avLst/>
              <a:gdLst/>
              <a:ahLst/>
              <a:cxnLst/>
              <a:rect l="0" t="0" r="0" b="0"/>
              <a:pathLst>
                <a:path w="82637" h="141190">
                  <a:moveTo>
                    <a:pt x="71437" y="22145"/>
                  </a:moveTo>
                  <a:lnTo>
                    <a:pt x="71437" y="11894"/>
                  </a:lnTo>
                  <a:lnTo>
                    <a:pt x="70115" y="11342"/>
                  </a:lnTo>
                  <a:lnTo>
                    <a:pt x="51128" y="9012"/>
                  </a:lnTo>
                  <a:lnTo>
                    <a:pt x="35626" y="834"/>
                  </a:lnTo>
                  <a:lnTo>
                    <a:pt x="31689" y="0"/>
                  </a:lnTo>
                  <a:lnTo>
                    <a:pt x="27740" y="767"/>
                  </a:lnTo>
                  <a:lnTo>
                    <a:pt x="14252" y="8730"/>
                  </a:lnTo>
                  <a:lnTo>
                    <a:pt x="12949" y="13096"/>
                  </a:lnTo>
                  <a:lnTo>
                    <a:pt x="12112" y="26678"/>
                  </a:lnTo>
                  <a:lnTo>
                    <a:pt x="15525" y="34303"/>
                  </a:lnTo>
                  <a:lnTo>
                    <a:pt x="58889" y="90370"/>
                  </a:lnTo>
                  <a:lnTo>
                    <a:pt x="77967" y="113003"/>
                  </a:lnTo>
                  <a:lnTo>
                    <a:pt x="81751" y="125207"/>
                  </a:lnTo>
                  <a:lnTo>
                    <a:pt x="82636" y="133214"/>
                  </a:lnTo>
                  <a:lnTo>
                    <a:pt x="81548" y="135879"/>
                  </a:lnTo>
                  <a:lnTo>
                    <a:pt x="79501" y="137655"/>
                  </a:lnTo>
                  <a:lnTo>
                    <a:pt x="73698" y="139628"/>
                  </a:lnTo>
                  <a:lnTo>
                    <a:pt x="21478" y="141189"/>
                  </a:lnTo>
                  <a:lnTo>
                    <a:pt x="12632" y="137671"/>
                  </a:lnTo>
                  <a:lnTo>
                    <a:pt x="0" y="1293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SMARTInkShape-73"/>
            <p:cNvSpPr/>
            <p:nvPr/>
          </p:nvSpPr>
          <p:spPr>
            <a:xfrm>
              <a:off x="7584281" y="4560094"/>
              <a:ext cx="124053" cy="124193"/>
            </a:xfrm>
            <a:custGeom>
              <a:avLst/>
              <a:gdLst/>
              <a:ahLst/>
              <a:cxnLst/>
              <a:rect l="0" t="0" r="0" b="0"/>
              <a:pathLst>
                <a:path w="124053" h="124193">
                  <a:moveTo>
                    <a:pt x="107157" y="0"/>
                  </a:moveTo>
                  <a:lnTo>
                    <a:pt x="80333" y="0"/>
                  </a:lnTo>
                  <a:lnTo>
                    <a:pt x="71863" y="3527"/>
                  </a:lnTo>
                  <a:lnTo>
                    <a:pt x="67753" y="6320"/>
                  </a:lnTo>
                  <a:lnTo>
                    <a:pt x="66336" y="10827"/>
                  </a:lnTo>
                  <a:lnTo>
                    <a:pt x="68288" y="22892"/>
                  </a:lnTo>
                  <a:lnTo>
                    <a:pt x="76827" y="38239"/>
                  </a:lnTo>
                  <a:lnTo>
                    <a:pt x="114074" y="80832"/>
                  </a:lnTo>
                  <a:lnTo>
                    <a:pt x="122578" y="99425"/>
                  </a:lnTo>
                  <a:lnTo>
                    <a:pt x="124052" y="105970"/>
                  </a:lnTo>
                  <a:lnTo>
                    <a:pt x="123712" y="110334"/>
                  </a:lnTo>
                  <a:lnTo>
                    <a:pt x="116913" y="120004"/>
                  </a:lnTo>
                  <a:lnTo>
                    <a:pt x="113662" y="123659"/>
                  </a:lnTo>
                  <a:lnTo>
                    <a:pt x="95936" y="124192"/>
                  </a:lnTo>
                  <a:lnTo>
                    <a:pt x="37132" y="118414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SMARTInkShape-74"/>
            <p:cNvSpPr/>
            <p:nvPr/>
          </p:nvSpPr>
          <p:spPr>
            <a:xfrm>
              <a:off x="7465219" y="4549744"/>
              <a:ext cx="111761" cy="117507"/>
            </a:xfrm>
            <a:custGeom>
              <a:avLst/>
              <a:gdLst/>
              <a:ahLst/>
              <a:cxnLst/>
              <a:rect l="0" t="0" r="0" b="0"/>
              <a:pathLst>
                <a:path w="111761" h="117507">
                  <a:moveTo>
                    <a:pt x="0" y="57975"/>
                  </a:moveTo>
                  <a:lnTo>
                    <a:pt x="19011" y="49792"/>
                  </a:lnTo>
                  <a:lnTo>
                    <a:pt x="75566" y="39893"/>
                  </a:lnTo>
                  <a:lnTo>
                    <a:pt x="95738" y="29540"/>
                  </a:lnTo>
                  <a:lnTo>
                    <a:pt x="110095" y="18093"/>
                  </a:lnTo>
                  <a:lnTo>
                    <a:pt x="111760" y="14189"/>
                  </a:lnTo>
                  <a:lnTo>
                    <a:pt x="111549" y="10264"/>
                  </a:lnTo>
                  <a:lnTo>
                    <a:pt x="110085" y="6324"/>
                  </a:lnTo>
                  <a:lnTo>
                    <a:pt x="106462" y="3697"/>
                  </a:lnTo>
                  <a:lnTo>
                    <a:pt x="88724" y="0"/>
                  </a:lnTo>
                  <a:lnTo>
                    <a:pt x="66711" y="228"/>
                  </a:lnTo>
                  <a:lnTo>
                    <a:pt x="51256" y="4969"/>
                  </a:lnTo>
                  <a:lnTo>
                    <a:pt x="39096" y="15014"/>
                  </a:lnTo>
                  <a:lnTo>
                    <a:pt x="29282" y="29620"/>
                  </a:lnTo>
                  <a:lnTo>
                    <a:pt x="20510" y="49342"/>
                  </a:lnTo>
                  <a:lnTo>
                    <a:pt x="20288" y="58834"/>
                  </a:lnTo>
                  <a:lnTo>
                    <a:pt x="27097" y="76437"/>
                  </a:lnTo>
                  <a:lnTo>
                    <a:pt x="39484" y="94901"/>
                  </a:lnTo>
                  <a:lnTo>
                    <a:pt x="57853" y="108750"/>
                  </a:lnTo>
                  <a:lnTo>
                    <a:pt x="95250" y="117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SMARTInkShape-75"/>
            <p:cNvSpPr/>
            <p:nvPr/>
          </p:nvSpPr>
          <p:spPr>
            <a:xfrm>
              <a:off x="7417594" y="4464844"/>
              <a:ext cx="11907" cy="226220"/>
            </a:xfrm>
            <a:custGeom>
              <a:avLst/>
              <a:gdLst/>
              <a:ahLst/>
              <a:cxnLst/>
              <a:rect l="0" t="0" r="0" b="0"/>
              <a:pathLst>
                <a:path w="11907" h="226220">
                  <a:moveTo>
                    <a:pt x="0" y="0"/>
                  </a:moveTo>
                  <a:lnTo>
                    <a:pt x="0" y="6320"/>
                  </a:lnTo>
                  <a:lnTo>
                    <a:pt x="10250" y="50880"/>
                  </a:lnTo>
                  <a:lnTo>
                    <a:pt x="11579" y="102752"/>
                  </a:lnTo>
                  <a:lnTo>
                    <a:pt x="8314" y="148277"/>
                  </a:lnTo>
                  <a:lnTo>
                    <a:pt x="5018" y="175703"/>
                  </a:lnTo>
                  <a:lnTo>
                    <a:pt x="11906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SMARTInkShape-76"/>
            <p:cNvSpPr/>
            <p:nvPr/>
          </p:nvSpPr>
          <p:spPr>
            <a:xfrm>
              <a:off x="6965156" y="4573180"/>
              <a:ext cx="250033" cy="126642"/>
            </a:xfrm>
            <a:custGeom>
              <a:avLst/>
              <a:gdLst/>
              <a:ahLst/>
              <a:cxnLst/>
              <a:rect l="0" t="0" r="0" b="0"/>
              <a:pathLst>
                <a:path w="250033" h="126642">
                  <a:moveTo>
                    <a:pt x="0" y="34539"/>
                  </a:moveTo>
                  <a:lnTo>
                    <a:pt x="14698" y="88058"/>
                  </a:lnTo>
                  <a:lnTo>
                    <a:pt x="23279" y="126388"/>
                  </a:lnTo>
                  <a:lnTo>
                    <a:pt x="23456" y="126199"/>
                  </a:lnTo>
                  <a:lnTo>
                    <a:pt x="23655" y="122461"/>
                  </a:lnTo>
                  <a:lnTo>
                    <a:pt x="20215" y="116390"/>
                  </a:lnTo>
                  <a:lnTo>
                    <a:pt x="17445" y="112918"/>
                  </a:lnTo>
                  <a:lnTo>
                    <a:pt x="14368" y="102006"/>
                  </a:lnTo>
                  <a:lnTo>
                    <a:pt x="12393" y="79762"/>
                  </a:lnTo>
                  <a:lnTo>
                    <a:pt x="18371" y="60433"/>
                  </a:lnTo>
                  <a:lnTo>
                    <a:pt x="28521" y="44268"/>
                  </a:lnTo>
                  <a:lnTo>
                    <a:pt x="46227" y="31101"/>
                  </a:lnTo>
                  <a:lnTo>
                    <a:pt x="51985" y="29601"/>
                  </a:lnTo>
                  <a:lnTo>
                    <a:pt x="57146" y="29924"/>
                  </a:lnTo>
                  <a:lnTo>
                    <a:pt x="69055" y="32488"/>
                  </a:lnTo>
                  <a:lnTo>
                    <a:pt x="105509" y="37661"/>
                  </a:lnTo>
                  <a:lnTo>
                    <a:pt x="159790" y="54285"/>
                  </a:lnTo>
                  <a:lnTo>
                    <a:pt x="175088" y="56544"/>
                  </a:lnTo>
                  <a:lnTo>
                    <a:pt x="187178" y="54020"/>
                  </a:lnTo>
                  <a:lnTo>
                    <a:pt x="192254" y="51495"/>
                  </a:lnTo>
                  <a:lnTo>
                    <a:pt x="195638" y="48489"/>
                  </a:lnTo>
                  <a:lnTo>
                    <a:pt x="207836" y="30317"/>
                  </a:lnTo>
                  <a:lnTo>
                    <a:pt x="208672" y="25109"/>
                  </a:lnTo>
                  <a:lnTo>
                    <a:pt x="206072" y="12268"/>
                  </a:lnTo>
                  <a:lnTo>
                    <a:pt x="203528" y="7785"/>
                  </a:lnTo>
                  <a:lnTo>
                    <a:pt x="200508" y="4797"/>
                  </a:lnTo>
                  <a:lnTo>
                    <a:pt x="197172" y="2805"/>
                  </a:lnTo>
                  <a:lnTo>
                    <a:pt x="173515" y="0"/>
                  </a:lnTo>
                  <a:lnTo>
                    <a:pt x="156052" y="6400"/>
                  </a:lnTo>
                  <a:lnTo>
                    <a:pt x="140795" y="18064"/>
                  </a:lnTo>
                  <a:lnTo>
                    <a:pt x="126089" y="38182"/>
                  </a:lnTo>
                  <a:lnTo>
                    <a:pt x="122185" y="48506"/>
                  </a:lnTo>
                  <a:lnTo>
                    <a:pt x="126309" y="74395"/>
                  </a:lnTo>
                  <a:lnTo>
                    <a:pt x="139481" y="92381"/>
                  </a:lnTo>
                  <a:lnTo>
                    <a:pt x="173955" y="119166"/>
                  </a:lnTo>
                  <a:lnTo>
                    <a:pt x="198239" y="126641"/>
                  </a:lnTo>
                  <a:lnTo>
                    <a:pt x="250032" y="1178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SMARTInkShape-77"/>
            <p:cNvSpPr/>
            <p:nvPr/>
          </p:nvSpPr>
          <p:spPr>
            <a:xfrm>
              <a:off x="6798469" y="4583906"/>
              <a:ext cx="95251" cy="123713"/>
            </a:xfrm>
            <a:custGeom>
              <a:avLst/>
              <a:gdLst/>
              <a:ahLst/>
              <a:cxnLst/>
              <a:rect l="0" t="0" r="0" b="0"/>
              <a:pathLst>
                <a:path w="95251" h="123713">
                  <a:moveTo>
                    <a:pt x="0" y="47625"/>
                  </a:moveTo>
                  <a:lnTo>
                    <a:pt x="0" y="53946"/>
                  </a:lnTo>
                  <a:lnTo>
                    <a:pt x="3527" y="60576"/>
                  </a:lnTo>
                  <a:lnTo>
                    <a:pt x="37073" y="102284"/>
                  </a:lnTo>
                  <a:lnTo>
                    <a:pt x="61415" y="122069"/>
                  </a:lnTo>
                  <a:lnTo>
                    <a:pt x="66079" y="123712"/>
                  </a:lnTo>
                  <a:lnTo>
                    <a:pt x="70511" y="123485"/>
                  </a:lnTo>
                  <a:lnTo>
                    <a:pt x="74789" y="122011"/>
                  </a:lnTo>
                  <a:lnTo>
                    <a:pt x="77641" y="119706"/>
                  </a:lnTo>
                  <a:lnTo>
                    <a:pt x="80809" y="113616"/>
                  </a:lnTo>
                  <a:lnTo>
                    <a:pt x="83121" y="84831"/>
                  </a:lnTo>
                  <a:lnTo>
                    <a:pt x="84654" y="329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SMARTInkShape-78"/>
            <p:cNvSpPr/>
            <p:nvPr/>
          </p:nvSpPr>
          <p:spPr>
            <a:xfrm>
              <a:off x="6715125" y="4607719"/>
              <a:ext cx="23814" cy="107157"/>
            </a:xfrm>
            <a:custGeom>
              <a:avLst/>
              <a:gdLst/>
              <a:ahLst/>
              <a:cxnLst/>
              <a:rect l="0" t="0" r="0" b="0"/>
              <a:pathLst>
                <a:path w="23814" h="107157">
                  <a:moveTo>
                    <a:pt x="0" y="0"/>
                  </a:moveTo>
                  <a:lnTo>
                    <a:pt x="0" y="16571"/>
                  </a:lnTo>
                  <a:lnTo>
                    <a:pt x="14698" y="71774"/>
                  </a:lnTo>
                  <a:lnTo>
                    <a:pt x="23813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SMARTInkShape-79"/>
            <p:cNvSpPr/>
            <p:nvPr/>
          </p:nvSpPr>
          <p:spPr>
            <a:xfrm>
              <a:off x="6488906" y="4607719"/>
              <a:ext cx="142876" cy="111929"/>
            </a:xfrm>
            <a:custGeom>
              <a:avLst/>
              <a:gdLst/>
              <a:ahLst/>
              <a:cxnLst/>
              <a:rect l="0" t="0" r="0" b="0"/>
              <a:pathLst>
                <a:path w="142876" h="111929">
                  <a:moveTo>
                    <a:pt x="0" y="0"/>
                  </a:moveTo>
                  <a:lnTo>
                    <a:pt x="0" y="52389"/>
                  </a:lnTo>
                  <a:lnTo>
                    <a:pt x="6320" y="78434"/>
                  </a:lnTo>
                  <a:lnTo>
                    <a:pt x="16572" y="96588"/>
                  </a:lnTo>
                  <a:lnTo>
                    <a:pt x="27988" y="110345"/>
                  </a:lnTo>
                  <a:lnTo>
                    <a:pt x="31887" y="111928"/>
                  </a:lnTo>
                  <a:lnTo>
                    <a:pt x="35810" y="111660"/>
                  </a:lnTo>
                  <a:lnTo>
                    <a:pt x="57932" y="101725"/>
                  </a:lnTo>
                  <a:lnTo>
                    <a:pt x="68963" y="87544"/>
                  </a:lnTo>
                  <a:lnTo>
                    <a:pt x="92288" y="32133"/>
                  </a:lnTo>
                  <a:lnTo>
                    <a:pt x="102163" y="17165"/>
                  </a:lnTo>
                  <a:lnTo>
                    <a:pt x="104937" y="8510"/>
                  </a:lnTo>
                  <a:lnTo>
                    <a:pt x="107000" y="6997"/>
                  </a:lnTo>
                  <a:lnTo>
                    <a:pt x="109698" y="7310"/>
                  </a:lnTo>
                  <a:lnTo>
                    <a:pt x="112820" y="8842"/>
                  </a:lnTo>
                  <a:lnTo>
                    <a:pt x="114901" y="11186"/>
                  </a:lnTo>
                  <a:lnTo>
                    <a:pt x="117213" y="17318"/>
                  </a:lnTo>
                  <a:lnTo>
                    <a:pt x="118991" y="71804"/>
                  </a:lnTo>
                  <a:lnTo>
                    <a:pt x="120353" y="86153"/>
                  </a:lnTo>
                  <a:lnTo>
                    <a:pt x="125369" y="96939"/>
                  </a:lnTo>
                  <a:lnTo>
                    <a:pt x="128559" y="100345"/>
                  </a:lnTo>
                  <a:lnTo>
                    <a:pt x="142875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SMARTInkShape-80"/>
            <p:cNvSpPr/>
            <p:nvPr/>
          </p:nvSpPr>
          <p:spPr>
            <a:xfrm>
              <a:off x="6286500" y="4602034"/>
              <a:ext cx="119064" cy="147129"/>
            </a:xfrm>
            <a:custGeom>
              <a:avLst/>
              <a:gdLst/>
              <a:ahLst/>
              <a:cxnLst/>
              <a:rect l="0" t="0" r="0" b="0"/>
              <a:pathLst>
                <a:path w="119064" h="147129">
                  <a:moveTo>
                    <a:pt x="119063" y="29497"/>
                  </a:moveTo>
                  <a:lnTo>
                    <a:pt x="108235" y="19992"/>
                  </a:lnTo>
                  <a:lnTo>
                    <a:pt x="90571" y="10512"/>
                  </a:lnTo>
                  <a:lnTo>
                    <a:pt x="55257" y="0"/>
                  </a:lnTo>
                  <a:lnTo>
                    <a:pt x="37347" y="72"/>
                  </a:lnTo>
                  <a:lnTo>
                    <a:pt x="28867" y="1942"/>
                  </a:lnTo>
                  <a:lnTo>
                    <a:pt x="23213" y="5836"/>
                  </a:lnTo>
                  <a:lnTo>
                    <a:pt x="19444" y="11077"/>
                  </a:lnTo>
                  <a:lnTo>
                    <a:pt x="16931" y="17217"/>
                  </a:lnTo>
                  <a:lnTo>
                    <a:pt x="16579" y="22634"/>
                  </a:lnTo>
                  <a:lnTo>
                    <a:pt x="19716" y="32179"/>
                  </a:lnTo>
                  <a:lnTo>
                    <a:pt x="66847" y="90309"/>
                  </a:lnTo>
                  <a:lnTo>
                    <a:pt x="100020" y="132250"/>
                  </a:lnTo>
                  <a:lnTo>
                    <a:pt x="102398" y="137686"/>
                  </a:lnTo>
                  <a:lnTo>
                    <a:pt x="101338" y="141311"/>
                  </a:lnTo>
                  <a:lnTo>
                    <a:pt x="97986" y="143727"/>
                  </a:lnTo>
                  <a:lnTo>
                    <a:pt x="80626" y="147128"/>
                  </a:lnTo>
                  <a:lnTo>
                    <a:pt x="64939" y="146601"/>
                  </a:lnTo>
                  <a:lnTo>
                    <a:pt x="36439" y="138866"/>
                  </a:lnTo>
                  <a:lnTo>
                    <a:pt x="0" y="1247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SMARTInkShape-81"/>
            <p:cNvSpPr/>
            <p:nvPr/>
          </p:nvSpPr>
          <p:spPr>
            <a:xfrm>
              <a:off x="5976938" y="4631531"/>
              <a:ext cx="107157" cy="23814"/>
            </a:xfrm>
            <a:custGeom>
              <a:avLst/>
              <a:gdLst/>
              <a:ahLst/>
              <a:cxnLst/>
              <a:rect l="0" t="0" r="0" b="0"/>
              <a:pathLst>
                <a:path w="107157" h="23814">
                  <a:moveTo>
                    <a:pt x="0" y="0"/>
                  </a:moveTo>
                  <a:lnTo>
                    <a:pt x="0" y="6321"/>
                  </a:lnTo>
                  <a:lnTo>
                    <a:pt x="2645" y="8183"/>
                  </a:lnTo>
                  <a:lnTo>
                    <a:pt x="58304" y="19762"/>
                  </a:lnTo>
                  <a:lnTo>
                    <a:pt x="107156" y="23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SMARTInkShape-82"/>
            <p:cNvSpPr/>
            <p:nvPr/>
          </p:nvSpPr>
          <p:spPr>
            <a:xfrm>
              <a:off x="5994429" y="4464844"/>
              <a:ext cx="30135" cy="261938"/>
            </a:xfrm>
            <a:custGeom>
              <a:avLst/>
              <a:gdLst/>
              <a:ahLst/>
              <a:cxnLst/>
              <a:rect l="0" t="0" r="0" b="0"/>
              <a:pathLst>
                <a:path w="30135" h="261938">
                  <a:moveTo>
                    <a:pt x="6321" y="0"/>
                  </a:moveTo>
                  <a:lnTo>
                    <a:pt x="0" y="6320"/>
                  </a:lnTo>
                  <a:lnTo>
                    <a:pt x="425" y="20006"/>
                  </a:lnTo>
                  <a:lnTo>
                    <a:pt x="5545" y="71181"/>
                  </a:lnTo>
                  <a:lnTo>
                    <a:pt x="9696" y="116905"/>
                  </a:lnTo>
                  <a:lnTo>
                    <a:pt x="15699" y="166047"/>
                  </a:lnTo>
                  <a:lnTo>
                    <a:pt x="17728" y="217419"/>
                  </a:lnTo>
                  <a:lnTo>
                    <a:pt x="30134" y="261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SMARTInkShape-83"/>
            <p:cNvSpPr/>
            <p:nvPr/>
          </p:nvSpPr>
          <p:spPr>
            <a:xfrm>
              <a:off x="5847624" y="4667250"/>
              <a:ext cx="10252" cy="59532"/>
            </a:xfrm>
            <a:custGeom>
              <a:avLst/>
              <a:gdLst/>
              <a:ahLst/>
              <a:cxnLst/>
              <a:rect l="0" t="0" r="0" b="0"/>
              <a:pathLst>
                <a:path w="10252" h="59532">
                  <a:moveTo>
                    <a:pt x="10251" y="0"/>
                  </a:moveTo>
                  <a:lnTo>
                    <a:pt x="828" y="22375"/>
                  </a:lnTo>
                  <a:lnTo>
                    <a:pt x="0" y="26823"/>
                  </a:lnTo>
                  <a:lnTo>
                    <a:pt x="10251" y="59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SMARTInkShape-84"/>
            <p:cNvSpPr/>
            <p:nvPr/>
          </p:nvSpPr>
          <p:spPr>
            <a:xfrm>
              <a:off x="5646591" y="4610764"/>
              <a:ext cx="139848" cy="127925"/>
            </a:xfrm>
            <a:custGeom>
              <a:avLst/>
              <a:gdLst/>
              <a:ahLst/>
              <a:cxnLst/>
              <a:rect l="0" t="0" r="0" b="0"/>
              <a:pathLst>
                <a:path w="139848" h="127925">
                  <a:moveTo>
                    <a:pt x="104128" y="20767"/>
                  </a:moveTo>
                  <a:lnTo>
                    <a:pt x="104128" y="14447"/>
                  </a:lnTo>
                  <a:lnTo>
                    <a:pt x="102805" y="12585"/>
                  </a:lnTo>
                  <a:lnTo>
                    <a:pt x="100600" y="11344"/>
                  </a:lnTo>
                  <a:lnTo>
                    <a:pt x="87556" y="9351"/>
                  </a:lnTo>
                  <a:lnTo>
                    <a:pt x="47807" y="25476"/>
                  </a:lnTo>
                  <a:lnTo>
                    <a:pt x="24528" y="36862"/>
                  </a:lnTo>
                  <a:lnTo>
                    <a:pt x="12306" y="51733"/>
                  </a:lnTo>
                  <a:lnTo>
                    <a:pt x="3788" y="70248"/>
                  </a:lnTo>
                  <a:lnTo>
                    <a:pt x="0" y="87297"/>
                  </a:lnTo>
                  <a:lnTo>
                    <a:pt x="1845" y="103694"/>
                  </a:lnTo>
                  <a:lnTo>
                    <a:pt x="7075" y="117154"/>
                  </a:lnTo>
                  <a:lnTo>
                    <a:pt x="10321" y="120744"/>
                  </a:lnTo>
                  <a:lnTo>
                    <a:pt x="13809" y="123137"/>
                  </a:lnTo>
                  <a:lnTo>
                    <a:pt x="37679" y="126505"/>
                  </a:lnTo>
                  <a:lnTo>
                    <a:pt x="55192" y="120238"/>
                  </a:lnTo>
                  <a:lnTo>
                    <a:pt x="70472" y="108633"/>
                  </a:lnTo>
                  <a:lnTo>
                    <a:pt x="99643" y="64124"/>
                  </a:lnTo>
                  <a:lnTo>
                    <a:pt x="110589" y="40523"/>
                  </a:lnTo>
                  <a:lnTo>
                    <a:pt x="115822" y="0"/>
                  </a:lnTo>
                  <a:lnTo>
                    <a:pt x="114569" y="308"/>
                  </a:lnTo>
                  <a:lnTo>
                    <a:pt x="109651" y="4178"/>
                  </a:lnTo>
                  <a:lnTo>
                    <a:pt x="106582" y="13835"/>
                  </a:lnTo>
                  <a:lnTo>
                    <a:pt x="104613" y="41593"/>
                  </a:lnTo>
                  <a:lnTo>
                    <a:pt x="110592" y="64715"/>
                  </a:lnTo>
                  <a:lnTo>
                    <a:pt x="139847" y="1279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SMARTInkShape-85"/>
            <p:cNvSpPr/>
            <p:nvPr/>
          </p:nvSpPr>
          <p:spPr>
            <a:xfrm>
              <a:off x="5500688" y="4607719"/>
              <a:ext cx="83344" cy="142110"/>
            </a:xfrm>
            <a:custGeom>
              <a:avLst/>
              <a:gdLst/>
              <a:ahLst/>
              <a:cxnLst/>
              <a:rect l="0" t="0" r="0" b="0"/>
              <a:pathLst>
                <a:path w="83344" h="142110">
                  <a:moveTo>
                    <a:pt x="0" y="11906"/>
                  </a:moveTo>
                  <a:lnTo>
                    <a:pt x="0" y="39893"/>
                  </a:lnTo>
                  <a:lnTo>
                    <a:pt x="3526" y="47716"/>
                  </a:lnTo>
                  <a:lnTo>
                    <a:pt x="9504" y="58249"/>
                  </a:lnTo>
                  <a:lnTo>
                    <a:pt x="32282" y="115111"/>
                  </a:lnTo>
                  <a:lnTo>
                    <a:pt x="35514" y="125244"/>
                  </a:lnTo>
                  <a:lnTo>
                    <a:pt x="41360" y="134157"/>
                  </a:lnTo>
                  <a:lnTo>
                    <a:pt x="48368" y="139000"/>
                  </a:lnTo>
                  <a:lnTo>
                    <a:pt x="57326" y="142109"/>
                  </a:lnTo>
                  <a:lnTo>
                    <a:pt x="58061" y="141042"/>
                  </a:lnTo>
                  <a:lnTo>
                    <a:pt x="69725" y="88044"/>
                  </a:lnTo>
                  <a:lnTo>
                    <a:pt x="72660" y="31792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SMARTInkShape-86"/>
            <p:cNvSpPr/>
            <p:nvPr/>
          </p:nvSpPr>
          <p:spPr>
            <a:xfrm>
              <a:off x="5299170" y="4619934"/>
              <a:ext cx="130081" cy="130628"/>
            </a:xfrm>
            <a:custGeom>
              <a:avLst/>
              <a:gdLst/>
              <a:ahLst/>
              <a:cxnLst/>
              <a:rect l="0" t="0" r="0" b="0"/>
              <a:pathLst>
                <a:path w="130081" h="130628">
                  <a:moveTo>
                    <a:pt x="22924" y="71129"/>
                  </a:moveTo>
                  <a:lnTo>
                    <a:pt x="33175" y="71129"/>
                  </a:lnTo>
                  <a:lnTo>
                    <a:pt x="60515" y="61705"/>
                  </a:lnTo>
                  <a:lnTo>
                    <a:pt x="78121" y="59713"/>
                  </a:lnTo>
                  <a:lnTo>
                    <a:pt x="99287" y="49814"/>
                  </a:lnTo>
                  <a:lnTo>
                    <a:pt x="108898" y="42693"/>
                  </a:lnTo>
                  <a:lnTo>
                    <a:pt x="114052" y="35119"/>
                  </a:lnTo>
                  <a:lnTo>
                    <a:pt x="117359" y="25798"/>
                  </a:lnTo>
                  <a:lnTo>
                    <a:pt x="111611" y="11542"/>
                  </a:lnTo>
                  <a:lnTo>
                    <a:pt x="108508" y="7592"/>
                  </a:lnTo>
                  <a:lnTo>
                    <a:pt x="101531" y="3202"/>
                  </a:lnTo>
                  <a:lnTo>
                    <a:pt x="68168" y="0"/>
                  </a:lnTo>
                  <a:lnTo>
                    <a:pt x="33994" y="12683"/>
                  </a:lnTo>
                  <a:lnTo>
                    <a:pt x="26336" y="16290"/>
                  </a:lnTo>
                  <a:lnTo>
                    <a:pt x="14298" y="30880"/>
                  </a:lnTo>
                  <a:lnTo>
                    <a:pt x="2111" y="53624"/>
                  </a:lnTo>
                  <a:lnTo>
                    <a:pt x="0" y="76525"/>
                  </a:lnTo>
                  <a:lnTo>
                    <a:pt x="2349" y="83987"/>
                  </a:lnTo>
                  <a:lnTo>
                    <a:pt x="32333" y="116217"/>
                  </a:lnTo>
                  <a:lnTo>
                    <a:pt x="43862" y="124240"/>
                  </a:lnTo>
                  <a:lnTo>
                    <a:pt x="56043" y="127807"/>
                  </a:lnTo>
                  <a:lnTo>
                    <a:pt x="114145" y="130493"/>
                  </a:lnTo>
                  <a:lnTo>
                    <a:pt x="126932" y="130627"/>
                  </a:lnTo>
                  <a:lnTo>
                    <a:pt x="127982" y="129315"/>
                  </a:lnTo>
                  <a:lnTo>
                    <a:pt x="130080" y="1187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SMARTInkShape-87"/>
            <p:cNvSpPr/>
            <p:nvPr/>
          </p:nvSpPr>
          <p:spPr>
            <a:xfrm>
              <a:off x="5048250" y="4524375"/>
              <a:ext cx="211723" cy="242591"/>
            </a:xfrm>
            <a:custGeom>
              <a:avLst/>
              <a:gdLst/>
              <a:ahLst/>
              <a:cxnLst/>
              <a:rect l="0" t="0" r="0" b="0"/>
              <a:pathLst>
                <a:path w="211723" h="242591">
                  <a:moveTo>
                    <a:pt x="23813" y="0"/>
                  </a:moveTo>
                  <a:lnTo>
                    <a:pt x="58518" y="3527"/>
                  </a:lnTo>
                  <a:lnTo>
                    <a:pt x="113276" y="22892"/>
                  </a:lnTo>
                  <a:lnTo>
                    <a:pt x="164881" y="56405"/>
                  </a:lnTo>
                  <a:lnTo>
                    <a:pt x="180436" y="67402"/>
                  </a:lnTo>
                  <a:lnTo>
                    <a:pt x="191760" y="81109"/>
                  </a:lnTo>
                  <a:lnTo>
                    <a:pt x="208485" y="127833"/>
                  </a:lnTo>
                  <a:lnTo>
                    <a:pt x="211722" y="147655"/>
                  </a:lnTo>
                  <a:lnTo>
                    <a:pt x="207224" y="180010"/>
                  </a:lnTo>
                  <a:lnTo>
                    <a:pt x="191193" y="208412"/>
                  </a:lnTo>
                  <a:lnTo>
                    <a:pt x="170082" y="221832"/>
                  </a:lnTo>
                  <a:lnTo>
                    <a:pt x="119733" y="241227"/>
                  </a:lnTo>
                  <a:lnTo>
                    <a:pt x="99076" y="242590"/>
                  </a:lnTo>
                  <a:lnTo>
                    <a:pt x="56066" y="236067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SMARTInkShape-88"/>
            <p:cNvSpPr/>
            <p:nvPr/>
          </p:nvSpPr>
          <p:spPr>
            <a:xfrm>
              <a:off x="5107781" y="4572000"/>
              <a:ext cx="11908" cy="202407"/>
            </a:xfrm>
            <a:custGeom>
              <a:avLst/>
              <a:gdLst/>
              <a:ahLst/>
              <a:cxnLst/>
              <a:rect l="0" t="0" r="0" b="0"/>
              <a:pathLst>
                <a:path w="11908" h="202407">
                  <a:moveTo>
                    <a:pt x="0" y="0"/>
                  </a:moveTo>
                  <a:lnTo>
                    <a:pt x="0" y="56916"/>
                  </a:lnTo>
                  <a:lnTo>
                    <a:pt x="3528" y="97086"/>
                  </a:lnTo>
                  <a:lnTo>
                    <a:pt x="10803" y="152376"/>
                  </a:lnTo>
                  <a:lnTo>
                    <a:pt x="11907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2" name="SMARTInkShape-Group8"/>
          <p:cNvGrpSpPr/>
          <p:nvPr/>
        </p:nvGrpSpPr>
        <p:grpSpPr>
          <a:xfrm>
            <a:off x="9513646" y="4321969"/>
            <a:ext cx="1332949" cy="415606"/>
            <a:chOff x="9513646" y="4321969"/>
            <a:chExt cx="1332949" cy="415606"/>
          </a:xfrm>
        </p:grpSpPr>
        <p:sp>
          <p:nvSpPr>
            <p:cNvPr id="33" name="SMARTInkShape-89"/>
            <p:cNvSpPr/>
            <p:nvPr/>
          </p:nvSpPr>
          <p:spPr>
            <a:xfrm>
              <a:off x="10810875" y="4321969"/>
              <a:ext cx="35720" cy="392907"/>
            </a:xfrm>
            <a:custGeom>
              <a:avLst/>
              <a:gdLst/>
              <a:ahLst/>
              <a:cxnLst/>
              <a:rect l="0" t="0" r="0" b="0"/>
              <a:pathLst>
                <a:path w="35720" h="392907">
                  <a:moveTo>
                    <a:pt x="0" y="0"/>
                  </a:moveTo>
                  <a:lnTo>
                    <a:pt x="1322" y="53519"/>
                  </a:lnTo>
                  <a:lnTo>
                    <a:pt x="9423" y="99942"/>
                  </a:lnTo>
                  <a:lnTo>
                    <a:pt x="17736" y="153356"/>
                  </a:lnTo>
                  <a:lnTo>
                    <a:pt x="28332" y="202719"/>
                  </a:lnTo>
                  <a:lnTo>
                    <a:pt x="33530" y="259237"/>
                  </a:lnTo>
                  <a:lnTo>
                    <a:pt x="35288" y="311723"/>
                  </a:lnTo>
                  <a:lnTo>
                    <a:pt x="35634" y="363249"/>
                  </a:lnTo>
                  <a:lnTo>
                    <a:pt x="35719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SMARTInkShape-90"/>
            <p:cNvSpPr/>
            <p:nvPr/>
          </p:nvSpPr>
          <p:spPr>
            <a:xfrm>
              <a:off x="10691813" y="4548188"/>
              <a:ext cx="11907" cy="119063"/>
            </a:xfrm>
            <a:custGeom>
              <a:avLst/>
              <a:gdLst/>
              <a:ahLst/>
              <a:cxnLst/>
              <a:rect l="0" t="0" r="0" b="0"/>
              <a:pathLst>
                <a:path w="11907" h="119063">
                  <a:moveTo>
                    <a:pt x="0" y="0"/>
                  </a:moveTo>
                  <a:lnTo>
                    <a:pt x="1321" y="51675"/>
                  </a:lnTo>
                  <a:lnTo>
                    <a:pt x="11906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SMARTInkShape-91"/>
            <p:cNvSpPr/>
            <p:nvPr/>
          </p:nvSpPr>
          <p:spPr>
            <a:xfrm>
              <a:off x="10525125" y="4542887"/>
              <a:ext cx="95251" cy="145087"/>
            </a:xfrm>
            <a:custGeom>
              <a:avLst/>
              <a:gdLst/>
              <a:ahLst/>
              <a:cxnLst/>
              <a:rect l="0" t="0" r="0" b="0"/>
              <a:pathLst>
                <a:path w="95251" h="145087">
                  <a:moveTo>
                    <a:pt x="0" y="64832"/>
                  </a:moveTo>
                  <a:lnTo>
                    <a:pt x="10251" y="64832"/>
                  </a:lnTo>
                  <a:lnTo>
                    <a:pt x="47134" y="50133"/>
                  </a:lnTo>
                  <a:lnTo>
                    <a:pt x="63403" y="36499"/>
                  </a:lnTo>
                  <a:lnTo>
                    <a:pt x="67866" y="28868"/>
                  </a:lnTo>
                  <a:lnTo>
                    <a:pt x="70731" y="13190"/>
                  </a:lnTo>
                  <a:lnTo>
                    <a:pt x="67596" y="5279"/>
                  </a:lnTo>
                  <a:lnTo>
                    <a:pt x="64908" y="1317"/>
                  </a:lnTo>
                  <a:lnTo>
                    <a:pt x="61792" y="0"/>
                  </a:lnTo>
                  <a:lnTo>
                    <a:pt x="58393" y="443"/>
                  </a:lnTo>
                  <a:lnTo>
                    <a:pt x="49765" y="5787"/>
                  </a:lnTo>
                  <a:lnTo>
                    <a:pt x="31355" y="23672"/>
                  </a:lnTo>
                  <a:lnTo>
                    <a:pt x="12612" y="56947"/>
                  </a:lnTo>
                  <a:lnTo>
                    <a:pt x="3737" y="86308"/>
                  </a:lnTo>
                  <a:lnTo>
                    <a:pt x="2983" y="103481"/>
                  </a:lnTo>
                  <a:lnTo>
                    <a:pt x="9999" y="126701"/>
                  </a:lnTo>
                  <a:lnTo>
                    <a:pt x="16790" y="137749"/>
                  </a:lnTo>
                  <a:lnTo>
                    <a:pt x="23099" y="141224"/>
                  </a:lnTo>
                  <a:lnTo>
                    <a:pt x="40694" y="145086"/>
                  </a:lnTo>
                  <a:lnTo>
                    <a:pt x="58214" y="143275"/>
                  </a:lnTo>
                  <a:lnTo>
                    <a:pt x="66591" y="140939"/>
                  </a:lnTo>
                  <a:lnTo>
                    <a:pt x="95250" y="112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SMARTInkShape-92"/>
            <p:cNvSpPr/>
            <p:nvPr/>
          </p:nvSpPr>
          <p:spPr>
            <a:xfrm>
              <a:off x="10396876" y="4524375"/>
              <a:ext cx="73298" cy="202407"/>
            </a:xfrm>
            <a:custGeom>
              <a:avLst/>
              <a:gdLst/>
              <a:ahLst/>
              <a:cxnLst/>
              <a:rect l="0" t="0" r="0" b="0"/>
              <a:pathLst>
                <a:path w="73298" h="202407">
                  <a:moveTo>
                    <a:pt x="56812" y="0"/>
                  </a:moveTo>
                  <a:lnTo>
                    <a:pt x="40447" y="17688"/>
                  </a:lnTo>
                  <a:lnTo>
                    <a:pt x="3404" y="77113"/>
                  </a:lnTo>
                  <a:lnTo>
                    <a:pt x="0" y="86307"/>
                  </a:lnTo>
                  <a:lnTo>
                    <a:pt x="417" y="89288"/>
                  </a:lnTo>
                  <a:lnTo>
                    <a:pt x="2017" y="91275"/>
                  </a:lnTo>
                  <a:lnTo>
                    <a:pt x="58718" y="123169"/>
                  </a:lnTo>
                  <a:lnTo>
                    <a:pt x="72075" y="141299"/>
                  </a:lnTo>
                  <a:lnTo>
                    <a:pt x="73297" y="159373"/>
                  </a:lnTo>
                  <a:lnTo>
                    <a:pt x="71770" y="169748"/>
                  </a:lnTo>
                  <a:lnTo>
                    <a:pt x="63018" y="184804"/>
                  </a:lnTo>
                  <a:lnTo>
                    <a:pt x="56980" y="190672"/>
                  </a:lnTo>
                  <a:lnTo>
                    <a:pt x="21093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SMARTInkShape-93"/>
            <p:cNvSpPr/>
            <p:nvPr/>
          </p:nvSpPr>
          <p:spPr>
            <a:xfrm>
              <a:off x="10227469" y="4524375"/>
              <a:ext cx="130970" cy="190501"/>
            </a:xfrm>
            <a:custGeom>
              <a:avLst/>
              <a:gdLst/>
              <a:ahLst/>
              <a:cxnLst/>
              <a:rect l="0" t="0" r="0" b="0"/>
              <a:pathLst>
                <a:path w="130970" h="190501">
                  <a:moveTo>
                    <a:pt x="0" y="0"/>
                  </a:moveTo>
                  <a:lnTo>
                    <a:pt x="6319" y="6321"/>
                  </a:lnTo>
                  <a:lnTo>
                    <a:pt x="16572" y="29213"/>
                  </a:lnTo>
                  <a:lnTo>
                    <a:pt x="22857" y="80527"/>
                  </a:lnTo>
                  <a:lnTo>
                    <a:pt x="23794" y="129527"/>
                  </a:lnTo>
                  <a:lnTo>
                    <a:pt x="23806" y="124221"/>
                  </a:lnTo>
                  <a:lnTo>
                    <a:pt x="34639" y="99749"/>
                  </a:lnTo>
                  <a:lnTo>
                    <a:pt x="62051" y="59291"/>
                  </a:lnTo>
                  <a:lnTo>
                    <a:pt x="70793" y="52809"/>
                  </a:lnTo>
                  <a:lnTo>
                    <a:pt x="74976" y="51081"/>
                  </a:lnTo>
                  <a:lnTo>
                    <a:pt x="80413" y="52575"/>
                  </a:lnTo>
                  <a:lnTo>
                    <a:pt x="93505" y="61290"/>
                  </a:lnTo>
                  <a:lnTo>
                    <a:pt x="109432" y="87393"/>
                  </a:lnTo>
                  <a:lnTo>
                    <a:pt x="128467" y="142496"/>
                  </a:lnTo>
                  <a:lnTo>
                    <a:pt x="130969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SMARTInkShape-94"/>
            <p:cNvSpPr/>
            <p:nvPr/>
          </p:nvSpPr>
          <p:spPr>
            <a:xfrm>
              <a:off x="10098301" y="4572000"/>
              <a:ext cx="102357" cy="103685"/>
            </a:xfrm>
            <a:custGeom>
              <a:avLst/>
              <a:gdLst/>
              <a:ahLst/>
              <a:cxnLst/>
              <a:rect l="0" t="0" r="0" b="0"/>
              <a:pathLst>
                <a:path w="102357" h="103685">
                  <a:moveTo>
                    <a:pt x="22012" y="11906"/>
                  </a:moveTo>
                  <a:lnTo>
                    <a:pt x="15690" y="18227"/>
                  </a:lnTo>
                  <a:lnTo>
                    <a:pt x="12588" y="24857"/>
                  </a:lnTo>
                  <a:lnTo>
                    <a:pt x="0" y="74547"/>
                  </a:lnTo>
                  <a:lnTo>
                    <a:pt x="2527" y="89576"/>
                  </a:lnTo>
                  <a:lnTo>
                    <a:pt x="5054" y="95436"/>
                  </a:lnTo>
                  <a:lnTo>
                    <a:pt x="9383" y="99343"/>
                  </a:lnTo>
                  <a:lnTo>
                    <a:pt x="21250" y="103684"/>
                  </a:lnTo>
                  <a:lnTo>
                    <a:pt x="26795" y="103518"/>
                  </a:lnTo>
                  <a:lnTo>
                    <a:pt x="36484" y="99806"/>
                  </a:lnTo>
                  <a:lnTo>
                    <a:pt x="78148" y="62506"/>
                  </a:lnTo>
                  <a:lnTo>
                    <a:pt x="98608" y="32877"/>
                  </a:lnTo>
                  <a:lnTo>
                    <a:pt x="102356" y="22108"/>
                  </a:lnTo>
                  <a:lnTo>
                    <a:pt x="100711" y="17385"/>
                  </a:lnTo>
                  <a:lnTo>
                    <a:pt x="91827" y="8609"/>
                  </a:lnTo>
                  <a:lnTo>
                    <a:pt x="79057" y="3827"/>
                  </a:lnTo>
                  <a:lnTo>
                    <a:pt x="339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SMARTInkShape-95"/>
            <p:cNvSpPr/>
            <p:nvPr/>
          </p:nvSpPr>
          <p:spPr>
            <a:xfrm>
              <a:off x="9960961" y="4500563"/>
              <a:ext cx="87915" cy="198708"/>
            </a:xfrm>
            <a:custGeom>
              <a:avLst/>
              <a:gdLst/>
              <a:ahLst/>
              <a:cxnLst/>
              <a:rect l="0" t="0" r="0" b="0"/>
              <a:pathLst>
                <a:path w="87915" h="198708">
                  <a:moveTo>
                    <a:pt x="87914" y="0"/>
                  </a:moveTo>
                  <a:lnTo>
                    <a:pt x="46521" y="50898"/>
                  </a:lnTo>
                  <a:lnTo>
                    <a:pt x="14635" y="101266"/>
                  </a:lnTo>
                  <a:lnTo>
                    <a:pt x="1232" y="132751"/>
                  </a:lnTo>
                  <a:lnTo>
                    <a:pt x="0" y="155573"/>
                  </a:lnTo>
                  <a:lnTo>
                    <a:pt x="1522" y="167215"/>
                  </a:lnTo>
                  <a:lnTo>
                    <a:pt x="10271" y="183679"/>
                  </a:lnTo>
                  <a:lnTo>
                    <a:pt x="16308" y="189921"/>
                  </a:lnTo>
                  <a:lnTo>
                    <a:pt x="30072" y="196857"/>
                  </a:lnTo>
                  <a:lnTo>
                    <a:pt x="37446" y="198707"/>
                  </a:lnTo>
                  <a:lnTo>
                    <a:pt x="87914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SMARTInkShape-96"/>
            <p:cNvSpPr/>
            <p:nvPr/>
          </p:nvSpPr>
          <p:spPr>
            <a:xfrm>
              <a:off x="9667875" y="4584644"/>
              <a:ext cx="119064" cy="117428"/>
            </a:xfrm>
            <a:custGeom>
              <a:avLst/>
              <a:gdLst/>
              <a:ahLst/>
              <a:cxnLst/>
              <a:rect l="0" t="0" r="0" b="0"/>
              <a:pathLst>
                <a:path w="119064" h="117428">
                  <a:moveTo>
                    <a:pt x="0" y="58794"/>
                  </a:moveTo>
                  <a:lnTo>
                    <a:pt x="0" y="70209"/>
                  </a:lnTo>
                  <a:lnTo>
                    <a:pt x="26823" y="70656"/>
                  </a:lnTo>
                  <a:lnTo>
                    <a:pt x="45724" y="64366"/>
                  </a:lnTo>
                  <a:lnTo>
                    <a:pt x="50326" y="61186"/>
                  </a:lnTo>
                  <a:lnTo>
                    <a:pt x="89080" y="16199"/>
                  </a:lnTo>
                  <a:lnTo>
                    <a:pt x="92507" y="7671"/>
                  </a:lnTo>
                  <a:lnTo>
                    <a:pt x="92099" y="4868"/>
                  </a:lnTo>
                  <a:lnTo>
                    <a:pt x="90503" y="3000"/>
                  </a:lnTo>
                  <a:lnTo>
                    <a:pt x="85202" y="924"/>
                  </a:lnTo>
                  <a:lnTo>
                    <a:pt x="78438" y="0"/>
                  </a:lnTo>
                  <a:lnTo>
                    <a:pt x="71021" y="3118"/>
                  </a:lnTo>
                  <a:lnTo>
                    <a:pt x="44679" y="19613"/>
                  </a:lnTo>
                  <a:lnTo>
                    <a:pt x="30579" y="45337"/>
                  </a:lnTo>
                  <a:lnTo>
                    <a:pt x="25818" y="67447"/>
                  </a:lnTo>
                  <a:lnTo>
                    <a:pt x="30727" y="90756"/>
                  </a:lnTo>
                  <a:lnTo>
                    <a:pt x="40561" y="108098"/>
                  </a:lnTo>
                  <a:lnTo>
                    <a:pt x="45561" y="111507"/>
                  </a:lnTo>
                  <a:lnTo>
                    <a:pt x="58173" y="115294"/>
                  </a:lnTo>
                  <a:lnTo>
                    <a:pt x="86469" y="117427"/>
                  </a:lnTo>
                  <a:lnTo>
                    <a:pt x="119063" y="1064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SMARTInkShape-97"/>
            <p:cNvSpPr/>
            <p:nvPr/>
          </p:nvSpPr>
          <p:spPr>
            <a:xfrm>
              <a:off x="9513646" y="4345781"/>
              <a:ext cx="128761" cy="391794"/>
            </a:xfrm>
            <a:custGeom>
              <a:avLst/>
              <a:gdLst/>
              <a:ahLst/>
              <a:cxnLst/>
              <a:rect l="0" t="0" r="0" b="0"/>
              <a:pathLst>
                <a:path w="128761" h="391794">
                  <a:moveTo>
                    <a:pt x="118510" y="0"/>
                  </a:moveTo>
                  <a:lnTo>
                    <a:pt x="118510" y="6321"/>
                  </a:lnTo>
                  <a:lnTo>
                    <a:pt x="114983" y="12951"/>
                  </a:lnTo>
                  <a:lnTo>
                    <a:pt x="110328" y="20309"/>
                  </a:lnTo>
                  <a:lnTo>
                    <a:pt x="108259" y="27988"/>
                  </a:lnTo>
                  <a:lnTo>
                    <a:pt x="106822" y="77084"/>
                  </a:lnTo>
                  <a:lnTo>
                    <a:pt x="106668" y="124264"/>
                  </a:lnTo>
                  <a:lnTo>
                    <a:pt x="106616" y="180504"/>
                  </a:lnTo>
                  <a:lnTo>
                    <a:pt x="112929" y="227520"/>
                  </a:lnTo>
                  <a:lnTo>
                    <a:pt x="117409" y="283656"/>
                  </a:lnTo>
                  <a:lnTo>
                    <a:pt x="118365" y="338685"/>
                  </a:lnTo>
                  <a:lnTo>
                    <a:pt x="118497" y="372136"/>
                  </a:lnTo>
                  <a:lnTo>
                    <a:pt x="119824" y="375091"/>
                  </a:lnTo>
                  <a:lnTo>
                    <a:pt x="122032" y="377061"/>
                  </a:lnTo>
                  <a:lnTo>
                    <a:pt x="124827" y="378374"/>
                  </a:lnTo>
                  <a:lnTo>
                    <a:pt x="126690" y="377926"/>
                  </a:lnTo>
                  <a:lnTo>
                    <a:pt x="127932" y="376304"/>
                  </a:lnTo>
                  <a:lnTo>
                    <a:pt x="128760" y="373901"/>
                  </a:lnTo>
                  <a:lnTo>
                    <a:pt x="127989" y="372299"/>
                  </a:lnTo>
                  <a:lnTo>
                    <a:pt x="126152" y="371231"/>
                  </a:lnTo>
                  <a:lnTo>
                    <a:pt x="123605" y="370519"/>
                  </a:lnTo>
                  <a:lnTo>
                    <a:pt x="113699" y="363196"/>
                  </a:lnTo>
                  <a:lnTo>
                    <a:pt x="109758" y="356330"/>
                  </a:lnTo>
                  <a:lnTo>
                    <a:pt x="100906" y="334823"/>
                  </a:lnTo>
                  <a:lnTo>
                    <a:pt x="68420" y="295818"/>
                  </a:lnTo>
                  <a:lnTo>
                    <a:pt x="59646" y="290225"/>
                  </a:lnTo>
                  <a:lnTo>
                    <a:pt x="51337" y="286416"/>
                  </a:lnTo>
                  <a:lnTo>
                    <a:pt x="43237" y="280313"/>
                  </a:lnTo>
                  <a:lnTo>
                    <a:pt x="39223" y="279480"/>
                  </a:lnTo>
                  <a:lnTo>
                    <a:pt x="35225" y="280247"/>
                  </a:lnTo>
                  <a:lnTo>
                    <a:pt x="27255" y="283304"/>
                  </a:lnTo>
                  <a:lnTo>
                    <a:pt x="19302" y="284663"/>
                  </a:lnTo>
                  <a:lnTo>
                    <a:pt x="16653" y="287671"/>
                  </a:lnTo>
                  <a:lnTo>
                    <a:pt x="2241" y="343376"/>
                  </a:lnTo>
                  <a:lnTo>
                    <a:pt x="0" y="364014"/>
                  </a:lnTo>
                  <a:lnTo>
                    <a:pt x="5931" y="380230"/>
                  </a:lnTo>
                  <a:lnTo>
                    <a:pt x="10384" y="384455"/>
                  </a:lnTo>
                  <a:lnTo>
                    <a:pt x="22389" y="389151"/>
                  </a:lnTo>
                  <a:lnTo>
                    <a:pt x="44022" y="391793"/>
                  </a:lnTo>
                  <a:lnTo>
                    <a:pt x="67189" y="386256"/>
                  </a:lnTo>
                  <a:lnTo>
                    <a:pt x="72389" y="383181"/>
                  </a:lnTo>
                  <a:lnTo>
                    <a:pt x="106604" y="357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3" name="SMARTInkShape-98"/>
          <p:cNvSpPr/>
          <p:nvPr/>
        </p:nvSpPr>
        <p:spPr>
          <a:xfrm>
            <a:off x="3525905" y="4286250"/>
            <a:ext cx="367440" cy="238126"/>
          </a:xfrm>
          <a:custGeom>
            <a:avLst/>
            <a:gdLst/>
            <a:ahLst/>
            <a:cxnLst/>
            <a:rect l="0" t="0" r="0" b="0"/>
            <a:pathLst>
              <a:path w="367440" h="238126">
                <a:moveTo>
                  <a:pt x="367439" y="238125"/>
                </a:moveTo>
                <a:lnTo>
                  <a:pt x="361118" y="238125"/>
                </a:lnTo>
                <a:lnTo>
                  <a:pt x="359256" y="236802"/>
                </a:lnTo>
                <a:lnTo>
                  <a:pt x="358015" y="234598"/>
                </a:lnTo>
                <a:lnTo>
                  <a:pt x="357188" y="231804"/>
                </a:lnTo>
                <a:lnTo>
                  <a:pt x="355313" y="229943"/>
                </a:lnTo>
                <a:lnTo>
                  <a:pt x="349703" y="227874"/>
                </a:lnTo>
                <a:lnTo>
                  <a:pt x="335321" y="225223"/>
                </a:lnTo>
                <a:lnTo>
                  <a:pt x="323673" y="218134"/>
                </a:lnTo>
                <a:lnTo>
                  <a:pt x="315797" y="216010"/>
                </a:lnTo>
                <a:lnTo>
                  <a:pt x="272923" y="182614"/>
                </a:lnTo>
                <a:lnTo>
                  <a:pt x="264577" y="179058"/>
                </a:lnTo>
                <a:lnTo>
                  <a:pt x="217738" y="142810"/>
                </a:lnTo>
                <a:lnTo>
                  <a:pt x="197443" y="121009"/>
                </a:lnTo>
                <a:lnTo>
                  <a:pt x="179487" y="111260"/>
                </a:lnTo>
                <a:lnTo>
                  <a:pt x="170134" y="107657"/>
                </a:lnTo>
                <a:lnTo>
                  <a:pt x="113942" y="56012"/>
                </a:lnTo>
                <a:lnTo>
                  <a:pt x="105725" y="51353"/>
                </a:lnTo>
                <a:lnTo>
                  <a:pt x="97663" y="47959"/>
                </a:lnTo>
                <a:lnTo>
                  <a:pt x="85687" y="39933"/>
                </a:lnTo>
                <a:lnTo>
                  <a:pt x="72138" y="36274"/>
                </a:lnTo>
                <a:lnTo>
                  <a:pt x="53418" y="35767"/>
                </a:lnTo>
                <a:lnTo>
                  <a:pt x="50935" y="37074"/>
                </a:lnTo>
                <a:lnTo>
                  <a:pt x="49279" y="39268"/>
                </a:lnTo>
                <a:lnTo>
                  <a:pt x="48176" y="42054"/>
                </a:lnTo>
                <a:lnTo>
                  <a:pt x="46118" y="43911"/>
                </a:lnTo>
                <a:lnTo>
                  <a:pt x="40303" y="45974"/>
                </a:lnTo>
                <a:lnTo>
                  <a:pt x="38224" y="49171"/>
                </a:lnTo>
                <a:lnTo>
                  <a:pt x="31357" y="69783"/>
                </a:lnTo>
                <a:lnTo>
                  <a:pt x="28291" y="74304"/>
                </a:lnTo>
                <a:lnTo>
                  <a:pt x="11953" y="133619"/>
                </a:lnTo>
                <a:lnTo>
                  <a:pt x="10256" y="154717"/>
                </a:lnTo>
                <a:lnTo>
                  <a:pt x="3932" y="154762"/>
                </a:lnTo>
                <a:lnTo>
                  <a:pt x="2070" y="153445"/>
                </a:lnTo>
                <a:lnTo>
                  <a:pt x="828" y="151245"/>
                </a:lnTo>
                <a:lnTo>
                  <a:pt x="0" y="148455"/>
                </a:lnTo>
                <a:lnTo>
                  <a:pt x="9804" y="90975"/>
                </a:lnTo>
                <a:lnTo>
                  <a:pt x="24932" y="33379"/>
                </a:lnTo>
                <a:lnTo>
                  <a:pt x="34184" y="6552"/>
                </a:lnTo>
                <a:lnTo>
                  <a:pt x="36790" y="4368"/>
                </a:lnTo>
                <a:lnTo>
                  <a:pt x="45432" y="256"/>
                </a:lnTo>
                <a:lnTo>
                  <a:pt x="93650" y="0"/>
                </a:lnTo>
                <a:lnTo>
                  <a:pt x="150086" y="12902"/>
                </a:lnTo>
                <a:lnTo>
                  <a:pt x="179201" y="22115"/>
                </a:lnTo>
                <a:lnTo>
                  <a:pt x="238228" y="23783"/>
                </a:lnTo>
                <a:lnTo>
                  <a:pt x="271519" y="23813"/>
                </a:lnTo>
                <a:lnTo>
                  <a:pt x="271990" y="30133"/>
                </a:lnTo>
                <a:lnTo>
                  <a:pt x="269410" y="31995"/>
                </a:lnTo>
                <a:lnTo>
                  <a:pt x="255785" y="35938"/>
                </a:lnTo>
                <a:lnTo>
                  <a:pt x="253315" y="38511"/>
                </a:lnTo>
                <a:lnTo>
                  <a:pt x="251669" y="41549"/>
                </a:lnTo>
                <a:lnTo>
                  <a:pt x="195826" y="89209"/>
                </a:lnTo>
                <a:lnTo>
                  <a:pt x="141220" y="15478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SMARTInkShape-99"/>
          <p:cNvSpPr/>
          <p:nvPr/>
        </p:nvSpPr>
        <p:spPr>
          <a:xfrm>
            <a:off x="4476763" y="4953000"/>
            <a:ext cx="71426" cy="666751"/>
          </a:xfrm>
          <a:custGeom>
            <a:avLst/>
            <a:gdLst/>
            <a:ahLst/>
            <a:cxnLst/>
            <a:rect l="0" t="0" r="0" b="0"/>
            <a:pathLst>
              <a:path w="71426" h="666751">
                <a:moveTo>
                  <a:pt x="11893" y="0"/>
                </a:moveTo>
                <a:lnTo>
                  <a:pt x="11893" y="6320"/>
                </a:lnTo>
                <a:lnTo>
                  <a:pt x="8366" y="12951"/>
                </a:lnTo>
                <a:lnTo>
                  <a:pt x="5572" y="16571"/>
                </a:lnTo>
                <a:lnTo>
                  <a:pt x="1090" y="49575"/>
                </a:lnTo>
                <a:lnTo>
                  <a:pt x="84" y="100364"/>
                </a:lnTo>
                <a:lnTo>
                  <a:pt x="0" y="155455"/>
                </a:lnTo>
                <a:lnTo>
                  <a:pt x="9412" y="208505"/>
                </a:lnTo>
                <a:lnTo>
                  <a:pt x="11158" y="255366"/>
                </a:lnTo>
                <a:lnTo>
                  <a:pt x="15203" y="307615"/>
                </a:lnTo>
                <a:lnTo>
                  <a:pt x="22102" y="360037"/>
                </a:lnTo>
                <a:lnTo>
                  <a:pt x="24787" y="414881"/>
                </a:lnTo>
                <a:lnTo>
                  <a:pt x="33206" y="462330"/>
                </a:lnTo>
                <a:lnTo>
                  <a:pt x="42755" y="513724"/>
                </a:lnTo>
                <a:lnTo>
                  <a:pt x="46972" y="571993"/>
                </a:lnTo>
                <a:lnTo>
                  <a:pt x="56951" y="627569"/>
                </a:lnTo>
                <a:lnTo>
                  <a:pt x="59700" y="644044"/>
                </a:lnTo>
                <a:lnTo>
                  <a:pt x="71425" y="6667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1" name="SMARTInkShape-Group11"/>
          <p:cNvGrpSpPr/>
          <p:nvPr/>
        </p:nvGrpSpPr>
        <p:grpSpPr>
          <a:xfrm>
            <a:off x="3512344" y="4953000"/>
            <a:ext cx="6596063" cy="976314"/>
            <a:chOff x="3512344" y="4953000"/>
            <a:chExt cx="6596063" cy="976314"/>
          </a:xfrm>
        </p:grpSpPr>
        <p:sp>
          <p:nvSpPr>
            <p:cNvPr id="45" name="SMARTInkShape-100"/>
            <p:cNvSpPr/>
            <p:nvPr/>
          </p:nvSpPr>
          <p:spPr>
            <a:xfrm>
              <a:off x="8538656" y="4976813"/>
              <a:ext cx="391033" cy="475552"/>
            </a:xfrm>
            <a:custGeom>
              <a:avLst/>
              <a:gdLst/>
              <a:ahLst/>
              <a:cxnLst/>
              <a:rect l="0" t="0" r="0" b="0"/>
              <a:pathLst>
                <a:path w="391033" h="475552">
                  <a:moveTo>
                    <a:pt x="152907" y="0"/>
                  </a:moveTo>
                  <a:lnTo>
                    <a:pt x="152907" y="10250"/>
                  </a:lnTo>
                  <a:lnTo>
                    <a:pt x="163157" y="38584"/>
                  </a:lnTo>
                  <a:lnTo>
                    <a:pt x="166038" y="95895"/>
                  </a:lnTo>
                  <a:lnTo>
                    <a:pt x="175607" y="154734"/>
                  </a:lnTo>
                  <a:lnTo>
                    <a:pt x="177944" y="207345"/>
                  </a:lnTo>
                  <a:lnTo>
                    <a:pt x="186957" y="262588"/>
                  </a:lnTo>
                  <a:lnTo>
                    <a:pt x="197829" y="312129"/>
                  </a:lnTo>
                  <a:lnTo>
                    <a:pt x="201499" y="358602"/>
                  </a:lnTo>
                  <a:lnTo>
                    <a:pt x="210736" y="384109"/>
                  </a:lnTo>
                  <a:lnTo>
                    <a:pt x="212392" y="404092"/>
                  </a:lnTo>
                  <a:lnTo>
                    <a:pt x="202183" y="404748"/>
                  </a:lnTo>
                  <a:lnTo>
                    <a:pt x="176474" y="384215"/>
                  </a:lnTo>
                  <a:lnTo>
                    <a:pt x="168672" y="381105"/>
                  </a:lnTo>
                  <a:lnTo>
                    <a:pt x="136776" y="362140"/>
                  </a:lnTo>
                  <a:lnTo>
                    <a:pt x="122256" y="357332"/>
                  </a:lnTo>
                  <a:lnTo>
                    <a:pt x="108253" y="349439"/>
                  </a:lnTo>
                  <a:lnTo>
                    <a:pt x="95137" y="347129"/>
                  </a:lnTo>
                  <a:lnTo>
                    <a:pt x="84016" y="349630"/>
                  </a:lnTo>
                  <a:lnTo>
                    <a:pt x="74664" y="353828"/>
                  </a:lnTo>
                  <a:lnTo>
                    <a:pt x="47516" y="363065"/>
                  </a:lnTo>
                  <a:lnTo>
                    <a:pt x="22693" y="381251"/>
                  </a:lnTo>
                  <a:lnTo>
                    <a:pt x="18472" y="385136"/>
                  </a:lnTo>
                  <a:lnTo>
                    <a:pt x="13782" y="396507"/>
                  </a:lnTo>
                  <a:lnTo>
                    <a:pt x="10376" y="409059"/>
                  </a:lnTo>
                  <a:lnTo>
                    <a:pt x="937" y="427895"/>
                  </a:lnTo>
                  <a:lnTo>
                    <a:pt x="0" y="432108"/>
                  </a:lnTo>
                  <a:lnTo>
                    <a:pt x="698" y="436238"/>
                  </a:lnTo>
                  <a:lnTo>
                    <a:pt x="5002" y="444355"/>
                  </a:lnTo>
                  <a:lnTo>
                    <a:pt x="26162" y="468300"/>
                  </a:lnTo>
                  <a:lnTo>
                    <a:pt x="33957" y="472715"/>
                  </a:lnTo>
                  <a:lnTo>
                    <a:pt x="49741" y="475551"/>
                  </a:lnTo>
                  <a:lnTo>
                    <a:pt x="75103" y="474789"/>
                  </a:lnTo>
                  <a:lnTo>
                    <a:pt x="96487" y="466703"/>
                  </a:lnTo>
                  <a:lnTo>
                    <a:pt x="149445" y="436499"/>
                  </a:lnTo>
                  <a:lnTo>
                    <a:pt x="179465" y="419352"/>
                  </a:lnTo>
                  <a:lnTo>
                    <a:pt x="209336" y="386070"/>
                  </a:lnTo>
                  <a:lnTo>
                    <a:pt x="251617" y="353261"/>
                  </a:lnTo>
                  <a:lnTo>
                    <a:pt x="256309" y="345301"/>
                  </a:lnTo>
                  <a:lnTo>
                    <a:pt x="257560" y="341324"/>
                  </a:lnTo>
                  <a:lnTo>
                    <a:pt x="259716" y="338675"/>
                  </a:lnTo>
                  <a:lnTo>
                    <a:pt x="267751" y="333622"/>
                  </a:lnTo>
                  <a:lnTo>
                    <a:pt x="271919" y="321631"/>
                  </a:lnTo>
                  <a:lnTo>
                    <a:pt x="260552" y="321472"/>
                  </a:lnTo>
                  <a:lnTo>
                    <a:pt x="249855" y="331720"/>
                  </a:lnTo>
                  <a:lnTo>
                    <a:pt x="248305" y="343481"/>
                  </a:lnTo>
                  <a:lnTo>
                    <a:pt x="248171" y="368015"/>
                  </a:lnTo>
                  <a:lnTo>
                    <a:pt x="251690" y="378756"/>
                  </a:lnTo>
                  <a:lnTo>
                    <a:pt x="256342" y="387940"/>
                  </a:lnTo>
                  <a:lnTo>
                    <a:pt x="261059" y="412663"/>
                  </a:lnTo>
                  <a:lnTo>
                    <a:pt x="269423" y="428607"/>
                  </a:lnTo>
                  <a:lnTo>
                    <a:pt x="270271" y="432582"/>
                  </a:lnTo>
                  <a:lnTo>
                    <a:pt x="272159" y="435232"/>
                  </a:lnTo>
                  <a:lnTo>
                    <a:pt x="274742" y="436999"/>
                  </a:lnTo>
                  <a:lnTo>
                    <a:pt x="284697" y="439484"/>
                  </a:lnTo>
                  <a:lnTo>
                    <a:pt x="299912" y="440325"/>
                  </a:lnTo>
                  <a:lnTo>
                    <a:pt x="318025" y="434149"/>
                  </a:lnTo>
                  <a:lnTo>
                    <a:pt x="373957" y="396833"/>
                  </a:lnTo>
                  <a:lnTo>
                    <a:pt x="391032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SMARTInkShape-101"/>
            <p:cNvSpPr/>
            <p:nvPr/>
          </p:nvSpPr>
          <p:spPr>
            <a:xfrm>
              <a:off x="8322469" y="5155406"/>
              <a:ext cx="119063" cy="83345"/>
            </a:xfrm>
            <a:custGeom>
              <a:avLst/>
              <a:gdLst/>
              <a:ahLst/>
              <a:cxnLst/>
              <a:rect l="0" t="0" r="0" b="0"/>
              <a:pathLst>
                <a:path w="119063" h="83345">
                  <a:moveTo>
                    <a:pt x="0" y="83344"/>
                  </a:moveTo>
                  <a:lnTo>
                    <a:pt x="0" y="77024"/>
                  </a:lnTo>
                  <a:lnTo>
                    <a:pt x="3527" y="70392"/>
                  </a:lnTo>
                  <a:lnTo>
                    <a:pt x="17737" y="53847"/>
                  </a:lnTo>
                  <a:lnTo>
                    <a:pt x="28166" y="50390"/>
                  </a:lnTo>
                  <a:lnTo>
                    <a:pt x="40300" y="47531"/>
                  </a:lnTo>
                  <a:lnTo>
                    <a:pt x="58868" y="34917"/>
                  </a:lnTo>
                  <a:lnTo>
                    <a:pt x="67173" y="28748"/>
                  </a:lnTo>
                  <a:lnTo>
                    <a:pt x="83285" y="21259"/>
                  </a:lnTo>
                  <a:lnTo>
                    <a:pt x="103179" y="4956"/>
                  </a:lnTo>
                  <a:lnTo>
                    <a:pt x="11906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SMARTInkShape-102"/>
            <p:cNvSpPr/>
            <p:nvPr/>
          </p:nvSpPr>
          <p:spPr>
            <a:xfrm>
              <a:off x="8167688" y="5244593"/>
              <a:ext cx="202407" cy="190135"/>
            </a:xfrm>
            <a:custGeom>
              <a:avLst/>
              <a:gdLst/>
              <a:ahLst/>
              <a:cxnLst/>
              <a:rect l="0" t="0" r="0" b="0"/>
              <a:pathLst>
                <a:path w="202407" h="190135">
                  <a:moveTo>
                    <a:pt x="0" y="101313"/>
                  </a:moveTo>
                  <a:lnTo>
                    <a:pt x="6319" y="101313"/>
                  </a:lnTo>
                  <a:lnTo>
                    <a:pt x="61415" y="79646"/>
                  </a:lnTo>
                  <a:lnTo>
                    <a:pt x="113951" y="50866"/>
                  </a:lnTo>
                  <a:lnTo>
                    <a:pt x="132247" y="38153"/>
                  </a:lnTo>
                  <a:lnTo>
                    <a:pt x="152193" y="10100"/>
                  </a:lnTo>
                  <a:lnTo>
                    <a:pt x="151732" y="7432"/>
                  </a:lnTo>
                  <a:lnTo>
                    <a:pt x="147694" y="938"/>
                  </a:lnTo>
                  <a:lnTo>
                    <a:pt x="146087" y="0"/>
                  </a:lnTo>
                  <a:lnTo>
                    <a:pt x="145017" y="698"/>
                  </a:lnTo>
                  <a:lnTo>
                    <a:pt x="144302" y="2487"/>
                  </a:lnTo>
                  <a:lnTo>
                    <a:pt x="125469" y="17508"/>
                  </a:lnTo>
                  <a:lnTo>
                    <a:pt x="113170" y="43850"/>
                  </a:lnTo>
                  <a:lnTo>
                    <a:pt x="107684" y="102714"/>
                  </a:lnTo>
                  <a:lnTo>
                    <a:pt x="107389" y="125749"/>
                  </a:lnTo>
                  <a:lnTo>
                    <a:pt x="119867" y="161029"/>
                  </a:lnTo>
                  <a:lnTo>
                    <a:pt x="129562" y="174155"/>
                  </a:lnTo>
                  <a:lnTo>
                    <a:pt x="146567" y="188904"/>
                  </a:lnTo>
                  <a:lnTo>
                    <a:pt x="151950" y="190134"/>
                  </a:lnTo>
                  <a:lnTo>
                    <a:pt x="164989" y="187973"/>
                  </a:lnTo>
                  <a:lnTo>
                    <a:pt x="202406" y="160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SMARTInkShape-103"/>
            <p:cNvSpPr/>
            <p:nvPr/>
          </p:nvSpPr>
          <p:spPr>
            <a:xfrm>
              <a:off x="8179598" y="5155406"/>
              <a:ext cx="11903" cy="250033"/>
            </a:xfrm>
            <a:custGeom>
              <a:avLst/>
              <a:gdLst/>
              <a:ahLst/>
              <a:cxnLst/>
              <a:rect l="0" t="0" r="0" b="0"/>
              <a:pathLst>
                <a:path w="11903" h="250033">
                  <a:moveTo>
                    <a:pt x="11902" y="0"/>
                  </a:moveTo>
                  <a:lnTo>
                    <a:pt x="1651" y="10251"/>
                  </a:lnTo>
                  <a:lnTo>
                    <a:pt x="141" y="57546"/>
                  </a:lnTo>
                  <a:lnTo>
                    <a:pt x="15" y="115273"/>
                  </a:lnTo>
                  <a:lnTo>
                    <a:pt x="0" y="162705"/>
                  </a:lnTo>
                  <a:lnTo>
                    <a:pt x="11902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SMARTInkShape-104"/>
            <p:cNvSpPr/>
            <p:nvPr/>
          </p:nvSpPr>
          <p:spPr>
            <a:xfrm>
              <a:off x="8131969" y="5286375"/>
              <a:ext cx="1" cy="107157"/>
            </a:xfrm>
            <a:custGeom>
              <a:avLst/>
              <a:gdLst/>
              <a:ahLst/>
              <a:cxnLst/>
              <a:rect l="0" t="0" r="0" b="0"/>
              <a:pathLst>
                <a:path w="1" h="107157">
                  <a:moveTo>
                    <a:pt x="0" y="0"/>
                  </a:moveTo>
                  <a:lnTo>
                    <a:pt x="0" y="58703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SMARTInkShape-105"/>
            <p:cNvSpPr/>
            <p:nvPr/>
          </p:nvSpPr>
          <p:spPr>
            <a:xfrm>
              <a:off x="7965281" y="5286375"/>
              <a:ext cx="47626" cy="134715"/>
            </a:xfrm>
            <a:custGeom>
              <a:avLst/>
              <a:gdLst/>
              <a:ahLst/>
              <a:cxnLst/>
              <a:rect l="0" t="0" r="0" b="0"/>
              <a:pathLst>
                <a:path w="47626" h="134715">
                  <a:moveTo>
                    <a:pt x="0" y="0"/>
                  </a:moveTo>
                  <a:lnTo>
                    <a:pt x="3527" y="51772"/>
                  </a:lnTo>
                  <a:lnTo>
                    <a:pt x="11171" y="106474"/>
                  </a:lnTo>
                  <a:lnTo>
                    <a:pt x="11809" y="134603"/>
                  </a:lnTo>
                  <a:lnTo>
                    <a:pt x="11842" y="134714"/>
                  </a:lnTo>
                  <a:lnTo>
                    <a:pt x="15433" y="101636"/>
                  </a:lnTo>
                  <a:lnTo>
                    <a:pt x="26604" y="48186"/>
                  </a:lnTo>
                  <a:lnTo>
                    <a:pt x="47625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1" name="SMARTInkShape-106"/>
            <p:cNvSpPr/>
            <p:nvPr/>
          </p:nvSpPr>
          <p:spPr>
            <a:xfrm>
              <a:off x="7863711" y="5310188"/>
              <a:ext cx="77364" cy="134764"/>
            </a:xfrm>
            <a:custGeom>
              <a:avLst/>
              <a:gdLst/>
              <a:ahLst/>
              <a:cxnLst/>
              <a:rect l="0" t="0" r="0" b="0"/>
              <a:pathLst>
                <a:path w="77364" h="134764">
                  <a:moveTo>
                    <a:pt x="6320" y="47625"/>
                  </a:moveTo>
                  <a:lnTo>
                    <a:pt x="0" y="66586"/>
                  </a:lnTo>
                  <a:lnTo>
                    <a:pt x="424" y="82951"/>
                  </a:lnTo>
                  <a:lnTo>
                    <a:pt x="9330" y="127406"/>
                  </a:lnTo>
                  <a:lnTo>
                    <a:pt x="12296" y="132562"/>
                  </a:lnTo>
                  <a:lnTo>
                    <a:pt x="15596" y="134677"/>
                  </a:lnTo>
                  <a:lnTo>
                    <a:pt x="19119" y="134763"/>
                  </a:lnTo>
                  <a:lnTo>
                    <a:pt x="40598" y="125397"/>
                  </a:lnTo>
                  <a:lnTo>
                    <a:pt x="62632" y="108298"/>
                  </a:lnTo>
                  <a:lnTo>
                    <a:pt x="71035" y="97520"/>
                  </a:lnTo>
                  <a:lnTo>
                    <a:pt x="73275" y="92794"/>
                  </a:lnTo>
                  <a:lnTo>
                    <a:pt x="77363" y="40778"/>
                  </a:lnTo>
                  <a:lnTo>
                    <a:pt x="74055" y="27826"/>
                  </a:lnTo>
                  <a:lnTo>
                    <a:pt x="71320" y="22519"/>
                  </a:lnTo>
                  <a:lnTo>
                    <a:pt x="66851" y="18981"/>
                  </a:lnTo>
                  <a:lnTo>
                    <a:pt x="182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2" name="SMARTInkShape-107"/>
            <p:cNvSpPr/>
            <p:nvPr/>
          </p:nvSpPr>
          <p:spPr>
            <a:xfrm>
              <a:off x="7774781" y="5310188"/>
              <a:ext cx="59374" cy="335743"/>
            </a:xfrm>
            <a:custGeom>
              <a:avLst/>
              <a:gdLst/>
              <a:ahLst/>
              <a:cxnLst/>
              <a:rect l="0" t="0" r="0" b="0"/>
              <a:pathLst>
                <a:path w="59374" h="335743">
                  <a:moveTo>
                    <a:pt x="23813" y="0"/>
                  </a:moveTo>
                  <a:lnTo>
                    <a:pt x="25135" y="19011"/>
                  </a:lnTo>
                  <a:lnTo>
                    <a:pt x="33236" y="55299"/>
                  </a:lnTo>
                  <a:lnTo>
                    <a:pt x="41550" y="106320"/>
                  </a:lnTo>
                  <a:lnTo>
                    <a:pt x="53412" y="161948"/>
                  </a:lnTo>
                  <a:lnTo>
                    <a:pt x="58323" y="213326"/>
                  </a:lnTo>
                  <a:lnTo>
                    <a:pt x="59293" y="267377"/>
                  </a:lnTo>
                  <a:lnTo>
                    <a:pt x="59373" y="277471"/>
                  </a:lnTo>
                  <a:lnTo>
                    <a:pt x="46843" y="310637"/>
                  </a:lnTo>
                  <a:lnTo>
                    <a:pt x="32694" y="332958"/>
                  </a:lnTo>
                  <a:lnTo>
                    <a:pt x="27088" y="335742"/>
                  </a:lnTo>
                  <a:lnTo>
                    <a:pt x="0" y="321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3" name="SMARTInkShape-108"/>
            <p:cNvSpPr/>
            <p:nvPr/>
          </p:nvSpPr>
          <p:spPr>
            <a:xfrm>
              <a:off x="7632501" y="5286866"/>
              <a:ext cx="94656" cy="118573"/>
            </a:xfrm>
            <a:custGeom>
              <a:avLst/>
              <a:gdLst/>
              <a:ahLst/>
              <a:cxnLst/>
              <a:rect l="0" t="0" r="0" b="0"/>
              <a:pathLst>
                <a:path w="94656" h="118573">
                  <a:moveTo>
                    <a:pt x="70843" y="11415"/>
                  </a:moveTo>
                  <a:lnTo>
                    <a:pt x="64523" y="11415"/>
                  </a:lnTo>
                  <a:lnTo>
                    <a:pt x="57891" y="7888"/>
                  </a:lnTo>
                  <a:lnTo>
                    <a:pt x="50534" y="3233"/>
                  </a:lnTo>
                  <a:lnTo>
                    <a:pt x="37632" y="613"/>
                  </a:lnTo>
                  <a:lnTo>
                    <a:pt x="24773" y="0"/>
                  </a:lnTo>
                  <a:lnTo>
                    <a:pt x="20286" y="1160"/>
                  </a:lnTo>
                  <a:lnTo>
                    <a:pt x="17294" y="3256"/>
                  </a:lnTo>
                  <a:lnTo>
                    <a:pt x="6173" y="22444"/>
                  </a:lnTo>
                  <a:lnTo>
                    <a:pt x="0" y="71179"/>
                  </a:lnTo>
                  <a:lnTo>
                    <a:pt x="9710" y="108651"/>
                  </a:lnTo>
                  <a:lnTo>
                    <a:pt x="11567" y="111958"/>
                  </a:lnTo>
                  <a:lnTo>
                    <a:pt x="14128" y="114162"/>
                  </a:lnTo>
                  <a:lnTo>
                    <a:pt x="20501" y="116612"/>
                  </a:lnTo>
                  <a:lnTo>
                    <a:pt x="27743" y="117701"/>
                  </a:lnTo>
                  <a:lnTo>
                    <a:pt x="31526" y="115345"/>
                  </a:lnTo>
                  <a:lnTo>
                    <a:pt x="39258" y="105672"/>
                  </a:lnTo>
                  <a:lnTo>
                    <a:pt x="58957" y="57341"/>
                  </a:lnTo>
                  <a:lnTo>
                    <a:pt x="73327" y="13357"/>
                  </a:lnTo>
                  <a:lnTo>
                    <a:pt x="80889" y="2245"/>
                  </a:lnTo>
                  <a:lnTo>
                    <a:pt x="81508" y="2655"/>
                  </a:lnTo>
                  <a:lnTo>
                    <a:pt x="82381" y="10877"/>
                  </a:lnTo>
                  <a:lnTo>
                    <a:pt x="81317" y="30805"/>
                  </a:lnTo>
                  <a:lnTo>
                    <a:pt x="75857" y="61258"/>
                  </a:lnTo>
                  <a:lnTo>
                    <a:pt x="82403" y="110982"/>
                  </a:lnTo>
                  <a:lnTo>
                    <a:pt x="83841" y="113511"/>
                  </a:lnTo>
                  <a:lnTo>
                    <a:pt x="94655" y="1185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4" name="SMARTInkShape-109"/>
            <p:cNvSpPr/>
            <p:nvPr/>
          </p:nvSpPr>
          <p:spPr>
            <a:xfrm>
              <a:off x="7310438" y="5267457"/>
              <a:ext cx="261938" cy="149888"/>
            </a:xfrm>
            <a:custGeom>
              <a:avLst/>
              <a:gdLst/>
              <a:ahLst/>
              <a:cxnLst/>
              <a:rect l="0" t="0" r="0" b="0"/>
              <a:pathLst>
                <a:path w="261938" h="149888">
                  <a:moveTo>
                    <a:pt x="0" y="30824"/>
                  </a:moveTo>
                  <a:lnTo>
                    <a:pt x="8181" y="49835"/>
                  </a:lnTo>
                  <a:lnTo>
                    <a:pt x="12125" y="70118"/>
                  </a:lnTo>
                  <a:lnTo>
                    <a:pt x="21111" y="89492"/>
                  </a:lnTo>
                  <a:lnTo>
                    <a:pt x="27102" y="123516"/>
                  </a:lnTo>
                  <a:lnTo>
                    <a:pt x="35569" y="137730"/>
                  </a:lnTo>
                  <a:lnTo>
                    <a:pt x="39227" y="99093"/>
                  </a:lnTo>
                  <a:lnTo>
                    <a:pt x="56023" y="44959"/>
                  </a:lnTo>
                  <a:lnTo>
                    <a:pt x="71528" y="20927"/>
                  </a:lnTo>
                  <a:lnTo>
                    <a:pt x="75465" y="16288"/>
                  </a:lnTo>
                  <a:lnTo>
                    <a:pt x="80737" y="14518"/>
                  </a:lnTo>
                  <a:lnTo>
                    <a:pt x="93650" y="16081"/>
                  </a:lnTo>
                  <a:lnTo>
                    <a:pt x="104681" y="24713"/>
                  </a:lnTo>
                  <a:lnTo>
                    <a:pt x="122542" y="45492"/>
                  </a:lnTo>
                  <a:lnTo>
                    <a:pt x="127223" y="64683"/>
                  </a:lnTo>
                  <a:lnTo>
                    <a:pt x="133386" y="98183"/>
                  </a:lnTo>
                  <a:lnTo>
                    <a:pt x="142320" y="134693"/>
                  </a:lnTo>
                  <a:lnTo>
                    <a:pt x="143828" y="134466"/>
                  </a:lnTo>
                  <a:lnTo>
                    <a:pt x="149031" y="130686"/>
                  </a:lnTo>
                  <a:lnTo>
                    <a:pt x="159398" y="108479"/>
                  </a:lnTo>
                  <a:lnTo>
                    <a:pt x="172783" y="53888"/>
                  </a:lnTo>
                  <a:lnTo>
                    <a:pt x="197672" y="7157"/>
                  </a:lnTo>
                  <a:lnTo>
                    <a:pt x="206034" y="462"/>
                  </a:lnTo>
                  <a:lnTo>
                    <a:pt x="210117" y="0"/>
                  </a:lnTo>
                  <a:lnTo>
                    <a:pt x="218181" y="3013"/>
                  </a:lnTo>
                  <a:lnTo>
                    <a:pt x="230158" y="18468"/>
                  </a:lnTo>
                  <a:lnTo>
                    <a:pt x="235765" y="46125"/>
                  </a:lnTo>
                  <a:lnTo>
                    <a:pt x="244237" y="104215"/>
                  </a:lnTo>
                  <a:lnTo>
                    <a:pt x="261937" y="1498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5" name="SMARTInkShape-110"/>
            <p:cNvSpPr/>
            <p:nvPr/>
          </p:nvSpPr>
          <p:spPr>
            <a:xfrm>
              <a:off x="7003773" y="5211807"/>
              <a:ext cx="151884" cy="197304"/>
            </a:xfrm>
            <a:custGeom>
              <a:avLst/>
              <a:gdLst/>
              <a:ahLst/>
              <a:cxnLst/>
              <a:rect l="0" t="0" r="0" b="0"/>
              <a:pathLst>
                <a:path w="151884" h="197304">
                  <a:moveTo>
                    <a:pt x="92352" y="38849"/>
                  </a:moveTo>
                  <a:lnTo>
                    <a:pt x="92352" y="17182"/>
                  </a:lnTo>
                  <a:lnTo>
                    <a:pt x="86032" y="3031"/>
                  </a:lnTo>
                  <a:lnTo>
                    <a:pt x="82846" y="418"/>
                  </a:lnTo>
                  <a:lnTo>
                    <a:pt x="79400" y="0"/>
                  </a:lnTo>
                  <a:lnTo>
                    <a:pt x="75780" y="1043"/>
                  </a:lnTo>
                  <a:lnTo>
                    <a:pt x="42352" y="29770"/>
                  </a:lnTo>
                  <a:lnTo>
                    <a:pt x="17086" y="81447"/>
                  </a:lnTo>
                  <a:lnTo>
                    <a:pt x="648" y="140901"/>
                  </a:lnTo>
                  <a:lnTo>
                    <a:pt x="0" y="159612"/>
                  </a:lnTo>
                  <a:lnTo>
                    <a:pt x="4123" y="176747"/>
                  </a:lnTo>
                  <a:lnTo>
                    <a:pt x="13892" y="189654"/>
                  </a:lnTo>
                  <a:lnTo>
                    <a:pt x="20202" y="194948"/>
                  </a:lnTo>
                  <a:lnTo>
                    <a:pt x="25731" y="197155"/>
                  </a:lnTo>
                  <a:lnTo>
                    <a:pt x="30740" y="197303"/>
                  </a:lnTo>
                  <a:lnTo>
                    <a:pt x="39834" y="193939"/>
                  </a:lnTo>
                  <a:lnTo>
                    <a:pt x="66801" y="170953"/>
                  </a:lnTo>
                  <a:lnTo>
                    <a:pt x="106071" y="115662"/>
                  </a:lnTo>
                  <a:lnTo>
                    <a:pt x="126153" y="88578"/>
                  </a:lnTo>
                  <a:lnTo>
                    <a:pt x="126793" y="89201"/>
                  </a:lnTo>
                  <a:lnTo>
                    <a:pt x="127818" y="103231"/>
                  </a:lnTo>
                  <a:lnTo>
                    <a:pt x="129361" y="146889"/>
                  </a:lnTo>
                  <a:lnTo>
                    <a:pt x="138317" y="182935"/>
                  </a:lnTo>
                  <a:lnTo>
                    <a:pt x="140195" y="186500"/>
                  </a:lnTo>
                  <a:lnTo>
                    <a:pt x="151883" y="193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6" name="SMARTInkShape-111"/>
            <p:cNvSpPr/>
            <p:nvPr/>
          </p:nvSpPr>
          <p:spPr>
            <a:xfrm>
              <a:off x="6907275" y="5048250"/>
              <a:ext cx="22164" cy="369095"/>
            </a:xfrm>
            <a:custGeom>
              <a:avLst/>
              <a:gdLst/>
              <a:ahLst/>
              <a:cxnLst/>
              <a:rect l="0" t="0" r="0" b="0"/>
              <a:pathLst>
                <a:path w="22164" h="369095">
                  <a:moveTo>
                    <a:pt x="10256" y="0"/>
                  </a:moveTo>
                  <a:lnTo>
                    <a:pt x="10256" y="6320"/>
                  </a:lnTo>
                  <a:lnTo>
                    <a:pt x="8934" y="8182"/>
                  </a:lnTo>
                  <a:lnTo>
                    <a:pt x="6729" y="9423"/>
                  </a:lnTo>
                  <a:lnTo>
                    <a:pt x="3936" y="10251"/>
                  </a:lnTo>
                  <a:lnTo>
                    <a:pt x="833" y="21754"/>
                  </a:lnTo>
                  <a:lnTo>
                    <a:pt x="0" y="79594"/>
                  </a:lnTo>
                  <a:lnTo>
                    <a:pt x="7839" y="128121"/>
                  </a:lnTo>
                  <a:lnTo>
                    <a:pt x="13067" y="181277"/>
                  </a:lnTo>
                  <a:lnTo>
                    <a:pt x="19468" y="238920"/>
                  </a:lnTo>
                  <a:lnTo>
                    <a:pt x="21363" y="287308"/>
                  </a:lnTo>
                  <a:lnTo>
                    <a:pt x="22163" y="36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7" name="SMARTInkShape-112"/>
            <p:cNvSpPr/>
            <p:nvPr/>
          </p:nvSpPr>
          <p:spPr>
            <a:xfrm>
              <a:off x="6086416" y="5149810"/>
              <a:ext cx="521554" cy="291347"/>
            </a:xfrm>
            <a:custGeom>
              <a:avLst/>
              <a:gdLst/>
              <a:ahLst/>
              <a:cxnLst/>
              <a:rect l="0" t="0" r="0" b="0"/>
              <a:pathLst>
                <a:path w="521554" h="291347">
                  <a:moveTo>
                    <a:pt x="521553" y="100846"/>
                  </a:moveTo>
                  <a:lnTo>
                    <a:pt x="464994" y="100846"/>
                  </a:lnTo>
                  <a:lnTo>
                    <a:pt x="452760" y="102169"/>
                  </a:lnTo>
                  <a:lnTo>
                    <a:pt x="394950" y="117418"/>
                  </a:lnTo>
                  <a:lnTo>
                    <a:pt x="336961" y="131411"/>
                  </a:lnTo>
                  <a:lnTo>
                    <a:pt x="290229" y="135547"/>
                  </a:lnTo>
                  <a:lnTo>
                    <a:pt x="230826" y="136364"/>
                  </a:lnTo>
                  <a:lnTo>
                    <a:pt x="172333" y="136539"/>
                  </a:lnTo>
                  <a:lnTo>
                    <a:pt x="127883" y="137885"/>
                  </a:lnTo>
                  <a:lnTo>
                    <a:pt x="86839" y="148690"/>
                  </a:lnTo>
                  <a:lnTo>
                    <a:pt x="71711" y="158576"/>
                  </a:lnTo>
                  <a:lnTo>
                    <a:pt x="70269" y="163105"/>
                  </a:lnTo>
                  <a:lnTo>
                    <a:pt x="69628" y="166883"/>
                  </a:lnTo>
                  <a:lnTo>
                    <a:pt x="69182" y="155174"/>
                  </a:lnTo>
                  <a:lnTo>
                    <a:pt x="88105" y="100065"/>
                  </a:lnTo>
                  <a:lnTo>
                    <a:pt x="102009" y="48209"/>
                  </a:lnTo>
                  <a:lnTo>
                    <a:pt x="115762" y="4911"/>
                  </a:lnTo>
                  <a:lnTo>
                    <a:pt x="116088" y="1170"/>
                  </a:lnTo>
                  <a:lnTo>
                    <a:pt x="114982" y="0"/>
                  </a:lnTo>
                  <a:lnTo>
                    <a:pt x="112922" y="542"/>
                  </a:lnTo>
                  <a:lnTo>
                    <a:pt x="100110" y="10918"/>
                  </a:lnTo>
                  <a:lnTo>
                    <a:pt x="96120" y="18104"/>
                  </a:lnTo>
                  <a:lnTo>
                    <a:pt x="95056" y="21873"/>
                  </a:lnTo>
                  <a:lnTo>
                    <a:pt x="60618" y="79089"/>
                  </a:lnTo>
                  <a:lnTo>
                    <a:pt x="34812" y="132286"/>
                  </a:lnTo>
                  <a:lnTo>
                    <a:pt x="17185" y="185194"/>
                  </a:lnTo>
                  <a:lnTo>
                    <a:pt x="0" y="226503"/>
                  </a:lnTo>
                  <a:lnTo>
                    <a:pt x="549" y="228274"/>
                  </a:lnTo>
                  <a:lnTo>
                    <a:pt x="2237" y="229454"/>
                  </a:lnTo>
                  <a:lnTo>
                    <a:pt x="10936" y="231115"/>
                  </a:lnTo>
                  <a:lnTo>
                    <a:pt x="19405" y="231677"/>
                  </a:lnTo>
                  <a:lnTo>
                    <a:pt x="47119" y="222373"/>
                  </a:lnTo>
                  <a:lnTo>
                    <a:pt x="63308" y="222327"/>
                  </a:lnTo>
                  <a:lnTo>
                    <a:pt x="92089" y="229739"/>
                  </a:lnTo>
                  <a:lnTo>
                    <a:pt x="142918" y="253147"/>
                  </a:lnTo>
                  <a:lnTo>
                    <a:pt x="200395" y="281775"/>
                  </a:lnTo>
                  <a:lnTo>
                    <a:pt x="247709" y="2913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8" name="SMARTInkShape-113"/>
            <p:cNvSpPr/>
            <p:nvPr/>
          </p:nvSpPr>
          <p:spPr>
            <a:xfrm>
              <a:off x="3512344" y="5869848"/>
              <a:ext cx="321470" cy="59466"/>
            </a:xfrm>
            <a:custGeom>
              <a:avLst/>
              <a:gdLst/>
              <a:ahLst/>
              <a:cxnLst/>
              <a:rect l="0" t="0" r="0" b="0"/>
              <a:pathLst>
                <a:path w="321470" h="59466">
                  <a:moveTo>
                    <a:pt x="0" y="59465"/>
                  </a:moveTo>
                  <a:lnTo>
                    <a:pt x="6321" y="53144"/>
                  </a:lnTo>
                  <a:lnTo>
                    <a:pt x="12951" y="50041"/>
                  </a:lnTo>
                  <a:lnTo>
                    <a:pt x="69348" y="29865"/>
                  </a:lnTo>
                  <a:lnTo>
                    <a:pt x="119189" y="3780"/>
                  </a:lnTo>
                  <a:lnTo>
                    <a:pt x="168272" y="440"/>
                  </a:lnTo>
                  <a:lnTo>
                    <a:pt x="223781" y="0"/>
                  </a:lnTo>
                  <a:lnTo>
                    <a:pt x="244311" y="1276"/>
                  </a:lnTo>
                  <a:lnTo>
                    <a:pt x="282073" y="10187"/>
                  </a:lnTo>
                  <a:lnTo>
                    <a:pt x="321469" y="118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9" name="SMARTInkShape-114"/>
            <p:cNvSpPr/>
            <p:nvPr/>
          </p:nvSpPr>
          <p:spPr>
            <a:xfrm>
              <a:off x="3786188" y="5512594"/>
              <a:ext cx="297657" cy="35720"/>
            </a:xfrm>
            <a:custGeom>
              <a:avLst/>
              <a:gdLst/>
              <a:ahLst/>
              <a:cxnLst/>
              <a:rect l="0" t="0" r="0" b="0"/>
              <a:pathLst>
                <a:path w="297657" h="35720">
                  <a:moveTo>
                    <a:pt x="0" y="35719"/>
                  </a:moveTo>
                  <a:lnTo>
                    <a:pt x="0" y="29398"/>
                  </a:lnTo>
                  <a:lnTo>
                    <a:pt x="1322" y="27536"/>
                  </a:lnTo>
                  <a:lnTo>
                    <a:pt x="3527" y="26295"/>
                  </a:lnTo>
                  <a:lnTo>
                    <a:pt x="16571" y="24303"/>
                  </a:lnTo>
                  <a:lnTo>
                    <a:pt x="74238" y="23818"/>
                  </a:lnTo>
                  <a:lnTo>
                    <a:pt x="132259" y="23812"/>
                  </a:lnTo>
                  <a:lnTo>
                    <a:pt x="174305" y="22490"/>
                  </a:lnTo>
                  <a:lnTo>
                    <a:pt x="229288" y="13010"/>
                  </a:lnTo>
                  <a:lnTo>
                    <a:pt x="257114" y="12051"/>
                  </a:lnTo>
                  <a:lnTo>
                    <a:pt x="2976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0" name="SMARTInkShape-115"/>
            <p:cNvSpPr/>
            <p:nvPr/>
          </p:nvSpPr>
          <p:spPr>
            <a:xfrm>
              <a:off x="3835468" y="5143513"/>
              <a:ext cx="367439" cy="23801"/>
            </a:xfrm>
            <a:custGeom>
              <a:avLst/>
              <a:gdLst/>
              <a:ahLst/>
              <a:cxnLst/>
              <a:rect l="0" t="0" r="0" b="0"/>
              <a:pathLst>
                <a:path w="367439" h="23801">
                  <a:moveTo>
                    <a:pt x="10251" y="11893"/>
                  </a:moveTo>
                  <a:lnTo>
                    <a:pt x="0" y="11893"/>
                  </a:lnTo>
                  <a:lnTo>
                    <a:pt x="20369" y="11893"/>
                  </a:lnTo>
                  <a:lnTo>
                    <a:pt x="31309" y="20075"/>
                  </a:lnTo>
                  <a:lnTo>
                    <a:pt x="42361" y="22696"/>
                  </a:lnTo>
                  <a:lnTo>
                    <a:pt x="97811" y="23791"/>
                  </a:lnTo>
                  <a:lnTo>
                    <a:pt x="154107" y="23800"/>
                  </a:lnTo>
                  <a:lnTo>
                    <a:pt x="169436" y="22477"/>
                  </a:lnTo>
                  <a:lnTo>
                    <a:pt x="215165" y="12628"/>
                  </a:lnTo>
                  <a:lnTo>
                    <a:pt x="240740" y="8583"/>
                  </a:lnTo>
                  <a:lnTo>
                    <a:pt x="280198" y="1119"/>
                  </a:lnTo>
                  <a:lnTo>
                    <a:pt x="333625" y="54"/>
                  </a:lnTo>
                  <a:lnTo>
                    <a:pt x="351205" y="0"/>
                  </a:lnTo>
                  <a:lnTo>
                    <a:pt x="352647" y="1319"/>
                  </a:lnTo>
                  <a:lnTo>
                    <a:pt x="354250" y="6312"/>
                  </a:lnTo>
                  <a:lnTo>
                    <a:pt x="356000" y="8173"/>
                  </a:lnTo>
                  <a:lnTo>
                    <a:pt x="367438" y="118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1" name="SMARTInkShape-116"/>
            <p:cNvSpPr/>
            <p:nvPr/>
          </p:nvSpPr>
          <p:spPr>
            <a:xfrm>
              <a:off x="4548188" y="4953000"/>
              <a:ext cx="1447410" cy="762001"/>
            </a:xfrm>
            <a:custGeom>
              <a:avLst/>
              <a:gdLst/>
              <a:ahLst/>
              <a:cxnLst/>
              <a:rect l="0" t="0" r="0" b="0"/>
              <a:pathLst>
                <a:path w="1447410" h="762001">
                  <a:moveTo>
                    <a:pt x="0" y="47625"/>
                  </a:moveTo>
                  <a:lnTo>
                    <a:pt x="0" y="41305"/>
                  </a:lnTo>
                  <a:lnTo>
                    <a:pt x="1322" y="39443"/>
                  </a:lnTo>
                  <a:lnTo>
                    <a:pt x="3527" y="38202"/>
                  </a:lnTo>
                  <a:lnTo>
                    <a:pt x="12126" y="36045"/>
                  </a:lnTo>
                  <a:lnTo>
                    <a:pt x="17736" y="35864"/>
                  </a:lnTo>
                  <a:lnTo>
                    <a:pt x="19761" y="34492"/>
                  </a:lnTo>
                  <a:lnTo>
                    <a:pt x="21111" y="32257"/>
                  </a:lnTo>
                  <a:lnTo>
                    <a:pt x="22012" y="29441"/>
                  </a:lnTo>
                  <a:lnTo>
                    <a:pt x="23934" y="27565"/>
                  </a:lnTo>
                  <a:lnTo>
                    <a:pt x="36526" y="21025"/>
                  </a:lnTo>
                  <a:lnTo>
                    <a:pt x="45432" y="13708"/>
                  </a:lnTo>
                  <a:lnTo>
                    <a:pt x="103120" y="11916"/>
                  </a:lnTo>
                  <a:lnTo>
                    <a:pt x="111095" y="11910"/>
                  </a:lnTo>
                  <a:lnTo>
                    <a:pt x="164579" y="491"/>
                  </a:lnTo>
                  <a:lnTo>
                    <a:pt x="216827" y="43"/>
                  </a:lnTo>
                  <a:lnTo>
                    <a:pt x="276198" y="2"/>
                  </a:lnTo>
                  <a:lnTo>
                    <a:pt x="329122" y="0"/>
                  </a:lnTo>
                  <a:lnTo>
                    <a:pt x="388328" y="0"/>
                  </a:lnTo>
                  <a:lnTo>
                    <a:pt x="440949" y="0"/>
                  </a:lnTo>
                  <a:lnTo>
                    <a:pt x="497552" y="0"/>
                  </a:lnTo>
                  <a:lnTo>
                    <a:pt x="547143" y="0"/>
                  </a:lnTo>
                  <a:lnTo>
                    <a:pt x="600839" y="0"/>
                  </a:lnTo>
                  <a:lnTo>
                    <a:pt x="656670" y="0"/>
                  </a:lnTo>
                  <a:lnTo>
                    <a:pt x="705803" y="0"/>
                  </a:lnTo>
                  <a:lnTo>
                    <a:pt x="758984" y="8182"/>
                  </a:lnTo>
                  <a:lnTo>
                    <a:pt x="816949" y="11579"/>
                  </a:lnTo>
                  <a:lnTo>
                    <a:pt x="863094" y="13133"/>
                  </a:lnTo>
                  <a:lnTo>
                    <a:pt x="921568" y="22144"/>
                  </a:lnTo>
                  <a:lnTo>
                    <a:pt x="974574" y="23593"/>
                  </a:lnTo>
                  <a:lnTo>
                    <a:pt x="1026950" y="23747"/>
                  </a:lnTo>
                  <a:lnTo>
                    <a:pt x="1080833" y="20265"/>
                  </a:lnTo>
                  <a:lnTo>
                    <a:pt x="1133806" y="13557"/>
                  </a:lnTo>
                  <a:lnTo>
                    <a:pt x="1187436" y="12232"/>
                  </a:lnTo>
                  <a:lnTo>
                    <a:pt x="1237620" y="11971"/>
                  </a:lnTo>
                  <a:lnTo>
                    <a:pt x="1294733" y="11910"/>
                  </a:lnTo>
                  <a:lnTo>
                    <a:pt x="1324421" y="13229"/>
                  </a:lnTo>
                  <a:lnTo>
                    <a:pt x="1342381" y="22158"/>
                  </a:lnTo>
                  <a:lnTo>
                    <a:pt x="1350830" y="29643"/>
                  </a:lnTo>
                  <a:lnTo>
                    <a:pt x="1354430" y="36547"/>
                  </a:lnTo>
                  <a:lnTo>
                    <a:pt x="1355391" y="40239"/>
                  </a:lnTo>
                  <a:lnTo>
                    <a:pt x="1357354" y="42701"/>
                  </a:lnTo>
                  <a:lnTo>
                    <a:pt x="1363064" y="45436"/>
                  </a:lnTo>
                  <a:lnTo>
                    <a:pt x="1365115" y="48811"/>
                  </a:lnTo>
                  <a:lnTo>
                    <a:pt x="1368407" y="73240"/>
                  </a:lnTo>
                  <a:lnTo>
                    <a:pt x="1372505" y="99311"/>
                  </a:lnTo>
                  <a:lnTo>
                    <a:pt x="1379989" y="148456"/>
                  </a:lnTo>
                  <a:lnTo>
                    <a:pt x="1384428" y="204293"/>
                  </a:lnTo>
                  <a:lnTo>
                    <a:pt x="1391332" y="253638"/>
                  </a:lnTo>
                  <a:lnTo>
                    <a:pt x="1402201" y="307874"/>
                  </a:lnTo>
                  <a:lnTo>
                    <a:pt x="1411916" y="353895"/>
                  </a:lnTo>
                  <a:lnTo>
                    <a:pt x="1419398" y="409797"/>
                  </a:lnTo>
                  <a:lnTo>
                    <a:pt x="1428841" y="465000"/>
                  </a:lnTo>
                  <a:lnTo>
                    <a:pt x="1438839" y="523962"/>
                  </a:lnTo>
                  <a:lnTo>
                    <a:pt x="1441620" y="553829"/>
                  </a:lnTo>
                  <a:lnTo>
                    <a:pt x="1447409" y="574790"/>
                  </a:lnTo>
                  <a:lnTo>
                    <a:pt x="1440997" y="594434"/>
                  </a:lnTo>
                  <a:lnTo>
                    <a:pt x="1434436" y="601373"/>
                  </a:lnTo>
                  <a:lnTo>
                    <a:pt x="1424221" y="604620"/>
                  </a:lnTo>
                  <a:lnTo>
                    <a:pt x="1379535" y="610679"/>
                  </a:lnTo>
                  <a:lnTo>
                    <a:pt x="1356841" y="616622"/>
                  </a:lnTo>
                  <a:lnTo>
                    <a:pt x="1318885" y="620119"/>
                  </a:lnTo>
                  <a:lnTo>
                    <a:pt x="1294500" y="629333"/>
                  </a:lnTo>
                  <a:lnTo>
                    <a:pt x="1253946" y="632255"/>
                  </a:lnTo>
                  <a:lnTo>
                    <a:pt x="1224180" y="641269"/>
                  </a:lnTo>
                  <a:lnTo>
                    <a:pt x="1189817" y="646245"/>
                  </a:lnTo>
                  <a:lnTo>
                    <a:pt x="1166573" y="652295"/>
                  </a:lnTo>
                  <a:lnTo>
                    <a:pt x="1135276" y="655831"/>
                  </a:lnTo>
                  <a:lnTo>
                    <a:pt x="1098849" y="665051"/>
                  </a:lnTo>
                  <a:lnTo>
                    <a:pt x="1075678" y="667738"/>
                  </a:lnTo>
                  <a:lnTo>
                    <a:pt x="1046995" y="676108"/>
                  </a:lnTo>
                  <a:lnTo>
                    <a:pt x="1023713" y="681429"/>
                  </a:lnTo>
                  <a:lnTo>
                    <a:pt x="971232" y="698388"/>
                  </a:lnTo>
                  <a:lnTo>
                    <a:pt x="916715" y="702230"/>
                  </a:lnTo>
                  <a:lnTo>
                    <a:pt x="900877" y="703685"/>
                  </a:lnTo>
                  <a:lnTo>
                    <a:pt x="854766" y="713634"/>
                  </a:lnTo>
                  <a:lnTo>
                    <a:pt x="817235" y="715600"/>
                  </a:lnTo>
                  <a:lnTo>
                    <a:pt x="769908" y="725169"/>
                  </a:lnTo>
                  <a:lnTo>
                    <a:pt x="712756" y="726238"/>
                  </a:lnTo>
                  <a:lnTo>
                    <a:pt x="654625" y="726280"/>
                  </a:lnTo>
                  <a:lnTo>
                    <a:pt x="599518" y="726281"/>
                  </a:lnTo>
                  <a:lnTo>
                    <a:pt x="547468" y="726281"/>
                  </a:lnTo>
                  <a:lnTo>
                    <a:pt x="494982" y="726281"/>
                  </a:lnTo>
                  <a:lnTo>
                    <a:pt x="471951" y="727604"/>
                  </a:lnTo>
                  <a:lnTo>
                    <a:pt x="426123" y="737452"/>
                  </a:lnTo>
                  <a:lnTo>
                    <a:pt x="373209" y="739482"/>
                  </a:lnTo>
                  <a:lnTo>
                    <a:pt x="343160" y="748435"/>
                  </a:lnTo>
                  <a:lnTo>
                    <a:pt x="287905" y="750051"/>
                  </a:lnTo>
                  <a:lnTo>
                    <a:pt x="276565" y="753602"/>
                  </a:lnTo>
                  <a:lnTo>
                    <a:pt x="267115" y="758268"/>
                  </a:lnTo>
                  <a:lnTo>
                    <a:pt x="246741" y="761263"/>
                  </a:lnTo>
                  <a:lnTo>
                    <a:pt x="190566" y="761994"/>
                  </a:lnTo>
                  <a:lnTo>
                    <a:pt x="134937" y="762000"/>
                  </a:lnTo>
                  <a:lnTo>
                    <a:pt x="97601" y="762000"/>
                  </a:lnTo>
                  <a:lnTo>
                    <a:pt x="86209" y="753818"/>
                  </a:lnTo>
                  <a:lnTo>
                    <a:pt x="73643" y="750585"/>
                  </a:lnTo>
                  <a:lnTo>
                    <a:pt x="60078" y="750107"/>
                  </a:lnTo>
                  <a:lnTo>
                    <a:pt x="59693" y="743777"/>
                  </a:lnTo>
                  <a:lnTo>
                    <a:pt x="58316" y="741914"/>
                  </a:lnTo>
                  <a:lnTo>
                    <a:pt x="47771" y="738231"/>
                  </a:lnTo>
                  <a:lnTo>
                    <a:pt x="11949" y="738188"/>
                  </a:lnTo>
                  <a:lnTo>
                    <a:pt x="11906" y="704282"/>
                  </a:lnTo>
                  <a:lnTo>
                    <a:pt x="20088" y="693321"/>
                  </a:lnTo>
                  <a:lnTo>
                    <a:pt x="22709" y="682266"/>
                  </a:lnTo>
                  <a:lnTo>
                    <a:pt x="23321" y="674528"/>
                  </a:lnTo>
                  <a:lnTo>
                    <a:pt x="24808" y="671936"/>
                  </a:lnTo>
                  <a:lnTo>
                    <a:pt x="27121" y="670207"/>
                  </a:lnTo>
                  <a:lnTo>
                    <a:pt x="29987" y="669055"/>
                  </a:lnTo>
                  <a:lnTo>
                    <a:pt x="31897" y="666964"/>
                  </a:lnTo>
                  <a:lnTo>
                    <a:pt x="34020" y="661112"/>
                  </a:lnTo>
                  <a:lnTo>
                    <a:pt x="35674" y="633340"/>
                  </a:lnTo>
                  <a:lnTo>
                    <a:pt x="47133" y="619675"/>
                  </a:lnTo>
                  <a:lnTo>
                    <a:pt x="47625" y="607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2" name="SMARTInkShape-117"/>
            <p:cNvSpPr/>
            <p:nvPr/>
          </p:nvSpPr>
          <p:spPr>
            <a:xfrm>
              <a:off x="9121846" y="5167313"/>
              <a:ext cx="34061" cy="333376"/>
            </a:xfrm>
            <a:custGeom>
              <a:avLst/>
              <a:gdLst/>
              <a:ahLst/>
              <a:cxnLst/>
              <a:rect l="0" t="0" r="0" b="0"/>
              <a:pathLst>
                <a:path w="34061" h="333376">
                  <a:moveTo>
                    <a:pt x="22154" y="0"/>
                  </a:moveTo>
                  <a:lnTo>
                    <a:pt x="11903" y="10250"/>
                  </a:lnTo>
                  <a:lnTo>
                    <a:pt x="40" y="67838"/>
                  </a:lnTo>
                  <a:lnTo>
                    <a:pt x="0" y="99291"/>
                  </a:lnTo>
                  <a:lnTo>
                    <a:pt x="9532" y="158312"/>
                  </a:lnTo>
                  <a:lnTo>
                    <a:pt x="11253" y="178840"/>
                  </a:lnTo>
                  <a:lnTo>
                    <a:pt x="21022" y="238043"/>
                  </a:lnTo>
                  <a:lnTo>
                    <a:pt x="34060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3" name="SMARTInkShape-118"/>
            <p:cNvSpPr/>
            <p:nvPr/>
          </p:nvSpPr>
          <p:spPr>
            <a:xfrm>
              <a:off x="9132094" y="5186568"/>
              <a:ext cx="128956" cy="171246"/>
            </a:xfrm>
            <a:custGeom>
              <a:avLst/>
              <a:gdLst/>
              <a:ahLst/>
              <a:cxnLst/>
              <a:rect l="0" t="0" r="0" b="0"/>
              <a:pathLst>
                <a:path w="128956" h="171246">
                  <a:moveTo>
                    <a:pt x="0" y="87901"/>
                  </a:moveTo>
                  <a:lnTo>
                    <a:pt x="0" y="54757"/>
                  </a:lnTo>
                  <a:lnTo>
                    <a:pt x="7054" y="39657"/>
                  </a:lnTo>
                  <a:lnTo>
                    <a:pt x="26823" y="14724"/>
                  </a:lnTo>
                  <a:lnTo>
                    <a:pt x="45724" y="1249"/>
                  </a:lnTo>
                  <a:lnTo>
                    <a:pt x="63978" y="0"/>
                  </a:lnTo>
                  <a:lnTo>
                    <a:pt x="85319" y="5177"/>
                  </a:lnTo>
                  <a:lnTo>
                    <a:pt x="115680" y="21644"/>
                  </a:lnTo>
                  <a:lnTo>
                    <a:pt x="124173" y="31114"/>
                  </a:lnTo>
                  <a:lnTo>
                    <a:pt x="128955" y="56522"/>
                  </a:lnTo>
                  <a:lnTo>
                    <a:pt x="124051" y="95508"/>
                  </a:lnTo>
                  <a:lnTo>
                    <a:pt x="110696" y="121709"/>
                  </a:lnTo>
                  <a:lnTo>
                    <a:pt x="87920" y="148189"/>
                  </a:lnTo>
                  <a:lnTo>
                    <a:pt x="55920" y="166053"/>
                  </a:lnTo>
                  <a:lnTo>
                    <a:pt x="35719" y="1712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4" name="SMARTInkShape-119"/>
            <p:cNvSpPr/>
            <p:nvPr/>
          </p:nvSpPr>
          <p:spPr>
            <a:xfrm>
              <a:off x="9276619" y="5214938"/>
              <a:ext cx="97991" cy="116468"/>
            </a:xfrm>
            <a:custGeom>
              <a:avLst/>
              <a:gdLst/>
              <a:ahLst/>
              <a:cxnLst/>
              <a:rect l="0" t="0" r="0" b="0"/>
              <a:pathLst>
                <a:path w="97991" h="116468">
                  <a:moveTo>
                    <a:pt x="10256" y="0"/>
                  </a:moveTo>
                  <a:lnTo>
                    <a:pt x="10256" y="6320"/>
                  </a:lnTo>
                  <a:lnTo>
                    <a:pt x="5" y="50880"/>
                  </a:lnTo>
                  <a:lnTo>
                    <a:pt x="0" y="85064"/>
                  </a:lnTo>
                  <a:lnTo>
                    <a:pt x="4815" y="96456"/>
                  </a:lnTo>
                  <a:lnTo>
                    <a:pt x="14966" y="110306"/>
                  </a:lnTo>
                  <a:lnTo>
                    <a:pt x="26019" y="115170"/>
                  </a:lnTo>
                  <a:lnTo>
                    <a:pt x="32671" y="116467"/>
                  </a:lnTo>
                  <a:lnTo>
                    <a:pt x="47117" y="114382"/>
                  </a:lnTo>
                  <a:lnTo>
                    <a:pt x="65308" y="108583"/>
                  </a:lnTo>
                  <a:lnTo>
                    <a:pt x="86589" y="88427"/>
                  </a:lnTo>
                  <a:lnTo>
                    <a:pt x="96217" y="74138"/>
                  </a:lnTo>
                  <a:lnTo>
                    <a:pt x="97990" y="66623"/>
                  </a:lnTo>
                  <a:lnTo>
                    <a:pt x="94440" y="33990"/>
                  </a:lnTo>
                  <a:lnTo>
                    <a:pt x="91513" y="29274"/>
                  </a:lnTo>
                  <a:lnTo>
                    <a:pt x="74755" y="16318"/>
                  </a:lnTo>
                  <a:lnTo>
                    <a:pt x="340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5" name="SMARTInkShape-120"/>
            <p:cNvSpPr/>
            <p:nvPr/>
          </p:nvSpPr>
          <p:spPr>
            <a:xfrm>
              <a:off x="9429750" y="5191125"/>
              <a:ext cx="154782" cy="139583"/>
            </a:xfrm>
            <a:custGeom>
              <a:avLst/>
              <a:gdLst/>
              <a:ahLst/>
              <a:cxnLst/>
              <a:rect l="0" t="0" r="0" b="0"/>
              <a:pathLst>
                <a:path w="154782" h="139583">
                  <a:moveTo>
                    <a:pt x="0" y="0"/>
                  </a:moveTo>
                  <a:lnTo>
                    <a:pt x="0" y="58238"/>
                  </a:lnTo>
                  <a:lnTo>
                    <a:pt x="3528" y="102980"/>
                  </a:lnTo>
                  <a:lnTo>
                    <a:pt x="12951" y="126204"/>
                  </a:lnTo>
                  <a:lnTo>
                    <a:pt x="20308" y="135466"/>
                  </a:lnTo>
                  <a:lnTo>
                    <a:pt x="27988" y="139582"/>
                  </a:lnTo>
                  <a:lnTo>
                    <a:pt x="39338" y="137884"/>
                  </a:lnTo>
                  <a:lnTo>
                    <a:pt x="46069" y="135579"/>
                  </a:lnTo>
                  <a:lnTo>
                    <a:pt x="68183" y="113373"/>
                  </a:lnTo>
                  <a:lnTo>
                    <a:pt x="89855" y="78496"/>
                  </a:lnTo>
                  <a:lnTo>
                    <a:pt x="114967" y="22309"/>
                  </a:lnTo>
                  <a:lnTo>
                    <a:pt x="128600" y="3199"/>
                  </a:lnTo>
                  <a:lnTo>
                    <a:pt x="129390" y="3456"/>
                  </a:lnTo>
                  <a:lnTo>
                    <a:pt x="130266" y="7268"/>
                  </a:lnTo>
                  <a:lnTo>
                    <a:pt x="119770" y="65865"/>
                  </a:lnTo>
                  <a:lnTo>
                    <a:pt x="120700" y="79544"/>
                  </a:lnTo>
                  <a:lnTo>
                    <a:pt x="128661" y="106913"/>
                  </a:lnTo>
                  <a:lnTo>
                    <a:pt x="140742" y="127540"/>
                  </a:lnTo>
                  <a:lnTo>
                    <a:pt x="142776" y="128682"/>
                  </a:lnTo>
                  <a:lnTo>
                    <a:pt x="154781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" name="SMARTInkShape-121"/>
            <p:cNvSpPr/>
            <p:nvPr/>
          </p:nvSpPr>
          <p:spPr>
            <a:xfrm>
              <a:off x="9620250" y="5179219"/>
              <a:ext cx="83345" cy="154735"/>
            </a:xfrm>
            <a:custGeom>
              <a:avLst/>
              <a:gdLst/>
              <a:ahLst/>
              <a:cxnLst/>
              <a:rect l="0" t="0" r="0" b="0"/>
              <a:pathLst>
                <a:path w="83345" h="154735">
                  <a:moveTo>
                    <a:pt x="23813" y="35719"/>
                  </a:moveTo>
                  <a:lnTo>
                    <a:pt x="23813" y="87491"/>
                  </a:lnTo>
                  <a:lnTo>
                    <a:pt x="23813" y="144997"/>
                  </a:lnTo>
                  <a:lnTo>
                    <a:pt x="23813" y="153493"/>
                  </a:lnTo>
                  <a:lnTo>
                    <a:pt x="20285" y="154209"/>
                  </a:lnTo>
                  <a:lnTo>
                    <a:pt x="13561" y="154668"/>
                  </a:lnTo>
                  <a:lnTo>
                    <a:pt x="13010" y="153382"/>
                  </a:lnTo>
                  <a:lnTo>
                    <a:pt x="11919" y="121352"/>
                  </a:lnTo>
                  <a:lnTo>
                    <a:pt x="10592" y="120588"/>
                  </a:lnTo>
                  <a:lnTo>
                    <a:pt x="5590" y="119740"/>
                  </a:lnTo>
                  <a:lnTo>
                    <a:pt x="3727" y="118191"/>
                  </a:lnTo>
                  <a:lnTo>
                    <a:pt x="3" y="107169"/>
                  </a:lnTo>
                  <a:lnTo>
                    <a:pt x="10251" y="107156"/>
                  </a:lnTo>
                  <a:lnTo>
                    <a:pt x="1510" y="107156"/>
                  </a:lnTo>
                  <a:lnTo>
                    <a:pt x="671" y="110683"/>
                  </a:lnTo>
                  <a:lnTo>
                    <a:pt x="0" y="148659"/>
                  </a:lnTo>
                  <a:lnTo>
                    <a:pt x="1323" y="150699"/>
                  </a:lnTo>
                  <a:lnTo>
                    <a:pt x="3528" y="152060"/>
                  </a:lnTo>
                  <a:lnTo>
                    <a:pt x="11761" y="154734"/>
                  </a:lnTo>
                  <a:lnTo>
                    <a:pt x="28366" y="128872"/>
                  </a:lnTo>
                  <a:lnTo>
                    <a:pt x="54595" y="91005"/>
                  </a:lnTo>
                  <a:lnTo>
                    <a:pt x="65859" y="67386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" name="SMARTInkShape-122"/>
            <p:cNvSpPr/>
            <p:nvPr/>
          </p:nvSpPr>
          <p:spPr>
            <a:xfrm>
              <a:off x="9775522" y="5191125"/>
              <a:ext cx="102317" cy="123110"/>
            </a:xfrm>
            <a:custGeom>
              <a:avLst/>
              <a:gdLst/>
              <a:ahLst/>
              <a:cxnLst/>
              <a:rect l="0" t="0" r="0" b="0"/>
              <a:pathLst>
                <a:path w="102317" h="123110">
                  <a:moveTo>
                    <a:pt x="11416" y="23813"/>
                  </a:moveTo>
                  <a:lnTo>
                    <a:pt x="1165" y="67207"/>
                  </a:lnTo>
                  <a:lnTo>
                    <a:pt x="0" y="84884"/>
                  </a:lnTo>
                  <a:lnTo>
                    <a:pt x="5975" y="104820"/>
                  </a:lnTo>
                  <a:lnTo>
                    <a:pt x="16125" y="121164"/>
                  </a:lnTo>
                  <a:lnTo>
                    <a:pt x="21170" y="123109"/>
                  </a:lnTo>
                  <a:lnTo>
                    <a:pt x="33832" y="121743"/>
                  </a:lnTo>
                  <a:lnTo>
                    <a:pt x="68859" y="102727"/>
                  </a:lnTo>
                  <a:lnTo>
                    <a:pt x="91346" y="84824"/>
                  </a:lnTo>
                  <a:lnTo>
                    <a:pt x="99857" y="73859"/>
                  </a:lnTo>
                  <a:lnTo>
                    <a:pt x="102126" y="69083"/>
                  </a:lnTo>
                  <a:lnTo>
                    <a:pt x="102316" y="64576"/>
                  </a:lnTo>
                  <a:lnTo>
                    <a:pt x="89695" y="37477"/>
                  </a:lnTo>
                  <a:lnTo>
                    <a:pt x="78838" y="26358"/>
                  </a:lnTo>
                  <a:lnTo>
                    <a:pt x="471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" name="SMARTInkShape-123"/>
            <p:cNvSpPr/>
            <p:nvPr/>
          </p:nvSpPr>
          <p:spPr>
            <a:xfrm>
              <a:off x="9894094" y="5203031"/>
              <a:ext cx="11907" cy="107158"/>
            </a:xfrm>
            <a:custGeom>
              <a:avLst/>
              <a:gdLst/>
              <a:ahLst/>
              <a:cxnLst/>
              <a:rect l="0" t="0" r="0" b="0"/>
              <a:pathLst>
                <a:path w="11907" h="107158">
                  <a:moveTo>
                    <a:pt x="11906" y="0"/>
                  </a:moveTo>
                  <a:lnTo>
                    <a:pt x="11906" y="56916"/>
                  </a:lnTo>
                  <a:lnTo>
                    <a:pt x="11906" y="95739"/>
                  </a:lnTo>
                  <a:lnTo>
                    <a:pt x="10583" y="99544"/>
                  </a:lnTo>
                  <a:lnTo>
                    <a:pt x="0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" name="SMARTInkShape-124"/>
            <p:cNvSpPr/>
            <p:nvPr/>
          </p:nvSpPr>
          <p:spPr>
            <a:xfrm>
              <a:off x="9965531" y="5083969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" name="SMARTInkShape-125"/>
            <p:cNvSpPr/>
            <p:nvPr/>
          </p:nvSpPr>
          <p:spPr>
            <a:xfrm>
              <a:off x="10018205" y="5214938"/>
              <a:ext cx="90202" cy="94571"/>
            </a:xfrm>
            <a:custGeom>
              <a:avLst/>
              <a:gdLst/>
              <a:ahLst/>
              <a:cxnLst/>
              <a:rect l="0" t="0" r="0" b="0"/>
              <a:pathLst>
                <a:path w="90202" h="94571">
                  <a:moveTo>
                    <a:pt x="18764" y="59531"/>
                  </a:moveTo>
                  <a:lnTo>
                    <a:pt x="12442" y="65851"/>
                  </a:lnTo>
                  <a:lnTo>
                    <a:pt x="9340" y="72482"/>
                  </a:lnTo>
                  <a:lnTo>
                    <a:pt x="6901" y="94570"/>
                  </a:lnTo>
                  <a:lnTo>
                    <a:pt x="6870" y="88728"/>
                  </a:lnTo>
                  <a:lnTo>
                    <a:pt x="0" y="66719"/>
                  </a:lnTo>
                  <a:lnTo>
                    <a:pt x="7404" y="31788"/>
                  </a:lnTo>
                  <a:lnTo>
                    <a:pt x="16132" y="17062"/>
                  </a:lnTo>
                  <a:lnTo>
                    <a:pt x="23325" y="8464"/>
                  </a:lnTo>
                  <a:lnTo>
                    <a:pt x="34462" y="3762"/>
                  </a:lnTo>
                  <a:lnTo>
                    <a:pt x="902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2" name="SMARTInkShape-126"/>
          <p:cNvSpPr/>
          <p:nvPr/>
        </p:nvSpPr>
        <p:spPr>
          <a:xfrm>
            <a:off x="1607493" y="5893594"/>
            <a:ext cx="285602" cy="486501"/>
          </a:xfrm>
          <a:custGeom>
            <a:avLst/>
            <a:gdLst/>
            <a:ahLst/>
            <a:cxnLst/>
            <a:rect l="0" t="0" r="0" b="0"/>
            <a:pathLst>
              <a:path w="285602" h="486501">
                <a:moveTo>
                  <a:pt x="285601" y="464344"/>
                </a:moveTo>
                <a:lnTo>
                  <a:pt x="273840" y="464344"/>
                </a:lnTo>
                <a:lnTo>
                  <a:pt x="285114" y="464344"/>
                </a:lnTo>
                <a:lnTo>
                  <a:pt x="273695" y="464344"/>
                </a:lnTo>
                <a:lnTo>
                  <a:pt x="267374" y="470664"/>
                </a:lnTo>
                <a:lnTo>
                  <a:pt x="260743" y="473767"/>
                </a:lnTo>
                <a:lnTo>
                  <a:pt x="227886" y="476246"/>
                </a:lnTo>
                <a:lnTo>
                  <a:pt x="215978" y="486500"/>
                </a:lnTo>
                <a:lnTo>
                  <a:pt x="214050" y="485729"/>
                </a:lnTo>
                <a:lnTo>
                  <a:pt x="205016" y="479646"/>
                </a:lnTo>
                <a:lnTo>
                  <a:pt x="190112" y="476921"/>
                </a:lnTo>
                <a:lnTo>
                  <a:pt x="174429" y="476383"/>
                </a:lnTo>
                <a:lnTo>
                  <a:pt x="166517" y="472781"/>
                </a:lnTo>
                <a:lnTo>
                  <a:pt x="158591" y="468093"/>
                </a:lnTo>
                <a:lnTo>
                  <a:pt x="146692" y="464131"/>
                </a:lnTo>
                <a:lnTo>
                  <a:pt x="90790" y="421904"/>
                </a:lnTo>
                <a:lnTo>
                  <a:pt x="80838" y="419024"/>
                </a:lnTo>
                <a:lnTo>
                  <a:pt x="77654" y="416932"/>
                </a:lnTo>
                <a:lnTo>
                  <a:pt x="75532" y="414215"/>
                </a:lnTo>
                <a:lnTo>
                  <a:pt x="71851" y="407668"/>
                </a:lnTo>
                <a:lnTo>
                  <a:pt x="52468" y="384871"/>
                </a:lnTo>
                <a:lnTo>
                  <a:pt x="34816" y="347757"/>
                </a:lnTo>
                <a:lnTo>
                  <a:pt x="28620" y="338444"/>
                </a:lnTo>
                <a:lnTo>
                  <a:pt x="21115" y="321687"/>
                </a:lnTo>
                <a:lnTo>
                  <a:pt x="15916" y="313627"/>
                </a:lnTo>
                <a:lnTo>
                  <a:pt x="12989" y="301654"/>
                </a:lnTo>
                <a:lnTo>
                  <a:pt x="12305" y="293700"/>
                </a:lnTo>
                <a:lnTo>
                  <a:pt x="8473" y="285756"/>
                </a:lnTo>
                <a:lnTo>
                  <a:pt x="3683" y="277814"/>
                </a:lnTo>
                <a:lnTo>
                  <a:pt x="608" y="261937"/>
                </a:lnTo>
                <a:lnTo>
                  <a:pt x="0" y="246063"/>
                </a:lnTo>
                <a:lnTo>
                  <a:pt x="3445" y="238125"/>
                </a:lnTo>
                <a:lnTo>
                  <a:pt x="8063" y="230187"/>
                </a:lnTo>
                <a:lnTo>
                  <a:pt x="11027" y="214312"/>
                </a:lnTo>
                <a:lnTo>
                  <a:pt x="11714" y="182601"/>
                </a:lnTo>
                <a:lnTo>
                  <a:pt x="22557" y="147716"/>
                </a:lnTo>
                <a:lnTo>
                  <a:pt x="23172" y="139294"/>
                </a:lnTo>
                <a:lnTo>
                  <a:pt x="26973" y="131141"/>
                </a:lnTo>
                <a:lnTo>
                  <a:pt x="42620" y="111148"/>
                </a:lnTo>
                <a:lnTo>
                  <a:pt x="50044" y="95254"/>
                </a:lnTo>
                <a:lnTo>
                  <a:pt x="66335" y="75406"/>
                </a:lnTo>
                <a:lnTo>
                  <a:pt x="69087" y="67469"/>
                </a:lnTo>
                <a:lnTo>
                  <a:pt x="71144" y="64823"/>
                </a:lnTo>
                <a:lnTo>
                  <a:pt x="107073" y="39029"/>
                </a:lnTo>
                <a:lnTo>
                  <a:pt x="114974" y="35867"/>
                </a:lnTo>
                <a:lnTo>
                  <a:pt x="126859" y="27972"/>
                </a:lnTo>
                <a:lnTo>
                  <a:pt x="138760" y="25045"/>
                </a:lnTo>
                <a:lnTo>
                  <a:pt x="146696" y="24360"/>
                </a:lnTo>
                <a:lnTo>
                  <a:pt x="149341" y="22854"/>
                </a:lnTo>
                <a:lnTo>
                  <a:pt x="151105" y="20528"/>
                </a:lnTo>
                <a:lnTo>
                  <a:pt x="152281" y="17654"/>
                </a:lnTo>
                <a:lnTo>
                  <a:pt x="154387" y="15738"/>
                </a:lnTo>
                <a:lnTo>
                  <a:pt x="160256" y="13609"/>
                </a:lnTo>
                <a:lnTo>
                  <a:pt x="178444" y="11906"/>
                </a:lnTo>
                <a:lnTo>
                  <a:pt x="121223" y="11906"/>
                </a:lnTo>
                <a:lnTo>
                  <a:pt x="63445" y="11906"/>
                </a:lnTo>
                <a:lnTo>
                  <a:pt x="11921" y="11906"/>
                </a:lnTo>
                <a:lnTo>
                  <a:pt x="11761" y="491"/>
                </a:lnTo>
                <a:lnTo>
                  <a:pt x="67420" y="0"/>
                </a:lnTo>
                <a:lnTo>
                  <a:pt x="122393" y="0"/>
                </a:lnTo>
                <a:lnTo>
                  <a:pt x="170004" y="0"/>
                </a:lnTo>
                <a:lnTo>
                  <a:pt x="178221" y="3527"/>
                </a:lnTo>
                <a:lnTo>
                  <a:pt x="187955" y="10250"/>
                </a:lnTo>
                <a:lnTo>
                  <a:pt x="200392" y="11761"/>
                </a:lnTo>
                <a:lnTo>
                  <a:pt x="208025" y="11863"/>
                </a:lnTo>
                <a:lnTo>
                  <a:pt x="210071" y="13200"/>
                </a:lnTo>
                <a:lnTo>
                  <a:pt x="211435" y="15414"/>
                </a:lnTo>
                <a:lnTo>
                  <a:pt x="213624" y="22153"/>
                </a:lnTo>
                <a:lnTo>
                  <a:pt x="217451" y="23075"/>
                </a:lnTo>
                <a:lnTo>
                  <a:pt x="220324" y="23321"/>
                </a:lnTo>
                <a:lnTo>
                  <a:pt x="222239" y="24808"/>
                </a:lnTo>
                <a:lnTo>
                  <a:pt x="224367" y="29987"/>
                </a:lnTo>
                <a:lnTo>
                  <a:pt x="225565" y="40341"/>
                </a:lnTo>
                <a:lnTo>
                  <a:pt x="222318" y="47915"/>
                </a:lnTo>
                <a:lnTo>
                  <a:pt x="219600" y="51787"/>
                </a:lnTo>
                <a:lnTo>
                  <a:pt x="215774" y="69878"/>
                </a:lnTo>
                <a:lnTo>
                  <a:pt x="214257" y="128708"/>
                </a:lnTo>
                <a:lnTo>
                  <a:pt x="214166" y="160168"/>
                </a:lnTo>
                <a:lnTo>
                  <a:pt x="214163" y="15478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7" name="SMARTInkShape-Group13"/>
          <p:cNvGrpSpPr/>
          <p:nvPr/>
        </p:nvGrpSpPr>
        <p:grpSpPr>
          <a:xfrm>
            <a:off x="988219" y="5834063"/>
            <a:ext cx="381001" cy="273844"/>
            <a:chOff x="988219" y="5834063"/>
            <a:chExt cx="381001" cy="273844"/>
          </a:xfrm>
        </p:grpSpPr>
        <p:sp>
          <p:nvSpPr>
            <p:cNvPr id="73" name="SMARTInkShape-127"/>
            <p:cNvSpPr/>
            <p:nvPr/>
          </p:nvSpPr>
          <p:spPr>
            <a:xfrm>
              <a:off x="988219" y="5953125"/>
              <a:ext cx="78135" cy="115394"/>
            </a:xfrm>
            <a:custGeom>
              <a:avLst/>
              <a:gdLst/>
              <a:ahLst/>
              <a:cxnLst/>
              <a:rect l="0" t="0" r="0" b="0"/>
              <a:pathLst>
                <a:path w="78135" h="115394">
                  <a:moveTo>
                    <a:pt x="59531" y="0"/>
                  </a:moveTo>
                  <a:lnTo>
                    <a:pt x="59531" y="6320"/>
                  </a:lnTo>
                  <a:lnTo>
                    <a:pt x="56885" y="8182"/>
                  </a:lnTo>
                  <a:lnTo>
                    <a:pt x="43166" y="12125"/>
                  </a:lnTo>
                  <a:lnTo>
                    <a:pt x="40684" y="14698"/>
                  </a:lnTo>
                  <a:lnTo>
                    <a:pt x="33662" y="24639"/>
                  </a:lnTo>
                  <a:lnTo>
                    <a:pt x="30379" y="28333"/>
                  </a:lnTo>
                  <a:lnTo>
                    <a:pt x="26731" y="43019"/>
                  </a:lnTo>
                  <a:lnTo>
                    <a:pt x="23983" y="86347"/>
                  </a:lnTo>
                  <a:lnTo>
                    <a:pt x="30183" y="111574"/>
                  </a:lnTo>
                  <a:lnTo>
                    <a:pt x="34674" y="115393"/>
                  </a:lnTo>
                  <a:lnTo>
                    <a:pt x="40314" y="115292"/>
                  </a:lnTo>
                  <a:lnTo>
                    <a:pt x="46720" y="112580"/>
                  </a:lnTo>
                  <a:lnTo>
                    <a:pt x="57365" y="102511"/>
                  </a:lnTo>
                  <a:lnTo>
                    <a:pt x="65183" y="90539"/>
                  </a:lnTo>
                  <a:lnTo>
                    <a:pt x="68658" y="80809"/>
                  </a:lnTo>
                  <a:lnTo>
                    <a:pt x="78134" y="21889"/>
                  </a:lnTo>
                  <a:lnTo>
                    <a:pt x="75296" y="10610"/>
                  </a:lnTo>
                  <a:lnTo>
                    <a:pt x="72686" y="7074"/>
                  </a:lnTo>
                  <a:lnTo>
                    <a:pt x="66260" y="3144"/>
                  </a:lnTo>
                  <a:lnTo>
                    <a:pt x="48883" y="931"/>
                  </a:lnTo>
                  <a:lnTo>
                    <a:pt x="38042" y="3942"/>
                  </a:lnTo>
                  <a:lnTo>
                    <a:pt x="27491" y="8367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" name="SMARTInkShape-128"/>
            <p:cNvSpPr/>
            <p:nvPr/>
          </p:nvSpPr>
          <p:spPr>
            <a:xfrm>
              <a:off x="1178719" y="5834063"/>
              <a:ext cx="11907" cy="214313"/>
            </a:xfrm>
            <a:custGeom>
              <a:avLst/>
              <a:gdLst/>
              <a:ahLst/>
              <a:cxnLst/>
              <a:rect l="0" t="0" r="0" b="0"/>
              <a:pathLst>
                <a:path w="11907" h="214313">
                  <a:moveTo>
                    <a:pt x="11906" y="0"/>
                  </a:moveTo>
                  <a:lnTo>
                    <a:pt x="5585" y="0"/>
                  </a:lnTo>
                  <a:lnTo>
                    <a:pt x="3723" y="1322"/>
                  </a:lnTo>
                  <a:lnTo>
                    <a:pt x="2482" y="3526"/>
                  </a:lnTo>
                  <a:lnTo>
                    <a:pt x="490" y="10250"/>
                  </a:lnTo>
                  <a:lnTo>
                    <a:pt x="43" y="61476"/>
                  </a:lnTo>
                  <a:lnTo>
                    <a:pt x="4" y="110636"/>
                  </a:lnTo>
                  <a:lnTo>
                    <a:pt x="0" y="167146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" name="SMARTInkShape-129"/>
            <p:cNvSpPr/>
            <p:nvPr/>
          </p:nvSpPr>
          <p:spPr>
            <a:xfrm>
              <a:off x="1119188" y="5953125"/>
              <a:ext cx="130969" cy="11907"/>
            </a:xfrm>
            <a:custGeom>
              <a:avLst/>
              <a:gdLst/>
              <a:ahLst/>
              <a:cxnLst/>
              <a:rect l="0" t="0" r="0" b="0"/>
              <a:pathLst>
                <a:path w="130969" h="11907">
                  <a:moveTo>
                    <a:pt x="0" y="0"/>
                  </a:moveTo>
                  <a:lnTo>
                    <a:pt x="51772" y="3527"/>
                  </a:lnTo>
                  <a:lnTo>
                    <a:pt x="97051" y="11171"/>
                  </a:lnTo>
                  <a:lnTo>
                    <a:pt x="130968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" name="SMARTInkShape-130"/>
            <p:cNvSpPr/>
            <p:nvPr/>
          </p:nvSpPr>
          <p:spPr>
            <a:xfrm>
              <a:off x="1262063" y="5965684"/>
              <a:ext cx="107157" cy="142223"/>
            </a:xfrm>
            <a:custGeom>
              <a:avLst/>
              <a:gdLst/>
              <a:ahLst/>
              <a:cxnLst/>
              <a:rect l="0" t="0" r="0" b="0"/>
              <a:pathLst>
                <a:path w="107157" h="142223">
                  <a:moveTo>
                    <a:pt x="0" y="46972"/>
                  </a:moveTo>
                  <a:lnTo>
                    <a:pt x="10251" y="57223"/>
                  </a:lnTo>
                  <a:lnTo>
                    <a:pt x="44904" y="58733"/>
                  </a:lnTo>
                  <a:lnTo>
                    <a:pt x="89786" y="46744"/>
                  </a:lnTo>
                  <a:lnTo>
                    <a:pt x="98554" y="41138"/>
                  </a:lnTo>
                  <a:lnTo>
                    <a:pt x="103333" y="34237"/>
                  </a:lnTo>
                  <a:lnTo>
                    <a:pt x="106400" y="25348"/>
                  </a:lnTo>
                  <a:lnTo>
                    <a:pt x="103292" y="20605"/>
                  </a:lnTo>
                  <a:lnTo>
                    <a:pt x="90518" y="6780"/>
                  </a:lnTo>
                  <a:lnTo>
                    <a:pt x="75948" y="2651"/>
                  </a:lnTo>
                  <a:lnTo>
                    <a:pt x="53219" y="0"/>
                  </a:lnTo>
                  <a:lnTo>
                    <a:pt x="30320" y="5862"/>
                  </a:lnTo>
                  <a:lnTo>
                    <a:pt x="16562" y="15913"/>
                  </a:lnTo>
                  <a:lnTo>
                    <a:pt x="7361" y="27876"/>
                  </a:lnTo>
                  <a:lnTo>
                    <a:pt x="3271" y="37604"/>
                  </a:lnTo>
                  <a:lnTo>
                    <a:pt x="969" y="63158"/>
                  </a:lnTo>
                  <a:lnTo>
                    <a:pt x="7486" y="81065"/>
                  </a:lnTo>
                  <a:lnTo>
                    <a:pt x="20525" y="97844"/>
                  </a:lnTo>
                  <a:lnTo>
                    <a:pt x="66251" y="131837"/>
                  </a:lnTo>
                  <a:lnTo>
                    <a:pt x="107156" y="1422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8" name="SMARTInkShape-131"/>
          <p:cNvSpPr/>
          <p:nvPr/>
        </p:nvSpPr>
        <p:spPr>
          <a:xfrm>
            <a:off x="904875" y="5357813"/>
            <a:ext cx="11907" cy="1"/>
          </a:xfrm>
          <a:custGeom>
            <a:avLst/>
            <a:gdLst/>
            <a:ahLst/>
            <a:cxnLst/>
            <a:rect l="0" t="0" r="0" b="0"/>
            <a:pathLst>
              <a:path w="11907" h="1">
                <a:moveTo>
                  <a:pt x="1190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9" name="SMARTInkShape-132"/>
          <p:cNvSpPr/>
          <p:nvPr/>
        </p:nvSpPr>
        <p:spPr>
          <a:xfrm>
            <a:off x="858905" y="5929313"/>
            <a:ext cx="93596" cy="119063"/>
          </a:xfrm>
          <a:custGeom>
            <a:avLst/>
            <a:gdLst/>
            <a:ahLst/>
            <a:cxnLst/>
            <a:rect l="0" t="0" r="0" b="0"/>
            <a:pathLst>
              <a:path w="93596" h="119063">
                <a:moveTo>
                  <a:pt x="22158" y="23812"/>
                </a:moveTo>
                <a:lnTo>
                  <a:pt x="3931" y="23812"/>
                </a:lnTo>
                <a:lnTo>
                  <a:pt x="2069" y="25134"/>
                </a:lnTo>
                <a:lnTo>
                  <a:pt x="828" y="27339"/>
                </a:lnTo>
                <a:lnTo>
                  <a:pt x="0" y="30132"/>
                </a:lnTo>
                <a:lnTo>
                  <a:pt x="771" y="31994"/>
                </a:lnTo>
                <a:lnTo>
                  <a:pt x="2608" y="33235"/>
                </a:lnTo>
                <a:lnTo>
                  <a:pt x="8742" y="35227"/>
                </a:lnTo>
                <a:lnTo>
                  <a:pt x="20370" y="45927"/>
                </a:lnTo>
                <a:lnTo>
                  <a:pt x="22001" y="57726"/>
                </a:lnTo>
                <a:lnTo>
                  <a:pt x="22111" y="65316"/>
                </a:lnTo>
                <a:lnTo>
                  <a:pt x="23449" y="67357"/>
                </a:lnTo>
                <a:lnTo>
                  <a:pt x="25665" y="68717"/>
                </a:lnTo>
                <a:lnTo>
                  <a:pt x="28464" y="69624"/>
                </a:lnTo>
                <a:lnTo>
                  <a:pt x="30331" y="71550"/>
                </a:lnTo>
                <a:lnTo>
                  <a:pt x="32405" y="77220"/>
                </a:lnTo>
                <a:lnTo>
                  <a:pt x="35059" y="91639"/>
                </a:lnTo>
                <a:lnTo>
                  <a:pt x="42149" y="103294"/>
                </a:lnTo>
                <a:lnTo>
                  <a:pt x="45966" y="119045"/>
                </a:lnTo>
                <a:lnTo>
                  <a:pt x="56221" y="119060"/>
                </a:lnTo>
                <a:lnTo>
                  <a:pt x="45973" y="119062"/>
                </a:lnTo>
                <a:lnTo>
                  <a:pt x="52292" y="112742"/>
                </a:lnTo>
                <a:lnTo>
                  <a:pt x="55394" y="106110"/>
                </a:lnTo>
                <a:lnTo>
                  <a:pt x="56222" y="102491"/>
                </a:lnTo>
                <a:lnTo>
                  <a:pt x="67082" y="83251"/>
                </a:lnTo>
                <a:lnTo>
                  <a:pt x="71000" y="51590"/>
                </a:lnTo>
                <a:lnTo>
                  <a:pt x="81899" y="35963"/>
                </a:lnTo>
                <a:lnTo>
                  <a:pt x="89542" y="26677"/>
                </a:lnTo>
                <a:lnTo>
                  <a:pt x="93437" y="12560"/>
                </a:lnTo>
                <a:lnTo>
                  <a:pt x="9359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0" name="SMARTInkShape-133"/>
          <p:cNvSpPr/>
          <p:nvPr/>
        </p:nvSpPr>
        <p:spPr>
          <a:xfrm>
            <a:off x="1452871" y="5310236"/>
            <a:ext cx="439538" cy="654796"/>
          </a:xfrm>
          <a:custGeom>
            <a:avLst/>
            <a:gdLst/>
            <a:ahLst/>
            <a:cxnLst/>
            <a:rect l="0" t="0" r="0" b="0"/>
            <a:pathLst>
              <a:path w="439538" h="654796">
                <a:moveTo>
                  <a:pt x="130660" y="654795"/>
                </a:moveTo>
                <a:lnTo>
                  <a:pt x="118754" y="654795"/>
                </a:lnTo>
                <a:lnTo>
                  <a:pt x="118754" y="644544"/>
                </a:lnTo>
                <a:lnTo>
                  <a:pt x="102389" y="633710"/>
                </a:lnTo>
                <a:lnTo>
                  <a:pt x="95825" y="624001"/>
                </a:lnTo>
                <a:lnTo>
                  <a:pt x="89602" y="621266"/>
                </a:lnTo>
                <a:lnTo>
                  <a:pt x="87413" y="619213"/>
                </a:lnTo>
                <a:lnTo>
                  <a:pt x="55098" y="561609"/>
                </a:lnTo>
                <a:lnTo>
                  <a:pt x="38266" y="510461"/>
                </a:lnTo>
                <a:lnTo>
                  <a:pt x="23284" y="480225"/>
                </a:lnTo>
                <a:lnTo>
                  <a:pt x="11533" y="458432"/>
                </a:lnTo>
                <a:lnTo>
                  <a:pt x="3200" y="430367"/>
                </a:lnTo>
                <a:lnTo>
                  <a:pt x="0" y="375213"/>
                </a:lnTo>
                <a:lnTo>
                  <a:pt x="1055" y="340509"/>
                </a:lnTo>
                <a:lnTo>
                  <a:pt x="21360" y="284055"/>
                </a:lnTo>
                <a:lnTo>
                  <a:pt x="32586" y="258134"/>
                </a:lnTo>
                <a:lnTo>
                  <a:pt x="75111" y="200093"/>
                </a:lnTo>
                <a:lnTo>
                  <a:pt x="123294" y="164959"/>
                </a:lnTo>
                <a:lnTo>
                  <a:pt x="181108" y="136147"/>
                </a:lnTo>
                <a:lnTo>
                  <a:pt x="236080" y="121801"/>
                </a:lnTo>
                <a:lnTo>
                  <a:pt x="290446" y="117800"/>
                </a:lnTo>
                <a:lnTo>
                  <a:pt x="341506" y="107849"/>
                </a:lnTo>
                <a:lnTo>
                  <a:pt x="380673" y="107108"/>
                </a:lnTo>
                <a:lnTo>
                  <a:pt x="369275" y="107108"/>
                </a:lnTo>
                <a:lnTo>
                  <a:pt x="368930" y="100788"/>
                </a:lnTo>
                <a:lnTo>
                  <a:pt x="367559" y="98926"/>
                </a:lnTo>
                <a:lnTo>
                  <a:pt x="362508" y="96857"/>
                </a:lnTo>
                <a:lnTo>
                  <a:pt x="352226" y="95693"/>
                </a:lnTo>
                <a:lnTo>
                  <a:pt x="349808" y="94206"/>
                </a:lnTo>
                <a:lnTo>
                  <a:pt x="348196" y="91891"/>
                </a:lnTo>
                <a:lnTo>
                  <a:pt x="347122" y="89026"/>
                </a:lnTo>
                <a:lnTo>
                  <a:pt x="345082" y="87115"/>
                </a:lnTo>
                <a:lnTo>
                  <a:pt x="332304" y="80522"/>
                </a:lnTo>
                <a:lnTo>
                  <a:pt x="279120" y="50409"/>
                </a:lnTo>
                <a:lnTo>
                  <a:pt x="247796" y="31552"/>
                </a:lnTo>
                <a:lnTo>
                  <a:pt x="234453" y="19751"/>
                </a:lnTo>
                <a:lnTo>
                  <a:pt x="219124" y="15366"/>
                </a:lnTo>
                <a:lnTo>
                  <a:pt x="191708" y="9370"/>
                </a:lnTo>
                <a:lnTo>
                  <a:pt x="165062" y="1812"/>
                </a:lnTo>
                <a:lnTo>
                  <a:pt x="143332" y="0"/>
                </a:lnTo>
                <a:lnTo>
                  <a:pt x="200558" y="1274"/>
                </a:lnTo>
                <a:lnTo>
                  <a:pt x="254357" y="18936"/>
                </a:lnTo>
                <a:lnTo>
                  <a:pt x="313385" y="31522"/>
                </a:lnTo>
                <a:lnTo>
                  <a:pt x="372872" y="44812"/>
                </a:lnTo>
                <a:lnTo>
                  <a:pt x="401746" y="55870"/>
                </a:lnTo>
                <a:lnTo>
                  <a:pt x="413388" y="66203"/>
                </a:lnTo>
                <a:lnTo>
                  <a:pt x="428504" y="73892"/>
                </a:lnTo>
                <a:lnTo>
                  <a:pt x="439537" y="82745"/>
                </a:lnTo>
                <a:lnTo>
                  <a:pt x="423591" y="106139"/>
                </a:lnTo>
                <a:lnTo>
                  <a:pt x="413828" y="130270"/>
                </a:lnTo>
                <a:lnTo>
                  <a:pt x="373757" y="182953"/>
                </a:lnTo>
                <a:lnTo>
                  <a:pt x="335608" y="241631"/>
                </a:lnTo>
                <a:lnTo>
                  <a:pt x="317693" y="273763"/>
                </a:lnTo>
                <a:lnTo>
                  <a:pt x="287806" y="307058"/>
                </a:lnTo>
                <a:lnTo>
                  <a:pt x="297348" y="29760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1" name="SMARTInkShape-134"/>
          <p:cNvSpPr/>
          <p:nvPr/>
        </p:nvSpPr>
        <p:spPr>
          <a:xfrm>
            <a:off x="4191000" y="5286866"/>
            <a:ext cx="378880" cy="1011541"/>
          </a:xfrm>
          <a:custGeom>
            <a:avLst/>
            <a:gdLst/>
            <a:ahLst/>
            <a:cxnLst/>
            <a:rect l="0" t="0" r="0" b="0"/>
            <a:pathLst>
              <a:path w="378880" h="1011541">
                <a:moveTo>
                  <a:pt x="0" y="11415"/>
                </a:moveTo>
                <a:lnTo>
                  <a:pt x="6321" y="5095"/>
                </a:lnTo>
                <a:lnTo>
                  <a:pt x="12952" y="1992"/>
                </a:lnTo>
                <a:lnTo>
                  <a:pt x="21667" y="0"/>
                </a:lnTo>
                <a:lnTo>
                  <a:pt x="33875" y="9803"/>
                </a:lnTo>
                <a:lnTo>
                  <a:pt x="44860" y="12420"/>
                </a:lnTo>
                <a:lnTo>
                  <a:pt x="75453" y="39390"/>
                </a:lnTo>
                <a:lnTo>
                  <a:pt x="79837" y="47219"/>
                </a:lnTo>
                <a:lnTo>
                  <a:pt x="94423" y="103450"/>
                </a:lnTo>
                <a:lnTo>
                  <a:pt x="96464" y="135592"/>
                </a:lnTo>
                <a:lnTo>
                  <a:pt x="105487" y="180605"/>
                </a:lnTo>
                <a:lnTo>
                  <a:pt x="110464" y="225012"/>
                </a:lnTo>
                <a:lnTo>
                  <a:pt x="116515" y="249328"/>
                </a:lnTo>
                <a:lnTo>
                  <a:pt x="122367" y="297147"/>
                </a:lnTo>
                <a:lnTo>
                  <a:pt x="140169" y="353903"/>
                </a:lnTo>
                <a:lnTo>
                  <a:pt x="142995" y="363392"/>
                </a:lnTo>
                <a:lnTo>
                  <a:pt x="159288" y="384315"/>
                </a:lnTo>
                <a:lnTo>
                  <a:pt x="166927" y="388814"/>
                </a:lnTo>
                <a:lnTo>
                  <a:pt x="170816" y="390015"/>
                </a:lnTo>
                <a:lnTo>
                  <a:pt x="173408" y="392137"/>
                </a:lnTo>
                <a:lnTo>
                  <a:pt x="178380" y="400123"/>
                </a:lnTo>
                <a:lnTo>
                  <a:pt x="184232" y="402455"/>
                </a:lnTo>
                <a:lnTo>
                  <a:pt x="208073" y="404273"/>
                </a:lnTo>
                <a:lnTo>
                  <a:pt x="210153" y="402967"/>
                </a:lnTo>
                <a:lnTo>
                  <a:pt x="211539" y="400772"/>
                </a:lnTo>
                <a:lnTo>
                  <a:pt x="212464" y="397986"/>
                </a:lnTo>
                <a:lnTo>
                  <a:pt x="214404" y="396130"/>
                </a:lnTo>
                <a:lnTo>
                  <a:pt x="220086" y="394066"/>
                </a:lnTo>
                <a:lnTo>
                  <a:pt x="222130" y="392192"/>
                </a:lnTo>
                <a:lnTo>
                  <a:pt x="224402" y="386583"/>
                </a:lnTo>
                <a:lnTo>
                  <a:pt x="226330" y="384559"/>
                </a:lnTo>
                <a:lnTo>
                  <a:pt x="247838" y="370416"/>
                </a:lnTo>
                <a:lnTo>
                  <a:pt x="249057" y="365879"/>
                </a:lnTo>
                <a:lnTo>
                  <a:pt x="249974" y="357234"/>
                </a:lnTo>
                <a:lnTo>
                  <a:pt x="232293" y="356710"/>
                </a:lnTo>
                <a:lnTo>
                  <a:pt x="225391" y="360231"/>
                </a:lnTo>
                <a:lnTo>
                  <a:pt x="217913" y="364882"/>
                </a:lnTo>
                <a:lnTo>
                  <a:pt x="210181" y="366949"/>
                </a:lnTo>
                <a:lnTo>
                  <a:pt x="167417" y="403830"/>
                </a:lnTo>
                <a:lnTo>
                  <a:pt x="163205" y="407964"/>
                </a:lnTo>
                <a:lnTo>
                  <a:pt x="150956" y="432740"/>
                </a:lnTo>
                <a:lnTo>
                  <a:pt x="143939" y="488272"/>
                </a:lnTo>
                <a:lnTo>
                  <a:pt x="143015" y="540416"/>
                </a:lnTo>
                <a:lnTo>
                  <a:pt x="145562" y="580319"/>
                </a:lnTo>
                <a:lnTo>
                  <a:pt x="168786" y="633554"/>
                </a:lnTo>
                <a:lnTo>
                  <a:pt x="198469" y="685765"/>
                </a:lnTo>
                <a:lnTo>
                  <a:pt x="230537" y="739982"/>
                </a:lnTo>
                <a:lnTo>
                  <a:pt x="269954" y="792825"/>
                </a:lnTo>
                <a:lnTo>
                  <a:pt x="311145" y="847118"/>
                </a:lnTo>
                <a:lnTo>
                  <a:pt x="351180" y="902480"/>
                </a:lnTo>
                <a:lnTo>
                  <a:pt x="373842" y="948831"/>
                </a:lnTo>
                <a:lnTo>
                  <a:pt x="378879" y="972087"/>
                </a:lnTo>
                <a:lnTo>
                  <a:pt x="376940" y="978623"/>
                </a:lnTo>
                <a:lnTo>
                  <a:pt x="360311" y="996606"/>
                </a:lnTo>
                <a:lnTo>
                  <a:pt x="345472" y="1005057"/>
                </a:lnTo>
                <a:lnTo>
                  <a:pt x="324318" y="1009619"/>
                </a:lnTo>
                <a:lnTo>
                  <a:pt x="285750" y="10115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40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Schéma du gouvernement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96358"/>
            <a:ext cx="9601196" cy="4114801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Aux années 1830, les gouvernements coloniaux en ANB étaient en forme du </a:t>
            </a:r>
            <a:r>
              <a:rPr lang="fr-CA" b="1" u="sng" dirty="0" smtClean="0"/>
              <a:t>Gouvernement Représentatif</a:t>
            </a:r>
            <a:r>
              <a:rPr lang="fr-CA" dirty="0" smtClean="0"/>
              <a:t>. C’est à dire les intérêts des peuples étaient contrôlés par la monarchie britannique, avec l’aide et suggestions des citoyens locaux.</a:t>
            </a:r>
          </a:p>
          <a:p>
            <a:r>
              <a:rPr lang="fr-CA" dirty="0" smtClean="0"/>
              <a:t>Les sections de ce forme du gouvernement était:</a:t>
            </a:r>
          </a:p>
          <a:p>
            <a:pPr lvl="1"/>
            <a:r>
              <a:rPr lang="fr-CA" dirty="0" smtClean="0"/>
              <a:t>La monarchie</a:t>
            </a:r>
          </a:p>
          <a:p>
            <a:pPr lvl="1"/>
            <a:r>
              <a:rPr lang="fr-CA" dirty="0" smtClean="0"/>
              <a:t>Le gouverneur</a:t>
            </a:r>
          </a:p>
          <a:p>
            <a:pPr lvl="1"/>
            <a:r>
              <a:rPr lang="fr-CA" dirty="0" smtClean="0"/>
              <a:t>Le conseil législatif</a:t>
            </a:r>
          </a:p>
          <a:p>
            <a:pPr lvl="1"/>
            <a:r>
              <a:rPr lang="fr-CA" dirty="0" smtClean="0"/>
              <a:t>Le conseil exécutif</a:t>
            </a:r>
          </a:p>
          <a:p>
            <a:pPr lvl="1"/>
            <a:r>
              <a:rPr lang="fr-CA" dirty="0" smtClean="0"/>
              <a:t>L’assemblée</a:t>
            </a:r>
          </a:p>
          <a:p>
            <a:pPr lvl="1"/>
            <a:r>
              <a:rPr lang="fr-CA" dirty="0" smtClean="0"/>
              <a:t>L’électorat</a:t>
            </a:r>
          </a:p>
        </p:txBody>
      </p:sp>
      <p:grpSp>
        <p:nvGrpSpPr>
          <p:cNvPr id="677" name="SMARTInkShape-Group112"/>
          <p:cNvGrpSpPr/>
          <p:nvPr/>
        </p:nvGrpSpPr>
        <p:grpSpPr>
          <a:xfrm>
            <a:off x="2774327" y="-59531"/>
            <a:ext cx="2913492" cy="1297782"/>
            <a:chOff x="2774327" y="-59531"/>
            <a:chExt cx="2913492" cy="1297782"/>
          </a:xfrm>
        </p:grpSpPr>
        <p:sp>
          <p:nvSpPr>
            <p:cNvPr id="654" name="SMARTInkShape-874"/>
            <p:cNvSpPr/>
            <p:nvPr/>
          </p:nvSpPr>
          <p:spPr>
            <a:xfrm>
              <a:off x="4050471" y="833438"/>
              <a:ext cx="140530" cy="135267"/>
            </a:xfrm>
            <a:custGeom>
              <a:avLst/>
              <a:gdLst/>
              <a:ahLst/>
              <a:cxnLst/>
              <a:rect l="0" t="0" r="0" b="0"/>
              <a:pathLst>
                <a:path w="140530" h="135267">
                  <a:moveTo>
                    <a:pt x="57185" y="0"/>
                  </a:moveTo>
                  <a:lnTo>
                    <a:pt x="47680" y="10828"/>
                  </a:lnTo>
                  <a:lnTo>
                    <a:pt x="21375" y="63460"/>
                  </a:lnTo>
                  <a:lnTo>
                    <a:pt x="1174" y="120730"/>
                  </a:lnTo>
                  <a:lnTo>
                    <a:pt x="0" y="124143"/>
                  </a:lnTo>
                  <a:lnTo>
                    <a:pt x="541" y="127741"/>
                  </a:lnTo>
                  <a:lnTo>
                    <a:pt x="4670" y="135266"/>
                  </a:lnTo>
                  <a:lnTo>
                    <a:pt x="8946" y="135157"/>
                  </a:lnTo>
                  <a:lnTo>
                    <a:pt x="20753" y="127979"/>
                  </a:lnTo>
                  <a:lnTo>
                    <a:pt x="47245" y="103136"/>
                  </a:lnTo>
                  <a:lnTo>
                    <a:pt x="62197" y="67249"/>
                  </a:lnTo>
                  <a:lnTo>
                    <a:pt x="68486" y="12273"/>
                  </a:lnTo>
                  <a:lnTo>
                    <a:pt x="67365" y="8182"/>
                  </a:lnTo>
                  <a:lnTo>
                    <a:pt x="65294" y="5454"/>
                  </a:lnTo>
                  <a:lnTo>
                    <a:pt x="62592" y="3636"/>
                  </a:lnTo>
                  <a:lnTo>
                    <a:pt x="62112" y="2424"/>
                  </a:lnTo>
                  <a:lnTo>
                    <a:pt x="63116" y="1616"/>
                  </a:lnTo>
                  <a:lnTo>
                    <a:pt x="67911" y="319"/>
                  </a:lnTo>
                  <a:lnTo>
                    <a:pt x="68567" y="3669"/>
                  </a:lnTo>
                  <a:lnTo>
                    <a:pt x="68742" y="6415"/>
                  </a:lnTo>
                  <a:lnTo>
                    <a:pt x="85632" y="44567"/>
                  </a:lnTo>
                  <a:lnTo>
                    <a:pt x="97070" y="61418"/>
                  </a:lnTo>
                  <a:lnTo>
                    <a:pt x="124633" y="80809"/>
                  </a:lnTo>
                  <a:lnTo>
                    <a:pt x="127286" y="80331"/>
                  </a:lnTo>
                  <a:lnTo>
                    <a:pt x="140529" y="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55" name="SMARTInkShape-875"/>
            <p:cNvSpPr/>
            <p:nvPr/>
          </p:nvSpPr>
          <p:spPr>
            <a:xfrm>
              <a:off x="3845719" y="845344"/>
              <a:ext cx="83345" cy="153915"/>
            </a:xfrm>
            <a:custGeom>
              <a:avLst/>
              <a:gdLst/>
              <a:ahLst/>
              <a:cxnLst/>
              <a:rect l="0" t="0" r="0" b="0"/>
              <a:pathLst>
                <a:path w="83345" h="153915">
                  <a:moveTo>
                    <a:pt x="0" y="47625"/>
                  </a:moveTo>
                  <a:lnTo>
                    <a:pt x="10828" y="57130"/>
                  </a:lnTo>
                  <a:lnTo>
                    <a:pt x="29814" y="70579"/>
                  </a:lnTo>
                  <a:lnTo>
                    <a:pt x="49550" y="95877"/>
                  </a:lnTo>
                  <a:lnTo>
                    <a:pt x="68370" y="139964"/>
                  </a:lnTo>
                  <a:lnTo>
                    <a:pt x="71258" y="153914"/>
                  </a:lnTo>
                  <a:lnTo>
                    <a:pt x="71384" y="148203"/>
                  </a:lnTo>
                  <a:lnTo>
                    <a:pt x="65101" y="131813"/>
                  </a:lnTo>
                  <a:lnTo>
                    <a:pt x="43448" y="90969"/>
                  </a:lnTo>
                  <a:lnTo>
                    <a:pt x="42682" y="69535"/>
                  </a:lnTo>
                  <a:lnTo>
                    <a:pt x="46648" y="36078"/>
                  </a:lnTo>
                  <a:lnTo>
                    <a:pt x="57774" y="22208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56" name="SMARTInkShape-876"/>
            <p:cNvSpPr/>
            <p:nvPr/>
          </p:nvSpPr>
          <p:spPr>
            <a:xfrm>
              <a:off x="3345656" y="917636"/>
              <a:ext cx="461644" cy="294211"/>
            </a:xfrm>
            <a:custGeom>
              <a:avLst/>
              <a:gdLst/>
              <a:ahLst/>
              <a:cxnLst/>
              <a:rect l="0" t="0" r="0" b="0"/>
              <a:pathLst>
                <a:path w="461644" h="294211">
                  <a:moveTo>
                    <a:pt x="0" y="165833"/>
                  </a:moveTo>
                  <a:lnTo>
                    <a:pt x="53646" y="132689"/>
                  </a:lnTo>
                  <a:lnTo>
                    <a:pt x="104422" y="103635"/>
                  </a:lnTo>
                  <a:lnTo>
                    <a:pt x="160437" y="61970"/>
                  </a:lnTo>
                  <a:lnTo>
                    <a:pt x="192568" y="31084"/>
                  </a:lnTo>
                  <a:lnTo>
                    <a:pt x="202397" y="11074"/>
                  </a:lnTo>
                  <a:lnTo>
                    <a:pt x="202404" y="17379"/>
                  </a:lnTo>
                  <a:lnTo>
                    <a:pt x="205933" y="24006"/>
                  </a:lnTo>
                  <a:lnTo>
                    <a:pt x="242155" y="80400"/>
                  </a:lnTo>
                  <a:lnTo>
                    <a:pt x="253587" y="91703"/>
                  </a:lnTo>
                  <a:lnTo>
                    <a:pt x="260339" y="96569"/>
                  </a:lnTo>
                  <a:lnTo>
                    <a:pt x="266164" y="98490"/>
                  </a:lnTo>
                  <a:lnTo>
                    <a:pt x="271369" y="98448"/>
                  </a:lnTo>
                  <a:lnTo>
                    <a:pt x="295550" y="88875"/>
                  </a:lnTo>
                  <a:lnTo>
                    <a:pt x="324197" y="66851"/>
                  </a:lnTo>
                  <a:lnTo>
                    <a:pt x="335910" y="54372"/>
                  </a:lnTo>
                  <a:lnTo>
                    <a:pt x="341117" y="44416"/>
                  </a:lnTo>
                  <a:lnTo>
                    <a:pt x="344916" y="8880"/>
                  </a:lnTo>
                  <a:lnTo>
                    <a:pt x="343715" y="5635"/>
                  </a:lnTo>
                  <a:lnTo>
                    <a:pt x="341591" y="3471"/>
                  </a:lnTo>
                  <a:lnTo>
                    <a:pt x="335704" y="1068"/>
                  </a:lnTo>
                  <a:lnTo>
                    <a:pt x="328678" y="0"/>
                  </a:lnTo>
                  <a:lnTo>
                    <a:pt x="327598" y="1038"/>
                  </a:lnTo>
                  <a:lnTo>
                    <a:pt x="328201" y="3053"/>
                  </a:lnTo>
                  <a:lnTo>
                    <a:pt x="331076" y="8819"/>
                  </a:lnTo>
                  <a:lnTo>
                    <a:pt x="335339" y="22149"/>
                  </a:lnTo>
                  <a:lnTo>
                    <a:pt x="366429" y="78365"/>
                  </a:lnTo>
                  <a:lnTo>
                    <a:pt x="408512" y="135581"/>
                  </a:lnTo>
                  <a:lnTo>
                    <a:pt x="434572" y="179359"/>
                  </a:lnTo>
                  <a:lnTo>
                    <a:pt x="458267" y="238316"/>
                  </a:lnTo>
                  <a:lnTo>
                    <a:pt x="461643" y="255815"/>
                  </a:lnTo>
                  <a:lnTo>
                    <a:pt x="459616" y="268884"/>
                  </a:lnTo>
                  <a:lnTo>
                    <a:pt x="451037" y="283679"/>
                  </a:lnTo>
                  <a:lnTo>
                    <a:pt x="443877" y="290969"/>
                  </a:lnTo>
                  <a:lnTo>
                    <a:pt x="436286" y="294210"/>
                  </a:lnTo>
                  <a:lnTo>
                    <a:pt x="404813" y="284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57" name="SMARTInkShape-877"/>
            <p:cNvSpPr/>
            <p:nvPr/>
          </p:nvSpPr>
          <p:spPr>
            <a:xfrm>
              <a:off x="3309938" y="869156"/>
              <a:ext cx="130969" cy="294866"/>
            </a:xfrm>
            <a:custGeom>
              <a:avLst/>
              <a:gdLst/>
              <a:ahLst/>
              <a:cxnLst/>
              <a:rect l="0" t="0" r="0" b="0"/>
              <a:pathLst>
                <a:path w="130969" h="294866">
                  <a:moveTo>
                    <a:pt x="0" y="0"/>
                  </a:moveTo>
                  <a:lnTo>
                    <a:pt x="0" y="6321"/>
                  </a:lnTo>
                  <a:lnTo>
                    <a:pt x="3527" y="12952"/>
                  </a:lnTo>
                  <a:lnTo>
                    <a:pt x="9505" y="22954"/>
                  </a:lnTo>
                  <a:lnTo>
                    <a:pt x="34307" y="79213"/>
                  </a:lnTo>
                  <a:lnTo>
                    <a:pt x="47640" y="128830"/>
                  </a:lnTo>
                  <a:lnTo>
                    <a:pt x="78504" y="184672"/>
                  </a:lnTo>
                  <a:lnTo>
                    <a:pt x="98605" y="236582"/>
                  </a:lnTo>
                  <a:lnTo>
                    <a:pt x="115021" y="272804"/>
                  </a:lnTo>
                  <a:lnTo>
                    <a:pt x="118707" y="294865"/>
                  </a:lnTo>
                  <a:lnTo>
                    <a:pt x="120148" y="294473"/>
                  </a:lnTo>
                  <a:lnTo>
                    <a:pt x="130968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58" name="SMARTInkShape-878"/>
            <p:cNvSpPr/>
            <p:nvPr/>
          </p:nvSpPr>
          <p:spPr>
            <a:xfrm>
              <a:off x="2774327" y="1059656"/>
              <a:ext cx="260503" cy="178595"/>
            </a:xfrm>
            <a:custGeom>
              <a:avLst/>
              <a:gdLst/>
              <a:ahLst/>
              <a:cxnLst/>
              <a:rect l="0" t="0" r="0" b="0"/>
              <a:pathLst>
                <a:path w="260503" h="178595">
                  <a:moveTo>
                    <a:pt x="35548" y="119063"/>
                  </a:moveTo>
                  <a:lnTo>
                    <a:pt x="15045" y="108811"/>
                  </a:lnTo>
                  <a:lnTo>
                    <a:pt x="0" y="107169"/>
                  </a:lnTo>
                  <a:lnTo>
                    <a:pt x="12014" y="105836"/>
                  </a:lnTo>
                  <a:lnTo>
                    <a:pt x="71013" y="86848"/>
                  </a:lnTo>
                  <a:lnTo>
                    <a:pt x="120687" y="67408"/>
                  </a:lnTo>
                  <a:lnTo>
                    <a:pt x="177846" y="49972"/>
                  </a:lnTo>
                  <a:lnTo>
                    <a:pt x="212836" y="36270"/>
                  </a:lnTo>
                  <a:lnTo>
                    <a:pt x="213755" y="29562"/>
                  </a:lnTo>
                  <a:lnTo>
                    <a:pt x="211238" y="26323"/>
                  </a:lnTo>
                  <a:lnTo>
                    <a:pt x="201386" y="19195"/>
                  </a:lnTo>
                  <a:lnTo>
                    <a:pt x="180964" y="14066"/>
                  </a:lnTo>
                  <a:lnTo>
                    <a:pt x="151683" y="11010"/>
                  </a:lnTo>
                  <a:lnTo>
                    <a:pt x="128259" y="2567"/>
                  </a:lnTo>
                  <a:lnTo>
                    <a:pt x="95679" y="14"/>
                  </a:lnTo>
                  <a:lnTo>
                    <a:pt x="145975" y="1"/>
                  </a:lnTo>
                  <a:lnTo>
                    <a:pt x="199138" y="0"/>
                  </a:lnTo>
                  <a:lnTo>
                    <a:pt x="215411" y="1323"/>
                  </a:lnTo>
                  <a:lnTo>
                    <a:pt x="227053" y="6321"/>
                  </a:lnTo>
                  <a:lnTo>
                    <a:pt x="247365" y="22893"/>
                  </a:lnTo>
                  <a:lnTo>
                    <a:pt x="255366" y="33546"/>
                  </a:lnTo>
                  <a:lnTo>
                    <a:pt x="257500" y="38239"/>
                  </a:lnTo>
                  <a:lnTo>
                    <a:pt x="260502" y="70126"/>
                  </a:lnTo>
                  <a:lnTo>
                    <a:pt x="255072" y="106768"/>
                  </a:lnTo>
                  <a:lnTo>
                    <a:pt x="238893" y="154147"/>
                  </a:lnTo>
                  <a:lnTo>
                    <a:pt x="237954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59" name="SMARTInkShape-879"/>
            <p:cNvSpPr/>
            <p:nvPr/>
          </p:nvSpPr>
          <p:spPr>
            <a:xfrm>
              <a:off x="4621990" y="619346"/>
              <a:ext cx="140511" cy="142655"/>
            </a:xfrm>
            <a:custGeom>
              <a:avLst/>
              <a:gdLst/>
              <a:ahLst/>
              <a:cxnLst/>
              <a:rect l="0" t="0" r="0" b="0"/>
              <a:pathLst>
                <a:path w="140511" h="142655">
                  <a:moveTo>
                    <a:pt x="21448" y="118842"/>
                  </a:moveTo>
                  <a:lnTo>
                    <a:pt x="21448" y="112521"/>
                  </a:lnTo>
                  <a:lnTo>
                    <a:pt x="22770" y="110659"/>
                  </a:lnTo>
                  <a:lnTo>
                    <a:pt x="24975" y="109418"/>
                  </a:lnTo>
                  <a:lnTo>
                    <a:pt x="27768" y="108590"/>
                  </a:lnTo>
                  <a:lnTo>
                    <a:pt x="79180" y="67738"/>
                  </a:lnTo>
                  <a:lnTo>
                    <a:pt x="110930" y="26335"/>
                  </a:lnTo>
                  <a:lnTo>
                    <a:pt x="114989" y="12498"/>
                  </a:lnTo>
                  <a:lnTo>
                    <a:pt x="115558" y="8258"/>
                  </a:lnTo>
                  <a:lnTo>
                    <a:pt x="114615" y="5432"/>
                  </a:lnTo>
                  <a:lnTo>
                    <a:pt x="112662" y="3547"/>
                  </a:lnTo>
                  <a:lnTo>
                    <a:pt x="106967" y="1454"/>
                  </a:lnTo>
                  <a:lnTo>
                    <a:pt x="88679" y="0"/>
                  </a:lnTo>
                  <a:lnTo>
                    <a:pt x="80874" y="3405"/>
                  </a:lnTo>
                  <a:lnTo>
                    <a:pt x="52939" y="21423"/>
                  </a:lnTo>
                  <a:lnTo>
                    <a:pt x="9605" y="74534"/>
                  </a:lnTo>
                  <a:lnTo>
                    <a:pt x="1182" y="92484"/>
                  </a:lnTo>
                  <a:lnTo>
                    <a:pt x="0" y="97301"/>
                  </a:lnTo>
                  <a:lnTo>
                    <a:pt x="2213" y="109709"/>
                  </a:lnTo>
                  <a:lnTo>
                    <a:pt x="4656" y="116722"/>
                  </a:lnTo>
                  <a:lnTo>
                    <a:pt x="7608" y="121397"/>
                  </a:lnTo>
                  <a:lnTo>
                    <a:pt x="10898" y="124514"/>
                  </a:lnTo>
                  <a:lnTo>
                    <a:pt x="39069" y="138109"/>
                  </a:lnTo>
                  <a:lnTo>
                    <a:pt x="92987" y="142388"/>
                  </a:lnTo>
                  <a:lnTo>
                    <a:pt x="140510" y="142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0" name="SMARTInkShape-880"/>
            <p:cNvSpPr/>
            <p:nvPr/>
          </p:nvSpPr>
          <p:spPr>
            <a:xfrm>
              <a:off x="4500563" y="714375"/>
              <a:ext cx="35719" cy="107157"/>
            </a:xfrm>
            <a:custGeom>
              <a:avLst/>
              <a:gdLst/>
              <a:ahLst/>
              <a:cxnLst/>
              <a:rect l="0" t="0" r="0" b="0"/>
              <a:pathLst>
                <a:path w="35719" h="107157">
                  <a:moveTo>
                    <a:pt x="0" y="0"/>
                  </a:moveTo>
                  <a:lnTo>
                    <a:pt x="0" y="56558"/>
                  </a:lnTo>
                  <a:lnTo>
                    <a:pt x="1322" y="67470"/>
                  </a:lnTo>
                  <a:lnTo>
                    <a:pt x="9505" y="87166"/>
                  </a:lnTo>
                  <a:lnTo>
                    <a:pt x="21666" y="104262"/>
                  </a:lnTo>
                  <a:lnTo>
                    <a:pt x="35718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1" name="SMARTInkShape-881"/>
            <p:cNvSpPr/>
            <p:nvPr/>
          </p:nvSpPr>
          <p:spPr>
            <a:xfrm>
              <a:off x="5393531" y="-59531"/>
              <a:ext cx="294288" cy="714376"/>
            </a:xfrm>
            <a:custGeom>
              <a:avLst/>
              <a:gdLst/>
              <a:ahLst/>
              <a:cxnLst/>
              <a:rect l="0" t="0" r="0" b="0"/>
              <a:pathLst>
                <a:path w="294288" h="714376">
                  <a:moveTo>
                    <a:pt x="0" y="0"/>
                  </a:moveTo>
                  <a:lnTo>
                    <a:pt x="0" y="17736"/>
                  </a:lnTo>
                  <a:lnTo>
                    <a:pt x="3528" y="24640"/>
                  </a:lnTo>
                  <a:lnTo>
                    <a:pt x="31178" y="60649"/>
                  </a:lnTo>
                  <a:lnTo>
                    <a:pt x="84313" y="99366"/>
                  </a:lnTo>
                  <a:lnTo>
                    <a:pt x="134688" y="134525"/>
                  </a:lnTo>
                  <a:lnTo>
                    <a:pt x="188883" y="172975"/>
                  </a:lnTo>
                  <a:lnTo>
                    <a:pt x="236866" y="227047"/>
                  </a:lnTo>
                  <a:lnTo>
                    <a:pt x="276324" y="285859"/>
                  </a:lnTo>
                  <a:lnTo>
                    <a:pt x="290747" y="321501"/>
                  </a:lnTo>
                  <a:lnTo>
                    <a:pt x="294287" y="358520"/>
                  </a:lnTo>
                  <a:lnTo>
                    <a:pt x="286221" y="401091"/>
                  </a:lnTo>
                  <a:lnTo>
                    <a:pt x="260463" y="455230"/>
                  </a:lnTo>
                  <a:lnTo>
                    <a:pt x="237688" y="500890"/>
                  </a:lnTo>
                  <a:lnTo>
                    <a:pt x="210656" y="547932"/>
                  </a:lnTo>
                  <a:lnTo>
                    <a:pt x="172286" y="604915"/>
                  </a:lnTo>
                  <a:lnTo>
                    <a:pt x="139228" y="654388"/>
                  </a:lnTo>
                  <a:lnTo>
                    <a:pt x="114274" y="695323"/>
                  </a:lnTo>
                  <a:lnTo>
                    <a:pt x="107157" y="714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2" name="SMARTInkShape-882"/>
            <p:cNvSpPr/>
            <p:nvPr/>
          </p:nvSpPr>
          <p:spPr>
            <a:xfrm>
              <a:off x="4369594" y="666750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3" name="SMARTInkShape-883"/>
            <p:cNvSpPr/>
            <p:nvPr/>
          </p:nvSpPr>
          <p:spPr>
            <a:xfrm>
              <a:off x="4250531" y="765472"/>
              <a:ext cx="166689" cy="136520"/>
            </a:xfrm>
            <a:custGeom>
              <a:avLst/>
              <a:gdLst/>
              <a:ahLst/>
              <a:cxnLst/>
              <a:rect l="0" t="0" r="0" b="0"/>
              <a:pathLst>
                <a:path w="166689" h="136520">
                  <a:moveTo>
                    <a:pt x="0" y="44153"/>
                  </a:moveTo>
                  <a:lnTo>
                    <a:pt x="16572" y="60725"/>
                  </a:lnTo>
                  <a:lnTo>
                    <a:pt x="20595" y="71803"/>
                  </a:lnTo>
                  <a:lnTo>
                    <a:pt x="23705" y="84223"/>
                  </a:lnTo>
                  <a:lnTo>
                    <a:pt x="31571" y="99976"/>
                  </a:lnTo>
                  <a:lnTo>
                    <a:pt x="35173" y="129671"/>
                  </a:lnTo>
                  <a:lnTo>
                    <a:pt x="34032" y="132915"/>
                  </a:lnTo>
                  <a:lnTo>
                    <a:pt x="31949" y="135077"/>
                  </a:lnTo>
                  <a:lnTo>
                    <a:pt x="29236" y="136519"/>
                  </a:lnTo>
                  <a:lnTo>
                    <a:pt x="27429" y="136158"/>
                  </a:lnTo>
                  <a:lnTo>
                    <a:pt x="26224" y="134594"/>
                  </a:lnTo>
                  <a:lnTo>
                    <a:pt x="24884" y="128005"/>
                  </a:lnTo>
                  <a:lnTo>
                    <a:pt x="25230" y="72115"/>
                  </a:lnTo>
                  <a:lnTo>
                    <a:pt x="30175" y="57463"/>
                  </a:lnTo>
                  <a:lnTo>
                    <a:pt x="61817" y="20912"/>
                  </a:lnTo>
                  <a:lnTo>
                    <a:pt x="85491" y="4341"/>
                  </a:lnTo>
                  <a:lnTo>
                    <a:pt x="96646" y="0"/>
                  </a:lnTo>
                  <a:lnTo>
                    <a:pt x="101472" y="166"/>
                  </a:lnTo>
                  <a:lnTo>
                    <a:pt x="110363" y="3878"/>
                  </a:lnTo>
                  <a:lnTo>
                    <a:pt x="134871" y="34857"/>
                  </a:lnTo>
                  <a:lnTo>
                    <a:pt x="139318" y="50605"/>
                  </a:lnTo>
                  <a:lnTo>
                    <a:pt x="142617" y="68187"/>
                  </a:lnTo>
                  <a:lnTo>
                    <a:pt x="151912" y="85523"/>
                  </a:lnTo>
                  <a:lnTo>
                    <a:pt x="161722" y="99038"/>
                  </a:lnTo>
                  <a:lnTo>
                    <a:pt x="166688" y="115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4" name="SMARTInkShape-884"/>
            <p:cNvSpPr/>
            <p:nvPr/>
          </p:nvSpPr>
          <p:spPr>
            <a:xfrm>
              <a:off x="3071813" y="607219"/>
              <a:ext cx="59369" cy="178595"/>
            </a:xfrm>
            <a:custGeom>
              <a:avLst/>
              <a:gdLst/>
              <a:ahLst/>
              <a:cxnLst/>
              <a:rect l="0" t="0" r="0" b="0"/>
              <a:pathLst>
                <a:path w="59369" h="178595">
                  <a:moveTo>
                    <a:pt x="0" y="0"/>
                  </a:moveTo>
                  <a:lnTo>
                    <a:pt x="0" y="28333"/>
                  </a:lnTo>
                  <a:lnTo>
                    <a:pt x="12125" y="66397"/>
                  </a:lnTo>
                  <a:lnTo>
                    <a:pt x="44170" y="118308"/>
                  </a:lnTo>
                  <a:lnTo>
                    <a:pt x="47412" y="126665"/>
                  </a:lnTo>
                  <a:lnTo>
                    <a:pt x="55352" y="138807"/>
                  </a:lnTo>
                  <a:lnTo>
                    <a:pt x="58293" y="150783"/>
                  </a:lnTo>
                  <a:lnTo>
                    <a:pt x="59368" y="164332"/>
                  </a:lnTo>
                  <a:lnTo>
                    <a:pt x="47625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5" name="SMARTInkShape-885"/>
            <p:cNvSpPr/>
            <p:nvPr/>
          </p:nvSpPr>
          <p:spPr>
            <a:xfrm>
              <a:off x="3178969" y="547894"/>
              <a:ext cx="178595" cy="172874"/>
            </a:xfrm>
            <a:custGeom>
              <a:avLst/>
              <a:gdLst/>
              <a:ahLst/>
              <a:cxnLst/>
              <a:rect l="0" t="0" r="0" b="0"/>
              <a:pathLst>
                <a:path w="178595" h="172874">
                  <a:moveTo>
                    <a:pt x="0" y="83137"/>
                  </a:moveTo>
                  <a:lnTo>
                    <a:pt x="0" y="89458"/>
                  </a:lnTo>
                  <a:lnTo>
                    <a:pt x="1323" y="91320"/>
                  </a:lnTo>
                  <a:lnTo>
                    <a:pt x="3527" y="92561"/>
                  </a:lnTo>
                  <a:lnTo>
                    <a:pt x="6320" y="93388"/>
                  </a:lnTo>
                  <a:lnTo>
                    <a:pt x="8182" y="95263"/>
                  </a:lnTo>
                  <a:lnTo>
                    <a:pt x="10251" y="100874"/>
                  </a:lnTo>
                  <a:lnTo>
                    <a:pt x="12902" y="115255"/>
                  </a:lnTo>
                  <a:lnTo>
                    <a:pt x="19992" y="126902"/>
                  </a:lnTo>
                  <a:lnTo>
                    <a:pt x="23058" y="142690"/>
                  </a:lnTo>
                  <a:lnTo>
                    <a:pt x="23811" y="166318"/>
                  </a:lnTo>
                  <a:lnTo>
                    <a:pt x="13561" y="156215"/>
                  </a:lnTo>
                  <a:lnTo>
                    <a:pt x="11925" y="97671"/>
                  </a:lnTo>
                  <a:lnTo>
                    <a:pt x="11906" y="43986"/>
                  </a:lnTo>
                  <a:lnTo>
                    <a:pt x="15434" y="35750"/>
                  </a:lnTo>
                  <a:lnTo>
                    <a:pt x="20089" y="27681"/>
                  </a:lnTo>
                  <a:lnTo>
                    <a:pt x="24032" y="15700"/>
                  </a:lnTo>
                  <a:lnTo>
                    <a:pt x="29642" y="7745"/>
                  </a:lnTo>
                  <a:lnTo>
                    <a:pt x="36546" y="3327"/>
                  </a:lnTo>
                  <a:lnTo>
                    <a:pt x="57228" y="0"/>
                  </a:lnTo>
                  <a:lnTo>
                    <a:pt x="72179" y="12772"/>
                  </a:lnTo>
                  <a:lnTo>
                    <a:pt x="78381" y="20114"/>
                  </a:lnTo>
                  <a:lnTo>
                    <a:pt x="81139" y="27787"/>
                  </a:lnTo>
                  <a:lnTo>
                    <a:pt x="86581" y="60398"/>
                  </a:lnTo>
                  <a:lnTo>
                    <a:pt x="107976" y="116092"/>
                  </a:lnTo>
                  <a:lnTo>
                    <a:pt x="137615" y="150498"/>
                  </a:lnTo>
                  <a:lnTo>
                    <a:pt x="140537" y="158495"/>
                  </a:lnTo>
                  <a:lnTo>
                    <a:pt x="142639" y="161157"/>
                  </a:lnTo>
                  <a:lnTo>
                    <a:pt x="150596" y="166226"/>
                  </a:lnTo>
                  <a:lnTo>
                    <a:pt x="152921" y="172101"/>
                  </a:lnTo>
                  <a:lnTo>
                    <a:pt x="154864" y="172873"/>
                  </a:lnTo>
                  <a:lnTo>
                    <a:pt x="157482" y="172065"/>
                  </a:lnTo>
                  <a:lnTo>
                    <a:pt x="163919" y="168963"/>
                  </a:lnTo>
                  <a:lnTo>
                    <a:pt x="178594" y="166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6" name="SMARTInkShape-886"/>
            <p:cNvSpPr/>
            <p:nvPr/>
          </p:nvSpPr>
          <p:spPr>
            <a:xfrm>
              <a:off x="3417094" y="465101"/>
              <a:ext cx="226220" cy="165931"/>
            </a:xfrm>
            <a:custGeom>
              <a:avLst/>
              <a:gdLst/>
              <a:ahLst/>
              <a:cxnLst/>
              <a:rect l="0" t="0" r="0" b="0"/>
              <a:pathLst>
                <a:path w="226220" h="165931">
                  <a:moveTo>
                    <a:pt x="0" y="118305"/>
                  </a:moveTo>
                  <a:lnTo>
                    <a:pt x="0" y="105664"/>
                  </a:lnTo>
                  <a:lnTo>
                    <a:pt x="10583" y="92402"/>
                  </a:lnTo>
                  <a:lnTo>
                    <a:pt x="69107" y="54530"/>
                  </a:lnTo>
                  <a:lnTo>
                    <a:pt x="124341" y="21402"/>
                  </a:lnTo>
                  <a:lnTo>
                    <a:pt x="162809" y="3075"/>
                  </a:lnTo>
                  <a:lnTo>
                    <a:pt x="181796" y="0"/>
                  </a:lnTo>
                  <a:lnTo>
                    <a:pt x="184697" y="3716"/>
                  </a:lnTo>
                  <a:lnTo>
                    <a:pt x="188781" y="27908"/>
                  </a:lnTo>
                  <a:lnTo>
                    <a:pt x="191671" y="86736"/>
                  </a:lnTo>
                  <a:lnTo>
                    <a:pt x="199960" y="116889"/>
                  </a:lnTo>
                  <a:lnTo>
                    <a:pt x="214613" y="140270"/>
                  </a:lnTo>
                  <a:lnTo>
                    <a:pt x="221061" y="149234"/>
                  </a:lnTo>
                  <a:lnTo>
                    <a:pt x="226219" y="165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7" name="SMARTInkShape-887"/>
            <p:cNvSpPr/>
            <p:nvPr/>
          </p:nvSpPr>
          <p:spPr>
            <a:xfrm>
              <a:off x="3607594" y="381000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8" name="SMARTInkShape-888"/>
            <p:cNvSpPr/>
            <p:nvPr/>
          </p:nvSpPr>
          <p:spPr>
            <a:xfrm>
              <a:off x="3393772" y="369094"/>
              <a:ext cx="118573" cy="309563"/>
            </a:xfrm>
            <a:custGeom>
              <a:avLst/>
              <a:gdLst/>
              <a:ahLst/>
              <a:cxnLst/>
              <a:rect l="0" t="0" r="0" b="0"/>
              <a:pathLst>
                <a:path w="118573" h="309563">
                  <a:moveTo>
                    <a:pt x="11416" y="0"/>
                  </a:moveTo>
                  <a:lnTo>
                    <a:pt x="1165" y="0"/>
                  </a:lnTo>
                  <a:lnTo>
                    <a:pt x="612" y="1323"/>
                  </a:lnTo>
                  <a:lnTo>
                    <a:pt x="0" y="6320"/>
                  </a:lnTo>
                  <a:lnTo>
                    <a:pt x="3255" y="12951"/>
                  </a:lnTo>
                  <a:lnTo>
                    <a:pt x="7788" y="20308"/>
                  </a:lnTo>
                  <a:lnTo>
                    <a:pt x="10341" y="33210"/>
                  </a:lnTo>
                  <a:lnTo>
                    <a:pt x="19503" y="84065"/>
                  </a:lnTo>
                  <a:lnTo>
                    <a:pt x="32492" y="142835"/>
                  </a:lnTo>
                  <a:lnTo>
                    <a:pt x="55180" y="195440"/>
                  </a:lnTo>
                  <a:lnTo>
                    <a:pt x="73435" y="251757"/>
                  </a:lnTo>
                  <a:lnTo>
                    <a:pt x="83590" y="270827"/>
                  </a:lnTo>
                  <a:lnTo>
                    <a:pt x="102794" y="300150"/>
                  </a:lnTo>
                  <a:lnTo>
                    <a:pt x="118572" y="309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9" name="SMARTInkShape-889"/>
            <p:cNvSpPr/>
            <p:nvPr/>
          </p:nvSpPr>
          <p:spPr>
            <a:xfrm>
              <a:off x="3774281" y="399080"/>
              <a:ext cx="250033" cy="171762"/>
            </a:xfrm>
            <a:custGeom>
              <a:avLst/>
              <a:gdLst/>
              <a:ahLst/>
              <a:cxnLst/>
              <a:rect l="0" t="0" r="0" b="0"/>
              <a:pathLst>
                <a:path w="250033" h="171762">
                  <a:moveTo>
                    <a:pt x="0" y="41451"/>
                  </a:moveTo>
                  <a:lnTo>
                    <a:pt x="18986" y="90250"/>
                  </a:lnTo>
                  <a:lnTo>
                    <a:pt x="31571" y="145961"/>
                  </a:lnTo>
                  <a:lnTo>
                    <a:pt x="35671" y="171761"/>
                  </a:lnTo>
                  <a:lnTo>
                    <a:pt x="35717" y="112497"/>
                  </a:lnTo>
                  <a:lnTo>
                    <a:pt x="37042" y="76064"/>
                  </a:lnTo>
                  <a:lnTo>
                    <a:pt x="42040" y="58598"/>
                  </a:lnTo>
                  <a:lnTo>
                    <a:pt x="45225" y="52883"/>
                  </a:lnTo>
                  <a:lnTo>
                    <a:pt x="52290" y="46532"/>
                  </a:lnTo>
                  <a:lnTo>
                    <a:pt x="59841" y="43709"/>
                  </a:lnTo>
                  <a:lnTo>
                    <a:pt x="63707" y="42957"/>
                  </a:lnTo>
                  <a:lnTo>
                    <a:pt x="81789" y="48218"/>
                  </a:lnTo>
                  <a:lnTo>
                    <a:pt x="103903" y="70797"/>
                  </a:lnTo>
                  <a:lnTo>
                    <a:pt x="114570" y="89981"/>
                  </a:lnTo>
                  <a:lnTo>
                    <a:pt x="119028" y="147596"/>
                  </a:lnTo>
                  <a:lnTo>
                    <a:pt x="125374" y="141987"/>
                  </a:lnTo>
                  <a:lnTo>
                    <a:pt x="128482" y="128467"/>
                  </a:lnTo>
                  <a:lnTo>
                    <a:pt x="134278" y="70437"/>
                  </a:lnTo>
                  <a:lnTo>
                    <a:pt x="142373" y="11436"/>
                  </a:lnTo>
                  <a:lnTo>
                    <a:pt x="146179" y="4739"/>
                  </a:lnTo>
                  <a:lnTo>
                    <a:pt x="149047" y="1102"/>
                  </a:lnTo>
                  <a:lnTo>
                    <a:pt x="152282" y="0"/>
                  </a:lnTo>
                  <a:lnTo>
                    <a:pt x="155761" y="588"/>
                  </a:lnTo>
                  <a:lnTo>
                    <a:pt x="159403" y="2303"/>
                  </a:lnTo>
                  <a:lnTo>
                    <a:pt x="161831" y="4769"/>
                  </a:lnTo>
                  <a:lnTo>
                    <a:pt x="179355" y="55624"/>
                  </a:lnTo>
                  <a:lnTo>
                    <a:pt x="197215" y="110541"/>
                  </a:lnTo>
                  <a:lnTo>
                    <a:pt x="200099" y="124193"/>
                  </a:lnTo>
                  <a:lnTo>
                    <a:pt x="208437" y="134670"/>
                  </a:lnTo>
                  <a:lnTo>
                    <a:pt x="219638" y="142413"/>
                  </a:lnTo>
                  <a:lnTo>
                    <a:pt x="250032" y="148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0" name="SMARTInkShape-890"/>
            <p:cNvSpPr/>
            <p:nvPr/>
          </p:nvSpPr>
          <p:spPr>
            <a:xfrm>
              <a:off x="4083844" y="428625"/>
              <a:ext cx="18670" cy="107157"/>
            </a:xfrm>
            <a:custGeom>
              <a:avLst/>
              <a:gdLst/>
              <a:ahLst/>
              <a:cxnLst/>
              <a:rect l="0" t="0" r="0" b="0"/>
              <a:pathLst>
                <a:path w="18670" h="107157">
                  <a:moveTo>
                    <a:pt x="0" y="0"/>
                  </a:moveTo>
                  <a:lnTo>
                    <a:pt x="10251" y="20503"/>
                  </a:lnTo>
                  <a:lnTo>
                    <a:pt x="15215" y="71655"/>
                  </a:lnTo>
                  <a:lnTo>
                    <a:pt x="18669" y="91378"/>
                  </a:lnTo>
                  <a:lnTo>
                    <a:pt x="11906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1" name="SMARTInkShape-891"/>
            <p:cNvSpPr/>
            <p:nvPr/>
          </p:nvSpPr>
          <p:spPr>
            <a:xfrm>
              <a:off x="4229318" y="202406"/>
              <a:ext cx="151990" cy="308220"/>
            </a:xfrm>
            <a:custGeom>
              <a:avLst/>
              <a:gdLst/>
              <a:ahLst/>
              <a:cxnLst/>
              <a:rect l="0" t="0" r="0" b="0"/>
              <a:pathLst>
                <a:path w="151990" h="308220">
                  <a:moveTo>
                    <a:pt x="104557" y="0"/>
                  </a:moveTo>
                  <a:lnTo>
                    <a:pt x="105880" y="33757"/>
                  </a:lnTo>
                  <a:lnTo>
                    <a:pt x="113981" y="80458"/>
                  </a:lnTo>
                  <a:lnTo>
                    <a:pt x="119255" y="123058"/>
                  </a:lnTo>
                  <a:lnTo>
                    <a:pt x="126569" y="173798"/>
                  </a:lnTo>
                  <a:lnTo>
                    <a:pt x="137519" y="222626"/>
                  </a:lnTo>
                  <a:lnTo>
                    <a:pt x="151532" y="259136"/>
                  </a:lnTo>
                  <a:lnTo>
                    <a:pt x="151749" y="258747"/>
                  </a:lnTo>
                  <a:lnTo>
                    <a:pt x="151989" y="254787"/>
                  </a:lnTo>
                  <a:lnTo>
                    <a:pt x="148569" y="248617"/>
                  </a:lnTo>
                  <a:lnTo>
                    <a:pt x="130540" y="223142"/>
                  </a:lnTo>
                  <a:lnTo>
                    <a:pt x="117869" y="218237"/>
                  </a:lnTo>
                  <a:lnTo>
                    <a:pt x="95860" y="215475"/>
                  </a:lnTo>
                  <a:lnTo>
                    <a:pt x="66261" y="220978"/>
                  </a:lnTo>
                  <a:lnTo>
                    <a:pt x="38677" y="237307"/>
                  </a:lnTo>
                  <a:lnTo>
                    <a:pt x="15157" y="258346"/>
                  </a:lnTo>
                  <a:lnTo>
                    <a:pt x="6175" y="271807"/>
                  </a:lnTo>
                  <a:lnTo>
                    <a:pt x="0" y="294260"/>
                  </a:lnTo>
                  <a:lnTo>
                    <a:pt x="1780" y="299361"/>
                  </a:lnTo>
                  <a:lnTo>
                    <a:pt x="5611" y="302762"/>
                  </a:lnTo>
                  <a:lnTo>
                    <a:pt x="16925" y="306540"/>
                  </a:lnTo>
                  <a:lnTo>
                    <a:pt x="30773" y="308219"/>
                  </a:lnTo>
                  <a:lnTo>
                    <a:pt x="49274" y="301910"/>
                  </a:lnTo>
                  <a:lnTo>
                    <a:pt x="99810" y="282622"/>
                  </a:lnTo>
                  <a:lnTo>
                    <a:pt x="140276" y="273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2" name="SMARTInkShape-892"/>
            <p:cNvSpPr/>
            <p:nvPr/>
          </p:nvSpPr>
          <p:spPr>
            <a:xfrm>
              <a:off x="4490991" y="321469"/>
              <a:ext cx="164354" cy="100005"/>
            </a:xfrm>
            <a:custGeom>
              <a:avLst/>
              <a:gdLst/>
              <a:ahLst/>
              <a:cxnLst/>
              <a:rect l="0" t="0" r="0" b="0"/>
              <a:pathLst>
                <a:path w="164354" h="100005">
                  <a:moveTo>
                    <a:pt x="45290" y="0"/>
                  </a:moveTo>
                  <a:lnTo>
                    <a:pt x="38969" y="0"/>
                  </a:lnTo>
                  <a:lnTo>
                    <a:pt x="32339" y="7055"/>
                  </a:lnTo>
                  <a:lnTo>
                    <a:pt x="5542" y="66226"/>
                  </a:lnTo>
                  <a:lnTo>
                    <a:pt x="0" y="84593"/>
                  </a:lnTo>
                  <a:lnTo>
                    <a:pt x="544" y="89468"/>
                  </a:lnTo>
                  <a:lnTo>
                    <a:pt x="4678" y="98413"/>
                  </a:lnTo>
                  <a:lnTo>
                    <a:pt x="8955" y="100004"/>
                  </a:lnTo>
                  <a:lnTo>
                    <a:pt x="42286" y="96137"/>
                  </a:lnTo>
                  <a:lnTo>
                    <a:pt x="48579" y="93196"/>
                  </a:lnTo>
                  <a:lnTo>
                    <a:pt x="82169" y="64190"/>
                  </a:lnTo>
                  <a:lnTo>
                    <a:pt x="83105" y="59992"/>
                  </a:lnTo>
                  <a:lnTo>
                    <a:pt x="79961" y="39748"/>
                  </a:lnTo>
                  <a:lnTo>
                    <a:pt x="69604" y="24512"/>
                  </a:lnTo>
                  <a:lnTo>
                    <a:pt x="125454" y="78841"/>
                  </a:lnTo>
                  <a:lnTo>
                    <a:pt x="132954" y="81343"/>
                  </a:lnTo>
                  <a:lnTo>
                    <a:pt x="164353" y="59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3" name="SMARTInkShape-893"/>
            <p:cNvSpPr/>
            <p:nvPr/>
          </p:nvSpPr>
          <p:spPr>
            <a:xfrm>
              <a:off x="4738688" y="142875"/>
              <a:ext cx="59532" cy="250032"/>
            </a:xfrm>
            <a:custGeom>
              <a:avLst/>
              <a:gdLst/>
              <a:ahLst/>
              <a:cxnLst/>
              <a:rect l="0" t="0" r="0" b="0"/>
              <a:pathLst>
                <a:path w="59532" h="250032">
                  <a:moveTo>
                    <a:pt x="0" y="0"/>
                  </a:moveTo>
                  <a:lnTo>
                    <a:pt x="0" y="54811"/>
                  </a:lnTo>
                  <a:lnTo>
                    <a:pt x="9505" y="106175"/>
                  </a:lnTo>
                  <a:lnTo>
                    <a:pt x="24122" y="163750"/>
                  </a:lnTo>
                  <a:lnTo>
                    <a:pt x="43696" y="216326"/>
                  </a:lnTo>
                  <a:lnTo>
                    <a:pt x="59531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4" name="SMARTInkShape-894"/>
            <p:cNvSpPr/>
            <p:nvPr/>
          </p:nvSpPr>
          <p:spPr>
            <a:xfrm>
              <a:off x="4702969" y="233541"/>
              <a:ext cx="214313" cy="111741"/>
            </a:xfrm>
            <a:custGeom>
              <a:avLst/>
              <a:gdLst/>
              <a:ahLst/>
              <a:cxnLst/>
              <a:rect l="0" t="0" r="0" b="0"/>
              <a:pathLst>
                <a:path w="214313" h="111741">
                  <a:moveTo>
                    <a:pt x="0" y="87928"/>
                  </a:moveTo>
                  <a:lnTo>
                    <a:pt x="0" y="67425"/>
                  </a:lnTo>
                  <a:lnTo>
                    <a:pt x="18961" y="52455"/>
                  </a:lnTo>
                  <a:lnTo>
                    <a:pt x="75967" y="25015"/>
                  </a:lnTo>
                  <a:lnTo>
                    <a:pt x="131826" y="1215"/>
                  </a:lnTo>
                  <a:lnTo>
                    <a:pt x="151634" y="0"/>
                  </a:lnTo>
                  <a:lnTo>
                    <a:pt x="173268" y="3678"/>
                  </a:lnTo>
                  <a:lnTo>
                    <a:pt x="175042" y="5303"/>
                  </a:lnTo>
                  <a:lnTo>
                    <a:pt x="177014" y="10636"/>
                  </a:lnTo>
                  <a:lnTo>
                    <a:pt x="181913" y="51046"/>
                  </a:lnTo>
                  <a:lnTo>
                    <a:pt x="193274" y="86780"/>
                  </a:lnTo>
                  <a:lnTo>
                    <a:pt x="214312" y="111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5" name="SMARTInkShape-895"/>
            <p:cNvSpPr/>
            <p:nvPr/>
          </p:nvSpPr>
          <p:spPr>
            <a:xfrm>
              <a:off x="4988719" y="226219"/>
              <a:ext cx="117044" cy="92427"/>
            </a:xfrm>
            <a:custGeom>
              <a:avLst/>
              <a:gdLst/>
              <a:ahLst/>
              <a:cxnLst/>
              <a:rect l="0" t="0" r="0" b="0"/>
              <a:pathLst>
                <a:path w="117044" h="92427">
                  <a:moveTo>
                    <a:pt x="0" y="35719"/>
                  </a:moveTo>
                  <a:lnTo>
                    <a:pt x="0" y="70027"/>
                  </a:lnTo>
                  <a:lnTo>
                    <a:pt x="2646" y="75789"/>
                  </a:lnTo>
                  <a:lnTo>
                    <a:pt x="12641" y="85718"/>
                  </a:lnTo>
                  <a:lnTo>
                    <a:pt x="25902" y="91014"/>
                  </a:lnTo>
                  <a:lnTo>
                    <a:pt x="33143" y="92426"/>
                  </a:lnTo>
                  <a:lnTo>
                    <a:pt x="62295" y="88092"/>
                  </a:lnTo>
                  <a:lnTo>
                    <a:pt x="96069" y="72109"/>
                  </a:lnTo>
                  <a:lnTo>
                    <a:pt x="108843" y="61594"/>
                  </a:lnTo>
                  <a:lnTo>
                    <a:pt x="112249" y="56937"/>
                  </a:lnTo>
                  <a:lnTo>
                    <a:pt x="116035" y="44708"/>
                  </a:lnTo>
                  <a:lnTo>
                    <a:pt x="117043" y="37743"/>
                  </a:lnTo>
                  <a:lnTo>
                    <a:pt x="114637" y="26476"/>
                  </a:lnTo>
                  <a:lnTo>
                    <a:pt x="112143" y="21619"/>
                  </a:lnTo>
                  <a:lnTo>
                    <a:pt x="102318" y="12695"/>
                  </a:lnTo>
                  <a:lnTo>
                    <a:pt x="95992" y="8463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6" name="SMARTInkShape-896"/>
            <p:cNvSpPr/>
            <p:nvPr/>
          </p:nvSpPr>
          <p:spPr>
            <a:xfrm>
              <a:off x="5203031" y="168249"/>
              <a:ext cx="166689" cy="114980"/>
            </a:xfrm>
            <a:custGeom>
              <a:avLst/>
              <a:gdLst/>
              <a:ahLst/>
              <a:cxnLst/>
              <a:rect l="0" t="0" r="0" b="0"/>
              <a:pathLst>
                <a:path w="166689" h="114980">
                  <a:moveTo>
                    <a:pt x="0" y="46064"/>
                  </a:moveTo>
                  <a:lnTo>
                    <a:pt x="8184" y="65074"/>
                  </a:lnTo>
                  <a:lnTo>
                    <a:pt x="12125" y="85357"/>
                  </a:lnTo>
                  <a:lnTo>
                    <a:pt x="21112" y="104733"/>
                  </a:lnTo>
                  <a:lnTo>
                    <a:pt x="23279" y="114979"/>
                  </a:lnTo>
                  <a:lnTo>
                    <a:pt x="23458" y="114497"/>
                  </a:lnTo>
                  <a:lnTo>
                    <a:pt x="23766" y="100708"/>
                  </a:lnTo>
                  <a:lnTo>
                    <a:pt x="16944" y="66559"/>
                  </a:lnTo>
                  <a:lnTo>
                    <a:pt x="19878" y="44589"/>
                  </a:lnTo>
                  <a:lnTo>
                    <a:pt x="29119" y="25124"/>
                  </a:lnTo>
                  <a:lnTo>
                    <a:pt x="35288" y="16229"/>
                  </a:lnTo>
                  <a:lnTo>
                    <a:pt x="49198" y="6345"/>
                  </a:lnTo>
                  <a:lnTo>
                    <a:pt x="75430" y="781"/>
                  </a:lnTo>
                  <a:lnTo>
                    <a:pt x="86006" y="0"/>
                  </a:lnTo>
                  <a:lnTo>
                    <a:pt x="108339" y="6188"/>
                  </a:lnTo>
                  <a:lnTo>
                    <a:pt x="142373" y="25399"/>
                  </a:lnTo>
                  <a:lnTo>
                    <a:pt x="157425" y="44203"/>
                  </a:lnTo>
                  <a:lnTo>
                    <a:pt x="162571" y="58907"/>
                  </a:lnTo>
                  <a:lnTo>
                    <a:pt x="166688" y="93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78" name="SMARTInkShape-897"/>
          <p:cNvSpPr/>
          <p:nvPr/>
        </p:nvSpPr>
        <p:spPr>
          <a:xfrm>
            <a:off x="5488781" y="7739063"/>
            <a:ext cx="11908" cy="1"/>
          </a:xfrm>
          <a:custGeom>
            <a:avLst/>
            <a:gdLst/>
            <a:ahLst/>
            <a:cxnLst/>
            <a:rect l="0" t="0" r="0" b="0"/>
            <a:pathLst>
              <a:path w="11908" h="1">
                <a:moveTo>
                  <a:pt x="0" y="0"/>
                </a:moveTo>
                <a:lnTo>
                  <a:pt x="1190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681" name="SMARTInkShape-Group114"/>
          <p:cNvGrpSpPr/>
          <p:nvPr/>
        </p:nvGrpSpPr>
        <p:grpSpPr>
          <a:xfrm>
            <a:off x="2297954" y="523875"/>
            <a:ext cx="470245" cy="869157"/>
            <a:chOff x="2297954" y="523875"/>
            <a:chExt cx="470245" cy="869157"/>
          </a:xfrm>
        </p:grpSpPr>
        <p:sp>
          <p:nvSpPr>
            <p:cNvPr id="679" name="SMARTInkShape-898"/>
            <p:cNvSpPr/>
            <p:nvPr/>
          </p:nvSpPr>
          <p:spPr>
            <a:xfrm>
              <a:off x="2559989" y="655002"/>
              <a:ext cx="208210" cy="190343"/>
            </a:xfrm>
            <a:custGeom>
              <a:avLst/>
              <a:gdLst/>
              <a:ahLst/>
              <a:cxnLst/>
              <a:rect l="0" t="0" r="0" b="0"/>
              <a:pathLst>
                <a:path w="208210" h="190343">
                  <a:moveTo>
                    <a:pt x="11761" y="118904"/>
                  </a:moveTo>
                  <a:lnTo>
                    <a:pt x="0" y="118904"/>
                  </a:lnTo>
                  <a:lnTo>
                    <a:pt x="6218" y="125225"/>
                  </a:lnTo>
                  <a:lnTo>
                    <a:pt x="9389" y="125764"/>
                  </a:lnTo>
                  <a:lnTo>
                    <a:pt x="12825" y="124800"/>
                  </a:lnTo>
                  <a:lnTo>
                    <a:pt x="20172" y="121525"/>
                  </a:lnTo>
                  <a:lnTo>
                    <a:pt x="74359" y="102434"/>
                  </a:lnTo>
                  <a:lnTo>
                    <a:pt x="116176" y="89416"/>
                  </a:lnTo>
                  <a:lnTo>
                    <a:pt x="159754" y="60622"/>
                  </a:lnTo>
                  <a:lnTo>
                    <a:pt x="165648" y="49460"/>
                  </a:lnTo>
                  <a:lnTo>
                    <a:pt x="162617" y="44825"/>
                  </a:lnTo>
                  <a:lnTo>
                    <a:pt x="149892" y="31070"/>
                  </a:lnTo>
                  <a:lnTo>
                    <a:pt x="142385" y="26950"/>
                  </a:lnTo>
                  <a:lnTo>
                    <a:pt x="123666" y="24631"/>
                  </a:lnTo>
                  <a:lnTo>
                    <a:pt x="71709" y="23740"/>
                  </a:lnTo>
                  <a:lnTo>
                    <a:pt x="35653" y="23654"/>
                  </a:lnTo>
                  <a:lnTo>
                    <a:pt x="41917" y="17334"/>
                  </a:lnTo>
                  <a:lnTo>
                    <a:pt x="52063" y="14231"/>
                  </a:lnTo>
                  <a:lnTo>
                    <a:pt x="108458" y="2542"/>
                  </a:lnTo>
                  <a:lnTo>
                    <a:pt x="163616" y="0"/>
                  </a:lnTo>
                  <a:lnTo>
                    <a:pt x="186695" y="6209"/>
                  </a:lnTo>
                  <a:lnTo>
                    <a:pt x="191884" y="9378"/>
                  </a:lnTo>
                  <a:lnTo>
                    <a:pt x="207215" y="27834"/>
                  </a:lnTo>
                  <a:lnTo>
                    <a:pt x="208209" y="33055"/>
                  </a:lnTo>
                  <a:lnTo>
                    <a:pt x="205787" y="45912"/>
                  </a:lnTo>
                  <a:lnTo>
                    <a:pt x="184172" y="101196"/>
                  </a:lnTo>
                  <a:lnTo>
                    <a:pt x="174378" y="120294"/>
                  </a:lnTo>
                  <a:lnTo>
                    <a:pt x="170025" y="137602"/>
                  </a:lnTo>
                  <a:lnTo>
                    <a:pt x="171618" y="150586"/>
                  </a:lnTo>
                  <a:lnTo>
                    <a:pt x="176425" y="165333"/>
                  </a:lnTo>
                  <a:lnTo>
                    <a:pt x="178449" y="190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0" name="SMARTInkShape-899"/>
            <p:cNvSpPr/>
            <p:nvPr/>
          </p:nvSpPr>
          <p:spPr>
            <a:xfrm>
              <a:off x="2297954" y="523875"/>
              <a:ext cx="226172" cy="869157"/>
            </a:xfrm>
            <a:custGeom>
              <a:avLst/>
              <a:gdLst/>
              <a:ahLst/>
              <a:cxnLst/>
              <a:rect l="0" t="0" r="0" b="0"/>
              <a:pathLst>
                <a:path w="226172" h="869157">
                  <a:moveTo>
                    <a:pt x="83296" y="0"/>
                  </a:moveTo>
                  <a:lnTo>
                    <a:pt x="61284" y="0"/>
                  </a:lnTo>
                  <a:lnTo>
                    <a:pt x="63811" y="3528"/>
                  </a:lnTo>
                  <a:lnTo>
                    <a:pt x="66338" y="6321"/>
                  </a:lnTo>
                  <a:lnTo>
                    <a:pt x="66699" y="10828"/>
                  </a:lnTo>
                  <a:lnTo>
                    <a:pt x="50786" y="68561"/>
                  </a:lnTo>
                  <a:lnTo>
                    <a:pt x="31602" y="120513"/>
                  </a:lnTo>
                  <a:lnTo>
                    <a:pt x="21269" y="178785"/>
                  </a:lnTo>
                  <a:lnTo>
                    <a:pt x="13717" y="226257"/>
                  </a:lnTo>
                  <a:lnTo>
                    <a:pt x="4043" y="283357"/>
                  </a:lnTo>
                  <a:lnTo>
                    <a:pt x="761" y="342065"/>
                  </a:lnTo>
                  <a:lnTo>
                    <a:pt x="112" y="398592"/>
                  </a:lnTo>
                  <a:lnTo>
                    <a:pt x="0" y="445009"/>
                  </a:lnTo>
                  <a:lnTo>
                    <a:pt x="6287" y="492276"/>
                  </a:lnTo>
                  <a:lnTo>
                    <a:pt x="10208" y="539795"/>
                  </a:lnTo>
                  <a:lnTo>
                    <a:pt x="12855" y="595076"/>
                  </a:lnTo>
                  <a:lnTo>
                    <a:pt x="24746" y="652053"/>
                  </a:lnTo>
                  <a:lnTo>
                    <a:pt x="39489" y="689736"/>
                  </a:lnTo>
                  <a:lnTo>
                    <a:pt x="75861" y="748662"/>
                  </a:lnTo>
                  <a:lnTo>
                    <a:pt x="121526" y="805781"/>
                  </a:lnTo>
                  <a:lnTo>
                    <a:pt x="175398" y="837145"/>
                  </a:lnTo>
                  <a:lnTo>
                    <a:pt x="226171" y="869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693" name="SMARTInkShape-Group115"/>
          <p:cNvGrpSpPr/>
          <p:nvPr/>
        </p:nvGrpSpPr>
        <p:grpSpPr>
          <a:xfrm>
            <a:off x="785813" y="1023938"/>
            <a:ext cx="1393032" cy="773907"/>
            <a:chOff x="785813" y="1023938"/>
            <a:chExt cx="1393032" cy="773907"/>
          </a:xfrm>
        </p:grpSpPr>
        <p:sp>
          <p:nvSpPr>
            <p:cNvPr id="682" name="SMARTInkShape-900"/>
            <p:cNvSpPr/>
            <p:nvPr/>
          </p:nvSpPr>
          <p:spPr>
            <a:xfrm>
              <a:off x="785813" y="1095375"/>
              <a:ext cx="166688" cy="315789"/>
            </a:xfrm>
            <a:custGeom>
              <a:avLst/>
              <a:gdLst/>
              <a:ahLst/>
              <a:cxnLst/>
              <a:rect l="0" t="0" r="0" b="0"/>
              <a:pathLst>
                <a:path w="166688" h="315789">
                  <a:moveTo>
                    <a:pt x="0" y="83344"/>
                  </a:moveTo>
                  <a:lnTo>
                    <a:pt x="0" y="111331"/>
                  </a:lnTo>
                  <a:lnTo>
                    <a:pt x="20308" y="168732"/>
                  </a:lnTo>
                  <a:lnTo>
                    <a:pt x="39748" y="220168"/>
                  </a:lnTo>
                  <a:lnTo>
                    <a:pt x="48715" y="261771"/>
                  </a:lnTo>
                  <a:lnTo>
                    <a:pt x="80647" y="306353"/>
                  </a:lnTo>
                  <a:lnTo>
                    <a:pt x="88865" y="314932"/>
                  </a:lnTo>
                  <a:lnTo>
                    <a:pt x="90993" y="315788"/>
                  </a:lnTo>
                  <a:lnTo>
                    <a:pt x="92412" y="315036"/>
                  </a:lnTo>
                  <a:lnTo>
                    <a:pt x="93358" y="313211"/>
                  </a:lnTo>
                  <a:lnTo>
                    <a:pt x="94876" y="298132"/>
                  </a:lnTo>
                  <a:lnTo>
                    <a:pt x="101521" y="242205"/>
                  </a:lnTo>
                  <a:lnTo>
                    <a:pt x="119365" y="185027"/>
                  </a:lnTo>
                  <a:lnTo>
                    <a:pt x="134997" y="132240"/>
                  </a:lnTo>
                  <a:lnTo>
                    <a:pt x="145365" y="81029"/>
                  </a:lnTo>
                  <a:lnTo>
                    <a:pt x="153954" y="34078"/>
                  </a:lnTo>
                  <a:lnTo>
                    <a:pt x="154230" y="26688"/>
                  </a:lnTo>
                  <a:lnTo>
                    <a:pt x="155736" y="21760"/>
                  </a:lnTo>
                  <a:lnTo>
                    <a:pt x="158064" y="18476"/>
                  </a:lnTo>
                  <a:lnTo>
                    <a:pt x="160938" y="16286"/>
                  </a:lnTo>
                  <a:lnTo>
                    <a:pt x="1666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3" name="SMARTInkShape-901"/>
            <p:cNvSpPr/>
            <p:nvPr/>
          </p:nvSpPr>
          <p:spPr>
            <a:xfrm>
              <a:off x="1000125" y="1190625"/>
              <a:ext cx="79654" cy="152111"/>
            </a:xfrm>
            <a:custGeom>
              <a:avLst/>
              <a:gdLst/>
              <a:ahLst/>
              <a:cxnLst/>
              <a:rect l="0" t="0" r="0" b="0"/>
              <a:pathLst>
                <a:path w="79654" h="152111">
                  <a:moveTo>
                    <a:pt x="35719" y="11906"/>
                  </a:moveTo>
                  <a:lnTo>
                    <a:pt x="26213" y="22734"/>
                  </a:lnTo>
                  <a:lnTo>
                    <a:pt x="7731" y="62786"/>
                  </a:lnTo>
                  <a:lnTo>
                    <a:pt x="1527" y="91434"/>
                  </a:lnTo>
                  <a:lnTo>
                    <a:pt x="1775" y="118814"/>
                  </a:lnTo>
                  <a:lnTo>
                    <a:pt x="10311" y="145766"/>
                  </a:lnTo>
                  <a:lnTo>
                    <a:pt x="13488" y="148771"/>
                  </a:lnTo>
                  <a:lnTo>
                    <a:pt x="24075" y="152110"/>
                  </a:lnTo>
                  <a:lnTo>
                    <a:pt x="37599" y="150066"/>
                  </a:lnTo>
                  <a:lnTo>
                    <a:pt x="49784" y="144748"/>
                  </a:lnTo>
                  <a:lnTo>
                    <a:pt x="53033" y="141478"/>
                  </a:lnTo>
                  <a:lnTo>
                    <a:pt x="75040" y="103836"/>
                  </a:lnTo>
                  <a:lnTo>
                    <a:pt x="79653" y="81868"/>
                  </a:lnTo>
                  <a:lnTo>
                    <a:pt x="78176" y="62403"/>
                  </a:lnTo>
                  <a:lnTo>
                    <a:pt x="72769" y="409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4" name="SMARTInkShape-902"/>
            <p:cNvSpPr/>
            <p:nvPr/>
          </p:nvSpPr>
          <p:spPr>
            <a:xfrm>
              <a:off x="1183765" y="1023938"/>
              <a:ext cx="25510" cy="333376"/>
            </a:xfrm>
            <a:custGeom>
              <a:avLst/>
              <a:gdLst/>
              <a:ahLst/>
              <a:cxnLst/>
              <a:rect l="0" t="0" r="0" b="0"/>
              <a:pathLst>
                <a:path w="25510" h="333376">
                  <a:moveTo>
                    <a:pt x="6860" y="0"/>
                  </a:moveTo>
                  <a:lnTo>
                    <a:pt x="5537" y="54841"/>
                  </a:lnTo>
                  <a:lnTo>
                    <a:pt x="0" y="95918"/>
                  </a:lnTo>
                  <a:lnTo>
                    <a:pt x="5563" y="148070"/>
                  </a:lnTo>
                  <a:lnTo>
                    <a:pt x="15766" y="206715"/>
                  </a:lnTo>
                  <a:lnTo>
                    <a:pt x="19694" y="261181"/>
                  </a:lnTo>
                  <a:lnTo>
                    <a:pt x="25509" y="286995"/>
                  </a:lnTo>
                  <a:lnTo>
                    <a:pt x="18766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5" name="SMARTInkShape-903"/>
            <p:cNvSpPr/>
            <p:nvPr/>
          </p:nvSpPr>
          <p:spPr>
            <a:xfrm>
              <a:off x="1166813" y="1113927"/>
              <a:ext cx="309563" cy="151849"/>
            </a:xfrm>
            <a:custGeom>
              <a:avLst/>
              <a:gdLst/>
              <a:ahLst/>
              <a:cxnLst/>
              <a:rect l="0" t="0" r="0" b="0"/>
              <a:pathLst>
                <a:path w="309563" h="151849">
                  <a:moveTo>
                    <a:pt x="0" y="124323"/>
                  </a:moveTo>
                  <a:lnTo>
                    <a:pt x="10251" y="124323"/>
                  </a:lnTo>
                  <a:lnTo>
                    <a:pt x="67797" y="107751"/>
                  </a:lnTo>
                  <a:lnTo>
                    <a:pt x="123433" y="79089"/>
                  </a:lnTo>
                  <a:lnTo>
                    <a:pt x="178811" y="38805"/>
                  </a:lnTo>
                  <a:lnTo>
                    <a:pt x="185305" y="29871"/>
                  </a:lnTo>
                  <a:lnTo>
                    <a:pt x="188960" y="17403"/>
                  </a:lnTo>
                  <a:lnTo>
                    <a:pt x="189473" y="13356"/>
                  </a:lnTo>
                  <a:lnTo>
                    <a:pt x="186516" y="5331"/>
                  </a:lnTo>
                  <a:lnTo>
                    <a:pt x="183875" y="1339"/>
                  </a:lnTo>
                  <a:lnTo>
                    <a:pt x="182114" y="0"/>
                  </a:lnTo>
                  <a:lnTo>
                    <a:pt x="180940" y="430"/>
                  </a:lnTo>
                  <a:lnTo>
                    <a:pt x="178314" y="4437"/>
                  </a:lnTo>
                  <a:lnTo>
                    <a:pt x="172736" y="10627"/>
                  </a:lnTo>
                  <a:lnTo>
                    <a:pt x="151004" y="64584"/>
                  </a:lnTo>
                  <a:lnTo>
                    <a:pt x="136905" y="96921"/>
                  </a:lnTo>
                  <a:lnTo>
                    <a:pt x="132141" y="131552"/>
                  </a:lnTo>
                  <a:lnTo>
                    <a:pt x="134396" y="138402"/>
                  </a:lnTo>
                  <a:lnTo>
                    <a:pt x="143957" y="149542"/>
                  </a:lnTo>
                  <a:lnTo>
                    <a:pt x="167609" y="151848"/>
                  </a:lnTo>
                  <a:lnTo>
                    <a:pt x="224049" y="142548"/>
                  </a:lnTo>
                  <a:lnTo>
                    <a:pt x="309562" y="124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6" name="SMARTInkShape-904"/>
            <p:cNvSpPr/>
            <p:nvPr/>
          </p:nvSpPr>
          <p:spPr>
            <a:xfrm>
              <a:off x="1171859" y="1512094"/>
              <a:ext cx="54486" cy="285751"/>
            </a:xfrm>
            <a:custGeom>
              <a:avLst/>
              <a:gdLst/>
              <a:ahLst/>
              <a:cxnLst/>
              <a:rect l="0" t="0" r="0" b="0"/>
              <a:pathLst>
                <a:path w="54486" h="285751">
                  <a:moveTo>
                    <a:pt x="6860" y="0"/>
                  </a:moveTo>
                  <a:lnTo>
                    <a:pt x="6860" y="16572"/>
                  </a:lnTo>
                  <a:lnTo>
                    <a:pt x="0" y="44039"/>
                  </a:lnTo>
                  <a:lnTo>
                    <a:pt x="5113" y="94149"/>
                  </a:lnTo>
                  <a:lnTo>
                    <a:pt x="12835" y="148978"/>
                  </a:lnTo>
                  <a:lnTo>
                    <a:pt x="27100" y="199937"/>
                  </a:lnTo>
                  <a:lnTo>
                    <a:pt x="48218" y="259372"/>
                  </a:lnTo>
                  <a:lnTo>
                    <a:pt x="54485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7" name="SMARTInkShape-905"/>
            <p:cNvSpPr/>
            <p:nvPr/>
          </p:nvSpPr>
          <p:spPr>
            <a:xfrm>
              <a:off x="1107281" y="1480466"/>
              <a:ext cx="183396" cy="150691"/>
            </a:xfrm>
            <a:custGeom>
              <a:avLst/>
              <a:gdLst/>
              <a:ahLst/>
              <a:cxnLst/>
              <a:rect l="0" t="0" r="0" b="0"/>
              <a:pathLst>
                <a:path w="183396" h="150691">
                  <a:moveTo>
                    <a:pt x="0" y="55440"/>
                  </a:moveTo>
                  <a:lnTo>
                    <a:pt x="6321" y="42799"/>
                  </a:lnTo>
                  <a:lnTo>
                    <a:pt x="16480" y="33065"/>
                  </a:lnTo>
                  <a:lnTo>
                    <a:pt x="68561" y="5114"/>
                  </a:lnTo>
                  <a:lnTo>
                    <a:pt x="88239" y="0"/>
                  </a:lnTo>
                  <a:lnTo>
                    <a:pt x="142570" y="6520"/>
                  </a:lnTo>
                  <a:lnTo>
                    <a:pt x="152882" y="10767"/>
                  </a:lnTo>
                  <a:lnTo>
                    <a:pt x="157484" y="13752"/>
                  </a:lnTo>
                  <a:lnTo>
                    <a:pt x="170281" y="36915"/>
                  </a:lnTo>
                  <a:lnTo>
                    <a:pt x="182452" y="68913"/>
                  </a:lnTo>
                  <a:lnTo>
                    <a:pt x="183395" y="88327"/>
                  </a:lnTo>
                  <a:lnTo>
                    <a:pt x="181795" y="97209"/>
                  </a:lnTo>
                  <a:lnTo>
                    <a:pt x="172961" y="114132"/>
                  </a:lnTo>
                  <a:lnTo>
                    <a:pt x="160216" y="129151"/>
                  </a:lnTo>
                  <a:lnTo>
                    <a:pt x="139487" y="143720"/>
                  </a:lnTo>
                  <a:lnTo>
                    <a:pt x="124380" y="148625"/>
                  </a:lnTo>
                  <a:lnTo>
                    <a:pt x="107157" y="150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8" name="SMARTInkShape-906"/>
            <p:cNvSpPr/>
            <p:nvPr/>
          </p:nvSpPr>
          <p:spPr>
            <a:xfrm>
              <a:off x="1357313" y="1447527"/>
              <a:ext cx="202407" cy="128555"/>
            </a:xfrm>
            <a:custGeom>
              <a:avLst/>
              <a:gdLst/>
              <a:ahLst/>
              <a:cxnLst/>
              <a:rect l="0" t="0" r="0" b="0"/>
              <a:pathLst>
                <a:path w="202407" h="128555">
                  <a:moveTo>
                    <a:pt x="0" y="28848"/>
                  </a:moveTo>
                  <a:lnTo>
                    <a:pt x="3527" y="78873"/>
                  </a:lnTo>
                  <a:lnTo>
                    <a:pt x="10251" y="111931"/>
                  </a:lnTo>
                  <a:lnTo>
                    <a:pt x="13448" y="117309"/>
                  </a:lnTo>
                  <a:lnTo>
                    <a:pt x="24057" y="126814"/>
                  </a:lnTo>
                  <a:lnTo>
                    <a:pt x="30590" y="128554"/>
                  </a:lnTo>
                  <a:lnTo>
                    <a:pt x="61518" y="124946"/>
                  </a:lnTo>
                  <a:lnTo>
                    <a:pt x="81139" y="111708"/>
                  </a:lnTo>
                  <a:lnTo>
                    <a:pt x="97389" y="84708"/>
                  </a:lnTo>
                  <a:lnTo>
                    <a:pt x="105870" y="35420"/>
                  </a:lnTo>
                  <a:lnTo>
                    <a:pt x="107907" y="23832"/>
                  </a:lnTo>
                  <a:lnTo>
                    <a:pt x="116467" y="5612"/>
                  </a:lnTo>
                  <a:lnTo>
                    <a:pt x="117908" y="0"/>
                  </a:lnTo>
                  <a:lnTo>
                    <a:pt x="118293" y="356"/>
                  </a:lnTo>
                  <a:lnTo>
                    <a:pt x="119042" y="54939"/>
                  </a:lnTo>
                  <a:lnTo>
                    <a:pt x="119058" y="88094"/>
                  </a:lnTo>
                  <a:lnTo>
                    <a:pt x="121705" y="93481"/>
                  </a:lnTo>
                  <a:lnTo>
                    <a:pt x="131702" y="102994"/>
                  </a:lnTo>
                  <a:lnTo>
                    <a:pt x="148492" y="108104"/>
                  </a:lnTo>
                  <a:lnTo>
                    <a:pt x="202406" y="100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9" name="SMARTInkShape-907"/>
            <p:cNvSpPr/>
            <p:nvPr/>
          </p:nvSpPr>
          <p:spPr>
            <a:xfrm>
              <a:off x="1571625" y="1285875"/>
              <a:ext cx="179219" cy="246503"/>
            </a:xfrm>
            <a:custGeom>
              <a:avLst/>
              <a:gdLst/>
              <a:ahLst/>
              <a:cxnLst/>
              <a:rect l="0" t="0" r="0" b="0"/>
              <a:pathLst>
                <a:path w="179219" h="246503">
                  <a:moveTo>
                    <a:pt x="0" y="0"/>
                  </a:moveTo>
                  <a:lnTo>
                    <a:pt x="0" y="6320"/>
                  </a:lnTo>
                  <a:lnTo>
                    <a:pt x="3528" y="12951"/>
                  </a:lnTo>
                  <a:lnTo>
                    <a:pt x="6321" y="16572"/>
                  </a:lnTo>
                  <a:lnTo>
                    <a:pt x="12126" y="61727"/>
                  </a:lnTo>
                  <a:lnTo>
                    <a:pt x="19762" y="110158"/>
                  </a:lnTo>
                  <a:lnTo>
                    <a:pt x="26540" y="162822"/>
                  </a:lnTo>
                  <a:lnTo>
                    <a:pt x="33906" y="216783"/>
                  </a:lnTo>
                  <a:lnTo>
                    <a:pt x="35560" y="246502"/>
                  </a:lnTo>
                  <a:lnTo>
                    <a:pt x="35613" y="246356"/>
                  </a:lnTo>
                  <a:lnTo>
                    <a:pt x="37032" y="220011"/>
                  </a:lnTo>
                  <a:lnTo>
                    <a:pt x="56026" y="175751"/>
                  </a:lnTo>
                  <a:lnTo>
                    <a:pt x="63706" y="164983"/>
                  </a:lnTo>
                  <a:lnTo>
                    <a:pt x="94429" y="145163"/>
                  </a:lnTo>
                  <a:lnTo>
                    <a:pt x="140067" y="133772"/>
                  </a:lnTo>
                  <a:lnTo>
                    <a:pt x="153974" y="132215"/>
                  </a:lnTo>
                  <a:lnTo>
                    <a:pt x="175562" y="137659"/>
                  </a:lnTo>
                  <a:lnTo>
                    <a:pt x="179218" y="143366"/>
                  </a:lnTo>
                  <a:lnTo>
                    <a:pt x="178938" y="179491"/>
                  </a:lnTo>
                  <a:lnTo>
                    <a:pt x="171691" y="192663"/>
                  </a:lnTo>
                  <a:lnTo>
                    <a:pt x="144857" y="222290"/>
                  </a:lnTo>
                  <a:lnTo>
                    <a:pt x="112251" y="243767"/>
                  </a:lnTo>
                  <a:lnTo>
                    <a:pt x="106584" y="245856"/>
                  </a:lnTo>
                  <a:lnTo>
                    <a:pt x="101483" y="245925"/>
                  </a:lnTo>
                  <a:lnTo>
                    <a:pt x="92288" y="242473"/>
                  </a:lnTo>
                  <a:lnTo>
                    <a:pt x="89306" y="239701"/>
                  </a:lnTo>
                  <a:lnTo>
                    <a:pt x="95250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0" name="SMARTInkShape-908"/>
            <p:cNvSpPr/>
            <p:nvPr/>
          </p:nvSpPr>
          <p:spPr>
            <a:xfrm>
              <a:off x="1833563" y="1297781"/>
              <a:ext cx="47626" cy="142876"/>
            </a:xfrm>
            <a:custGeom>
              <a:avLst/>
              <a:gdLst/>
              <a:ahLst/>
              <a:cxnLst/>
              <a:rect l="0" t="0" r="0" b="0"/>
              <a:pathLst>
                <a:path w="47626" h="142876">
                  <a:moveTo>
                    <a:pt x="0" y="0"/>
                  </a:moveTo>
                  <a:lnTo>
                    <a:pt x="6320" y="6321"/>
                  </a:lnTo>
                  <a:lnTo>
                    <a:pt x="9423" y="12952"/>
                  </a:lnTo>
                  <a:lnTo>
                    <a:pt x="15215" y="45235"/>
                  </a:lnTo>
                  <a:lnTo>
                    <a:pt x="18081" y="50000"/>
                  </a:lnTo>
                  <a:lnTo>
                    <a:pt x="31659" y="109070"/>
                  </a:lnTo>
                  <a:lnTo>
                    <a:pt x="476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1" name="SMARTInkShape-909"/>
            <p:cNvSpPr/>
            <p:nvPr/>
          </p:nvSpPr>
          <p:spPr>
            <a:xfrm>
              <a:off x="1857375" y="1202531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11906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2" name="SMARTInkShape-910"/>
            <p:cNvSpPr/>
            <p:nvPr/>
          </p:nvSpPr>
          <p:spPr>
            <a:xfrm>
              <a:off x="1998768" y="1190770"/>
              <a:ext cx="180077" cy="165552"/>
            </a:xfrm>
            <a:custGeom>
              <a:avLst/>
              <a:gdLst/>
              <a:ahLst/>
              <a:cxnLst/>
              <a:rect l="0" t="0" r="0" b="0"/>
              <a:pathLst>
                <a:path w="180077" h="165552">
                  <a:moveTo>
                    <a:pt x="96732" y="11761"/>
                  </a:moveTo>
                  <a:lnTo>
                    <a:pt x="90411" y="11761"/>
                  </a:lnTo>
                  <a:lnTo>
                    <a:pt x="83781" y="8233"/>
                  </a:lnTo>
                  <a:lnTo>
                    <a:pt x="76424" y="3579"/>
                  </a:lnTo>
                  <a:lnTo>
                    <a:pt x="61692" y="0"/>
                  </a:lnTo>
                  <a:lnTo>
                    <a:pt x="61214" y="6219"/>
                  </a:lnTo>
                  <a:lnTo>
                    <a:pt x="59824" y="8066"/>
                  </a:lnTo>
                  <a:lnTo>
                    <a:pt x="54752" y="10119"/>
                  </a:lnTo>
                  <a:lnTo>
                    <a:pt x="52871" y="11989"/>
                  </a:lnTo>
                  <a:lnTo>
                    <a:pt x="22431" y="66529"/>
                  </a:lnTo>
                  <a:lnTo>
                    <a:pt x="132" y="115282"/>
                  </a:lnTo>
                  <a:lnTo>
                    <a:pt x="0" y="135382"/>
                  </a:lnTo>
                  <a:lnTo>
                    <a:pt x="4351" y="149606"/>
                  </a:lnTo>
                  <a:lnTo>
                    <a:pt x="7364" y="155252"/>
                  </a:lnTo>
                  <a:lnTo>
                    <a:pt x="10695" y="159015"/>
                  </a:lnTo>
                  <a:lnTo>
                    <a:pt x="17924" y="163197"/>
                  </a:lnTo>
                  <a:lnTo>
                    <a:pt x="48393" y="165551"/>
                  </a:lnTo>
                  <a:lnTo>
                    <a:pt x="103450" y="148659"/>
                  </a:lnTo>
                  <a:lnTo>
                    <a:pt x="133706" y="134050"/>
                  </a:lnTo>
                  <a:lnTo>
                    <a:pt x="158105" y="113553"/>
                  </a:lnTo>
                  <a:lnTo>
                    <a:pt x="180076" y="83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94" name="SMARTInkShape-911"/>
          <p:cNvSpPr/>
          <p:nvPr/>
        </p:nvSpPr>
        <p:spPr>
          <a:xfrm>
            <a:off x="809837" y="1905552"/>
            <a:ext cx="952289" cy="4309512"/>
          </a:xfrm>
          <a:custGeom>
            <a:avLst/>
            <a:gdLst/>
            <a:ahLst/>
            <a:cxnLst/>
            <a:rect l="0" t="0" r="0" b="0"/>
            <a:pathLst>
              <a:path w="952289" h="4309512">
                <a:moveTo>
                  <a:pt x="952288" y="4309511"/>
                </a:moveTo>
                <a:lnTo>
                  <a:pt x="940425" y="4309511"/>
                </a:lnTo>
                <a:lnTo>
                  <a:pt x="934074" y="4303190"/>
                </a:lnTo>
                <a:lnTo>
                  <a:pt x="930964" y="4296559"/>
                </a:lnTo>
                <a:lnTo>
                  <a:pt x="930134" y="4292939"/>
                </a:lnTo>
                <a:lnTo>
                  <a:pt x="928258" y="4290526"/>
                </a:lnTo>
                <a:lnTo>
                  <a:pt x="883959" y="4262994"/>
                </a:lnTo>
                <a:lnTo>
                  <a:pt x="841880" y="4208139"/>
                </a:lnTo>
                <a:lnTo>
                  <a:pt x="805016" y="4152600"/>
                </a:lnTo>
                <a:lnTo>
                  <a:pt x="772021" y="4097482"/>
                </a:lnTo>
                <a:lnTo>
                  <a:pt x="746114" y="4045073"/>
                </a:lnTo>
                <a:lnTo>
                  <a:pt x="711867" y="3992488"/>
                </a:lnTo>
                <a:lnTo>
                  <a:pt x="686529" y="3934176"/>
                </a:lnTo>
                <a:lnTo>
                  <a:pt x="657134" y="3880063"/>
                </a:lnTo>
                <a:lnTo>
                  <a:pt x="635117" y="3821246"/>
                </a:lnTo>
                <a:lnTo>
                  <a:pt x="614988" y="3761809"/>
                </a:lnTo>
                <a:lnTo>
                  <a:pt x="599078" y="3706012"/>
                </a:lnTo>
                <a:lnTo>
                  <a:pt x="583196" y="3651873"/>
                </a:lnTo>
                <a:lnTo>
                  <a:pt x="571288" y="3606214"/>
                </a:lnTo>
                <a:lnTo>
                  <a:pt x="555854" y="3562699"/>
                </a:lnTo>
                <a:lnTo>
                  <a:pt x="533255" y="3506119"/>
                </a:lnTo>
                <a:lnTo>
                  <a:pt x="513864" y="3459693"/>
                </a:lnTo>
                <a:lnTo>
                  <a:pt x="497682" y="3412423"/>
                </a:lnTo>
                <a:lnTo>
                  <a:pt x="484509" y="3364903"/>
                </a:lnTo>
                <a:lnTo>
                  <a:pt x="472227" y="3310990"/>
                </a:lnTo>
                <a:lnTo>
                  <a:pt x="460210" y="3259443"/>
                </a:lnTo>
                <a:lnTo>
                  <a:pt x="448271" y="3210655"/>
                </a:lnTo>
                <a:lnTo>
                  <a:pt x="436354" y="3156367"/>
                </a:lnTo>
                <a:lnTo>
                  <a:pt x="424446" y="3104708"/>
                </a:lnTo>
                <a:lnTo>
                  <a:pt x="412538" y="3049568"/>
                </a:lnTo>
                <a:lnTo>
                  <a:pt x="400632" y="2997659"/>
                </a:lnTo>
                <a:lnTo>
                  <a:pt x="388726" y="2948764"/>
                </a:lnTo>
                <a:lnTo>
                  <a:pt x="376819" y="2894442"/>
                </a:lnTo>
                <a:lnTo>
                  <a:pt x="364913" y="2842775"/>
                </a:lnTo>
                <a:lnTo>
                  <a:pt x="346686" y="2787632"/>
                </a:lnTo>
                <a:lnTo>
                  <a:pt x="330849" y="2735721"/>
                </a:lnTo>
                <a:lnTo>
                  <a:pt x="317778" y="2680506"/>
                </a:lnTo>
                <a:lnTo>
                  <a:pt x="305527" y="2628574"/>
                </a:lnTo>
                <a:lnTo>
                  <a:pt x="293519" y="2573353"/>
                </a:lnTo>
                <a:lnTo>
                  <a:pt x="281582" y="2515098"/>
                </a:lnTo>
                <a:lnTo>
                  <a:pt x="269667" y="2455945"/>
                </a:lnTo>
                <a:lnTo>
                  <a:pt x="257758" y="2402846"/>
                </a:lnTo>
                <a:lnTo>
                  <a:pt x="252171" y="2347279"/>
                </a:lnTo>
                <a:lnTo>
                  <a:pt x="244196" y="2288922"/>
                </a:lnTo>
                <a:lnTo>
                  <a:pt x="233454" y="2236060"/>
                </a:lnTo>
                <a:lnTo>
                  <a:pt x="228213" y="2180562"/>
                </a:lnTo>
                <a:lnTo>
                  <a:pt x="220340" y="2128546"/>
                </a:lnTo>
                <a:lnTo>
                  <a:pt x="215949" y="2073300"/>
                </a:lnTo>
                <a:lnTo>
                  <a:pt x="208328" y="2015039"/>
                </a:lnTo>
                <a:lnTo>
                  <a:pt x="204011" y="1962205"/>
                </a:lnTo>
                <a:lnTo>
                  <a:pt x="196412" y="1906715"/>
                </a:lnTo>
                <a:lnTo>
                  <a:pt x="192103" y="1854702"/>
                </a:lnTo>
                <a:lnTo>
                  <a:pt x="184505" y="1799456"/>
                </a:lnTo>
                <a:lnTo>
                  <a:pt x="180196" y="1747515"/>
                </a:lnTo>
                <a:lnTo>
                  <a:pt x="172599" y="1692291"/>
                </a:lnTo>
                <a:lnTo>
                  <a:pt x="168290" y="1634036"/>
                </a:lnTo>
                <a:lnTo>
                  <a:pt x="160693" y="1581203"/>
                </a:lnTo>
                <a:lnTo>
                  <a:pt x="156384" y="1525715"/>
                </a:lnTo>
                <a:lnTo>
                  <a:pt x="148786" y="1467381"/>
                </a:lnTo>
                <a:lnTo>
                  <a:pt x="144477" y="1408204"/>
                </a:lnTo>
                <a:lnTo>
                  <a:pt x="143201" y="1348779"/>
                </a:lnTo>
                <a:lnTo>
                  <a:pt x="142822" y="1295599"/>
                </a:lnTo>
                <a:lnTo>
                  <a:pt x="142710" y="1240008"/>
                </a:lnTo>
                <a:lnTo>
                  <a:pt x="142677" y="1181643"/>
                </a:lnTo>
                <a:lnTo>
                  <a:pt x="142667" y="1128779"/>
                </a:lnTo>
                <a:lnTo>
                  <a:pt x="142664" y="1079601"/>
                </a:lnTo>
                <a:lnTo>
                  <a:pt x="136343" y="1025196"/>
                </a:lnTo>
                <a:lnTo>
                  <a:pt x="132412" y="973504"/>
                </a:lnTo>
                <a:lnTo>
                  <a:pt x="131247" y="924674"/>
                </a:lnTo>
                <a:lnTo>
                  <a:pt x="130902" y="876692"/>
                </a:lnTo>
                <a:lnTo>
                  <a:pt x="130800" y="822640"/>
                </a:lnTo>
                <a:lnTo>
                  <a:pt x="130769" y="771054"/>
                </a:lnTo>
                <a:lnTo>
                  <a:pt x="130760" y="722255"/>
                </a:lnTo>
                <a:lnTo>
                  <a:pt x="130758" y="674282"/>
                </a:lnTo>
                <a:lnTo>
                  <a:pt x="130757" y="626554"/>
                </a:lnTo>
                <a:lnTo>
                  <a:pt x="132080" y="571201"/>
                </a:lnTo>
                <a:lnTo>
                  <a:pt x="138939" y="526191"/>
                </a:lnTo>
                <a:lnTo>
                  <a:pt x="145455" y="467102"/>
                </a:lnTo>
                <a:lnTo>
                  <a:pt x="159089" y="410500"/>
                </a:lnTo>
                <a:lnTo>
                  <a:pt x="166340" y="356545"/>
                </a:lnTo>
                <a:lnTo>
                  <a:pt x="179139" y="299830"/>
                </a:lnTo>
                <a:lnTo>
                  <a:pt x="194406" y="250018"/>
                </a:lnTo>
                <a:lnTo>
                  <a:pt x="214120" y="193547"/>
                </a:lnTo>
                <a:lnTo>
                  <a:pt x="233947" y="142552"/>
                </a:lnTo>
                <a:lnTo>
                  <a:pt x="261726" y="86566"/>
                </a:lnTo>
                <a:lnTo>
                  <a:pt x="265694" y="81339"/>
                </a:lnTo>
                <a:lnTo>
                  <a:pt x="267017" y="75209"/>
                </a:lnTo>
                <a:lnTo>
                  <a:pt x="261750" y="17685"/>
                </a:lnTo>
                <a:lnTo>
                  <a:pt x="261726" y="11519"/>
                </a:lnTo>
                <a:lnTo>
                  <a:pt x="255405" y="17723"/>
                </a:lnTo>
                <a:lnTo>
                  <a:pt x="248774" y="20799"/>
                </a:lnTo>
                <a:lnTo>
                  <a:pt x="245154" y="21620"/>
                </a:lnTo>
                <a:lnTo>
                  <a:pt x="201122" y="50847"/>
                </a:lnTo>
                <a:lnTo>
                  <a:pt x="143680" y="94487"/>
                </a:lnTo>
                <a:lnTo>
                  <a:pt x="90644" y="137243"/>
                </a:lnTo>
                <a:lnTo>
                  <a:pt x="33873" y="170061"/>
                </a:lnTo>
                <a:lnTo>
                  <a:pt x="24639" y="174495"/>
                </a:lnTo>
                <a:lnTo>
                  <a:pt x="7931" y="177341"/>
                </a:lnTo>
                <a:lnTo>
                  <a:pt x="5216" y="178897"/>
                </a:lnTo>
                <a:lnTo>
                  <a:pt x="3407" y="181258"/>
                </a:lnTo>
                <a:lnTo>
                  <a:pt x="2201" y="184155"/>
                </a:lnTo>
                <a:lnTo>
                  <a:pt x="1396" y="184763"/>
                </a:lnTo>
                <a:lnTo>
                  <a:pt x="860" y="183845"/>
                </a:lnTo>
                <a:lnTo>
                  <a:pt x="0" y="179188"/>
                </a:lnTo>
                <a:lnTo>
                  <a:pt x="6171" y="172061"/>
                </a:lnTo>
                <a:lnTo>
                  <a:pt x="12767" y="168769"/>
                </a:lnTo>
                <a:lnTo>
                  <a:pt x="16378" y="167891"/>
                </a:lnTo>
                <a:lnTo>
                  <a:pt x="23918" y="159860"/>
                </a:lnTo>
                <a:lnTo>
                  <a:pt x="39538" y="139467"/>
                </a:lnTo>
                <a:lnTo>
                  <a:pt x="95350" y="97224"/>
                </a:lnTo>
                <a:lnTo>
                  <a:pt x="109729" y="86560"/>
                </a:lnTo>
                <a:lnTo>
                  <a:pt x="133267" y="61684"/>
                </a:lnTo>
                <a:lnTo>
                  <a:pt x="186172" y="27335"/>
                </a:lnTo>
                <a:lnTo>
                  <a:pt x="211328" y="14903"/>
                </a:lnTo>
                <a:lnTo>
                  <a:pt x="220806" y="11609"/>
                </a:lnTo>
                <a:lnTo>
                  <a:pt x="233579" y="3639"/>
                </a:lnTo>
                <a:lnTo>
                  <a:pt x="245742" y="690"/>
                </a:lnTo>
                <a:lnTo>
                  <a:pt x="253740" y="0"/>
                </a:lnTo>
                <a:lnTo>
                  <a:pt x="256402" y="1139"/>
                </a:lnTo>
                <a:lnTo>
                  <a:pt x="258176" y="3221"/>
                </a:lnTo>
                <a:lnTo>
                  <a:pt x="259359" y="5932"/>
                </a:lnTo>
                <a:lnTo>
                  <a:pt x="261471" y="7740"/>
                </a:lnTo>
                <a:lnTo>
                  <a:pt x="267345" y="9748"/>
                </a:lnTo>
                <a:lnTo>
                  <a:pt x="269441" y="11606"/>
                </a:lnTo>
                <a:lnTo>
                  <a:pt x="279400" y="27785"/>
                </a:lnTo>
                <a:lnTo>
                  <a:pt x="292508" y="43214"/>
                </a:lnTo>
                <a:lnTo>
                  <a:pt x="310107" y="80316"/>
                </a:lnTo>
                <a:lnTo>
                  <a:pt x="327971" y="102309"/>
                </a:lnTo>
                <a:lnTo>
                  <a:pt x="335665" y="118446"/>
                </a:lnTo>
                <a:lnTo>
                  <a:pt x="340890" y="126419"/>
                </a:lnTo>
                <a:lnTo>
                  <a:pt x="356976" y="1780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25" name="SMARTInkShape-Group117"/>
          <p:cNvGrpSpPr/>
          <p:nvPr/>
        </p:nvGrpSpPr>
        <p:grpSpPr>
          <a:xfrm>
            <a:off x="9300436" y="1488281"/>
            <a:ext cx="2177190" cy="1556562"/>
            <a:chOff x="9300436" y="1488281"/>
            <a:chExt cx="2177190" cy="1556562"/>
          </a:xfrm>
        </p:grpSpPr>
        <p:sp>
          <p:nvSpPr>
            <p:cNvPr id="695" name="SMARTInkShape-912"/>
            <p:cNvSpPr/>
            <p:nvPr/>
          </p:nvSpPr>
          <p:spPr>
            <a:xfrm>
              <a:off x="9994389" y="1583531"/>
              <a:ext cx="30644" cy="452439"/>
            </a:xfrm>
            <a:custGeom>
              <a:avLst/>
              <a:gdLst/>
              <a:ahLst/>
              <a:cxnLst/>
              <a:rect l="0" t="0" r="0" b="0"/>
              <a:pathLst>
                <a:path w="30644" h="452439">
                  <a:moveTo>
                    <a:pt x="6861" y="0"/>
                  </a:moveTo>
                  <a:lnTo>
                    <a:pt x="6861" y="6321"/>
                  </a:lnTo>
                  <a:lnTo>
                    <a:pt x="3333" y="12952"/>
                  </a:lnTo>
                  <a:lnTo>
                    <a:pt x="540" y="16572"/>
                  </a:lnTo>
                  <a:lnTo>
                    <a:pt x="0" y="18986"/>
                  </a:lnTo>
                  <a:lnTo>
                    <a:pt x="964" y="20594"/>
                  </a:lnTo>
                  <a:lnTo>
                    <a:pt x="2929" y="21667"/>
                  </a:lnTo>
                  <a:lnTo>
                    <a:pt x="5113" y="29915"/>
                  </a:lnTo>
                  <a:lnTo>
                    <a:pt x="6795" y="87551"/>
                  </a:lnTo>
                  <a:lnTo>
                    <a:pt x="6858" y="146417"/>
                  </a:lnTo>
                  <a:lnTo>
                    <a:pt x="10386" y="179643"/>
                  </a:lnTo>
                  <a:lnTo>
                    <a:pt x="17663" y="230081"/>
                  </a:lnTo>
                  <a:lnTo>
                    <a:pt x="22078" y="281662"/>
                  </a:lnTo>
                  <a:lnTo>
                    <a:pt x="28127" y="335692"/>
                  </a:lnTo>
                  <a:lnTo>
                    <a:pt x="29918" y="386537"/>
                  </a:lnTo>
                  <a:lnTo>
                    <a:pt x="30643" y="445968"/>
                  </a:lnTo>
                  <a:lnTo>
                    <a:pt x="18767" y="452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6" name="SMARTInkShape-913"/>
            <p:cNvSpPr/>
            <p:nvPr/>
          </p:nvSpPr>
          <p:spPr>
            <a:xfrm>
              <a:off x="9715500" y="1809750"/>
              <a:ext cx="214314" cy="214251"/>
            </a:xfrm>
            <a:custGeom>
              <a:avLst/>
              <a:gdLst/>
              <a:ahLst/>
              <a:cxnLst/>
              <a:rect l="0" t="0" r="0" b="0"/>
              <a:pathLst>
                <a:path w="214314" h="214251">
                  <a:moveTo>
                    <a:pt x="0" y="0"/>
                  </a:moveTo>
                  <a:lnTo>
                    <a:pt x="0" y="16572"/>
                  </a:lnTo>
                  <a:lnTo>
                    <a:pt x="3528" y="24122"/>
                  </a:lnTo>
                  <a:lnTo>
                    <a:pt x="8182" y="31888"/>
                  </a:lnTo>
                  <a:lnTo>
                    <a:pt x="10802" y="45020"/>
                  </a:lnTo>
                  <a:lnTo>
                    <a:pt x="12902" y="65080"/>
                  </a:lnTo>
                  <a:lnTo>
                    <a:pt x="22114" y="103396"/>
                  </a:lnTo>
                  <a:lnTo>
                    <a:pt x="24801" y="133656"/>
                  </a:lnTo>
                  <a:lnTo>
                    <a:pt x="33219" y="149257"/>
                  </a:lnTo>
                  <a:lnTo>
                    <a:pt x="42769" y="162258"/>
                  </a:lnTo>
                  <a:lnTo>
                    <a:pt x="50193" y="178502"/>
                  </a:lnTo>
                  <a:lnTo>
                    <a:pt x="53305" y="182502"/>
                  </a:lnTo>
                  <a:lnTo>
                    <a:pt x="60292" y="186945"/>
                  </a:lnTo>
                  <a:lnTo>
                    <a:pt x="81036" y="190292"/>
                  </a:lnTo>
                  <a:lnTo>
                    <a:pt x="88980" y="184118"/>
                  </a:lnTo>
                  <a:lnTo>
                    <a:pt x="92463" y="177521"/>
                  </a:lnTo>
                  <a:lnTo>
                    <a:pt x="93392" y="173910"/>
                  </a:lnTo>
                  <a:lnTo>
                    <a:pt x="104430" y="154687"/>
                  </a:lnTo>
                  <a:lnTo>
                    <a:pt x="105337" y="150750"/>
                  </a:lnTo>
                  <a:lnTo>
                    <a:pt x="116338" y="130960"/>
                  </a:lnTo>
                  <a:lnTo>
                    <a:pt x="119053" y="74630"/>
                  </a:lnTo>
                  <a:lnTo>
                    <a:pt x="119063" y="60198"/>
                  </a:lnTo>
                  <a:lnTo>
                    <a:pt x="119063" y="99285"/>
                  </a:lnTo>
                  <a:lnTo>
                    <a:pt x="122590" y="107186"/>
                  </a:lnTo>
                  <a:lnTo>
                    <a:pt x="125381" y="111145"/>
                  </a:lnTo>
                  <a:lnTo>
                    <a:pt x="133760" y="140395"/>
                  </a:lnTo>
                  <a:lnTo>
                    <a:pt x="136799" y="145191"/>
                  </a:lnTo>
                  <a:lnTo>
                    <a:pt x="145603" y="175894"/>
                  </a:lnTo>
                  <a:lnTo>
                    <a:pt x="163399" y="202169"/>
                  </a:lnTo>
                  <a:lnTo>
                    <a:pt x="164495" y="206217"/>
                  </a:lnTo>
                  <a:lnTo>
                    <a:pt x="166549" y="208915"/>
                  </a:lnTo>
                  <a:lnTo>
                    <a:pt x="172358" y="211914"/>
                  </a:lnTo>
                  <a:lnTo>
                    <a:pt x="200099" y="214250"/>
                  </a:lnTo>
                  <a:lnTo>
                    <a:pt x="214313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7" name="SMARTInkShape-914"/>
            <p:cNvSpPr/>
            <p:nvPr/>
          </p:nvSpPr>
          <p:spPr>
            <a:xfrm>
              <a:off x="9300436" y="1821661"/>
              <a:ext cx="378791" cy="213607"/>
            </a:xfrm>
            <a:custGeom>
              <a:avLst/>
              <a:gdLst/>
              <a:ahLst/>
              <a:cxnLst/>
              <a:rect l="0" t="0" r="0" b="0"/>
              <a:pathLst>
                <a:path w="378791" h="213607">
                  <a:moveTo>
                    <a:pt x="10252" y="59527"/>
                  </a:moveTo>
                  <a:lnTo>
                    <a:pt x="0" y="59527"/>
                  </a:lnTo>
                  <a:lnTo>
                    <a:pt x="26377" y="59527"/>
                  </a:lnTo>
                  <a:lnTo>
                    <a:pt x="34175" y="55999"/>
                  </a:lnTo>
                  <a:lnTo>
                    <a:pt x="38107" y="53206"/>
                  </a:lnTo>
                  <a:lnTo>
                    <a:pt x="93908" y="38414"/>
                  </a:lnTo>
                  <a:lnTo>
                    <a:pt x="117500" y="32986"/>
                  </a:lnTo>
                  <a:lnTo>
                    <a:pt x="141247" y="26527"/>
                  </a:lnTo>
                  <a:lnTo>
                    <a:pt x="165041" y="21086"/>
                  </a:lnTo>
                  <a:lnTo>
                    <a:pt x="188848" y="14622"/>
                  </a:lnTo>
                  <a:lnTo>
                    <a:pt x="212660" y="9180"/>
                  </a:lnTo>
                  <a:lnTo>
                    <a:pt x="231767" y="1809"/>
                  </a:lnTo>
                  <a:lnTo>
                    <a:pt x="277922" y="0"/>
                  </a:lnTo>
                  <a:lnTo>
                    <a:pt x="279980" y="1321"/>
                  </a:lnTo>
                  <a:lnTo>
                    <a:pt x="281351" y="3525"/>
                  </a:lnTo>
                  <a:lnTo>
                    <a:pt x="283282" y="12947"/>
                  </a:lnTo>
                  <a:lnTo>
                    <a:pt x="284048" y="39744"/>
                  </a:lnTo>
                  <a:lnTo>
                    <a:pt x="280546" y="47647"/>
                  </a:lnTo>
                  <a:lnTo>
                    <a:pt x="275904" y="55570"/>
                  </a:lnTo>
                  <a:lnTo>
                    <a:pt x="262083" y="103880"/>
                  </a:lnTo>
                  <a:lnTo>
                    <a:pt x="260353" y="163182"/>
                  </a:lnTo>
                  <a:lnTo>
                    <a:pt x="260329" y="168318"/>
                  </a:lnTo>
                  <a:lnTo>
                    <a:pt x="263832" y="177552"/>
                  </a:lnTo>
                  <a:lnTo>
                    <a:pt x="288272" y="206310"/>
                  </a:lnTo>
                  <a:lnTo>
                    <a:pt x="296092" y="210753"/>
                  </a:lnTo>
                  <a:lnTo>
                    <a:pt x="311895" y="213606"/>
                  </a:lnTo>
                  <a:lnTo>
                    <a:pt x="314534" y="212517"/>
                  </a:lnTo>
                  <a:lnTo>
                    <a:pt x="316295" y="210468"/>
                  </a:lnTo>
                  <a:lnTo>
                    <a:pt x="317468" y="207779"/>
                  </a:lnTo>
                  <a:lnTo>
                    <a:pt x="320896" y="205987"/>
                  </a:lnTo>
                  <a:lnTo>
                    <a:pt x="331761" y="203995"/>
                  </a:lnTo>
                  <a:lnTo>
                    <a:pt x="337038" y="200818"/>
                  </a:lnTo>
                  <a:lnTo>
                    <a:pt x="359157" y="175718"/>
                  </a:lnTo>
                  <a:lnTo>
                    <a:pt x="363759" y="167171"/>
                  </a:lnTo>
                  <a:lnTo>
                    <a:pt x="367126" y="158962"/>
                  </a:lnTo>
                  <a:lnTo>
                    <a:pt x="375138" y="145580"/>
                  </a:lnTo>
                  <a:lnTo>
                    <a:pt x="378790" y="116753"/>
                  </a:lnTo>
                  <a:lnTo>
                    <a:pt x="372861" y="97355"/>
                  </a:lnTo>
                  <a:lnTo>
                    <a:pt x="359005" y="76602"/>
                  </a:lnTo>
                  <a:lnTo>
                    <a:pt x="351344" y="67998"/>
                  </a:lnTo>
                  <a:lnTo>
                    <a:pt x="340001" y="63292"/>
                  </a:lnTo>
                  <a:lnTo>
                    <a:pt x="281925" y="49340"/>
                  </a:lnTo>
                  <a:lnTo>
                    <a:pt x="248377" y="47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8" name="SMARTInkShape-915"/>
            <p:cNvSpPr/>
            <p:nvPr/>
          </p:nvSpPr>
          <p:spPr>
            <a:xfrm>
              <a:off x="9465552" y="1488281"/>
              <a:ext cx="30561" cy="559595"/>
            </a:xfrm>
            <a:custGeom>
              <a:avLst/>
              <a:gdLst/>
              <a:ahLst/>
              <a:cxnLst/>
              <a:rect l="0" t="0" r="0" b="0"/>
              <a:pathLst>
                <a:path w="30561" h="559595">
                  <a:moveTo>
                    <a:pt x="23729" y="0"/>
                  </a:moveTo>
                  <a:lnTo>
                    <a:pt x="7157" y="0"/>
                  </a:lnTo>
                  <a:lnTo>
                    <a:pt x="4744" y="1323"/>
                  </a:lnTo>
                  <a:lnTo>
                    <a:pt x="3135" y="3528"/>
                  </a:lnTo>
                  <a:lnTo>
                    <a:pt x="1347" y="10828"/>
                  </a:lnTo>
                  <a:lnTo>
                    <a:pt x="0" y="66988"/>
                  </a:lnTo>
                  <a:lnTo>
                    <a:pt x="3469" y="102310"/>
                  </a:lnTo>
                  <a:lnTo>
                    <a:pt x="9348" y="143644"/>
                  </a:lnTo>
                  <a:lnTo>
                    <a:pt x="11089" y="199107"/>
                  </a:lnTo>
                  <a:lnTo>
                    <a:pt x="11605" y="245526"/>
                  </a:lnTo>
                  <a:lnTo>
                    <a:pt x="11780" y="296767"/>
                  </a:lnTo>
                  <a:lnTo>
                    <a:pt x="11814" y="353288"/>
                  </a:lnTo>
                  <a:lnTo>
                    <a:pt x="15349" y="404042"/>
                  </a:lnTo>
                  <a:lnTo>
                    <a:pt x="22625" y="456060"/>
                  </a:lnTo>
                  <a:lnTo>
                    <a:pt x="23584" y="512446"/>
                  </a:lnTo>
                  <a:lnTo>
                    <a:pt x="30560" y="547537"/>
                  </a:lnTo>
                  <a:lnTo>
                    <a:pt x="29605" y="551556"/>
                  </a:lnTo>
                  <a:lnTo>
                    <a:pt x="23729" y="559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9" name="SMARTInkShape-916"/>
            <p:cNvSpPr/>
            <p:nvPr/>
          </p:nvSpPr>
          <p:spPr>
            <a:xfrm>
              <a:off x="9918397" y="1869281"/>
              <a:ext cx="142385" cy="34065"/>
            </a:xfrm>
            <a:custGeom>
              <a:avLst/>
              <a:gdLst/>
              <a:ahLst/>
              <a:cxnLst/>
              <a:rect l="0" t="0" r="0" b="0"/>
              <a:pathLst>
                <a:path w="142385" h="34065">
                  <a:moveTo>
                    <a:pt x="11416" y="23813"/>
                  </a:moveTo>
                  <a:lnTo>
                    <a:pt x="1165" y="23813"/>
                  </a:lnTo>
                  <a:lnTo>
                    <a:pt x="613" y="25136"/>
                  </a:lnTo>
                  <a:lnTo>
                    <a:pt x="0" y="30133"/>
                  </a:lnTo>
                  <a:lnTo>
                    <a:pt x="2483" y="31995"/>
                  </a:lnTo>
                  <a:lnTo>
                    <a:pt x="12296" y="34064"/>
                  </a:lnTo>
                  <a:lnTo>
                    <a:pt x="71475" y="16637"/>
                  </a:lnTo>
                  <a:lnTo>
                    <a:pt x="1423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0" name="SMARTInkShape-917"/>
            <p:cNvSpPr/>
            <p:nvPr/>
          </p:nvSpPr>
          <p:spPr>
            <a:xfrm>
              <a:off x="10084686" y="1833757"/>
              <a:ext cx="166596" cy="190241"/>
            </a:xfrm>
            <a:custGeom>
              <a:avLst/>
              <a:gdLst/>
              <a:ahLst/>
              <a:cxnLst/>
              <a:rect l="0" t="0" r="0" b="0"/>
              <a:pathLst>
                <a:path w="166596" h="190241">
                  <a:moveTo>
                    <a:pt x="11814" y="95056"/>
                  </a:moveTo>
                  <a:lnTo>
                    <a:pt x="22065" y="95056"/>
                  </a:lnTo>
                  <a:lnTo>
                    <a:pt x="41788" y="76974"/>
                  </a:lnTo>
                  <a:lnTo>
                    <a:pt x="44981" y="70263"/>
                  </a:lnTo>
                  <a:lnTo>
                    <a:pt x="45831" y="66620"/>
                  </a:lnTo>
                  <a:lnTo>
                    <a:pt x="47721" y="64192"/>
                  </a:lnTo>
                  <a:lnTo>
                    <a:pt x="53349" y="61495"/>
                  </a:lnTo>
                  <a:lnTo>
                    <a:pt x="55377" y="58130"/>
                  </a:lnTo>
                  <a:lnTo>
                    <a:pt x="59559" y="42075"/>
                  </a:lnTo>
                  <a:lnTo>
                    <a:pt x="71458" y="24090"/>
                  </a:lnTo>
                  <a:lnTo>
                    <a:pt x="79169" y="14644"/>
                  </a:lnTo>
                  <a:lnTo>
                    <a:pt x="81438" y="7283"/>
                  </a:lnTo>
                  <a:lnTo>
                    <a:pt x="80719" y="4790"/>
                  </a:lnTo>
                  <a:lnTo>
                    <a:pt x="78917" y="3129"/>
                  </a:lnTo>
                  <a:lnTo>
                    <a:pt x="72842" y="462"/>
                  </a:lnTo>
                  <a:lnTo>
                    <a:pt x="65467" y="0"/>
                  </a:lnTo>
                  <a:lnTo>
                    <a:pt x="58590" y="3420"/>
                  </a:lnTo>
                  <a:lnTo>
                    <a:pt x="31608" y="27798"/>
                  </a:lnTo>
                  <a:lnTo>
                    <a:pt x="7842" y="67990"/>
                  </a:lnTo>
                  <a:lnTo>
                    <a:pt x="2259" y="91299"/>
                  </a:lnTo>
                  <a:lnTo>
                    <a:pt x="0" y="145171"/>
                  </a:lnTo>
                  <a:lnTo>
                    <a:pt x="1272" y="158339"/>
                  </a:lnTo>
                  <a:lnTo>
                    <a:pt x="9424" y="173190"/>
                  </a:lnTo>
                  <a:lnTo>
                    <a:pt x="16484" y="181817"/>
                  </a:lnTo>
                  <a:lnTo>
                    <a:pt x="24033" y="186533"/>
                  </a:lnTo>
                  <a:lnTo>
                    <a:pt x="39657" y="189560"/>
                  </a:lnTo>
                  <a:lnTo>
                    <a:pt x="73664" y="190240"/>
                  </a:lnTo>
                  <a:lnTo>
                    <a:pt x="131121" y="169709"/>
                  </a:lnTo>
                  <a:lnTo>
                    <a:pt x="145537" y="166599"/>
                  </a:lnTo>
                  <a:lnTo>
                    <a:pt x="166595" y="154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1" name="SMARTInkShape-918"/>
            <p:cNvSpPr/>
            <p:nvPr/>
          </p:nvSpPr>
          <p:spPr>
            <a:xfrm>
              <a:off x="10584656" y="1571625"/>
              <a:ext cx="23814" cy="464345"/>
            </a:xfrm>
            <a:custGeom>
              <a:avLst/>
              <a:gdLst/>
              <a:ahLst/>
              <a:cxnLst/>
              <a:rect l="0" t="0" r="0" b="0"/>
              <a:pathLst>
                <a:path w="23814" h="464345">
                  <a:moveTo>
                    <a:pt x="23813" y="0"/>
                  </a:moveTo>
                  <a:lnTo>
                    <a:pt x="23813" y="54526"/>
                  </a:lnTo>
                  <a:lnTo>
                    <a:pt x="23813" y="108065"/>
                  </a:lnTo>
                  <a:lnTo>
                    <a:pt x="14389" y="166807"/>
                  </a:lnTo>
                  <a:lnTo>
                    <a:pt x="12397" y="214336"/>
                  </a:lnTo>
                  <a:lnTo>
                    <a:pt x="12003" y="270125"/>
                  </a:lnTo>
                  <a:lnTo>
                    <a:pt x="11926" y="320734"/>
                  </a:lnTo>
                  <a:lnTo>
                    <a:pt x="8384" y="356970"/>
                  </a:lnTo>
                  <a:lnTo>
                    <a:pt x="736" y="415654"/>
                  </a:lnTo>
                  <a:lnTo>
                    <a:pt x="0" y="464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2" name="SMARTInkShape-919"/>
            <p:cNvSpPr/>
            <p:nvPr/>
          </p:nvSpPr>
          <p:spPr>
            <a:xfrm>
              <a:off x="10691813" y="1809958"/>
              <a:ext cx="178594" cy="178179"/>
            </a:xfrm>
            <a:custGeom>
              <a:avLst/>
              <a:gdLst/>
              <a:ahLst/>
              <a:cxnLst/>
              <a:rect l="0" t="0" r="0" b="0"/>
              <a:pathLst>
                <a:path w="178594" h="178179">
                  <a:moveTo>
                    <a:pt x="0" y="106948"/>
                  </a:moveTo>
                  <a:lnTo>
                    <a:pt x="16571" y="106948"/>
                  </a:lnTo>
                  <a:lnTo>
                    <a:pt x="24121" y="103420"/>
                  </a:lnTo>
                  <a:lnTo>
                    <a:pt x="31887" y="98766"/>
                  </a:lnTo>
                  <a:lnTo>
                    <a:pt x="43697" y="94822"/>
                  </a:lnTo>
                  <a:lnTo>
                    <a:pt x="63503" y="78615"/>
                  </a:lnTo>
                  <a:lnTo>
                    <a:pt x="89958" y="40551"/>
                  </a:lnTo>
                  <a:lnTo>
                    <a:pt x="93683" y="27891"/>
                  </a:lnTo>
                  <a:lnTo>
                    <a:pt x="95187" y="2156"/>
                  </a:lnTo>
                  <a:lnTo>
                    <a:pt x="93885" y="1368"/>
                  </a:lnTo>
                  <a:lnTo>
                    <a:pt x="78671" y="0"/>
                  </a:lnTo>
                  <a:lnTo>
                    <a:pt x="76259" y="1253"/>
                  </a:lnTo>
                  <a:lnTo>
                    <a:pt x="74652" y="3412"/>
                  </a:lnTo>
                  <a:lnTo>
                    <a:pt x="73580" y="6174"/>
                  </a:lnTo>
                  <a:lnTo>
                    <a:pt x="44801" y="27785"/>
                  </a:lnTo>
                  <a:lnTo>
                    <a:pt x="39755" y="39133"/>
                  </a:lnTo>
                  <a:lnTo>
                    <a:pt x="30195" y="67976"/>
                  </a:lnTo>
                  <a:lnTo>
                    <a:pt x="3467" y="127261"/>
                  </a:lnTo>
                  <a:lnTo>
                    <a:pt x="2310" y="132396"/>
                  </a:lnTo>
                  <a:lnTo>
                    <a:pt x="2864" y="137143"/>
                  </a:lnTo>
                  <a:lnTo>
                    <a:pt x="10454" y="158337"/>
                  </a:lnTo>
                  <a:lnTo>
                    <a:pt x="18315" y="166388"/>
                  </a:lnTo>
                  <a:lnTo>
                    <a:pt x="29306" y="173054"/>
                  </a:lnTo>
                  <a:lnTo>
                    <a:pt x="44255" y="176806"/>
                  </a:lnTo>
                  <a:lnTo>
                    <a:pt x="79976" y="178178"/>
                  </a:lnTo>
                  <a:lnTo>
                    <a:pt x="111245" y="168839"/>
                  </a:lnTo>
                  <a:lnTo>
                    <a:pt x="158056" y="148887"/>
                  </a:lnTo>
                  <a:lnTo>
                    <a:pt x="178593" y="1307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3" name="SMARTInkShape-920"/>
            <p:cNvSpPr/>
            <p:nvPr/>
          </p:nvSpPr>
          <p:spPr>
            <a:xfrm>
              <a:off x="9430486" y="2238375"/>
              <a:ext cx="11171" cy="333376"/>
            </a:xfrm>
            <a:custGeom>
              <a:avLst/>
              <a:gdLst/>
              <a:ahLst/>
              <a:cxnLst/>
              <a:rect l="0" t="0" r="0" b="0"/>
              <a:pathLst>
                <a:path w="11171" h="333376">
                  <a:moveTo>
                    <a:pt x="11170" y="0"/>
                  </a:moveTo>
                  <a:lnTo>
                    <a:pt x="9847" y="12151"/>
                  </a:lnTo>
                  <a:lnTo>
                    <a:pt x="1747" y="60608"/>
                  </a:lnTo>
                  <a:lnTo>
                    <a:pt x="0" y="112326"/>
                  </a:lnTo>
                  <a:lnTo>
                    <a:pt x="3010" y="152785"/>
                  </a:lnTo>
                  <a:lnTo>
                    <a:pt x="9558" y="202012"/>
                  </a:lnTo>
                  <a:lnTo>
                    <a:pt x="10693" y="250650"/>
                  </a:lnTo>
                  <a:lnTo>
                    <a:pt x="1683" y="307031"/>
                  </a:lnTo>
                  <a:lnTo>
                    <a:pt x="876" y="315812"/>
                  </a:lnTo>
                  <a:lnTo>
                    <a:pt x="1662" y="321666"/>
                  </a:lnTo>
                  <a:lnTo>
                    <a:pt x="11170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4" name="SMARTInkShape-921"/>
            <p:cNvSpPr/>
            <p:nvPr/>
          </p:nvSpPr>
          <p:spPr>
            <a:xfrm>
              <a:off x="9370219" y="2204802"/>
              <a:ext cx="161870" cy="208843"/>
            </a:xfrm>
            <a:custGeom>
              <a:avLst/>
              <a:gdLst/>
              <a:ahLst/>
              <a:cxnLst/>
              <a:rect l="0" t="0" r="0" b="0"/>
              <a:pathLst>
                <a:path w="161870" h="208843">
                  <a:moveTo>
                    <a:pt x="0" y="21667"/>
                  </a:moveTo>
                  <a:lnTo>
                    <a:pt x="6321" y="15346"/>
                  </a:lnTo>
                  <a:lnTo>
                    <a:pt x="29213" y="5095"/>
                  </a:lnTo>
                  <a:lnTo>
                    <a:pt x="61131" y="0"/>
                  </a:lnTo>
                  <a:lnTo>
                    <a:pt x="89404" y="4810"/>
                  </a:lnTo>
                  <a:lnTo>
                    <a:pt x="120857" y="20935"/>
                  </a:lnTo>
                  <a:lnTo>
                    <a:pt x="148992" y="48790"/>
                  </a:lnTo>
                  <a:lnTo>
                    <a:pt x="158824" y="74291"/>
                  </a:lnTo>
                  <a:lnTo>
                    <a:pt x="161869" y="99295"/>
                  </a:lnTo>
                  <a:lnTo>
                    <a:pt x="149655" y="149956"/>
                  </a:lnTo>
                  <a:lnTo>
                    <a:pt x="135305" y="171729"/>
                  </a:lnTo>
                  <a:lnTo>
                    <a:pt x="100074" y="200945"/>
                  </a:lnTo>
                  <a:lnTo>
                    <a:pt x="69339" y="208842"/>
                  </a:lnTo>
                  <a:lnTo>
                    <a:pt x="23812" y="1883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5" name="SMARTInkShape-922"/>
            <p:cNvSpPr/>
            <p:nvPr/>
          </p:nvSpPr>
          <p:spPr>
            <a:xfrm>
              <a:off x="9536906" y="2274094"/>
              <a:ext cx="115677" cy="150606"/>
            </a:xfrm>
            <a:custGeom>
              <a:avLst/>
              <a:gdLst/>
              <a:ahLst/>
              <a:cxnLst/>
              <a:rect l="0" t="0" r="0" b="0"/>
              <a:pathLst>
                <a:path w="115677" h="150606">
                  <a:moveTo>
                    <a:pt x="0" y="0"/>
                  </a:moveTo>
                  <a:lnTo>
                    <a:pt x="0" y="57047"/>
                  </a:lnTo>
                  <a:lnTo>
                    <a:pt x="6320" y="112986"/>
                  </a:lnTo>
                  <a:lnTo>
                    <a:pt x="16479" y="133118"/>
                  </a:lnTo>
                  <a:lnTo>
                    <a:pt x="22893" y="140339"/>
                  </a:lnTo>
                  <a:lnTo>
                    <a:pt x="37074" y="148362"/>
                  </a:lnTo>
                  <a:lnTo>
                    <a:pt x="44560" y="150502"/>
                  </a:lnTo>
                  <a:lnTo>
                    <a:pt x="50874" y="150605"/>
                  </a:lnTo>
                  <a:lnTo>
                    <a:pt x="61416" y="147192"/>
                  </a:lnTo>
                  <a:lnTo>
                    <a:pt x="87431" y="131513"/>
                  </a:lnTo>
                  <a:lnTo>
                    <a:pt x="101917" y="114012"/>
                  </a:lnTo>
                  <a:lnTo>
                    <a:pt x="113982" y="88903"/>
                  </a:lnTo>
                  <a:lnTo>
                    <a:pt x="115676" y="83081"/>
                  </a:lnTo>
                  <a:lnTo>
                    <a:pt x="114030" y="69557"/>
                  </a:lnTo>
                  <a:lnTo>
                    <a:pt x="111737" y="62246"/>
                  </a:lnTo>
                  <a:lnTo>
                    <a:pt x="107566" y="57372"/>
                  </a:lnTo>
                  <a:lnTo>
                    <a:pt x="68095" y="42588"/>
                  </a:lnTo>
                  <a:lnTo>
                    <a:pt x="23813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6" name="SMARTInkShape-923"/>
            <p:cNvSpPr/>
            <p:nvPr/>
          </p:nvSpPr>
          <p:spPr>
            <a:xfrm>
              <a:off x="9715500" y="2274094"/>
              <a:ext cx="142876" cy="154782"/>
            </a:xfrm>
            <a:custGeom>
              <a:avLst/>
              <a:gdLst/>
              <a:ahLst/>
              <a:cxnLst/>
              <a:rect l="0" t="0" r="0" b="0"/>
              <a:pathLst>
                <a:path w="142876" h="154782">
                  <a:moveTo>
                    <a:pt x="0" y="0"/>
                  </a:moveTo>
                  <a:lnTo>
                    <a:pt x="0" y="49715"/>
                  </a:lnTo>
                  <a:lnTo>
                    <a:pt x="3528" y="98007"/>
                  </a:lnTo>
                  <a:lnTo>
                    <a:pt x="10828" y="118965"/>
                  </a:lnTo>
                  <a:lnTo>
                    <a:pt x="28491" y="142993"/>
                  </a:lnTo>
                  <a:lnTo>
                    <a:pt x="38239" y="149542"/>
                  </a:lnTo>
                  <a:lnTo>
                    <a:pt x="44014" y="149965"/>
                  </a:lnTo>
                  <a:lnTo>
                    <a:pt x="57485" y="146908"/>
                  </a:lnTo>
                  <a:lnTo>
                    <a:pt x="68762" y="137612"/>
                  </a:lnTo>
                  <a:lnTo>
                    <a:pt x="86785" y="116406"/>
                  </a:lnTo>
                  <a:lnTo>
                    <a:pt x="91488" y="100684"/>
                  </a:lnTo>
                  <a:lnTo>
                    <a:pt x="94754" y="48095"/>
                  </a:lnTo>
                  <a:lnTo>
                    <a:pt x="95231" y="13473"/>
                  </a:lnTo>
                  <a:lnTo>
                    <a:pt x="101565" y="25011"/>
                  </a:lnTo>
                  <a:lnTo>
                    <a:pt x="112985" y="74243"/>
                  </a:lnTo>
                  <a:lnTo>
                    <a:pt x="131213" y="127810"/>
                  </a:lnTo>
                  <a:lnTo>
                    <a:pt x="142875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7" name="SMARTInkShape-924"/>
            <p:cNvSpPr/>
            <p:nvPr/>
          </p:nvSpPr>
          <p:spPr>
            <a:xfrm>
              <a:off x="9929813" y="2250281"/>
              <a:ext cx="107157" cy="176001"/>
            </a:xfrm>
            <a:custGeom>
              <a:avLst/>
              <a:gdLst/>
              <a:ahLst/>
              <a:cxnLst/>
              <a:rect l="0" t="0" r="0" b="0"/>
              <a:pathLst>
                <a:path w="107157" h="176001">
                  <a:moveTo>
                    <a:pt x="0" y="59532"/>
                  </a:moveTo>
                  <a:lnTo>
                    <a:pt x="0" y="65852"/>
                  </a:lnTo>
                  <a:lnTo>
                    <a:pt x="10827" y="90668"/>
                  </a:lnTo>
                  <a:lnTo>
                    <a:pt x="42691" y="144596"/>
                  </a:lnTo>
                  <a:lnTo>
                    <a:pt x="69047" y="176000"/>
                  </a:lnTo>
                  <a:lnTo>
                    <a:pt x="69844" y="175541"/>
                  </a:lnTo>
                  <a:lnTo>
                    <a:pt x="70729" y="171505"/>
                  </a:lnTo>
                  <a:lnTo>
                    <a:pt x="87662" y="145983"/>
                  </a:lnTo>
                  <a:lnTo>
                    <a:pt x="93751" y="96256"/>
                  </a:lnTo>
                  <a:lnTo>
                    <a:pt x="98334" y="63358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8" name="SMARTInkShape-925"/>
            <p:cNvSpPr/>
            <p:nvPr/>
          </p:nvSpPr>
          <p:spPr>
            <a:xfrm>
              <a:off x="10108406" y="2297906"/>
              <a:ext cx="98001" cy="116917"/>
            </a:xfrm>
            <a:custGeom>
              <a:avLst/>
              <a:gdLst/>
              <a:ahLst/>
              <a:cxnLst/>
              <a:rect l="0" t="0" r="0" b="0"/>
              <a:pathLst>
                <a:path w="98001" h="116917">
                  <a:moveTo>
                    <a:pt x="0" y="47625"/>
                  </a:moveTo>
                  <a:lnTo>
                    <a:pt x="1322" y="70579"/>
                  </a:lnTo>
                  <a:lnTo>
                    <a:pt x="10251" y="101556"/>
                  </a:lnTo>
                  <a:lnTo>
                    <a:pt x="18225" y="108195"/>
                  </a:lnTo>
                  <a:lnTo>
                    <a:pt x="30591" y="114233"/>
                  </a:lnTo>
                  <a:lnTo>
                    <a:pt x="44905" y="116916"/>
                  </a:lnTo>
                  <a:lnTo>
                    <a:pt x="56558" y="114581"/>
                  </a:lnTo>
                  <a:lnTo>
                    <a:pt x="81139" y="102303"/>
                  </a:lnTo>
                  <a:lnTo>
                    <a:pt x="92506" y="87801"/>
                  </a:lnTo>
                  <a:lnTo>
                    <a:pt x="97390" y="78378"/>
                  </a:lnTo>
                  <a:lnTo>
                    <a:pt x="98000" y="68127"/>
                  </a:lnTo>
                  <a:lnTo>
                    <a:pt x="91622" y="46154"/>
                  </a:lnTo>
                  <a:lnTo>
                    <a:pt x="79474" y="24112"/>
                  </a:lnTo>
                  <a:lnTo>
                    <a:pt x="61178" y="9203"/>
                  </a:lnTo>
                  <a:lnTo>
                    <a:pt x="32678" y="27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9" name="SMARTInkShape-926"/>
            <p:cNvSpPr/>
            <p:nvPr/>
          </p:nvSpPr>
          <p:spPr>
            <a:xfrm>
              <a:off x="10275094" y="2274094"/>
              <a:ext cx="23813" cy="142876"/>
            </a:xfrm>
            <a:custGeom>
              <a:avLst/>
              <a:gdLst/>
              <a:ahLst/>
              <a:cxnLst/>
              <a:rect l="0" t="0" r="0" b="0"/>
              <a:pathLst>
                <a:path w="23813" h="142876">
                  <a:moveTo>
                    <a:pt x="0" y="0"/>
                  </a:moveTo>
                  <a:lnTo>
                    <a:pt x="12126" y="54065"/>
                  </a:lnTo>
                  <a:lnTo>
                    <a:pt x="22612" y="111304"/>
                  </a:lnTo>
                  <a:lnTo>
                    <a:pt x="23812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0" name="SMARTInkShape-927"/>
            <p:cNvSpPr/>
            <p:nvPr/>
          </p:nvSpPr>
          <p:spPr>
            <a:xfrm>
              <a:off x="10364579" y="2263943"/>
              <a:ext cx="160547" cy="149971"/>
            </a:xfrm>
            <a:custGeom>
              <a:avLst/>
              <a:gdLst/>
              <a:ahLst/>
              <a:cxnLst/>
              <a:rect l="0" t="0" r="0" b="0"/>
              <a:pathLst>
                <a:path w="160547" h="149971">
                  <a:moveTo>
                    <a:pt x="5765" y="57776"/>
                  </a:moveTo>
                  <a:lnTo>
                    <a:pt x="16015" y="101171"/>
                  </a:lnTo>
                  <a:lnTo>
                    <a:pt x="17525" y="142713"/>
                  </a:lnTo>
                  <a:lnTo>
                    <a:pt x="16251" y="146151"/>
                  </a:lnTo>
                  <a:lnTo>
                    <a:pt x="14078" y="148443"/>
                  </a:lnTo>
                  <a:lnTo>
                    <a:pt x="11308" y="149970"/>
                  </a:lnTo>
                  <a:lnTo>
                    <a:pt x="8137" y="149666"/>
                  </a:lnTo>
                  <a:lnTo>
                    <a:pt x="1086" y="145800"/>
                  </a:lnTo>
                  <a:lnTo>
                    <a:pt x="0" y="140271"/>
                  </a:lnTo>
                  <a:lnTo>
                    <a:pt x="8838" y="84255"/>
                  </a:lnTo>
                  <a:lnTo>
                    <a:pt x="16391" y="60284"/>
                  </a:lnTo>
                  <a:lnTo>
                    <a:pt x="28569" y="40810"/>
                  </a:lnTo>
                  <a:lnTo>
                    <a:pt x="50298" y="21293"/>
                  </a:lnTo>
                  <a:lnTo>
                    <a:pt x="73493" y="7132"/>
                  </a:lnTo>
                  <a:lnTo>
                    <a:pt x="113218" y="0"/>
                  </a:lnTo>
                  <a:lnTo>
                    <a:pt x="138290" y="88"/>
                  </a:lnTo>
                  <a:lnTo>
                    <a:pt x="160546" y="101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1" name="SMARTInkShape-928"/>
            <p:cNvSpPr/>
            <p:nvPr/>
          </p:nvSpPr>
          <p:spPr>
            <a:xfrm>
              <a:off x="10739438" y="2238375"/>
              <a:ext cx="142876" cy="174330"/>
            </a:xfrm>
            <a:custGeom>
              <a:avLst/>
              <a:gdLst/>
              <a:ahLst/>
              <a:cxnLst/>
              <a:rect l="0" t="0" r="0" b="0"/>
              <a:pathLst>
                <a:path w="142876" h="174330">
                  <a:moveTo>
                    <a:pt x="0" y="0"/>
                  </a:moveTo>
                  <a:lnTo>
                    <a:pt x="0" y="6321"/>
                  </a:lnTo>
                  <a:lnTo>
                    <a:pt x="6318" y="22892"/>
                  </a:lnTo>
                  <a:lnTo>
                    <a:pt x="31887" y="74287"/>
                  </a:lnTo>
                  <a:lnTo>
                    <a:pt x="47391" y="132297"/>
                  </a:lnTo>
                  <a:lnTo>
                    <a:pt x="53253" y="143906"/>
                  </a:lnTo>
                  <a:lnTo>
                    <a:pt x="79482" y="174329"/>
                  </a:lnTo>
                  <a:lnTo>
                    <a:pt x="82093" y="173105"/>
                  </a:lnTo>
                  <a:lnTo>
                    <a:pt x="88519" y="164689"/>
                  </a:lnTo>
                  <a:lnTo>
                    <a:pt x="111230" y="112256"/>
                  </a:lnTo>
                  <a:lnTo>
                    <a:pt x="133880" y="6058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2" name="SMARTInkShape-929"/>
            <p:cNvSpPr/>
            <p:nvPr/>
          </p:nvSpPr>
          <p:spPr>
            <a:xfrm>
              <a:off x="10941844" y="2250281"/>
              <a:ext cx="23813" cy="190501"/>
            </a:xfrm>
            <a:custGeom>
              <a:avLst/>
              <a:gdLst/>
              <a:ahLst/>
              <a:cxnLst/>
              <a:rect l="0" t="0" r="0" b="0"/>
              <a:pathLst>
                <a:path w="23813" h="190501">
                  <a:moveTo>
                    <a:pt x="0" y="0"/>
                  </a:moveTo>
                  <a:lnTo>
                    <a:pt x="0" y="53553"/>
                  </a:lnTo>
                  <a:lnTo>
                    <a:pt x="1321" y="111416"/>
                  </a:lnTo>
                  <a:lnTo>
                    <a:pt x="9423" y="161257"/>
                  </a:lnTo>
                  <a:lnTo>
                    <a:pt x="12126" y="177504"/>
                  </a:lnTo>
                  <a:lnTo>
                    <a:pt x="14699" y="181836"/>
                  </a:lnTo>
                  <a:lnTo>
                    <a:pt x="23812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3" name="SMARTInkShape-930"/>
            <p:cNvSpPr/>
            <p:nvPr/>
          </p:nvSpPr>
          <p:spPr>
            <a:xfrm>
              <a:off x="10965656" y="2178844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4" name="SMARTInkShape-931"/>
            <p:cNvSpPr/>
            <p:nvPr/>
          </p:nvSpPr>
          <p:spPr>
            <a:xfrm>
              <a:off x="11025188" y="2195161"/>
              <a:ext cx="107157" cy="183295"/>
            </a:xfrm>
            <a:custGeom>
              <a:avLst/>
              <a:gdLst/>
              <a:ahLst/>
              <a:cxnLst/>
              <a:rect l="0" t="0" r="0" b="0"/>
              <a:pathLst>
                <a:path w="107157" h="183295">
                  <a:moveTo>
                    <a:pt x="0" y="67027"/>
                  </a:moveTo>
                  <a:lnTo>
                    <a:pt x="17737" y="84763"/>
                  </a:lnTo>
                  <a:lnTo>
                    <a:pt x="22407" y="85465"/>
                  </a:lnTo>
                  <a:lnTo>
                    <a:pt x="34654" y="82718"/>
                  </a:lnTo>
                  <a:lnTo>
                    <a:pt x="38977" y="80133"/>
                  </a:lnTo>
                  <a:lnTo>
                    <a:pt x="41860" y="77087"/>
                  </a:lnTo>
                  <a:lnTo>
                    <a:pt x="52972" y="62952"/>
                  </a:lnTo>
                  <a:lnTo>
                    <a:pt x="63231" y="49340"/>
                  </a:lnTo>
                  <a:lnTo>
                    <a:pt x="67790" y="34472"/>
                  </a:lnTo>
                  <a:lnTo>
                    <a:pt x="66287" y="19044"/>
                  </a:lnTo>
                  <a:lnTo>
                    <a:pt x="61211" y="6013"/>
                  </a:lnTo>
                  <a:lnTo>
                    <a:pt x="58003" y="2538"/>
                  </a:lnTo>
                  <a:lnTo>
                    <a:pt x="54545" y="222"/>
                  </a:lnTo>
                  <a:lnTo>
                    <a:pt x="50915" y="0"/>
                  </a:lnTo>
                  <a:lnTo>
                    <a:pt x="43354" y="3282"/>
                  </a:lnTo>
                  <a:lnTo>
                    <a:pt x="25340" y="31529"/>
                  </a:lnTo>
                  <a:lnTo>
                    <a:pt x="10147" y="84972"/>
                  </a:lnTo>
                  <a:lnTo>
                    <a:pt x="2005" y="137305"/>
                  </a:lnTo>
                  <a:lnTo>
                    <a:pt x="4418" y="154706"/>
                  </a:lnTo>
                  <a:lnTo>
                    <a:pt x="6914" y="161198"/>
                  </a:lnTo>
                  <a:lnTo>
                    <a:pt x="16743" y="171940"/>
                  </a:lnTo>
                  <a:lnTo>
                    <a:pt x="29930" y="179800"/>
                  </a:lnTo>
                  <a:lnTo>
                    <a:pt x="44611" y="183294"/>
                  </a:lnTo>
                  <a:lnTo>
                    <a:pt x="63483" y="177792"/>
                  </a:lnTo>
                  <a:lnTo>
                    <a:pt x="107156" y="1503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5" name="SMARTInkShape-932"/>
            <p:cNvSpPr/>
            <p:nvPr/>
          </p:nvSpPr>
          <p:spPr>
            <a:xfrm>
              <a:off x="11168063" y="2241619"/>
              <a:ext cx="139549" cy="168006"/>
            </a:xfrm>
            <a:custGeom>
              <a:avLst/>
              <a:gdLst/>
              <a:ahLst/>
              <a:cxnLst/>
              <a:rect l="0" t="0" r="0" b="0"/>
              <a:pathLst>
                <a:path w="139549" h="168006">
                  <a:moveTo>
                    <a:pt x="0" y="8662"/>
                  </a:moveTo>
                  <a:lnTo>
                    <a:pt x="1321" y="28996"/>
                  </a:lnTo>
                  <a:lnTo>
                    <a:pt x="10251" y="81210"/>
                  </a:lnTo>
                  <a:lnTo>
                    <a:pt x="14699" y="97350"/>
                  </a:lnTo>
                  <a:lnTo>
                    <a:pt x="17737" y="103506"/>
                  </a:lnTo>
                  <a:lnTo>
                    <a:pt x="17583" y="120930"/>
                  </a:lnTo>
                  <a:lnTo>
                    <a:pt x="15754" y="139257"/>
                  </a:lnTo>
                  <a:lnTo>
                    <a:pt x="22489" y="166318"/>
                  </a:lnTo>
                  <a:lnTo>
                    <a:pt x="21607" y="168005"/>
                  </a:lnTo>
                  <a:lnTo>
                    <a:pt x="19697" y="167808"/>
                  </a:lnTo>
                  <a:lnTo>
                    <a:pt x="17099" y="166353"/>
                  </a:lnTo>
                  <a:lnTo>
                    <a:pt x="16690" y="164060"/>
                  </a:lnTo>
                  <a:lnTo>
                    <a:pt x="19765" y="157985"/>
                  </a:lnTo>
                  <a:lnTo>
                    <a:pt x="19791" y="154513"/>
                  </a:lnTo>
                  <a:lnTo>
                    <a:pt x="14829" y="140660"/>
                  </a:lnTo>
                  <a:lnTo>
                    <a:pt x="14094" y="112596"/>
                  </a:lnTo>
                  <a:lnTo>
                    <a:pt x="28591" y="55863"/>
                  </a:lnTo>
                  <a:lnTo>
                    <a:pt x="39927" y="26763"/>
                  </a:lnTo>
                  <a:lnTo>
                    <a:pt x="54787" y="13179"/>
                  </a:lnTo>
                  <a:lnTo>
                    <a:pt x="73297" y="4055"/>
                  </a:lnTo>
                  <a:lnTo>
                    <a:pt x="90342" y="0"/>
                  </a:lnTo>
                  <a:lnTo>
                    <a:pt x="95947" y="242"/>
                  </a:lnTo>
                  <a:lnTo>
                    <a:pt x="99683" y="1725"/>
                  </a:lnTo>
                  <a:lnTo>
                    <a:pt x="105157" y="8225"/>
                  </a:lnTo>
                  <a:lnTo>
                    <a:pt x="112001" y="19933"/>
                  </a:lnTo>
                  <a:lnTo>
                    <a:pt x="117667" y="57190"/>
                  </a:lnTo>
                  <a:lnTo>
                    <a:pt x="121585" y="115794"/>
                  </a:lnTo>
                  <a:lnTo>
                    <a:pt x="139548" y="152628"/>
                  </a:lnTo>
                  <a:lnTo>
                    <a:pt x="139336" y="156234"/>
                  </a:lnTo>
                  <a:lnTo>
                    <a:pt x="130968" y="163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6" name="SMARTInkShape-933"/>
            <p:cNvSpPr/>
            <p:nvPr/>
          </p:nvSpPr>
          <p:spPr>
            <a:xfrm>
              <a:off x="11346869" y="2071688"/>
              <a:ext cx="11695" cy="321469"/>
            </a:xfrm>
            <a:custGeom>
              <a:avLst/>
              <a:gdLst/>
              <a:ahLst/>
              <a:cxnLst/>
              <a:rect l="0" t="0" r="0" b="0"/>
              <a:pathLst>
                <a:path w="11695" h="321469">
                  <a:moveTo>
                    <a:pt x="11694" y="0"/>
                  </a:moveTo>
                  <a:lnTo>
                    <a:pt x="5372" y="0"/>
                  </a:lnTo>
                  <a:lnTo>
                    <a:pt x="3510" y="1322"/>
                  </a:lnTo>
                  <a:lnTo>
                    <a:pt x="2268" y="3527"/>
                  </a:lnTo>
                  <a:lnTo>
                    <a:pt x="522" y="16479"/>
                  </a:lnTo>
                  <a:lnTo>
                    <a:pt x="3533" y="44129"/>
                  </a:lnTo>
                  <a:lnTo>
                    <a:pt x="9276" y="92891"/>
                  </a:lnTo>
                  <a:lnTo>
                    <a:pt x="10976" y="147026"/>
                  </a:lnTo>
                  <a:lnTo>
                    <a:pt x="7952" y="188202"/>
                  </a:lnTo>
                  <a:lnTo>
                    <a:pt x="1402" y="237670"/>
                  </a:lnTo>
                  <a:lnTo>
                    <a:pt x="0" y="294068"/>
                  </a:lnTo>
                  <a:lnTo>
                    <a:pt x="1204" y="309291"/>
                  </a:lnTo>
                  <a:lnTo>
                    <a:pt x="11694" y="321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7" name="SMARTInkShape-934"/>
            <p:cNvSpPr/>
            <p:nvPr/>
          </p:nvSpPr>
          <p:spPr>
            <a:xfrm>
              <a:off x="11322844" y="2250281"/>
              <a:ext cx="119063" cy="47626"/>
            </a:xfrm>
            <a:custGeom>
              <a:avLst/>
              <a:gdLst/>
              <a:ahLst/>
              <a:cxnLst/>
              <a:rect l="0" t="0" r="0" b="0"/>
              <a:pathLst>
                <a:path w="119063" h="47626">
                  <a:moveTo>
                    <a:pt x="0" y="47625"/>
                  </a:moveTo>
                  <a:lnTo>
                    <a:pt x="0" y="41305"/>
                  </a:lnTo>
                  <a:lnTo>
                    <a:pt x="1321" y="39443"/>
                  </a:lnTo>
                  <a:lnTo>
                    <a:pt x="3526" y="38202"/>
                  </a:lnTo>
                  <a:lnTo>
                    <a:pt x="12151" y="34176"/>
                  </a:lnTo>
                  <a:lnTo>
                    <a:pt x="39319" y="19681"/>
                  </a:lnTo>
                  <a:lnTo>
                    <a:pt x="11906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8" name="SMARTInkShape-935"/>
            <p:cNvSpPr/>
            <p:nvPr/>
          </p:nvSpPr>
          <p:spPr>
            <a:xfrm>
              <a:off x="10290202" y="2607469"/>
              <a:ext cx="199059" cy="437374"/>
            </a:xfrm>
            <a:custGeom>
              <a:avLst/>
              <a:gdLst/>
              <a:ahLst/>
              <a:cxnLst/>
              <a:rect l="0" t="0" r="0" b="0"/>
              <a:pathLst>
                <a:path w="199059" h="437374">
                  <a:moveTo>
                    <a:pt x="151579" y="0"/>
                  </a:moveTo>
                  <a:lnTo>
                    <a:pt x="151579" y="6320"/>
                  </a:lnTo>
                  <a:lnTo>
                    <a:pt x="161002" y="51184"/>
                  </a:lnTo>
                  <a:lnTo>
                    <a:pt x="162750" y="101155"/>
                  </a:lnTo>
                  <a:lnTo>
                    <a:pt x="169661" y="153596"/>
                  </a:lnTo>
                  <a:lnTo>
                    <a:pt x="175582" y="202172"/>
                  </a:lnTo>
                  <a:lnTo>
                    <a:pt x="184591" y="249985"/>
                  </a:lnTo>
                  <a:lnTo>
                    <a:pt x="186942" y="302697"/>
                  </a:lnTo>
                  <a:lnTo>
                    <a:pt x="188516" y="340013"/>
                  </a:lnTo>
                  <a:lnTo>
                    <a:pt x="198091" y="373226"/>
                  </a:lnTo>
                  <a:lnTo>
                    <a:pt x="198462" y="373172"/>
                  </a:lnTo>
                  <a:lnTo>
                    <a:pt x="199058" y="357258"/>
                  </a:lnTo>
                  <a:lnTo>
                    <a:pt x="186519" y="329868"/>
                  </a:lnTo>
                  <a:lnTo>
                    <a:pt x="137441" y="271851"/>
                  </a:lnTo>
                  <a:lnTo>
                    <a:pt x="111672" y="258554"/>
                  </a:lnTo>
                  <a:lnTo>
                    <a:pt x="93713" y="257347"/>
                  </a:lnTo>
                  <a:lnTo>
                    <a:pt x="75590" y="262543"/>
                  </a:lnTo>
                  <a:lnTo>
                    <a:pt x="54305" y="273672"/>
                  </a:lnTo>
                  <a:lnTo>
                    <a:pt x="26331" y="307453"/>
                  </a:lnTo>
                  <a:lnTo>
                    <a:pt x="4004" y="363630"/>
                  </a:lnTo>
                  <a:lnTo>
                    <a:pt x="0" y="384745"/>
                  </a:lnTo>
                  <a:lnTo>
                    <a:pt x="1749" y="402949"/>
                  </a:lnTo>
                  <a:lnTo>
                    <a:pt x="4068" y="411508"/>
                  </a:lnTo>
                  <a:lnTo>
                    <a:pt x="9581" y="418536"/>
                  </a:lnTo>
                  <a:lnTo>
                    <a:pt x="33660" y="433426"/>
                  </a:lnTo>
                  <a:lnTo>
                    <a:pt x="45371" y="437373"/>
                  </a:lnTo>
                  <a:lnTo>
                    <a:pt x="78364" y="433275"/>
                  </a:lnTo>
                  <a:lnTo>
                    <a:pt x="134276" y="410532"/>
                  </a:lnTo>
                  <a:lnTo>
                    <a:pt x="175392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9" name="SMARTInkShape-936"/>
            <p:cNvSpPr/>
            <p:nvPr/>
          </p:nvSpPr>
          <p:spPr>
            <a:xfrm>
              <a:off x="10548938" y="2840878"/>
              <a:ext cx="178594" cy="154054"/>
            </a:xfrm>
            <a:custGeom>
              <a:avLst/>
              <a:gdLst/>
              <a:ahLst/>
              <a:cxnLst/>
              <a:rect l="0" t="0" r="0" b="0"/>
              <a:pathLst>
                <a:path w="178594" h="154054">
                  <a:moveTo>
                    <a:pt x="0" y="16622"/>
                  </a:moveTo>
                  <a:lnTo>
                    <a:pt x="0" y="67502"/>
                  </a:lnTo>
                  <a:lnTo>
                    <a:pt x="0" y="113078"/>
                  </a:lnTo>
                  <a:lnTo>
                    <a:pt x="2644" y="117968"/>
                  </a:lnTo>
                  <a:lnTo>
                    <a:pt x="12641" y="126928"/>
                  </a:lnTo>
                  <a:lnTo>
                    <a:pt x="17688" y="128524"/>
                  </a:lnTo>
                  <a:lnTo>
                    <a:pt x="22376" y="128265"/>
                  </a:lnTo>
                  <a:lnTo>
                    <a:pt x="45724" y="118344"/>
                  </a:lnTo>
                  <a:lnTo>
                    <a:pt x="68080" y="94827"/>
                  </a:lnTo>
                  <a:lnTo>
                    <a:pt x="85144" y="62724"/>
                  </a:lnTo>
                  <a:lnTo>
                    <a:pt x="93919" y="20994"/>
                  </a:lnTo>
                  <a:lnTo>
                    <a:pt x="95075" y="0"/>
                  </a:lnTo>
                  <a:lnTo>
                    <a:pt x="95172" y="1738"/>
                  </a:lnTo>
                  <a:lnTo>
                    <a:pt x="88375" y="33967"/>
                  </a:lnTo>
                  <a:lnTo>
                    <a:pt x="94084" y="92532"/>
                  </a:lnTo>
                  <a:lnTo>
                    <a:pt x="94905" y="125104"/>
                  </a:lnTo>
                  <a:lnTo>
                    <a:pt x="97666" y="133922"/>
                  </a:lnTo>
                  <a:lnTo>
                    <a:pt x="107788" y="147249"/>
                  </a:lnTo>
                  <a:lnTo>
                    <a:pt x="121108" y="154053"/>
                  </a:lnTo>
                  <a:lnTo>
                    <a:pt x="178593" y="147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0" name="SMARTInkShape-937"/>
            <p:cNvSpPr/>
            <p:nvPr/>
          </p:nvSpPr>
          <p:spPr>
            <a:xfrm>
              <a:off x="10906125" y="2667000"/>
              <a:ext cx="130970" cy="321470"/>
            </a:xfrm>
            <a:custGeom>
              <a:avLst/>
              <a:gdLst/>
              <a:ahLst/>
              <a:cxnLst/>
              <a:rect l="0" t="0" r="0" b="0"/>
              <a:pathLst>
                <a:path w="130970" h="321470">
                  <a:moveTo>
                    <a:pt x="0" y="0"/>
                  </a:moveTo>
                  <a:lnTo>
                    <a:pt x="3528" y="38854"/>
                  </a:lnTo>
                  <a:lnTo>
                    <a:pt x="10805" y="98309"/>
                  </a:lnTo>
                  <a:lnTo>
                    <a:pt x="12902" y="147456"/>
                  </a:lnTo>
                  <a:lnTo>
                    <a:pt x="21266" y="197431"/>
                  </a:lnTo>
                  <a:lnTo>
                    <a:pt x="23478" y="256480"/>
                  </a:lnTo>
                  <a:lnTo>
                    <a:pt x="23768" y="294276"/>
                  </a:lnTo>
                  <a:lnTo>
                    <a:pt x="25105" y="298048"/>
                  </a:lnTo>
                  <a:lnTo>
                    <a:pt x="27320" y="299240"/>
                  </a:lnTo>
                  <a:lnTo>
                    <a:pt x="34060" y="297969"/>
                  </a:lnTo>
                  <a:lnTo>
                    <a:pt x="22548" y="245891"/>
                  </a:lnTo>
                  <a:lnTo>
                    <a:pt x="14008" y="198355"/>
                  </a:lnTo>
                  <a:lnTo>
                    <a:pt x="18849" y="165487"/>
                  </a:lnTo>
                  <a:lnTo>
                    <a:pt x="34983" y="136934"/>
                  </a:lnTo>
                  <a:lnTo>
                    <a:pt x="43166" y="132300"/>
                  </a:lnTo>
                  <a:lnTo>
                    <a:pt x="62842" y="130678"/>
                  </a:lnTo>
                  <a:lnTo>
                    <a:pt x="77760" y="134368"/>
                  </a:lnTo>
                  <a:lnTo>
                    <a:pt x="83589" y="137203"/>
                  </a:lnTo>
                  <a:lnTo>
                    <a:pt x="93595" y="150937"/>
                  </a:lnTo>
                  <a:lnTo>
                    <a:pt x="101129" y="171594"/>
                  </a:lnTo>
                  <a:lnTo>
                    <a:pt x="106363" y="230621"/>
                  </a:lnTo>
                  <a:lnTo>
                    <a:pt x="116476" y="282802"/>
                  </a:lnTo>
                  <a:lnTo>
                    <a:pt x="119236" y="298992"/>
                  </a:lnTo>
                  <a:lnTo>
                    <a:pt x="130969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1" name="SMARTInkShape-938"/>
            <p:cNvSpPr/>
            <p:nvPr/>
          </p:nvSpPr>
          <p:spPr>
            <a:xfrm>
              <a:off x="11076801" y="2786063"/>
              <a:ext cx="115075" cy="178594"/>
            </a:xfrm>
            <a:custGeom>
              <a:avLst/>
              <a:gdLst/>
              <a:ahLst/>
              <a:cxnLst/>
              <a:rect l="0" t="0" r="0" b="0"/>
              <a:pathLst>
                <a:path w="115075" h="178594">
                  <a:moveTo>
                    <a:pt x="55543" y="0"/>
                  </a:moveTo>
                  <a:lnTo>
                    <a:pt x="49221" y="0"/>
                  </a:lnTo>
                  <a:lnTo>
                    <a:pt x="42592" y="7055"/>
                  </a:lnTo>
                  <a:lnTo>
                    <a:pt x="9472" y="64686"/>
                  </a:lnTo>
                  <a:lnTo>
                    <a:pt x="0" y="105155"/>
                  </a:lnTo>
                  <a:lnTo>
                    <a:pt x="5961" y="159368"/>
                  </a:lnTo>
                  <a:lnTo>
                    <a:pt x="6612" y="165777"/>
                  </a:lnTo>
                  <a:lnTo>
                    <a:pt x="9694" y="170049"/>
                  </a:lnTo>
                  <a:lnTo>
                    <a:pt x="14394" y="172897"/>
                  </a:lnTo>
                  <a:lnTo>
                    <a:pt x="27993" y="176062"/>
                  </a:lnTo>
                  <a:lnTo>
                    <a:pt x="55317" y="176521"/>
                  </a:lnTo>
                  <a:lnTo>
                    <a:pt x="67790" y="171939"/>
                  </a:lnTo>
                  <a:lnTo>
                    <a:pt x="77743" y="161966"/>
                  </a:lnTo>
                  <a:lnTo>
                    <a:pt x="82249" y="155602"/>
                  </a:lnTo>
                  <a:lnTo>
                    <a:pt x="83728" y="137948"/>
                  </a:lnTo>
                  <a:lnTo>
                    <a:pt x="79612" y="79745"/>
                  </a:lnTo>
                  <a:lnTo>
                    <a:pt x="79430" y="52879"/>
                  </a:lnTo>
                  <a:lnTo>
                    <a:pt x="80729" y="47159"/>
                  </a:lnTo>
                  <a:lnTo>
                    <a:pt x="82917" y="43345"/>
                  </a:lnTo>
                  <a:lnTo>
                    <a:pt x="89613" y="37225"/>
                  </a:lnTo>
                  <a:lnTo>
                    <a:pt x="90774" y="48806"/>
                  </a:lnTo>
                  <a:lnTo>
                    <a:pt x="91218" y="105915"/>
                  </a:lnTo>
                  <a:lnTo>
                    <a:pt x="91249" y="134128"/>
                  </a:lnTo>
                  <a:lnTo>
                    <a:pt x="98310" y="152657"/>
                  </a:lnTo>
                  <a:lnTo>
                    <a:pt x="115074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2" name="SMARTInkShape-939"/>
            <p:cNvSpPr/>
            <p:nvPr/>
          </p:nvSpPr>
          <p:spPr>
            <a:xfrm>
              <a:off x="11229249" y="2817276"/>
              <a:ext cx="129315" cy="157623"/>
            </a:xfrm>
            <a:custGeom>
              <a:avLst/>
              <a:gdLst/>
              <a:ahLst/>
              <a:cxnLst/>
              <a:rect l="0" t="0" r="0" b="0"/>
              <a:pathLst>
                <a:path w="129315" h="157623">
                  <a:moveTo>
                    <a:pt x="10251" y="28318"/>
                  </a:moveTo>
                  <a:lnTo>
                    <a:pt x="10251" y="34638"/>
                  </a:lnTo>
                  <a:lnTo>
                    <a:pt x="0" y="79198"/>
                  </a:lnTo>
                  <a:lnTo>
                    <a:pt x="2608" y="94146"/>
                  </a:lnTo>
                  <a:lnTo>
                    <a:pt x="15061" y="120843"/>
                  </a:lnTo>
                  <a:lnTo>
                    <a:pt x="22532" y="128971"/>
                  </a:lnTo>
                  <a:lnTo>
                    <a:pt x="26376" y="131139"/>
                  </a:lnTo>
                  <a:lnTo>
                    <a:pt x="50748" y="134190"/>
                  </a:lnTo>
                  <a:lnTo>
                    <a:pt x="57092" y="133294"/>
                  </a:lnTo>
                  <a:lnTo>
                    <a:pt x="61322" y="131375"/>
                  </a:lnTo>
                  <a:lnTo>
                    <a:pt x="64142" y="128772"/>
                  </a:lnTo>
                  <a:lnTo>
                    <a:pt x="67275" y="118825"/>
                  </a:lnTo>
                  <a:lnTo>
                    <a:pt x="72569" y="98350"/>
                  </a:lnTo>
                  <a:lnTo>
                    <a:pt x="78985" y="75526"/>
                  </a:lnTo>
                  <a:lnTo>
                    <a:pt x="84979" y="22385"/>
                  </a:lnTo>
                  <a:lnTo>
                    <a:pt x="94571" y="6275"/>
                  </a:lnTo>
                  <a:lnTo>
                    <a:pt x="98212" y="1716"/>
                  </a:lnTo>
                  <a:lnTo>
                    <a:pt x="100643" y="0"/>
                  </a:lnTo>
                  <a:lnTo>
                    <a:pt x="102262" y="179"/>
                  </a:lnTo>
                  <a:lnTo>
                    <a:pt x="103342" y="1621"/>
                  </a:lnTo>
                  <a:lnTo>
                    <a:pt x="101014" y="10279"/>
                  </a:lnTo>
                  <a:lnTo>
                    <a:pt x="96891" y="25592"/>
                  </a:lnTo>
                  <a:lnTo>
                    <a:pt x="95207" y="84300"/>
                  </a:lnTo>
                  <a:lnTo>
                    <a:pt x="104509" y="120605"/>
                  </a:lnTo>
                  <a:lnTo>
                    <a:pt x="128190" y="157622"/>
                  </a:lnTo>
                  <a:lnTo>
                    <a:pt x="128565" y="156854"/>
                  </a:lnTo>
                  <a:lnTo>
                    <a:pt x="129314" y="1473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3" name="SMARTInkShape-940"/>
            <p:cNvSpPr/>
            <p:nvPr/>
          </p:nvSpPr>
          <p:spPr>
            <a:xfrm>
              <a:off x="11431101" y="2643188"/>
              <a:ext cx="42797" cy="330037"/>
            </a:xfrm>
            <a:custGeom>
              <a:avLst/>
              <a:gdLst/>
              <a:ahLst/>
              <a:cxnLst/>
              <a:rect l="0" t="0" r="0" b="0"/>
              <a:pathLst>
                <a:path w="42797" h="330037">
                  <a:moveTo>
                    <a:pt x="10805" y="0"/>
                  </a:moveTo>
                  <a:lnTo>
                    <a:pt x="4484" y="0"/>
                  </a:lnTo>
                  <a:lnTo>
                    <a:pt x="2622" y="1322"/>
                  </a:lnTo>
                  <a:lnTo>
                    <a:pt x="1380" y="3527"/>
                  </a:lnTo>
                  <a:lnTo>
                    <a:pt x="0" y="12151"/>
                  </a:lnTo>
                  <a:lnTo>
                    <a:pt x="548" y="39319"/>
                  </a:lnTo>
                  <a:lnTo>
                    <a:pt x="15513" y="89403"/>
                  </a:lnTo>
                  <a:lnTo>
                    <a:pt x="26900" y="139819"/>
                  </a:lnTo>
                  <a:lnTo>
                    <a:pt x="33092" y="193913"/>
                  </a:lnTo>
                  <a:lnTo>
                    <a:pt x="34164" y="242811"/>
                  </a:lnTo>
                  <a:lnTo>
                    <a:pt x="34559" y="302290"/>
                  </a:lnTo>
                  <a:lnTo>
                    <a:pt x="34600" y="322106"/>
                  </a:lnTo>
                  <a:lnTo>
                    <a:pt x="35929" y="325863"/>
                  </a:lnTo>
                  <a:lnTo>
                    <a:pt x="38137" y="328366"/>
                  </a:lnTo>
                  <a:lnTo>
                    <a:pt x="40934" y="330036"/>
                  </a:lnTo>
                  <a:lnTo>
                    <a:pt x="42796" y="329826"/>
                  </a:lnTo>
                  <a:lnTo>
                    <a:pt x="34618" y="321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4" name="SMARTInkShape-941"/>
            <p:cNvSpPr/>
            <p:nvPr/>
          </p:nvSpPr>
          <p:spPr>
            <a:xfrm>
              <a:off x="11394281" y="2833688"/>
              <a:ext cx="83345" cy="59532"/>
            </a:xfrm>
            <a:custGeom>
              <a:avLst/>
              <a:gdLst/>
              <a:ahLst/>
              <a:cxnLst/>
              <a:rect l="0" t="0" r="0" b="0"/>
              <a:pathLst>
                <a:path w="83345" h="59532">
                  <a:moveTo>
                    <a:pt x="0" y="59531"/>
                  </a:moveTo>
                  <a:lnTo>
                    <a:pt x="6322" y="59531"/>
                  </a:lnTo>
                  <a:lnTo>
                    <a:pt x="12951" y="52475"/>
                  </a:lnTo>
                  <a:lnTo>
                    <a:pt x="21667" y="39028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26" name="SMARTInkShape-942"/>
          <p:cNvSpPr/>
          <p:nvPr/>
        </p:nvSpPr>
        <p:spPr>
          <a:xfrm>
            <a:off x="4917281" y="4119563"/>
            <a:ext cx="1404939" cy="1726406"/>
          </a:xfrm>
          <a:custGeom>
            <a:avLst/>
            <a:gdLst/>
            <a:ahLst/>
            <a:cxnLst/>
            <a:rect l="0" t="0" r="0" b="0"/>
            <a:pathLst>
              <a:path w="1404939" h="1726406">
                <a:moveTo>
                  <a:pt x="0" y="47625"/>
                </a:moveTo>
                <a:lnTo>
                  <a:pt x="0" y="75957"/>
                </a:lnTo>
                <a:lnTo>
                  <a:pt x="3528" y="83589"/>
                </a:lnTo>
                <a:lnTo>
                  <a:pt x="8184" y="91390"/>
                </a:lnTo>
                <a:lnTo>
                  <a:pt x="11170" y="107177"/>
                </a:lnTo>
                <a:lnTo>
                  <a:pt x="13133" y="135185"/>
                </a:lnTo>
                <a:lnTo>
                  <a:pt x="33918" y="192770"/>
                </a:lnTo>
                <a:lnTo>
                  <a:pt x="39176" y="229680"/>
                </a:lnTo>
                <a:lnTo>
                  <a:pt x="63703" y="288304"/>
                </a:lnTo>
                <a:lnTo>
                  <a:pt x="80490" y="346314"/>
                </a:lnTo>
                <a:lnTo>
                  <a:pt x="97798" y="398744"/>
                </a:lnTo>
                <a:lnTo>
                  <a:pt x="115759" y="455432"/>
                </a:lnTo>
                <a:lnTo>
                  <a:pt x="122300" y="505290"/>
                </a:lnTo>
                <a:lnTo>
                  <a:pt x="139332" y="549453"/>
                </a:lnTo>
                <a:lnTo>
                  <a:pt x="147033" y="560819"/>
                </a:lnTo>
                <a:lnTo>
                  <a:pt x="160422" y="620278"/>
                </a:lnTo>
                <a:lnTo>
                  <a:pt x="176389" y="678022"/>
                </a:lnTo>
                <a:lnTo>
                  <a:pt x="194972" y="728926"/>
                </a:lnTo>
                <a:lnTo>
                  <a:pt x="210851" y="773209"/>
                </a:lnTo>
                <a:lnTo>
                  <a:pt x="223362" y="821683"/>
                </a:lnTo>
                <a:lnTo>
                  <a:pt x="246569" y="880838"/>
                </a:lnTo>
                <a:lnTo>
                  <a:pt x="259081" y="928902"/>
                </a:lnTo>
                <a:lnTo>
                  <a:pt x="276392" y="982103"/>
                </a:lnTo>
                <a:lnTo>
                  <a:pt x="297880" y="1035306"/>
                </a:lnTo>
                <a:lnTo>
                  <a:pt x="304371" y="1051480"/>
                </a:lnTo>
                <a:lnTo>
                  <a:pt x="310670" y="1075459"/>
                </a:lnTo>
                <a:lnTo>
                  <a:pt x="325472" y="1099323"/>
                </a:lnTo>
                <a:lnTo>
                  <a:pt x="342186" y="1153827"/>
                </a:lnTo>
                <a:lnTo>
                  <a:pt x="352155" y="1173401"/>
                </a:lnTo>
                <a:lnTo>
                  <a:pt x="366251" y="1225496"/>
                </a:lnTo>
                <a:lnTo>
                  <a:pt x="387713" y="1268150"/>
                </a:lnTo>
                <a:lnTo>
                  <a:pt x="400633" y="1323206"/>
                </a:lnTo>
                <a:lnTo>
                  <a:pt x="417519" y="1379317"/>
                </a:lnTo>
                <a:lnTo>
                  <a:pt x="444548" y="1436580"/>
                </a:lnTo>
                <a:lnTo>
                  <a:pt x="461481" y="1490921"/>
                </a:lnTo>
                <a:lnTo>
                  <a:pt x="472940" y="1511047"/>
                </a:lnTo>
                <a:lnTo>
                  <a:pt x="496759" y="1568379"/>
                </a:lnTo>
                <a:lnTo>
                  <a:pt x="512060" y="1614050"/>
                </a:lnTo>
                <a:lnTo>
                  <a:pt x="522058" y="1628642"/>
                </a:lnTo>
                <a:lnTo>
                  <a:pt x="523516" y="1640165"/>
                </a:lnTo>
                <a:lnTo>
                  <a:pt x="523716" y="1647507"/>
                </a:lnTo>
                <a:lnTo>
                  <a:pt x="525092" y="1649994"/>
                </a:lnTo>
                <a:lnTo>
                  <a:pt x="527332" y="1651652"/>
                </a:lnTo>
                <a:lnTo>
                  <a:pt x="530149" y="1652758"/>
                </a:lnTo>
                <a:lnTo>
                  <a:pt x="532026" y="1654817"/>
                </a:lnTo>
                <a:lnTo>
                  <a:pt x="536775" y="1666964"/>
                </a:lnTo>
                <a:lnTo>
                  <a:pt x="543866" y="1676014"/>
                </a:lnTo>
                <a:lnTo>
                  <a:pt x="546555" y="1687074"/>
                </a:lnTo>
                <a:lnTo>
                  <a:pt x="547687" y="1720657"/>
                </a:lnTo>
                <a:lnTo>
                  <a:pt x="549010" y="1722573"/>
                </a:lnTo>
                <a:lnTo>
                  <a:pt x="551215" y="1723851"/>
                </a:lnTo>
                <a:lnTo>
                  <a:pt x="557938" y="1725900"/>
                </a:lnTo>
                <a:lnTo>
                  <a:pt x="552408" y="1726307"/>
                </a:lnTo>
                <a:lnTo>
                  <a:pt x="559487" y="1726405"/>
                </a:lnTo>
                <a:lnTo>
                  <a:pt x="559594" y="1704260"/>
                </a:lnTo>
                <a:lnTo>
                  <a:pt x="591234" y="1669633"/>
                </a:lnTo>
                <a:lnTo>
                  <a:pt x="593499" y="1662368"/>
                </a:lnTo>
                <a:lnTo>
                  <a:pt x="595426" y="1659902"/>
                </a:lnTo>
                <a:lnTo>
                  <a:pt x="601097" y="1657160"/>
                </a:lnTo>
                <a:lnTo>
                  <a:pt x="603137" y="1655107"/>
                </a:lnTo>
                <a:lnTo>
                  <a:pt x="613003" y="1638589"/>
                </a:lnTo>
                <a:lnTo>
                  <a:pt x="633585" y="1613219"/>
                </a:lnTo>
                <a:lnTo>
                  <a:pt x="669252" y="1554489"/>
                </a:lnTo>
                <a:lnTo>
                  <a:pt x="699007" y="1502844"/>
                </a:lnTo>
                <a:lnTo>
                  <a:pt x="700161" y="1497990"/>
                </a:lnTo>
                <a:lnTo>
                  <a:pt x="708498" y="1489068"/>
                </a:lnTo>
                <a:lnTo>
                  <a:pt x="719701" y="1479370"/>
                </a:lnTo>
                <a:lnTo>
                  <a:pt x="750784" y="1427192"/>
                </a:lnTo>
                <a:lnTo>
                  <a:pt x="781871" y="1373370"/>
                </a:lnTo>
                <a:lnTo>
                  <a:pt x="813595" y="1319829"/>
                </a:lnTo>
                <a:lnTo>
                  <a:pt x="845344" y="1261838"/>
                </a:lnTo>
                <a:lnTo>
                  <a:pt x="877094" y="1206736"/>
                </a:lnTo>
                <a:lnTo>
                  <a:pt x="904875" y="1154688"/>
                </a:lnTo>
                <a:lnTo>
                  <a:pt x="932658" y="1099331"/>
                </a:lnTo>
                <a:lnTo>
                  <a:pt x="955391" y="1067591"/>
                </a:lnTo>
                <a:lnTo>
                  <a:pt x="974443" y="1019969"/>
                </a:lnTo>
                <a:lnTo>
                  <a:pt x="991340" y="996156"/>
                </a:lnTo>
                <a:lnTo>
                  <a:pt x="1012563" y="937066"/>
                </a:lnTo>
                <a:lnTo>
                  <a:pt x="1035891" y="878270"/>
                </a:lnTo>
                <a:lnTo>
                  <a:pt x="1047764" y="851572"/>
                </a:lnTo>
                <a:lnTo>
                  <a:pt x="1063628" y="818057"/>
                </a:lnTo>
                <a:lnTo>
                  <a:pt x="1077187" y="766360"/>
                </a:lnTo>
                <a:lnTo>
                  <a:pt x="1102087" y="710429"/>
                </a:lnTo>
                <a:lnTo>
                  <a:pt x="1119928" y="654845"/>
                </a:lnTo>
                <a:lnTo>
                  <a:pt x="1147011" y="599281"/>
                </a:lnTo>
                <a:lnTo>
                  <a:pt x="1163949" y="545016"/>
                </a:lnTo>
                <a:lnTo>
                  <a:pt x="1181266" y="486562"/>
                </a:lnTo>
                <a:lnTo>
                  <a:pt x="1202755" y="436863"/>
                </a:lnTo>
                <a:lnTo>
                  <a:pt x="1214504" y="410781"/>
                </a:lnTo>
                <a:lnTo>
                  <a:pt x="1246190" y="351663"/>
                </a:lnTo>
                <a:lnTo>
                  <a:pt x="1264546" y="295896"/>
                </a:lnTo>
                <a:lnTo>
                  <a:pt x="1285727" y="240946"/>
                </a:lnTo>
                <a:lnTo>
                  <a:pt x="1291542" y="222181"/>
                </a:lnTo>
                <a:lnTo>
                  <a:pt x="1302065" y="207667"/>
                </a:lnTo>
                <a:lnTo>
                  <a:pt x="1308575" y="201945"/>
                </a:lnTo>
                <a:lnTo>
                  <a:pt x="1315807" y="188530"/>
                </a:lnTo>
                <a:lnTo>
                  <a:pt x="1320344" y="175072"/>
                </a:lnTo>
                <a:lnTo>
                  <a:pt x="1340354" y="137725"/>
                </a:lnTo>
                <a:lnTo>
                  <a:pt x="1351062" y="99063"/>
                </a:lnTo>
                <a:lnTo>
                  <a:pt x="1358062" y="90330"/>
                </a:lnTo>
                <a:lnTo>
                  <a:pt x="1361781" y="88001"/>
                </a:lnTo>
                <a:lnTo>
                  <a:pt x="1364260" y="83803"/>
                </a:lnTo>
                <a:lnTo>
                  <a:pt x="1371768" y="61581"/>
                </a:lnTo>
                <a:lnTo>
                  <a:pt x="1376966" y="52505"/>
                </a:lnTo>
                <a:lnTo>
                  <a:pt x="1381216" y="39957"/>
                </a:lnTo>
                <a:lnTo>
                  <a:pt x="1402744" y="14268"/>
                </a:lnTo>
                <a:lnTo>
                  <a:pt x="1403963" y="9428"/>
                </a:lnTo>
                <a:lnTo>
                  <a:pt x="1404937" y="4"/>
                </a:lnTo>
                <a:lnTo>
                  <a:pt x="14049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27" name="SMARTInkShape-943"/>
          <p:cNvSpPr/>
          <p:nvPr/>
        </p:nvSpPr>
        <p:spPr>
          <a:xfrm>
            <a:off x="4988719" y="4119563"/>
            <a:ext cx="1404938" cy="69011"/>
          </a:xfrm>
          <a:custGeom>
            <a:avLst/>
            <a:gdLst/>
            <a:ahLst/>
            <a:cxnLst/>
            <a:rect l="0" t="0" r="0" b="0"/>
            <a:pathLst>
              <a:path w="1404938" h="69011">
                <a:moveTo>
                  <a:pt x="0" y="23812"/>
                </a:moveTo>
                <a:lnTo>
                  <a:pt x="55671" y="23812"/>
                </a:lnTo>
                <a:lnTo>
                  <a:pt x="111370" y="23812"/>
                </a:lnTo>
                <a:lnTo>
                  <a:pt x="134447" y="23812"/>
                </a:lnTo>
                <a:lnTo>
                  <a:pt x="193804" y="35500"/>
                </a:lnTo>
                <a:lnTo>
                  <a:pt x="245946" y="37033"/>
                </a:lnTo>
                <a:lnTo>
                  <a:pt x="282288" y="45968"/>
                </a:lnTo>
                <a:lnTo>
                  <a:pt x="329191" y="48850"/>
                </a:lnTo>
                <a:lnTo>
                  <a:pt x="361456" y="57029"/>
                </a:lnTo>
                <a:lnTo>
                  <a:pt x="417889" y="59384"/>
                </a:lnTo>
                <a:lnTo>
                  <a:pt x="471077" y="59518"/>
                </a:lnTo>
                <a:lnTo>
                  <a:pt x="525153" y="59530"/>
                </a:lnTo>
                <a:lnTo>
                  <a:pt x="582093" y="59531"/>
                </a:lnTo>
                <a:lnTo>
                  <a:pt x="635062" y="59531"/>
                </a:lnTo>
                <a:lnTo>
                  <a:pt x="694108" y="59531"/>
                </a:lnTo>
                <a:lnTo>
                  <a:pt x="750560" y="68955"/>
                </a:lnTo>
                <a:lnTo>
                  <a:pt x="772791" y="69010"/>
                </a:lnTo>
                <a:lnTo>
                  <a:pt x="825053" y="60537"/>
                </a:lnTo>
                <a:lnTo>
                  <a:pt x="879945" y="59619"/>
                </a:lnTo>
                <a:lnTo>
                  <a:pt x="931028" y="58216"/>
                </a:lnTo>
                <a:lnTo>
                  <a:pt x="988527" y="49281"/>
                </a:lnTo>
                <a:lnTo>
                  <a:pt x="1039181" y="47770"/>
                </a:lnTo>
                <a:lnTo>
                  <a:pt x="1082805" y="46330"/>
                </a:lnTo>
                <a:lnTo>
                  <a:pt x="1136833" y="36455"/>
                </a:lnTo>
                <a:lnTo>
                  <a:pt x="1180552" y="34492"/>
                </a:lnTo>
                <a:lnTo>
                  <a:pt x="1208381" y="26314"/>
                </a:lnTo>
                <a:lnTo>
                  <a:pt x="1261530" y="20504"/>
                </a:lnTo>
                <a:lnTo>
                  <a:pt x="1314739" y="4059"/>
                </a:lnTo>
                <a:lnTo>
                  <a:pt x="1370878" y="158"/>
                </a:lnTo>
                <a:lnTo>
                  <a:pt x="140493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28" name="SMARTInkShape-944"/>
          <p:cNvSpPr/>
          <p:nvPr/>
        </p:nvSpPr>
        <p:spPr>
          <a:xfrm>
            <a:off x="5036489" y="4405313"/>
            <a:ext cx="1130949" cy="71438"/>
          </a:xfrm>
          <a:custGeom>
            <a:avLst/>
            <a:gdLst/>
            <a:ahLst/>
            <a:cxnLst/>
            <a:rect l="0" t="0" r="0" b="0"/>
            <a:pathLst>
              <a:path w="1130949" h="71438">
                <a:moveTo>
                  <a:pt x="11761" y="0"/>
                </a:moveTo>
                <a:lnTo>
                  <a:pt x="0" y="0"/>
                </a:lnTo>
                <a:lnTo>
                  <a:pt x="33905" y="0"/>
                </a:lnTo>
                <a:lnTo>
                  <a:pt x="34462" y="1322"/>
                </a:lnTo>
                <a:lnTo>
                  <a:pt x="35427" y="10250"/>
                </a:lnTo>
                <a:lnTo>
                  <a:pt x="39036" y="11170"/>
                </a:lnTo>
                <a:lnTo>
                  <a:pt x="57688" y="11901"/>
                </a:lnTo>
                <a:lnTo>
                  <a:pt x="58253" y="13227"/>
                </a:lnTo>
                <a:lnTo>
                  <a:pt x="58883" y="18225"/>
                </a:lnTo>
                <a:lnTo>
                  <a:pt x="60374" y="20088"/>
                </a:lnTo>
                <a:lnTo>
                  <a:pt x="70789" y="23666"/>
                </a:lnTo>
                <a:lnTo>
                  <a:pt x="82695" y="23808"/>
                </a:lnTo>
                <a:lnTo>
                  <a:pt x="93406" y="34063"/>
                </a:lnTo>
                <a:lnTo>
                  <a:pt x="105206" y="35573"/>
                </a:lnTo>
                <a:lnTo>
                  <a:pt x="140916" y="35718"/>
                </a:lnTo>
                <a:lnTo>
                  <a:pt x="151877" y="43901"/>
                </a:lnTo>
                <a:lnTo>
                  <a:pt x="165893" y="47479"/>
                </a:lnTo>
                <a:lnTo>
                  <a:pt x="194513" y="47620"/>
                </a:lnTo>
                <a:lnTo>
                  <a:pt x="197095" y="48945"/>
                </a:lnTo>
                <a:lnTo>
                  <a:pt x="198818" y="51151"/>
                </a:lnTo>
                <a:lnTo>
                  <a:pt x="199965" y="53944"/>
                </a:lnTo>
                <a:lnTo>
                  <a:pt x="202053" y="55807"/>
                </a:lnTo>
                <a:lnTo>
                  <a:pt x="207901" y="57875"/>
                </a:lnTo>
                <a:lnTo>
                  <a:pt x="265908" y="59530"/>
                </a:lnTo>
                <a:lnTo>
                  <a:pt x="321361" y="59531"/>
                </a:lnTo>
                <a:lnTo>
                  <a:pt x="380841" y="59531"/>
                </a:lnTo>
                <a:lnTo>
                  <a:pt x="436416" y="59531"/>
                </a:lnTo>
                <a:lnTo>
                  <a:pt x="495910" y="59531"/>
                </a:lnTo>
                <a:lnTo>
                  <a:pt x="511371" y="59531"/>
                </a:lnTo>
                <a:lnTo>
                  <a:pt x="521765" y="56003"/>
                </a:lnTo>
                <a:lnTo>
                  <a:pt x="530794" y="51348"/>
                </a:lnTo>
                <a:lnTo>
                  <a:pt x="551395" y="48116"/>
                </a:lnTo>
                <a:lnTo>
                  <a:pt x="559397" y="51370"/>
                </a:lnTo>
                <a:lnTo>
                  <a:pt x="563383" y="54091"/>
                </a:lnTo>
                <a:lnTo>
                  <a:pt x="581634" y="57919"/>
                </a:lnTo>
                <a:lnTo>
                  <a:pt x="638794" y="59523"/>
                </a:lnTo>
                <a:lnTo>
                  <a:pt x="670572" y="59530"/>
                </a:lnTo>
                <a:lnTo>
                  <a:pt x="678511" y="63058"/>
                </a:lnTo>
                <a:lnTo>
                  <a:pt x="686449" y="67713"/>
                </a:lnTo>
                <a:lnTo>
                  <a:pt x="699678" y="70334"/>
                </a:lnTo>
                <a:lnTo>
                  <a:pt x="757789" y="71428"/>
                </a:lnTo>
                <a:lnTo>
                  <a:pt x="813447" y="71437"/>
                </a:lnTo>
                <a:lnTo>
                  <a:pt x="871902" y="71437"/>
                </a:lnTo>
                <a:lnTo>
                  <a:pt x="931249" y="71437"/>
                </a:lnTo>
                <a:lnTo>
                  <a:pt x="990622" y="71437"/>
                </a:lnTo>
                <a:lnTo>
                  <a:pt x="1047718" y="71437"/>
                </a:lnTo>
                <a:lnTo>
                  <a:pt x="1107122" y="71437"/>
                </a:lnTo>
                <a:lnTo>
                  <a:pt x="1119039" y="59535"/>
                </a:lnTo>
                <a:lnTo>
                  <a:pt x="1130948" y="59531"/>
                </a:lnTo>
                <a:lnTo>
                  <a:pt x="1119047" y="59531"/>
                </a:lnTo>
                <a:lnTo>
                  <a:pt x="1119042" y="714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31" name="SMARTInkShape-Group121"/>
          <p:cNvGrpSpPr/>
          <p:nvPr/>
        </p:nvGrpSpPr>
        <p:grpSpPr>
          <a:xfrm>
            <a:off x="5453063" y="4179094"/>
            <a:ext cx="226219" cy="202407"/>
            <a:chOff x="5453063" y="4179094"/>
            <a:chExt cx="226219" cy="202407"/>
          </a:xfrm>
        </p:grpSpPr>
        <p:sp>
          <p:nvSpPr>
            <p:cNvPr id="729" name="SMARTInkShape-945"/>
            <p:cNvSpPr/>
            <p:nvPr/>
          </p:nvSpPr>
          <p:spPr>
            <a:xfrm>
              <a:off x="5453063" y="4202906"/>
              <a:ext cx="1" cy="178595"/>
            </a:xfrm>
            <a:custGeom>
              <a:avLst/>
              <a:gdLst/>
              <a:ahLst/>
              <a:cxnLst/>
              <a:rect l="0" t="0" r="0" b="0"/>
              <a:pathLst>
                <a:path w="1" h="178595">
                  <a:moveTo>
                    <a:pt x="0" y="0"/>
                  </a:moveTo>
                  <a:lnTo>
                    <a:pt x="0" y="56675"/>
                  </a:lnTo>
                  <a:lnTo>
                    <a:pt x="0" y="115096"/>
                  </a:lnTo>
                  <a:lnTo>
                    <a:pt x="0" y="174502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0" name="SMARTInkShape-946"/>
            <p:cNvSpPr/>
            <p:nvPr/>
          </p:nvSpPr>
          <p:spPr>
            <a:xfrm>
              <a:off x="5476875" y="4179094"/>
              <a:ext cx="202407" cy="202407"/>
            </a:xfrm>
            <a:custGeom>
              <a:avLst/>
              <a:gdLst/>
              <a:ahLst/>
              <a:cxnLst/>
              <a:rect l="0" t="0" r="0" b="0"/>
              <a:pathLst>
                <a:path w="202407" h="202407">
                  <a:moveTo>
                    <a:pt x="0" y="0"/>
                  </a:moveTo>
                  <a:lnTo>
                    <a:pt x="6321" y="0"/>
                  </a:lnTo>
                  <a:lnTo>
                    <a:pt x="8182" y="1323"/>
                  </a:lnTo>
                  <a:lnTo>
                    <a:pt x="9423" y="3527"/>
                  </a:lnTo>
                  <a:lnTo>
                    <a:pt x="10251" y="6321"/>
                  </a:lnTo>
                  <a:lnTo>
                    <a:pt x="19762" y="21631"/>
                  </a:lnTo>
                  <a:lnTo>
                    <a:pt x="23935" y="40070"/>
                  </a:lnTo>
                  <a:lnTo>
                    <a:pt x="31640" y="55822"/>
                  </a:lnTo>
                  <a:lnTo>
                    <a:pt x="36683" y="90085"/>
                  </a:lnTo>
                  <a:lnTo>
                    <a:pt x="48600" y="106919"/>
                  </a:lnTo>
                  <a:lnTo>
                    <a:pt x="57372" y="116664"/>
                  </a:lnTo>
                  <a:lnTo>
                    <a:pt x="58572" y="121524"/>
                  </a:lnTo>
                  <a:lnTo>
                    <a:pt x="58891" y="124672"/>
                  </a:lnTo>
                  <a:lnTo>
                    <a:pt x="62774" y="131698"/>
                  </a:lnTo>
                  <a:lnTo>
                    <a:pt x="70931" y="142221"/>
                  </a:lnTo>
                  <a:lnTo>
                    <a:pt x="77608" y="142681"/>
                  </a:lnTo>
                  <a:lnTo>
                    <a:pt x="79520" y="141423"/>
                  </a:lnTo>
                  <a:lnTo>
                    <a:pt x="80794" y="139261"/>
                  </a:lnTo>
                  <a:lnTo>
                    <a:pt x="82840" y="132606"/>
                  </a:lnTo>
                  <a:lnTo>
                    <a:pt x="89515" y="125134"/>
                  </a:lnTo>
                  <a:lnTo>
                    <a:pt x="92702" y="114705"/>
                  </a:lnTo>
                  <a:lnTo>
                    <a:pt x="95441" y="102574"/>
                  </a:lnTo>
                  <a:lnTo>
                    <a:pt x="104449" y="84007"/>
                  </a:lnTo>
                  <a:lnTo>
                    <a:pt x="105352" y="79816"/>
                  </a:lnTo>
                  <a:lnTo>
                    <a:pt x="124845" y="43667"/>
                  </a:lnTo>
                  <a:lnTo>
                    <a:pt x="131775" y="39251"/>
                  </a:lnTo>
                  <a:lnTo>
                    <a:pt x="135475" y="38074"/>
                  </a:lnTo>
                  <a:lnTo>
                    <a:pt x="137942" y="35965"/>
                  </a:lnTo>
                  <a:lnTo>
                    <a:pt x="142225" y="25675"/>
                  </a:lnTo>
                  <a:lnTo>
                    <a:pt x="146114" y="24640"/>
                  </a:lnTo>
                  <a:lnTo>
                    <a:pt x="164987" y="23817"/>
                  </a:lnTo>
                  <a:lnTo>
                    <a:pt x="165554" y="25138"/>
                  </a:lnTo>
                  <a:lnTo>
                    <a:pt x="166184" y="30134"/>
                  </a:lnTo>
                  <a:lnTo>
                    <a:pt x="167674" y="31995"/>
                  </a:lnTo>
                  <a:lnTo>
                    <a:pt x="172859" y="34064"/>
                  </a:lnTo>
                  <a:lnTo>
                    <a:pt x="174771" y="35938"/>
                  </a:lnTo>
                  <a:lnTo>
                    <a:pt x="176895" y="41549"/>
                  </a:lnTo>
                  <a:lnTo>
                    <a:pt x="182055" y="75037"/>
                  </a:lnTo>
                  <a:lnTo>
                    <a:pt x="186747" y="88913"/>
                  </a:lnTo>
                  <a:lnTo>
                    <a:pt x="191726" y="147988"/>
                  </a:lnTo>
                  <a:lnTo>
                    <a:pt x="201664" y="183625"/>
                  </a:lnTo>
                  <a:lnTo>
                    <a:pt x="202406" y="202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32" name="SMARTInkShape-947"/>
          <p:cNvSpPr/>
          <p:nvPr/>
        </p:nvSpPr>
        <p:spPr>
          <a:xfrm>
            <a:off x="5109437" y="4691063"/>
            <a:ext cx="903220" cy="59532"/>
          </a:xfrm>
          <a:custGeom>
            <a:avLst/>
            <a:gdLst/>
            <a:ahLst/>
            <a:cxnLst/>
            <a:rect l="0" t="0" r="0" b="0"/>
            <a:pathLst>
              <a:path w="903220" h="59532">
                <a:moveTo>
                  <a:pt x="10251" y="0"/>
                </a:moveTo>
                <a:lnTo>
                  <a:pt x="0" y="0"/>
                </a:lnTo>
                <a:lnTo>
                  <a:pt x="32365" y="0"/>
                </a:lnTo>
                <a:lnTo>
                  <a:pt x="32930" y="1322"/>
                </a:lnTo>
                <a:lnTo>
                  <a:pt x="33560" y="6320"/>
                </a:lnTo>
                <a:lnTo>
                  <a:pt x="35051" y="8182"/>
                </a:lnTo>
                <a:lnTo>
                  <a:pt x="45466" y="11760"/>
                </a:lnTo>
                <a:lnTo>
                  <a:pt x="67977" y="11905"/>
                </a:lnTo>
                <a:lnTo>
                  <a:pt x="68578" y="13228"/>
                </a:lnTo>
                <a:lnTo>
                  <a:pt x="69247" y="18226"/>
                </a:lnTo>
                <a:lnTo>
                  <a:pt x="70748" y="20088"/>
                </a:lnTo>
                <a:lnTo>
                  <a:pt x="79986" y="23321"/>
                </a:lnTo>
                <a:lnTo>
                  <a:pt x="115215" y="23811"/>
                </a:lnTo>
                <a:lnTo>
                  <a:pt x="127465" y="34063"/>
                </a:lnTo>
                <a:lnTo>
                  <a:pt x="135086" y="35227"/>
                </a:lnTo>
                <a:lnTo>
                  <a:pt x="193304" y="35718"/>
                </a:lnTo>
                <a:lnTo>
                  <a:pt x="252345" y="35718"/>
                </a:lnTo>
                <a:lnTo>
                  <a:pt x="260282" y="39246"/>
                </a:lnTo>
                <a:lnTo>
                  <a:pt x="268218" y="43901"/>
                </a:lnTo>
                <a:lnTo>
                  <a:pt x="284094" y="46888"/>
                </a:lnTo>
                <a:lnTo>
                  <a:pt x="342009" y="47620"/>
                </a:lnTo>
                <a:lnTo>
                  <a:pt x="401496" y="47625"/>
                </a:lnTo>
                <a:lnTo>
                  <a:pt x="430444" y="47625"/>
                </a:lnTo>
                <a:lnTo>
                  <a:pt x="438657" y="44097"/>
                </a:lnTo>
                <a:lnTo>
                  <a:pt x="446715" y="39442"/>
                </a:lnTo>
                <a:lnTo>
                  <a:pt x="462669" y="36454"/>
                </a:lnTo>
                <a:lnTo>
                  <a:pt x="520544" y="35727"/>
                </a:lnTo>
                <a:lnTo>
                  <a:pt x="577278" y="35718"/>
                </a:lnTo>
                <a:lnTo>
                  <a:pt x="621038" y="35718"/>
                </a:lnTo>
                <a:lnTo>
                  <a:pt x="645416" y="42577"/>
                </a:lnTo>
                <a:lnTo>
                  <a:pt x="703083" y="35820"/>
                </a:lnTo>
                <a:lnTo>
                  <a:pt x="729826" y="37061"/>
                </a:lnTo>
                <a:lnTo>
                  <a:pt x="765381" y="46890"/>
                </a:lnTo>
                <a:lnTo>
                  <a:pt x="823809" y="47620"/>
                </a:lnTo>
                <a:lnTo>
                  <a:pt x="831765" y="51151"/>
                </a:lnTo>
                <a:lnTo>
                  <a:pt x="839712" y="55807"/>
                </a:lnTo>
                <a:lnTo>
                  <a:pt x="855593" y="58795"/>
                </a:lnTo>
                <a:lnTo>
                  <a:pt x="903219" y="595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35" name="SMARTInkShape-Group123"/>
          <p:cNvGrpSpPr/>
          <p:nvPr/>
        </p:nvGrpSpPr>
        <p:grpSpPr>
          <a:xfrm>
            <a:off x="5464970" y="4512469"/>
            <a:ext cx="190500" cy="226220"/>
            <a:chOff x="5464970" y="4512469"/>
            <a:chExt cx="190500" cy="226220"/>
          </a:xfrm>
        </p:grpSpPr>
        <p:sp>
          <p:nvSpPr>
            <p:cNvPr id="733" name="SMARTInkShape-948"/>
            <p:cNvSpPr/>
            <p:nvPr/>
          </p:nvSpPr>
          <p:spPr>
            <a:xfrm>
              <a:off x="5464970" y="4512469"/>
              <a:ext cx="154781" cy="190486"/>
            </a:xfrm>
            <a:custGeom>
              <a:avLst/>
              <a:gdLst/>
              <a:ahLst/>
              <a:cxnLst/>
              <a:rect l="0" t="0" r="0" b="0"/>
              <a:pathLst>
                <a:path w="154781" h="190486">
                  <a:moveTo>
                    <a:pt x="119061" y="11906"/>
                  </a:moveTo>
                  <a:lnTo>
                    <a:pt x="107169" y="11906"/>
                  </a:lnTo>
                  <a:lnTo>
                    <a:pt x="95394" y="145"/>
                  </a:lnTo>
                  <a:lnTo>
                    <a:pt x="61335" y="0"/>
                  </a:lnTo>
                  <a:lnTo>
                    <a:pt x="50381" y="8182"/>
                  </a:lnTo>
                  <a:lnTo>
                    <a:pt x="43117" y="10251"/>
                  </a:lnTo>
                  <a:lnTo>
                    <a:pt x="40651" y="12126"/>
                  </a:lnTo>
                  <a:lnTo>
                    <a:pt x="3459" y="59553"/>
                  </a:lnTo>
                  <a:lnTo>
                    <a:pt x="682" y="75409"/>
                  </a:lnTo>
                  <a:lnTo>
                    <a:pt x="0" y="128617"/>
                  </a:lnTo>
                  <a:lnTo>
                    <a:pt x="12125" y="160619"/>
                  </a:lnTo>
                  <a:lnTo>
                    <a:pt x="14697" y="162641"/>
                  </a:lnTo>
                  <a:lnTo>
                    <a:pt x="17736" y="163990"/>
                  </a:lnTo>
                  <a:lnTo>
                    <a:pt x="19761" y="166212"/>
                  </a:lnTo>
                  <a:lnTo>
                    <a:pt x="22011" y="172208"/>
                  </a:lnTo>
                  <a:lnTo>
                    <a:pt x="23934" y="174336"/>
                  </a:lnTo>
                  <a:lnTo>
                    <a:pt x="47864" y="187768"/>
                  </a:lnTo>
                  <a:lnTo>
                    <a:pt x="81602" y="190428"/>
                  </a:lnTo>
                  <a:lnTo>
                    <a:pt x="92553" y="190485"/>
                  </a:lnTo>
                  <a:lnTo>
                    <a:pt x="105265" y="180247"/>
                  </a:lnTo>
                  <a:lnTo>
                    <a:pt x="112915" y="179083"/>
                  </a:lnTo>
                  <a:lnTo>
                    <a:pt x="114964" y="177597"/>
                  </a:lnTo>
                  <a:lnTo>
                    <a:pt x="116330" y="175284"/>
                  </a:lnTo>
                  <a:lnTo>
                    <a:pt x="117240" y="172418"/>
                  </a:lnTo>
                  <a:lnTo>
                    <a:pt x="119171" y="170508"/>
                  </a:lnTo>
                  <a:lnTo>
                    <a:pt x="129152" y="167191"/>
                  </a:lnTo>
                  <a:lnTo>
                    <a:pt x="136750" y="166836"/>
                  </a:lnTo>
                  <a:lnTo>
                    <a:pt x="138791" y="165464"/>
                  </a:lnTo>
                  <a:lnTo>
                    <a:pt x="140153" y="163225"/>
                  </a:lnTo>
                  <a:lnTo>
                    <a:pt x="142869" y="154795"/>
                  </a:lnTo>
                  <a:lnTo>
                    <a:pt x="154780" y="154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4" name="SMARTInkShape-949"/>
            <p:cNvSpPr/>
            <p:nvPr/>
          </p:nvSpPr>
          <p:spPr>
            <a:xfrm>
              <a:off x="5548317" y="4595813"/>
              <a:ext cx="107153" cy="142876"/>
            </a:xfrm>
            <a:custGeom>
              <a:avLst/>
              <a:gdLst/>
              <a:ahLst/>
              <a:cxnLst/>
              <a:rect l="0" t="0" r="0" b="0"/>
              <a:pathLst>
                <a:path w="107153" h="142876">
                  <a:moveTo>
                    <a:pt x="11902" y="0"/>
                  </a:moveTo>
                  <a:lnTo>
                    <a:pt x="487" y="0"/>
                  </a:lnTo>
                  <a:lnTo>
                    <a:pt x="0" y="11760"/>
                  </a:lnTo>
                  <a:lnTo>
                    <a:pt x="22140" y="11906"/>
                  </a:lnTo>
                  <a:lnTo>
                    <a:pt x="33913" y="1655"/>
                  </a:lnTo>
                  <a:lnTo>
                    <a:pt x="41501" y="491"/>
                  </a:lnTo>
                  <a:lnTo>
                    <a:pt x="82801" y="0"/>
                  </a:lnTo>
                  <a:lnTo>
                    <a:pt x="83180" y="6320"/>
                  </a:lnTo>
                  <a:lnTo>
                    <a:pt x="84556" y="8182"/>
                  </a:lnTo>
                  <a:lnTo>
                    <a:pt x="95099" y="11862"/>
                  </a:lnTo>
                  <a:lnTo>
                    <a:pt x="107152" y="11906"/>
                  </a:lnTo>
                  <a:lnTo>
                    <a:pt x="107152" y="40239"/>
                  </a:lnTo>
                  <a:lnTo>
                    <a:pt x="105829" y="42700"/>
                  </a:lnTo>
                  <a:lnTo>
                    <a:pt x="103624" y="44341"/>
                  </a:lnTo>
                  <a:lnTo>
                    <a:pt x="100831" y="45436"/>
                  </a:lnTo>
                  <a:lnTo>
                    <a:pt x="98968" y="47488"/>
                  </a:lnTo>
                  <a:lnTo>
                    <a:pt x="96901" y="53297"/>
                  </a:lnTo>
                  <a:lnTo>
                    <a:pt x="95246" y="111616"/>
                  </a:lnTo>
                  <a:lnTo>
                    <a:pt x="95246" y="130421"/>
                  </a:lnTo>
                  <a:lnTo>
                    <a:pt x="101566" y="130806"/>
                  </a:lnTo>
                  <a:lnTo>
                    <a:pt x="103428" y="132183"/>
                  </a:lnTo>
                  <a:lnTo>
                    <a:pt x="107133" y="142809"/>
                  </a:lnTo>
                  <a:lnTo>
                    <a:pt x="107151" y="142870"/>
                  </a:lnTo>
                  <a:lnTo>
                    <a:pt x="107152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739" name="SMARTInkShape-Group124"/>
          <p:cNvGrpSpPr/>
          <p:nvPr/>
        </p:nvGrpSpPr>
        <p:grpSpPr>
          <a:xfrm>
            <a:off x="5214938" y="4810125"/>
            <a:ext cx="678657" cy="285751"/>
            <a:chOff x="5214938" y="4810125"/>
            <a:chExt cx="678657" cy="285751"/>
          </a:xfrm>
        </p:grpSpPr>
        <p:sp>
          <p:nvSpPr>
            <p:cNvPr id="736" name="SMARTInkShape-950"/>
            <p:cNvSpPr/>
            <p:nvPr/>
          </p:nvSpPr>
          <p:spPr>
            <a:xfrm>
              <a:off x="5214938" y="5024438"/>
              <a:ext cx="678657" cy="71438"/>
            </a:xfrm>
            <a:custGeom>
              <a:avLst/>
              <a:gdLst/>
              <a:ahLst/>
              <a:cxnLst/>
              <a:rect l="0" t="0" r="0" b="0"/>
              <a:pathLst>
                <a:path w="678657" h="71438">
                  <a:moveTo>
                    <a:pt x="11906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1322" y="8182"/>
                  </a:lnTo>
                  <a:lnTo>
                    <a:pt x="3527" y="9423"/>
                  </a:lnTo>
                  <a:lnTo>
                    <a:pt x="12125" y="11579"/>
                  </a:lnTo>
                  <a:lnTo>
                    <a:pt x="53295" y="11905"/>
                  </a:lnTo>
                  <a:lnTo>
                    <a:pt x="55373" y="13228"/>
                  </a:lnTo>
                  <a:lnTo>
                    <a:pt x="56759" y="15433"/>
                  </a:lnTo>
                  <a:lnTo>
                    <a:pt x="57683" y="18226"/>
                  </a:lnTo>
                  <a:lnTo>
                    <a:pt x="59622" y="20088"/>
                  </a:lnTo>
                  <a:lnTo>
                    <a:pt x="65304" y="22156"/>
                  </a:lnTo>
                  <a:lnTo>
                    <a:pt x="99569" y="25038"/>
                  </a:lnTo>
                  <a:lnTo>
                    <a:pt x="116234" y="34050"/>
                  </a:lnTo>
                  <a:lnTo>
                    <a:pt x="174554" y="35709"/>
                  </a:lnTo>
                  <a:lnTo>
                    <a:pt x="194459" y="35718"/>
                  </a:lnTo>
                  <a:lnTo>
                    <a:pt x="202401" y="39245"/>
                  </a:lnTo>
                  <a:lnTo>
                    <a:pt x="210341" y="43900"/>
                  </a:lnTo>
                  <a:lnTo>
                    <a:pt x="223572" y="46521"/>
                  </a:lnTo>
                  <a:lnTo>
                    <a:pt x="252345" y="47479"/>
                  </a:lnTo>
                  <a:lnTo>
                    <a:pt x="261201" y="44032"/>
                  </a:lnTo>
                  <a:lnTo>
                    <a:pt x="265415" y="41261"/>
                  </a:lnTo>
                  <a:lnTo>
                    <a:pt x="283987" y="37360"/>
                  </a:lnTo>
                  <a:lnTo>
                    <a:pt x="336836" y="35738"/>
                  </a:lnTo>
                  <a:lnTo>
                    <a:pt x="372568" y="35719"/>
                  </a:lnTo>
                  <a:lnTo>
                    <a:pt x="426504" y="47133"/>
                  </a:lnTo>
                  <a:lnTo>
                    <a:pt x="485603" y="47619"/>
                  </a:lnTo>
                  <a:lnTo>
                    <a:pt x="527799" y="47625"/>
                  </a:lnTo>
                  <a:lnTo>
                    <a:pt x="535761" y="51151"/>
                  </a:lnTo>
                  <a:lnTo>
                    <a:pt x="543709" y="55807"/>
                  </a:lnTo>
                  <a:lnTo>
                    <a:pt x="559592" y="58796"/>
                  </a:lnTo>
                  <a:lnTo>
                    <a:pt x="615156" y="59529"/>
                  </a:lnTo>
                  <a:lnTo>
                    <a:pt x="635001" y="59530"/>
                  </a:lnTo>
                  <a:lnTo>
                    <a:pt x="637645" y="60853"/>
                  </a:lnTo>
                  <a:lnTo>
                    <a:pt x="639410" y="63058"/>
                  </a:lnTo>
                  <a:lnTo>
                    <a:pt x="640585" y="65851"/>
                  </a:lnTo>
                  <a:lnTo>
                    <a:pt x="642692" y="67713"/>
                  </a:lnTo>
                  <a:lnTo>
                    <a:pt x="652983" y="70946"/>
                  </a:lnTo>
                  <a:lnTo>
                    <a:pt x="678656" y="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7" name="SMARTInkShape-951"/>
            <p:cNvSpPr/>
            <p:nvPr/>
          </p:nvSpPr>
          <p:spPr>
            <a:xfrm>
              <a:off x="5298934" y="4833982"/>
              <a:ext cx="142223" cy="154691"/>
            </a:xfrm>
            <a:custGeom>
              <a:avLst/>
              <a:gdLst/>
              <a:ahLst/>
              <a:cxnLst/>
              <a:rect l="0" t="0" r="0" b="0"/>
              <a:pathLst>
                <a:path w="142223" h="154691">
                  <a:moveTo>
                    <a:pt x="118410" y="23768"/>
                  </a:moveTo>
                  <a:lnTo>
                    <a:pt x="108159" y="23768"/>
                  </a:lnTo>
                  <a:lnTo>
                    <a:pt x="107607" y="22445"/>
                  </a:lnTo>
                  <a:lnTo>
                    <a:pt x="106995" y="17447"/>
                  </a:lnTo>
                  <a:lnTo>
                    <a:pt x="105508" y="15586"/>
                  </a:lnTo>
                  <a:lnTo>
                    <a:pt x="94407" y="10866"/>
                  </a:lnTo>
                  <a:lnTo>
                    <a:pt x="85427" y="3777"/>
                  </a:lnTo>
                  <a:lnTo>
                    <a:pt x="74389" y="1088"/>
                  </a:lnTo>
                  <a:lnTo>
                    <a:pt x="42990" y="0"/>
                  </a:lnTo>
                  <a:lnTo>
                    <a:pt x="35060" y="3503"/>
                  </a:lnTo>
                  <a:lnTo>
                    <a:pt x="31093" y="6290"/>
                  </a:lnTo>
                  <a:lnTo>
                    <a:pt x="26686" y="12912"/>
                  </a:lnTo>
                  <a:lnTo>
                    <a:pt x="23404" y="20267"/>
                  </a:lnTo>
                  <a:lnTo>
                    <a:pt x="4311" y="44976"/>
                  </a:lnTo>
                  <a:lnTo>
                    <a:pt x="0" y="73711"/>
                  </a:lnTo>
                  <a:lnTo>
                    <a:pt x="9656" y="102960"/>
                  </a:lnTo>
                  <a:lnTo>
                    <a:pt x="17100" y="118523"/>
                  </a:lnTo>
                  <a:lnTo>
                    <a:pt x="20442" y="122657"/>
                  </a:lnTo>
                  <a:lnTo>
                    <a:pt x="30145" y="129798"/>
                  </a:lnTo>
                  <a:lnTo>
                    <a:pt x="32880" y="136156"/>
                  </a:lnTo>
                  <a:lnTo>
                    <a:pt x="36255" y="138381"/>
                  </a:lnTo>
                  <a:lnTo>
                    <a:pt x="57153" y="145480"/>
                  </a:lnTo>
                  <a:lnTo>
                    <a:pt x="66049" y="150622"/>
                  </a:lnTo>
                  <a:lnTo>
                    <a:pt x="80237" y="154194"/>
                  </a:lnTo>
                  <a:lnTo>
                    <a:pt x="109299" y="154690"/>
                  </a:lnTo>
                  <a:lnTo>
                    <a:pt x="112336" y="153382"/>
                  </a:lnTo>
                  <a:lnTo>
                    <a:pt x="114360" y="151188"/>
                  </a:lnTo>
                  <a:lnTo>
                    <a:pt x="117933" y="145222"/>
                  </a:lnTo>
                  <a:lnTo>
                    <a:pt x="123930" y="138161"/>
                  </a:lnTo>
                  <a:lnTo>
                    <a:pt x="142222" y="130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8" name="SMARTInkShape-952"/>
            <p:cNvSpPr/>
            <p:nvPr/>
          </p:nvSpPr>
          <p:spPr>
            <a:xfrm>
              <a:off x="5631661" y="4810125"/>
              <a:ext cx="178590" cy="201881"/>
            </a:xfrm>
            <a:custGeom>
              <a:avLst/>
              <a:gdLst/>
              <a:ahLst/>
              <a:cxnLst/>
              <a:rect l="0" t="0" r="0" b="0"/>
              <a:pathLst>
                <a:path w="178590" h="201881">
                  <a:moveTo>
                    <a:pt x="11902" y="0"/>
                  </a:moveTo>
                  <a:lnTo>
                    <a:pt x="486" y="0"/>
                  </a:lnTo>
                  <a:lnTo>
                    <a:pt x="0" y="39748"/>
                  </a:lnTo>
                  <a:lnTo>
                    <a:pt x="11165" y="99090"/>
                  </a:lnTo>
                  <a:lnTo>
                    <a:pt x="11858" y="151996"/>
                  </a:lnTo>
                  <a:lnTo>
                    <a:pt x="11902" y="201880"/>
                  </a:lnTo>
                  <a:lnTo>
                    <a:pt x="11902" y="192109"/>
                  </a:lnTo>
                  <a:lnTo>
                    <a:pt x="13224" y="191573"/>
                  </a:lnTo>
                  <a:lnTo>
                    <a:pt x="22152" y="190641"/>
                  </a:lnTo>
                  <a:lnTo>
                    <a:pt x="44864" y="170740"/>
                  </a:lnTo>
                  <a:lnTo>
                    <a:pt x="55917" y="167889"/>
                  </a:lnTo>
                  <a:lnTo>
                    <a:pt x="111367" y="166697"/>
                  </a:lnTo>
                  <a:lnTo>
                    <a:pt x="170638" y="166688"/>
                  </a:lnTo>
                  <a:lnTo>
                    <a:pt x="173289" y="165365"/>
                  </a:lnTo>
                  <a:lnTo>
                    <a:pt x="178589" y="154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746" name="SMARTInkShape-Group125"/>
          <p:cNvGrpSpPr/>
          <p:nvPr/>
        </p:nvGrpSpPr>
        <p:grpSpPr>
          <a:xfrm>
            <a:off x="6144129" y="4583906"/>
            <a:ext cx="809122" cy="476251"/>
            <a:chOff x="6144129" y="4583906"/>
            <a:chExt cx="809122" cy="476251"/>
          </a:xfrm>
        </p:grpSpPr>
        <p:sp>
          <p:nvSpPr>
            <p:cNvPr id="740" name="SMARTInkShape-953"/>
            <p:cNvSpPr/>
            <p:nvPr/>
          </p:nvSpPr>
          <p:spPr>
            <a:xfrm>
              <a:off x="6144129" y="4726781"/>
              <a:ext cx="130466" cy="333376"/>
            </a:xfrm>
            <a:custGeom>
              <a:avLst/>
              <a:gdLst/>
              <a:ahLst/>
              <a:cxnLst/>
              <a:rect l="0" t="0" r="0" b="0"/>
              <a:pathLst>
                <a:path w="130466" h="333376">
                  <a:moveTo>
                    <a:pt x="70934" y="0"/>
                  </a:moveTo>
                  <a:lnTo>
                    <a:pt x="64613" y="0"/>
                  </a:lnTo>
                  <a:lnTo>
                    <a:pt x="62751" y="1323"/>
                  </a:lnTo>
                  <a:lnTo>
                    <a:pt x="61510" y="3528"/>
                  </a:lnTo>
                  <a:lnTo>
                    <a:pt x="60683" y="6321"/>
                  </a:lnTo>
                  <a:lnTo>
                    <a:pt x="48921" y="21667"/>
                  </a:lnTo>
                  <a:lnTo>
                    <a:pt x="34406" y="40009"/>
                  </a:lnTo>
                  <a:lnTo>
                    <a:pt x="26596" y="57275"/>
                  </a:lnTo>
                  <a:lnTo>
                    <a:pt x="23446" y="66466"/>
                  </a:lnTo>
                  <a:lnTo>
                    <a:pt x="15559" y="80401"/>
                  </a:lnTo>
                  <a:lnTo>
                    <a:pt x="8118" y="127734"/>
                  </a:lnTo>
                  <a:lnTo>
                    <a:pt x="3328" y="138791"/>
                  </a:lnTo>
                  <a:lnTo>
                    <a:pt x="0" y="168812"/>
                  </a:lnTo>
                  <a:lnTo>
                    <a:pt x="17245" y="224063"/>
                  </a:lnTo>
                  <a:lnTo>
                    <a:pt x="26038" y="249227"/>
                  </a:lnTo>
                  <a:lnTo>
                    <a:pt x="53842" y="289933"/>
                  </a:lnTo>
                  <a:lnTo>
                    <a:pt x="56722" y="299956"/>
                  </a:lnTo>
                  <a:lnTo>
                    <a:pt x="58813" y="303158"/>
                  </a:lnTo>
                  <a:lnTo>
                    <a:pt x="61531" y="305293"/>
                  </a:lnTo>
                  <a:lnTo>
                    <a:pt x="68077" y="308988"/>
                  </a:lnTo>
                  <a:lnTo>
                    <a:pt x="90875" y="328381"/>
                  </a:lnTo>
                  <a:lnTo>
                    <a:pt x="104313" y="332718"/>
                  </a:lnTo>
                  <a:lnTo>
                    <a:pt x="130465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1" name="SMARTInkShape-954"/>
            <p:cNvSpPr/>
            <p:nvPr/>
          </p:nvSpPr>
          <p:spPr>
            <a:xfrm>
              <a:off x="6405563" y="4714875"/>
              <a:ext cx="11907" cy="250032"/>
            </a:xfrm>
            <a:custGeom>
              <a:avLst/>
              <a:gdLst/>
              <a:ahLst/>
              <a:cxnLst/>
              <a:rect l="0" t="0" r="0" b="0"/>
              <a:pathLst>
                <a:path w="11907" h="250032">
                  <a:moveTo>
                    <a:pt x="0" y="0"/>
                  </a:moveTo>
                  <a:lnTo>
                    <a:pt x="0" y="55893"/>
                  </a:lnTo>
                  <a:lnTo>
                    <a:pt x="0" y="109955"/>
                  </a:lnTo>
                  <a:lnTo>
                    <a:pt x="0" y="164912"/>
                  </a:lnTo>
                  <a:lnTo>
                    <a:pt x="0" y="222220"/>
                  </a:lnTo>
                  <a:lnTo>
                    <a:pt x="0" y="235770"/>
                  </a:lnTo>
                  <a:lnTo>
                    <a:pt x="11886" y="250011"/>
                  </a:lnTo>
                  <a:lnTo>
                    <a:pt x="11906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2" name="SMARTInkShape-955"/>
            <p:cNvSpPr/>
            <p:nvPr/>
          </p:nvSpPr>
          <p:spPr>
            <a:xfrm>
              <a:off x="6477014" y="4810125"/>
              <a:ext cx="107143" cy="154735"/>
            </a:xfrm>
            <a:custGeom>
              <a:avLst/>
              <a:gdLst/>
              <a:ahLst/>
              <a:cxnLst/>
              <a:rect l="0" t="0" r="0" b="0"/>
              <a:pathLst>
                <a:path w="107143" h="154735">
                  <a:moveTo>
                    <a:pt x="11892" y="11906"/>
                  </a:moveTo>
                  <a:lnTo>
                    <a:pt x="5572" y="18227"/>
                  </a:lnTo>
                  <a:lnTo>
                    <a:pt x="2469" y="24857"/>
                  </a:lnTo>
                  <a:lnTo>
                    <a:pt x="0" y="65160"/>
                  </a:lnTo>
                  <a:lnTo>
                    <a:pt x="3520" y="72176"/>
                  </a:lnTo>
                  <a:lnTo>
                    <a:pt x="8172" y="79702"/>
                  </a:lnTo>
                  <a:lnTo>
                    <a:pt x="11157" y="95315"/>
                  </a:lnTo>
                  <a:lnTo>
                    <a:pt x="11401" y="99262"/>
                  </a:lnTo>
                  <a:lnTo>
                    <a:pt x="15203" y="107175"/>
                  </a:lnTo>
                  <a:lnTo>
                    <a:pt x="19979" y="115102"/>
                  </a:lnTo>
                  <a:lnTo>
                    <a:pt x="22101" y="123036"/>
                  </a:lnTo>
                  <a:lnTo>
                    <a:pt x="23989" y="125680"/>
                  </a:lnTo>
                  <a:lnTo>
                    <a:pt x="26571" y="127442"/>
                  </a:lnTo>
                  <a:lnTo>
                    <a:pt x="29616" y="128617"/>
                  </a:lnTo>
                  <a:lnTo>
                    <a:pt x="31645" y="130725"/>
                  </a:lnTo>
                  <a:lnTo>
                    <a:pt x="33900" y="136593"/>
                  </a:lnTo>
                  <a:lnTo>
                    <a:pt x="35825" y="138687"/>
                  </a:lnTo>
                  <a:lnTo>
                    <a:pt x="41490" y="141013"/>
                  </a:lnTo>
                  <a:lnTo>
                    <a:pt x="43531" y="142957"/>
                  </a:lnTo>
                  <a:lnTo>
                    <a:pt x="45798" y="148644"/>
                  </a:lnTo>
                  <a:lnTo>
                    <a:pt x="47724" y="150690"/>
                  </a:lnTo>
                  <a:lnTo>
                    <a:pt x="57703" y="154242"/>
                  </a:lnTo>
                  <a:lnTo>
                    <a:pt x="69609" y="154734"/>
                  </a:lnTo>
                  <a:lnTo>
                    <a:pt x="89112" y="137043"/>
                  </a:lnTo>
                  <a:lnTo>
                    <a:pt x="92514" y="130141"/>
                  </a:lnTo>
                  <a:lnTo>
                    <a:pt x="96200" y="111016"/>
                  </a:lnTo>
                  <a:lnTo>
                    <a:pt x="104588" y="95228"/>
                  </a:lnTo>
                  <a:lnTo>
                    <a:pt x="107137" y="35719"/>
                  </a:lnTo>
                  <a:lnTo>
                    <a:pt x="107142" y="18188"/>
                  </a:lnTo>
                  <a:lnTo>
                    <a:pt x="105820" y="16094"/>
                  </a:lnTo>
                  <a:lnTo>
                    <a:pt x="103615" y="14698"/>
                  </a:lnTo>
                  <a:lnTo>
                    <a:pt x="95017" y="12274"/>
                  </a:lnTo>
                  <a:lnTo>
                    <a:pt x="85130" y="11955"/>
                  </a:lnTo>
                  <a:lnTo>
                    <a:pt x="73237" y="1659"/>
                  </a:lnTo>
                  <a:lnTo>
                    <a:pt x="60055" y="43"/>
                  </a:lnTo>
                  <a:lnTo>
                    <a:pt x="476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3" name="SMARTInkShape-956"/>
            <p:cNvSpPr/>
            <p:nvPr/>
          </p:nvSpPr>
          <p:spPr>
            <a:xfrm>
              <a:off x="6655594" y="4786313"/>
              <a:ext cx="23813" cy="154782"/>
            </a:xfrm>
            <a:custGeom>
              <a:avLst/>
              <a:gdLst/>
              <a:ahLst/>
              <a:cxnLst/>
              <a:rect l="0" t="0" r="0" b="0"/>
              <a:pathLst>
                <a:path w="23813" h="154782">
                  <a:moveTo>
                    <a:pt x="11906" y="0"/>
                  </a:moveTo>
                  <a:lnTo>
                    <a:pt x="1655" y="0"/>
                  </a:lnTo>
                  <a:lnTo>
                    <a:pt x="1104" y="1322"/>
                  </a:lnTo>
                  <a:lnTo>
                    <a:pt x="0" y="59755"/>
                  </a:lnTo>
                  <a:lnTo>
                    <a:pt x="0" y="97576"/>
                  </a:lnTo>
                  <a:lnTo>
                    <a:pt x="3527" y="106426"/>
                  </a:lnTo>
                  <a:lnTo>
                    <a:pt x="8181" y="114769"/>
                  </a:lnTo>
                  <a:lnTo>
                    <a:pt x="11579" y="130695"/>
                  </a:lnTo>
                  <a:lnTo>
                    <a:pt x="11863" y="141009"/>
                  </a:lnTo>
                  <a:lnTo>
                    <a:pt x="23812" y="154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4" name="SMARTInkShape-957"/>
            <p:cNvSpPr/>
            <p:nvPr/>
          </p:nvSpPr>
          <p:spPr>
            <a:xfrm>
              <a:off x="6738952" y="4751144"/>
              <a:ext cx="95236" cy="166138"/>
            </a:xfrm>
            <a:custGeom>
              <a:avLst/>
              <a:gdLst/>
              <a:ahLst/>
              <a:cxnLst/>
              <a:rect l="0" t="0" r="0" b="0"/>
              <a:pathLst>
                <a:path w="95236" h="166138">
                  <a:moveTo>
                    <a:pt x="71423" y="58981"/>
                  </a:moveTo>
                  <a:lnTo>
                    <a:pt x="71423" y="19130"/>
                  </a:lnTo>
                  <a:lnTo>
                    <a:pt x="70101" y="16539"/>
                  </a:lnTo>
                  <a:lnTo>
                    <a:pt x="67895" y="14811"/>
                  </a:lnTo>
                  <a:lnTo>
                    <a:pt x="65103" y="13660"/>
                  </a:lnTo>
                  <a:lnTo>
                    <a:pt x="63241" y="11568"/>
                  </a:lnTo>
                  <a:lnTo>
                    <a:pt x="61172" y="5718"/>
                  </a:lnTo>
                  <a:lnTo>
                    <a:pt x="59297" y="3628"/>
                  </a:lnTo>
                  <a:lnTo>
                    <a:pt x="53686" y="1307"/>
                  </a:lnTo>
                  <a:lnTo>
                    <a:pt x="43091" y="0"/>
                  </a:lnTo>
                  <a:lnTo>
                    <a:pt x="35459" y="3222"/>
                  </a:lnTo>
                  <a:lnTo>
                    <a:pt x="31572" y="5933"/>
                  </a:lnTo>
                  <a:lnTo>
                    <a:pt x="14230" y="31382"/>
                  </a:lnTo>
                  <a:lnTo>
                    <a:pt x="12127" y="32643"/>
                  </a:lnTo>
                  <a:lnTo>
                    <a:pt x="6263" y="34046"/>
                  </a:lnTo>
                  <a:lnTo>
                    <a:pt x="4171" y="35744"/>
                  </a:lnTo>
                  <a:lnTo>
                    <a:pt x="537" y="45321"/>
                  </a:lnTo>
                  <a:lnTo>
                    <a:pt x="0" y="58445"/>
                  </a:lnTo>
                  <a:lnTo>
                    <a:pt x="11402" y="70383"/>
                  </a:lnTo>
                  <a:lnTo>
                    <a:pt x="22100" y="70843"/>
                  </a:lnTo>
                  <a:lnTo>
                    <a:pt x="33900" y="81135"/>
                  </a:lnTo>
                  <a:lnTo>
                    <a:pt x="45797" y="82648"/>
                  </a:lnTo>
                  <a:lnTo>
                    <a:pt x="53393" y="82750"/>
                  </a:lnTo>
                  <a:lnTo>
                    <a:pt x="55434" y="84088"/>
                  </a:lnTo>
                  <a:lnTo>
                    <a:pt x="56795" y="86302"/>
                  </a:lnTo>
                  <a:lnTo>
                    <a:pt x="57702" y="89102"/>
                  </a:lnTo>
                  <a:lnTo>
                    <a:pt x="59630" y="90968"/>
                  </a:lnTo>
                  <a:lnTo>
                    <a:pt x="71536" y="95695"/>
                  </a:lnTo>
                  <a:lnTo>
                    <a:pt x="93533" y="116813"/>
                  </a:lnTo>
                  <a:lnTo>
                    <a:pt x="95235" y="130405"/>
                  </a:lnTo>
                  <a:lnTo>
                    <a:pt x="83820" y="141833"/>
                  </a:lnTo>
                  <a:lnTo>
                    <a:pt x="73121" y="142280"/>
                  </a:lnTo>
                  <a:lnTo>
                    <a:pt x="61321" y="152572"/>
                  </a:lnTo>
                  <a:lnTo>
                    <a:pt x="49424" y="154084"/>
                  </a:lnTo>
                  <a:lnTo>
                    <a:pt x="37519" y="154217"/>
                  </a:lnTo>
                  <a:lnTo>
                    <a:pt x="23802" y="166133"/>
                  </a:lnTo>
                  <a:lnTo>
                    <a:pt x="23798" y="1661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5" name="SMARTInkShape-958"/>
            <p:cNvSpPr/>
            <p:nvPr/>
          </p:nvSpPr>
          <p:spPr>
            <a:xfrm>
              <a:off x="6834188" y="4583906"/>
              <a:ext cx="119063" cy="428626"/>
            </a:xfrm>
            <a:custGeom>
              <a:avLst/>
              <a:gdLst/>
              <a:ahLst/>
              <a:cxnLst/>
              <a:rect l="0" t="0" r="0" b="0"/>
              <a:pathLst>
                <a:path w="119063" h="428626">
                  <a:moveTo>
                    <a:pt x="0" y="0"/>
                  </a:moveTo>
                  <a:lnTo>
                    <a:pt x="6319" y="0"/>
                  </a:lnTo>
                  <a:lnTo>
                    <a:pt x="8181" y="1323"/>
                  </a:lnTo>
                  <a:lnTo>
                    <a:pt x="9423" y="3528"/>
                  </a:lnTo>
                  <a:lnTo>
                    <a:pt x="10250" y="6321"/>
                  </a:lnTo>
                  <a:lnTo>
                    <a:pt x="12125" y="8183"/>
                  </a:lnTo>
                  <a:lnTo>
                    <a:pt x="17736" y="10251"/>
                  </a:lnTo>
                  <a:lnTo>
                    <a:pt x="19761" y="12125"/>
                  </a:lnTo>
                  <a:lnTo>
                    <a:pt x="29599" y="28333"/>
                  </a:lnTo>
                  <a:lnTo>
                    <a:pt x="36527" y="32436"/>
                  </a:lnTo>
                  <a:lnTo>
                    <a:pt x="40226" y="33530"/>
                  </a:lnTo>
                  <a:lnTo>
                    <a:pt x="42692" y="35583"/>
                  </a:lnTo>
                  <a:lnTo>
                    <a:pt x="56760" y="59756"/>
                  </a:lnTo>
                  <a:lnTo>
                    <a:pt x="65304" y="81772"/>
                  </a:lnTo>
                  <a:lnTo>
                    <a:pt x="78408" y="103416"/>
                  </a:lnTo>
                  <a:lnTo>
                    <a:pt x="85896" y="128270"/>
                  </a:lnTo>
                  <a:lnTo>
                    <a:pt x="91092" y="137707"/>
                  </a:lnTo>
                  <a:lnTo>
                    <a:pt x="107267" y="185397"/>
                  </a:lnTo>
                  <a:lnTo>
                    <a:pt x="114979" y="199424"/>
                  </a:lnTo>
                  <a:lnTo>
                    <a:pt x="118991" y="253335"/>
                  </a:lnTo>
                  <a:lnTo>
                    <a:pt x="119062" y="309496"/>
                  </a:lnTo>
                  <a:lnTo>
                    <a:pt x="119062" y="313487"/>
                  </a:lnTo>
                  <a:lnTo>
                    <a:pt x="106936" y="352113"/>
                  </a:lnTo>
                  <a:lnTo>
                    <a:pt x="86945" y="376934"/>
                  </a:lnTo>
                  <a:lnTo>
                    <a:pt x="76620" y="388909"/>
                  </a:lnTo>
                  <a:lnTo>
                    <a:pt x="68933" y="404807"/>
                  </a:lnTo>
                  <a:lnTo>
                    <a:pt x="65799" y="408777"/>
                  </a:lnTo>
                  <a:lnTo>
                    <a:pt x="58790" y="413189"/>
                  </a:lnTo>
                  <a:lnTo>
                    <a:pt x="43509" y="416023"/>
                  </a:lnTo>
                  <a:lnTo>
                    <a:pt x="40913" y="417576"/>
                  </a:lnTo>
                  <a:lnTo>
                    <a:pt x="39181" y="419937"/>
                  </a:lnTo>
                  <a:lnTo>
                    <a:pt x="38027" y="422832"/>
                  </a:lnTo>
                  <a:lnTo>
                    <a:pt x="35934" y="424763"/>
                  </a:lnTo>
                  <a:lnTo>
                    <a:pt x="25669" y="428117"/>
                  </a:lnTo>
                  <a:lnTo>
                    <a:pt x="11906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753" name="SMARTInkShape-Group126"/>
          <p:cNvGrpSpPr/>
          <p:nvPr/>
        </p:nvGrpSpPr>
        <p:grpSpPr>
          <a:xfrm>
            <a:off x="5327140" y="5119688"/>
            <a:ext cx="459299" cy="321469"/>
            <a:chOff x="5327140" y="5119688"/>
            <a:chExt cx="459299" cy="321469"/>
          </a:xfrm>
        </p:grpSpPr>
        <p:sp>
          <p:nvSpPr>
            <p:cNvPr id="747" name="SMARTInkShape-959"/>
            <p:cNvSpPr/>
            <p:nvPr/>
          </p:nvSpPr>
          <p:spPr>
            <a:xfrm>
              <a:off x="5327140" y="5369719"/>
              <a:ext cx="375955" cy="71438"/>
            </a:xfrm>
            <a:custGeom>
              <a:avLst/>
              <a:gdLst/>
              <a:ahLst/>
              <a:cxnLst/>
              <a:rect l="0" t="0" r="0" b="0"/>
              <a:pathLst>
                <a:path w="375955" h="71438">
                  <a:moveTo>
                    <a:pt x="6860" y="0"/>
                  </a:moveTo>
                  <a:lnTo>
                    <a:pt x="539" y="0"/>
                  </a:lnTo>
                  <a:lnTo>
                    <a:pt x="0" y="1322"/>
                  </a:lnTo>
                  <a:lnTo>
                    <a:pt x="6758" y="11761"/>
                  </a:lnTo>
                  <a:lnTo>
                    <a:pt x="28975" y="11906"/>
                  </a:lnTo>
                  <a:lnTo>
                    <a:pt x="39842" y="20088"/>
                  </a:lnTo>
                  <a:lnTo>
                    <a:pt x="52296" y="23321"/>
                  </a:lnTo>
                  <a:lnTo>
                    <a:pt x="105811" y="23811"/>
                  </a:lnTo>
                  <a:lnTo>
                    <a:pt x="121949" y="23812"/>
                  </a:lnTo>
                  <a:lnTo>
                    <a:pt x="127685" y="27339"/>
                  </a:lnTo>
                  <a:lnTo>
                    <a:pt x="131066" y="30132"/>
                  </a:lnTo>
                  <a:lnTo>
                    <a:pt x="141879" y="33235"/>
                  </a:lnTo>
                  <a:lnTo>
                    <a:pt x="201287" y="35705"/>
                  </a:lnTo>
                  <a:lnTo>
                    <a:pt x="213223" y="35715"/>
                  </a:lnTo>
                  <a:lnTo>
                    <a:pt x="221167" y="39244"/>
                  </a:lnTo>
                  <a:lnTo>
                    <a:pt x="225137" y="42038"/>
                  </a:lnTo>
                  <a:lnTo>
                    <a:pt x="243367" y="45969"/>
                  </a:lnTo>
                  <a:lnTo>
                    <a:pt x="301842" y="47616"/>
                  </a:lnTo>
                  <a:lnTo>
                    <a:pt x="330639" y="47624"/>
                  </a:lnTo>
                  <a:lnTo>
                    <a:pt x="339498" y="51152"/>
                  </a:lnTo>
                  <a:lnTo>
                    <a:pt x="349644" y="57875"/>
                  </a:lnTo>
                  <a:lnTo>
                    <a:pt x="375954" y="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8" name="SMARTInkShape-960"/>
            <p:cNvSpPr/>
            <p:nvPr/>
          </p:nvSpPr>
          <p:spPr>
            <a:xfrm>
              <a:off x="5369733" y="5155406"/>
              <a:ext cx="119049" cy="154576"/>
            </a:xfrm>
            <a:custGeom>
              <a:avLst/>
              <a:gdLst/>
              <a:ahLst/>
              <a:cxnLst/>
              <a:rect l="0" t="0" r="0" b="0"/>
              <a:pathLst>
                <a:path w="119049" h="154576">
                  <a:moveTo>
                    <a:pt x="47611" y="0"/>
                  </a:moveTo>
                  <a:lnTo>
                    <a:pt x="25598" y="0"/>
                  </a:lnTo>
                  <a:lnTo>
                    <a:pt x="18011" y="6320"/>
                  </a:lnTo>
                  <a:lnTo>
                    <a:pt x="14610" y="12950"/>
                  </a:lnTo>
                  <a:lnTo>
                    <a:pt x="13705" y="16572"/>
                  </a:lnTo>
                  <a:lnTo>
                    <a:pt x="4068" y="33211"/>
                  </a:lnTo>
                  <a:lnTo>
                    <a:pt x="17" y="91187"/>
                  </a:lnTo>
                  <a:lnTo>
                    <a:pt x="0" y="99177"/>
                  </a:lnTo>
                  <a:lnTo>
                    <a:pt x="3520" y="107137"/>
                  </a:lnTo>
                  <a:lnTo>
                    <a:pt x="18972" y="126998"/>
                  </a:lnTo>
                  <a:lnTo>
                    <a:pt x="26373" y="142875"/>
                  </a:lnTo>
                  <a:lnTo>
                    <a:pt x="29483" y="146844"/>
                  </a:lnTo>
                  <a:lnTo>
                    <a:pt x="39995" y="151254"/>
                  </a:lnTo>
                  <a:lnTo>
                    <a:pt x="64695" y="154575"/>
                  </a:lnTo>
                  <a:lnTo>
                    <a:pt x="71961" y="151162"/>
                  </a:lnTo>
                  <a:lnTo>
                    <a:pt x="79599" y="146558"/>
                  </a:lnTo>
                  <a:lnTo>
                    <a:pt x="95283" y="143602"/>
                  </a:lnTo>
                  <a:lnTo>
                    <a:pt x="104799" y="143019"/>
                  </a:lnTo>
                  <a:lnTo>
                    <a:pt x="119048" y="130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9" name="SMARTInkShape-961"/>
            <p:cNvSpPr/>
            <p:nvPr/>
          </p:nvSpPr>
          <p:spPr>
            <a:xfrm>
              <a:off x="5584031" y="5262563"/>
              <a:ext cx="1" cy="23813"/>
            </a:xfrm>
            <a:custGeom>
              <a:avLst/>
              <a:gdLst/>
              <a:ahLst/>
              <a:cxnLst/>
              <a:rect l="0" t="0" r="0" b="0"/>
              <a:pathLst>
                <a:path w="1" h="23813">
                  <a:moveTo>
                    <a:pt x="0" y="0"/>
                  </a:moveTo>
                  <a:lnTo>
                    <a:pt x="0" y="23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0" name="SMARTInkShape-962"/>
            <p:cNvSpPr/>
            <p:nvPr/>
          </p:nvSpPr>
          <p:spPr>
            <a:xfrm>
              <a:off x="5667520" y="5119688"/>
              <a:ext cx="83200" cy="200492"/>
            </a:xfrm>
            <a:custGeom>
              <a:avLst/>
              <a:gdLst/>
              <a:ahLst/>
              <a:cxnLst/>
              <a:rect l="0" t="0" r="0" b="0"/>
              <a:pathLst>
                <a:path w="83200" h="200492">
                  <a:moveTo>
                    <a:pt x="11761" y="71437"/>
                  </a:moveTo>
                  <a:lnTo>
                    <a:pt x="1510" y="81688"/>
                  </a:lnTo>
                  <a:lnTo>
                    <a:pt x="346" y="89174"/>
                  </a:lnTo>
                  <a:lnTo>
                    <a:pt x="0" y="99770"/>
                  </a:lnTo>
                  <a:lnTo>
                    <a:pt x="11437" y="149198"/>
                  </a:lnTo>
                  <a:lnTo>
                    <a:pt x="11718" y="180520"/>
                  </a:lnTo>
                  <a:lnTo>
                    <a:pt x="13055" y="183847"/>
                  </a:lnTo>
                  <a:lnTo>
                    <a:pt x="15270" y="186064"/>
                  </a:lnTo>
                  <a:lnTo>
                    <a:pt x="18069" y="187543"/>
                  </a:lnTo>
                  <a:lnTo>
                    <a:pt x="19936" y="189850"/>
                  </a:lnTo>
                  <a:lnTo>
                    <a:pt x="23176" y="200491"/>
                  </a:lnTo>
                  <a:lnTo>
                    <a:pt x="13372" y="191986"/>
                  </a:lnTo>
                  <a:lnTo>
                    <a:pt x="11772" y="133846"/>
                  </a:lnTo>
                  <a:lnTo>
                    <a:pt x="11762" y="80818"/>
                  </a:lnTo>
                  <a:lnTo>
                    <a:pt x="11761" y="21661"/>
                  </a:lnTo>
                  <a:lnTo>
                    <a:pt x="11761" y="1908"/>
                  </a:lnTo>
                  <a:lnTo>
                    <a:pt x="13084" y="1272"/>
                  </a:lnTo>
                  <a:lnTo>
                    <a:pt x="22012" y="167"/>
                  </a:lnTo>
                  <a:lnTo>
                    <a:pt x="33773" y="10267"/>
                  </a:lnTo>
                  <a:lnTo>
                    <a:pt x="45667" y="11762"/>
                  </a:lnTo>
                  <a:lnTo>
                    <a:pt x="53264" y="11864"/>
                  </a:lnTo>
                  <a:lnTo>
                    <a:pt x="60192" y="8360"/>
                  </a:lnTo>
                  <a:lnTo>
                    <a:pt x="69099" y="1651"/>
                  </a:lnTo>
                  <a:lnTo>
                    <a:pt x="831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1" name="SMARTInkShape-963"/>
            <p:cNvSpPr/>
            <p:nvPr/>
          </p:nvSpPr>
          <p:spPr>
            <a:xfrm>
              <a:off x="5715000" y="5214938"/>
              <a:ext cx="35720" cy="11907"/>
            </a:xfrm>
            <a:custGeom>
              <a:avLst/>
              <a:gdLst/>
              <a:ahLst/>
              <a:cxnLst/>
              <a:rect l="0" t="0" r="0" b="0"/>
              <a:pathLst>
                <a:path w="35720" h="11907">
                  <a:moveTo>
                    <a:pt x="0" y="0"/>
                  </a:moveTo>
                  <a:lnTo>
                    <a:pt x="21667" y="0"/>
                  </a:lnTo>
                  <a:lnTo>
                    <a:pt x="35719" y="1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2" name="SMARTInkShape-964"/>
            <p:cNvSpPr/>
            <p:nvPr/>
          </p:nvSpPr>
          <p:spPr>
            <a:xfrm>
              <a:off x="5692843" y="5286375"/>
              <a:ext cx="93596" cy="11907"/>
            </a:xfrm>
            <a:custGeom>
              <a:avLst/>
              <a:gdLst/>
              <a:ahLst/>
              <a:cxnLst/>
              <a:rect l="0" t="0" r="0" b="0"/>
              <a:pathLst>
                <a:path w="93596" h="11907">
                  <a:moveTo>
                    <a:pt x="10251" y="0"/>
                  </a:moveTo>
                  <a:lnTo>
                    <a:pt x="0" y="0"/>
                  </a:lnTo>
                  <a:lnTo>
                    <a:pt x="16531" y="0"/>
                  </a:lnTo>
                  <a:lnTo>
                    <a:pt x="23184" y="3527"/>
                  </a:lnTo>
                  <a:lnTo>
                    <a:pt x="31915" y="10251"/>
                  </a:lnTo>
                  <a:lnTo>
                    <a:pt x="39747" y="11415"/>
                  </a:lnTo>
                  <a:lnTo>
                    <a:pt x="93595" y="1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777" name="SMARTInkShape-Group127"/>
          <p:cNvGrpSpPr/>
          <p:nvPr/>
        </p:nvGrpSpPr>
        <p:grpSpPr>
          <a:xfrm>
            <a:off x="6048446" y="4953000"/>
            <a:ext cx="2439799" cy="500064"/>
            <a:chOff x="6048446" y="4953000"/>
            <a:chExt cx="2439799" cy="500064"/>
          </a:xfrm>
        </p:grpSpPr>
        <p:sp>
          <p:nvSpPr>
            <p:cNvPr id="754" name="SMARTInkShape-965"/>
            <p:cNvSpPr/>
            <p:nvPr/>
          </p:nvSpPr>
          <p:spPr>
            <a:xfrm>
              <a:off x="6048446" y="5143500"/>
              <a:ext cx="59461" cy="290869"/>
            </a:xfrm>
            <a:custGeom>
              <a:avLst/>
              <a:gdLst/>
              <a:ahLst/>
              <a:cxnLst/>
              <a:rect l="0" t="0" r="0" b="0"/>
              <a:pathLst>
                <a:path w="59461" h="290869">
                  <a:moveTo>
                    <a:pt x="59460" y="0"/>
                  </a:moveTo>
                  <a:lnTo>
                    <a:pt x="53140" y="0"/>
                  </a:lnTo>
                  <a:lnTo>
                    <a:pt x="51278" y="1322"/>
                  </a:lnTo>
                  <a:lnTo>
                    <a:pt x="50037" y="3527"/>
                  </a:lnTo>
                  <a:lnTo>
                    <a:pt x="22933" y="61121"/>
                  </a:lnTo>
                  <a:lnTo>
                    <a:pt x="16767" y="77436"/>
                  </a:lnTo>
                  <a:lnTo>
                    <a:pt x="6163" y="131759"/>
                  </a:lnTo>
                  <a:lnTo>
                    <a:pt x="476" y="181972"/>
                  </a:lnTo>
                  <a:lnTo>
                    <a:pt x="0" y="235041"/>
                  </a:lnTo>
                  <a:lnTo>
                    <a:pt x="1284" y="251307"/>
                  </a:lnTo>
                  <a:lnTo>
                    <a:pt x="6264" y="262946"/>
                  </a:lnTo>
                  <a:lnTo>
                    <a:pt x="27918" y="289459"/>
                  </a:lnTo>
                  <a:lnTo>
                    <a:pt x="31817" y="290868"/>
                  </a:lnTo>
                  <a:lnTo>
                    <a:pt x="35740" y="290485"/>
                  </a:lnTo>
                  <a:lnTo>
                    <a:pt x="5946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5" name="SMARTInkShape-966"/>
            <p:cNvSpPr/>
            <p:nvPr/>
          </p:nvSpPr>
          <p:spPr>
            <a:xfrm>
              <a:off x="6184855" y="5167313"/>
              <a:ext cx="101646" cy="249956"/>
            </a:xfrm>
            <a:custGeom>
              <a:avLst/>
              <a:gdLst/>
              <a:ahLst/>
              <a:cxnLst/>
              <a:rect l="0" t="0" r="0" b="0"/>
              <a:pathLst>
                <a:path w="101646" h="249956">
                  <a:moveTo>
                    <a:pt x="77833" y="0"/>
                  </a:moveTo>
                  <a:lnTo>
                    <a:pt x="77833" y="51224"/>
                  </a:lnTo>
                  <a:lnTo>
                    <a:pt x="88083" y="106737"/>
                  </a:lnTo>
                  <a:lnTo>
                    <a:pt x="98944" y="156293"/>
                  </a:lnTo>
                  <a:lnTo>
                    <a:pt x="101575" y="213732"/>
                  </a:lnTo>
                  <a:lnTo>
                    <a:pt x="101642" y="225487"/>
                  </a:lnTo>
                  <a:lnTo>
                    <a:pt x="101645" y="219681"/>
                  </a:lnTo>
                  <a:lnTo>
                    <a:pt x="98118" y="213170"/>
                  </a:lnTo>
                  <a:lnTo>
                    <a:pt x="95324" y="209582"/>
                  </a:lnTo>
                  <a:lnTo>
                    <a:pt x="92221" y="198540"/>
                  </a:lnTo>
                  <a:lnTo>
                    <a:pt x="89519" y="186136"/>
                  </a:lnTo>
                  <a:lnTo>
                    <a:pt x="80560" y="171714"/>
                  </a:lnTo>
                  <a:lnTo>
                    <a:pt x="73312" y="163188"/>
                  </a:lnTo>
                  <a:lnTo>
                    <a:pt x="65681" y="158517"/>
                  </a:lnTo>
                  <a:lnTo>
                    <a:pt x="50003" y="155519"/>
                  </a:lnTo>
                  <a:lnTo>
                    <a:pt x="38131" y="154999"/>
                  </a:lnTo>
                  <a:lnTo>
                    <a:pt x="30202" y="158405"/>
                  </a:lnTo>
                  <a:lnTo>
                    <a:pt x="26234" y="161166"/>
                  </a:lnTo>
                  <a:lnTo>
                    <a:pt x="8747" y="186704"/>
                  </a:lnTo>
                  <a:lnTo>
                    <a:pt x="771" y="202016"/>
                  </a:lnTo>
                  <a:lnTo>
                    <a:pt x="0" y="208760"/>
                  </a:lnTo>
                  <a:lnTo>
                    <a:pt x="6068" y="247075"/>
                  </a:lnTo>
                  <a:lnTo>
                    <a:pt x="13305" y="248717"/>
                  </a:lnTo>
                  <a:lnTo>
                    <a:pt x="45790" y="249955"/>
                  </a:lnTo>
                  <a:lnTo>
                    <a:pt x="65926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6" name="SMARTInkShape-967"/>
            <p:cNvSpPr/>
            <p:nvPr/>
          </p:nvSpPr>
          <p:spPr>
            <a:xfrm>
              <a:off x="6346031" y="5286427"/>
              <a:ext cx="95251" cy="106597"/>
            </a:xfrm>
            <a:custGeom>
              <a:avLst/>
              <a:gdLst/>
              <a:ahLst/>
              <a:cxnLst/>
              <a:rect l="0" t="0" r="0" b="0"/>
              <a:pathLst>
                <a:path w="95251" h="106597">
                  <a:moveTo>
                    <a:pt x="0" y="59479"/>
                  </a:moveTo>
                  <a:lnTo>
                    <a:pt x="0" y="69730"/>
                  </a:lnTo>
                  <a:lnTo>
                    <a:pt x="1323" y="70282"/>
                  </a:lnTo>
                  <a:lnTo>
                    <a:pt x="16572" y="71240"/>
                  </a:lnTo>
                  <a:lnTo>
                    <a:pt x="24122" y="67793"/>
                  </a:lnTo>
                  <a:lnTo>
                    <a:pt x="51611" y="43393"/>
                  </a:lnTo>
                  <a:lnTo>
                    <a:pt x="77062" y="6715"/>
                  </a:lnTo>
                  <a:lnTo>
                    <a:pt x="77833" y="4459"/>
                  </a:lnTo>
                  <a:lnTo>
                    <a:pt x="77024" y="2954"/>
                  </a:lnTo>
                  <a:lnTo>
                    <a:pt x="75162" y="1953"/>
                  </a:lnTo>
                  <a:lnTo>
                    <a:pt x="61513" y="124"/>
                  </a:lnTo>
                  <a:lnTo>
                    <a:pt x="53797" y="0"/>
                  </a:lnTo>
                  <a:lnTo>
                    <a:pt x="46842" y="3498"/>
                  </a:lnTo>
                  <a:lnTo>
                    <a:pt x="39339" y="8141"/>
                  </a:lnTo>
                  <a:lnTo>
                    <a:pt x="27678" y="12077"/>
                  </a:lnTo>
                  <a:lnTo>
                    <a:pt x="19798" y="17686"/>
                  </a:lnTo>
                  <a:lnTo>
                    <a:pt x="15413" y="28117"/>
                  </a:lnTo>
                  <a:lnTo>
                    <a:pt x="11924" y="87222"/>
                  </a:lnTo>
                  <a:lnTo>
                    <a:pt x="13241" y="89881"/>
                  </a:lnTo>
                  <a:lnTo>
                    <a:pt x="15442" y="91654"/>
                  </a:lnTo>
                  <a:lnTo>
                    <a:pt x="22159" y="94497"/>
                  </a:lnTo>
                  <a:lnTo>
                    <a:pt x="33919" y="105388"/>
                  </a:lnTo>
                  <a:lnTo>
                    <a:pt x="41506" y="106596"/>
                  </a:lnTo>
                  <a:lnTo>
                    <a:pt x="48434" y="103351"/>
                  </a:lnTo>
                  <a:lnTo>
                    <a:pt x="79712" y="76307"/>
                  </a:lnTo>
                  <a:lnTo>
                    <a:pt x="95250" y="71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7" name="SMARTInkShape-968"/>
            <p:cNvSpPr/>
            <p:nvPr/>
          </p:nvSpPr>
          <p:spPr>
            <a:xfrm>
              <a:off x="6488911" y="5155406"/>
              <a:ext cx="119001" cy="226220"/>
            </a:xfrm>
            <a:custGeom>
              <a:avLst/>
              <a:gdLst/>
              <a:ahLst/>
              <a:cxnLst/>
              <a:rect l="0" t="0" r="0" b="0"/>
              <a:pathLst>
                <a:path w="119001" h="226220">
                  <a:moveTo>
                    <a:pt x="11902" y="0"/>
                  </a:moveTo>
                  <a:lnTo>
                    <a:pt x="5581" y="0"/>
                  </a:lnTo>
                  <a:lnTo>
                    <a:pt x="3719" y="1323"/>
                  </a:lnTo>
                  <a:lnTo>
                    <a:pt x="2478" y="3527"/>
                  </a:lnTo>
                  <a:lnTo>
                    <a:pt x="322" y="12125"/>
                  </a:lnTo>
                  <a:lnTo>
                    <a:pt x="0" y="61893"/>
                  </a:lnTo>
                  <a:lnTo>
                    <a:pt x="11574" y="116063"/>
                  </a:lnTo>
                  <a:lnTo>
                    <a:pt x="13128" y="135077"/>
                  </a:lnTo>
                  <a:lnTo>
                    <a:pt x="22140" y="158246"/>
                  </a:lnTo>
                  <a:lnTo>
                    <a:pt x="23808" y="202243"/>
                  </a:lnTo>
                  <a:lnTo>
                    <a:pt x="23808" y="142855"/>
                  </a:lnTo>
                  <a:lnTo>
                    <a:pt x="23808" y="138893"/>
                  </a:lnTo>
                  <a:lnTo>
                    <a:pt x="27335" y="130963"/>
                  </a:lnTo>
                  <a:lnTo>
                    <a:pt x="30128" y="126996"/>
                  </a:lnTo>
                  <a:lnTo>
                    <a:pt x="36759" y="122589"/>
                  </a:lnTo>
                  <a:lnTo>
                    <a:pt x="44116" y="119308"/>
                  </a:lnTo>
                  <a:lnTo>
                    <a:pt x="55695" y="111344"/>
                  </a:lnTo>
                  <a:lnTo>
                    <a:pt x="67505" y="108397"/>
                  </a:lnTo>
                  <a:lnTo>
                    <a:pt x="80993" y="107320"/>
                  </a:lnTo>
                  <a:lnTo>
                    <a:pt x="95328" y="119292"/>
                  </a:lnTo>
                  <a:lnTo>
                    <a:pt x="114122" y="139275"/>
                  </a:lnTo>
                  <a:lnTo>
                    <a:pt x="117596" y="150922"/>
                  </a:lnTo>
                  <a:lnTo>
                    <a:pt x="119000" y="172316"/>
                  </a:lnTo>
                  <a:lnTo>
                    <a:pt x="115505" y="179330"/>
                  </a:lnTo>
                  <a:lnTo>
                    <a:pt x="110864" y="186859"/>
                  </a:lnTo>
                  <a:lnTo>
                    <a:pt x="108802" y="194615"/>
                  </a:lnTo>
                  <a:lnTo>
                    <a:pt x="106928" y="197212"/>
                  </a:lnTo>
                  <a:lnTo>
                    <a:pt x="104357" y="198943"/>
                  </a:lnTo>
                  <a:lnTo>
                    <a:pt x="101320" y="200098"/>
                  </a:lnTo>
                  <a:lnTo>
                    <a:pt x="99295" y="202189"/>
                  </a:lnTo>
                  <a:lnTo>
                    <a:pt x="97044" y="208043"/>
                  </a:lnTo>
                  <a:lnTo>
                    <a:pt x="95123" y="210133"/>
                  </a:lnTo>
                  <a:lnTo>
                    <a:pt x="89458" y="212454"/>
                  </a:lnTo>
                  <a:lnTo>
                    <a:pt x="87418" y="214397"/>
                  </a:lnTo>
                  <a:lnTo>
                    <a:pt x="85152" y="220083"/>
                  </a:lnTo>
                  <a:lnTo>
                    <a:pt x="83225" y="222128"/>
                  </a:lnTo>
                  <a:lnTo>
                    <a:pt x="77555" y="224401"/>
                  </a:lnTo>
                  <a:lnTo>
                    <a:pt x="35714" y="226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8" name="SMARTInkShape-969"/>
            <p:cNvSpPr/>
            <p:nvPr/>
          </p:nvSpPr>
          <p:spPr>
            <a:xfrm>
              <a:off x="6645390" y="5250656"/>
              <a:ext cx="105455" cy="119064"/>
            </a:xfrm>
            <a:custGeom>
              <a:avLst/>
              <a:gdLst/>
              <a:ahLst/>
              <a:cxnLst/>
              <a:rect l="0" t="0" r="0" b="0"/>
              <a:pathLst>
                <a:path w="105455" h="119064">
                  <a:moveTo>
                    <a:pt x="69735" y="0"/>
                  </a:moveTo>
                  <a:lnTo>
                    <a:pt x="35818" y="0"/>
                  </a:lnTo>
                  <a:lnTo>
                    <a:pt x="23923" y="10251"/>
                  </a:lnTo>
                  <a:lnTo>
                    <a:pt x="14285" y="29267"/>
                  </a:lnTo>
                  <a:lnTo>
                    <a:pt x="9239" y="55344"/>
                  </a:lnTo>
                  <a:lnTo>
                    <a:pt x="851" y="71396"/>
                  </a:lnTo>
                  <a:lnTo>
                    <a:pt x="0" y="75377"/>
                  </a:lnTo>
                  <a:lnTo>
                    <a:pt x="755" y="79357"/>
                  </a:lnTo>
                  <a:lnTo>
                    <a:pt x="7945" y="95247"/>
                  </a:lnTo>
                  <a:lnTo>
                    <a:pt x="9757" y="104803"/>
                  </a:lnTo>
                  <a:lnTo>
                    <a:pt x="11229" y="105588"/>
                  </a:lnTo>
                  <a:lnTo>
                    <a:pt x="39697" y="107138"/>
                  </a:lnTo>
                  <a:lnTo>
                    <a:pt x="41772" y="105821"/>
                  </a:lnTo>
                  <a:lnTo>
                    <a:pt x="43156" y="103620"/>
                  </a:lnTo>
                  <a:lnTo>
                    <a:pt x="44078" y="100831"/>
                  </a:lnTo>
                  <a:lnTo>
                    <a:pt x="67541" y="73728"/>
                  </a:lnTo>
                  <a:lnTo>
                    <a:pt x="75405" y="65796"/>
                  </a:lnTo>
                  <a:lnTo>
                    <a:pt x="78870" y="58789"/>
                  </a:lnTo>
                  <a:lnTo>
                    <a:pt x="81094" y="43510"/>
                  </a:lnTo>
                  <a:lnTo>
                    <a:pt x="82599" y="40913"/>
                  </a:lnTo>
                  <a:lnTo>
                    <a:pt x="84926" y="39181"/>
                  </a:lnTo>
                  <a:lnTo>
                    <a:pt x="87799" y="38027"/>
                  </a:lnTo>
                  <a:lnTo>
                    <a:pt x="89716" y="35934"/>
                  </a:lnTo>
                  <a:lnTo>
                    <a:pt x="93534" y="23861"/>
                  </a:lnTo>
                  <a:lnTo>
                    <a:pt x="93547" y="23816"/>
                  </a:lnTo>
                  <a:lnTo>
                    <a:pt x="93548" y="41550"/>
                  </a:lnTo>
                  <a:lnTo>
                    <a:pt x="97074" y="48453"/>
                  </a:lnTo>
                  <a:lnTo>
                    <a:pt x="101729" y="55930"/>
                  </a:lnTo>
                  <a:lnTo>
                    <a:pt x="104718" y="71511"/>
                  </a:lnTo>
                  <a:lnTo>
                    <a:pt x="105454" y="119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9" name="SMARTInkShape-970"/>
            <p:cNvSpPr/>
            <p:nvPr/>
          </p:nvSpPr>
          <p:spPr>
            <a:xfrm>
              <a:off x="6812030" y="5119688"/>
              <a:ext cx="34065" cy="238126"/>
            </a:xfrm>
            <a:custGeom>
              <a:avLst/>
              <a:gdLst/>
              <a:ahLst/>
              <a:cxnLst/>
              <a:rect l="0" t="0" r="0" b="0"/>
              <a:pathLst>
                <a:path w="34065" h="238126">
                  <a:moveTo>
                    <a:pt x="10251" y="0"/>
                  </a:moveTo>
                  <a:lnTo>
                    <a:pt x="3931" y="6320"/>
                  </a:lnTo>
                  <a:lnTo>
                    <a:pt x="828" y="16478"/>
                  </a:lnTo>
                  <a:lnTo>
                    <a:pt x="0" y="22892"/>
                  </a:lnTo>
                  <a:lnTo>
                    <a:pt x="9245" y="76908"/>
                  </a:lnTo>
                  <a:lnTo>
                    <a:pt x="16439" y="131689"/>
                  </a:lnTo>
                  <a:lnTo>
                    <a:pt x="27977" y="185896"/>
                  </a:lnTo>
                  <a:lnTo>
                    <a:pt x="3406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0" name="SMARTInkShape-971"/>
            <p:cNvSpPr/>
            <p:nvPr/>
          </p:nvSpPr>
          <p:spPr>
            <a:xfrm>
              <a:off x="6786563" y="5214938"/>
              <a:ext cx="107157" cy="35719"/>
            </a:xfrm>
            <a:custGeom>
              <a:avLst/>
              <a:gdLst/>
              <a:ahLst/>
              <a:cxnLst/>
              <a:rect l="0" t="0" r="0" b="0"/>
              <a:pathLst>
                <a:path w="107157" h="35719">
                  <a:moveTo>
                    <a:pt x="0" y="35718"/>
                  </a:moveTo>
                  <a:lnTo>
                    <a:pt x="6319" y="35718"/>
                  </a:lnTo>
                  <a:lnTo>
                    <a:pt x="8181" y="34396"/>
                  </a:lnTo>
                  <a:lnTo>
                    <a:pt x="9423" y="32191"/>
                  </a:lnTo>
                  <a:lnTo>
                    <a:pt x="10250" y="29398"/>
                  </a:lnTo>
                  <a:lnTo>
                    <a:pt x="12125" y="27536"/>
                  </a:lnTo>
                  <a:lnTo>
                    <a:pt x="17736" y="25467"/>
                  </a:lnTo>
                  <a:lnTo>
                    <a:pt x="43765" y="22586"/>
                  </a:lnTo>
                  <a:lnTo>
                    <a:pt x="59552" y="14408"/>
                  </a:lnTo>
                  <a:lnTo>
                    <a:pt x="69089" y="12400"/>
                  </a:lnTo>
                  <a:lnTo>
                    <a:pt x="80478" y="3821"/>
                  </a:lnTo>
                  <a:lnTo>
                    <a:pt x="91608" y="1131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1" name="SMARTInkShape-972"/>
            <p:cNvSpPr/>
            <p:nvPr/>
          </p:nvSpPr>
          <p:spPr>
            <a:xfrm>
              <a:off x="6893719" y="5322094"/>
              <a:ext cx="59532" cy="119063"/>
            </a:xfrm>
            <a:custGeom>
              <a:avLst/>
              <a:gdLst/>
              <a:ahLst/>
              <a:cxnLst/>
              <a:rect l="0" t="0" r="0" b="0"/>
              <a:pathLst>
                <a:path w="59532" h="119063">
                  <a:moveTo>
                    <a:pt x="59531" y="0"/>
                  </a:moveTo>
                  <a:lnTo>
                    <a:pt x="59531" y="33905"/>
                  </a:lnTo>
                  <a:lnTo>
                    <a:pt x="51349" y="44866"/>
                  </a:lnTo>
                  <a:lnTo>
                    <a:pt x="48729" y="55921"/>
                  </a:lnTo>
                  <a:lnTo>
                    <a:pt x="48115" y="63659"/>
                  </a:lnTo>
                  <a:lnTo>
                    <a:pt x="46629" y="66252"/>
                  </a:lnTo>
                  <a:lnTo>
                    <a:pt x="44314" y="67980"/>
                  </a:lnTo>
                  <a:lnTo>
                    <a:pt x="41449" y="69132"/>
                  </a:lnTo>
                  <a:lnTo>
                    <a:pt x="39538" y="71223"/>
                  </a:lnTo>
                  <a:lnTo>
                    <a:pt x="37417" y="77075"/>
                  </a:lnTo>
                  <a:lnTo>
                    <a:pt x="36222" y="87807"/>
                  </a:lnTo>
                  <a:lnTo>
                    <a:pt x="34731" y="90288"/>
                  </a:lnTo>
                  <a:lnTo>
                    <a:pt x="32414" y="91942"/>
                  </a:lnTo>
                  <a:lnTo>
                    <a:pt x="29548" y="93044"/>
                  </a:lnTo>
                  <a:lnTo>
                    <a:pt x="27635" y="95102"/>
                  </a:lnTo>
                  <a:lnTo>
                    <a:pt x="25511" y="100918"/>
                  </a:lnTo>
                  <a:lnTo>
                    <a:pt x="23622" y="102997"/>
                  </a:lnTo>
                  <a:lnTo>
                    <a:pt x="17995" y="105307"/>
                  </a:lnTo>
                  <a:lnTo>
                    <a:pt x="15965" y="107247"/>
                  </a:lnTo>
                  <a:lnTo>
                    <a:pt x="13711" y="112929"/>
                  </a:lnTo>
                  <a:lnTo>
                    <a:pt x="11786" y="114974"/>
                  </a:lnTo>
                  <a:lnTo>
                    <a:pt x="0" y="119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2" name="SMARTInkShape-973"/>
            <p:cNvSpPr/>
            <p:nvPr/>
          </p:nvSpPr>
          <p:spPr>
            <a:xfrm>
              <a:off x="7108522" y="5167313"/>
              <a:ext cx="23323" cy="285751"/>
            </a:xfrm>
            <a:custGeom>
              <a:avLst/>
              <a:gdLst/>
              <a:ahLst/>
              <a:cxnLst/>
              <a:rect l="0" t="0" r="0" b="0"/>
              <a:pathLst>
                <a:path w="23323" h="285751">
                  <a:moveTo>
                    <a:pt x="11416" y="0"/>
                  </a:moveTo>
                  <a:lnTo>
                    <a:pt x="5096" y="0"/>
                  </a:lnTo>
                  <a:lnTo>
                    <a:pt x="3234" y="1322"/>
                  </a:lnTo>
                  <a:lnTo>
                    <a:pt x="1992" y="3526"/>
                  </a:lnTo>
                  <a:lnTo>
                    <a:pt x="0" y="16571"/>
                  </a:lnTo>
                  <a:lnTo>
                    <a:pt x="861" y="73510"/>
                  </a:lnTo>
                  <a:lnTo>
                    <a:pt x="9764" y="124921"/>
                  </a:lnTo>
                  <a:lnTo>
                    <a:pt x="20622" y="182892"/>
                  </a:lnTo>
                  <a:lnTo>
                    <a:pt x="23085" y="242422"/>
                  </a:lnTo>
                  <a:lnTo>
                    <a:pt x="23322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3" name="SMARTInkShape-974"/>
            <p:cNvSpPr/>
            <p:nvPr/>
          </p:nvSpPr>
          <p:spPr>
            <a:xfrm>
              <a:off x="7072313" y="5156042"/>
              <a:ext cx="130714" cy="154147"/>
            </a:xfrm>
            <a:custGeom>
              <a:avLst/>
              <a:gdLst/>
              <a:ahLst/>
              <a:cxnLst/>
              <a:rect l="0" t="0" r="0" b="0"/>
              <a:pathLst>
                <a:path w="130714" h="154147">
                  <a:moveTo>
                    <a:pt x="23812" y="23177"/>
                  </a:moveTo>
                  <a:lnTo>
                    <a:pt x="34640" y="13672"/>
                  </a:lnTo>
                  <a:lnTo>
                    <a:pt x="53625" y="4192"/>
                  </a:lnTo>
                  <a:lnTo>
                    <a:pt x="85228" y="0"/>
                  </a:lnTo>
                  <a:lnTo>
                    <a:pt x="104921" y="5874"/>
                  </a:lnTo>
                  <a:lnTo>
                    <a:pt x="121193" y="15992"/>
                  </a:lnTo>
                  <a:lnTo>
                    <a:pt x="124452" y="21033"/>
                  </a:lnTo>
                  <a:lnTo>
                    <a:pt x="129681" y="44606"/>
                  </a:lnTo>
                  <a:lnTo>
                    <a:pt x="130713" y="62393"/>
                  </a:lnTo>
                  <a:lnTo>
                    <a:pt x="123800" y="74121"/>
                  </a:lnTo>
                  <a:lnTo>
                    <a:pt x="85238" y="116307"/>
                  </a:lnTo>
                  <a:lnTo>
                    <a:pt x="30330" y="148498"/>
                  </a:lnTo>
                  <a:lnTo>
                    <a:pt x="0" y="154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4" name="SMARTInkShape-975"/>
            <p:cNvSpPr/>
            <p:nvPr/>
          </p:nvSpPr>
          <p:spPr>
            <a:xfrm>
              <a:off x="7215230" y="5179219"/>
              <a:ext cx="35677" cy="118997"/>
            </a:xfrm>
            <a:custGeom>
              <a:avLst/>
              <a:gdLst/>
              <a:ahLst/>
              <a:cxnLst/>
              <a:rect l="0" t="0" r="0" b="0"/>
              <a:pathLst>
                <a:path w="35677" h="118997">
                  <a:moveTo>
                    <a:pt x="11864" y="35719"/>
                  </a:moveTo>
                  <a:lnTo>
                    <a:pt x="11864" y="92123"/>
                  </a:lnTo>
                  <a:lnTo>
                    <a:pt x="11864" y="116528"/>
                  </a:lnTo>
                  <a:lnTo>
                    <a:pt x="10541" y="117373"/>
                  </a:lnTo>
                  <a:lnTo>
                    <a:pt x="448" y="118996"/>
                  </a:lnTo>
                  <a:lnTo>
                    <a:pt x="0" y="96165"/>
                  </a:lnTo>
                  <a:lnTo>
                    <a:pt x="17695" y="37953"/>
                  </a:lnTo>
                  <a:lnTo>
                    <a:pt x="356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5" name="SMARTInkShape-976"/>
            <p:cNvSpPr/>
            <p:nvPr/>
          </p:nvSpPr>
          <p:spPr>
            <a:xfrm>
              <a:off x="7298531" y="5179219"/>
              <a:ext cx="58983" cy="94508"/>
            </a:xfrm>
            <a:custGeom>
              <a:avLst/>
              <a:gdLst/>
              <a:ahLst/>
              <a:cxnLst/>
              <a:rect l="0" t="0" r="0" b="0"/>
              <a:pathLst>
                <a:path w="58983" h="94508">
                  <a:moveTo>
                    <a:pt x="23813" y="0"/>
                  </a:moveTo>
                  <a:lnTo>
                    <a:pt x="23813" y="10250"/>
                  </a:lnTo>
                  <a:lnTo>
                    <a:pt x="13561" y="38584"/>
                  </a:lnTo>
                  <a:lnTo>
                    <a:pt x="11949" y="86793"/>
                  </a:lnTo>
                  <a:lnTo>
                    <a:pt x="13258" y="89613"/>
                  </a:lnTo>
                  <a:lnTo>
                    <a:pt x="15454" y="91491"/>
                  </a:lnTo>
                  <a:lnTo>
                    <a:pt x="21421" y="93580"/>
                  </a:lnTo>
                  <a:lnTo>
                    <a:pt x="28482" y="94507"/>
                  </a:lnTo>
                  <a:lnTo>
                    <a:pt x="36030" y="91393"/>
                  </a:lnTo>
                  <a:lnTo>
                    <a:pt x="39895" y="88709"/>
                  </a:lnTo>
                  <a:lnTo>
                    <a:pt x="44189" y="82201"/>
                  </a:lnTo>
                  <a:lnTo>
                    <a:pt x="47421" y="74899"/>
                  </a:lnTo>
                  <a:lnTo>
                    <a:pt x="53267" y="67243"/>
                  </a:lnTo>
                  <a:lnTo>
                    <a:pt x="56746" y="55903"/>
                  </a:lnTo>
                  <a:lnTo>
                    <a:pt x="58982" y="33385"/>
                  </a:lnTo>
                  <a:lnTo>
                    <a:pt x="55759" y="24539"/>
                  </a:lnTo>
                  <a:lnTo>
                    <a:pt x="53047" y="20328"/>
                  </a:lnTo>
                  <a:lnTo>
                    <a:pt x="49917" y="17520"/>
                  </a:lnTo>
                  <a:lnTo>
                    <a:pt x="42911" y="14400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6" name="SMARTInkShape-977"/>
            <p:cNvSpPr/>
            <p:nvPr/>
          </p:nvSpPr>
          <p:spPr>
            <a:xfrm>
              <a:off x="7369969" y="5191125"/>
              <a:ext cx="70904" cy="256288"/>
            </a:xfrm>
            <a:custGeom>
              <a:avLst/>
              <a:gdLst/>
              <a:ahLst/>
              <a:cxnLst/>
              <a:rect l="0" t="0" r="0" b="0"/>
              <a:pathLst>
                <a:path w="70904" h="256288">
                  <a:moveTo>
                    <a:pt x="47625" y="0"/>
                  </a:moveTo>
                  <a:lnTo>
                    <a:pt x="48947" y="51676"/>
                  </a:lnTo>
                  <a:lnTo>
                    <a:pt x="62322" y="108831"/>
                  </a:lnTo>
                  <a:lnTo>
                    <a:pt x="67386" y="125098"/>
                  </a:lnTo>
                  <a:lnTo>
                    <a:pt x="70903" y="173068"/>
                  </a:lnTo>
                  <a:lnTo>
                    <a:pt x="59281" y="228772"/>
                  </a:lnTo>
                  <a:lnTo>
                    <a:pt x="53688" y="239701"/>
                  </a:lnTo>
                  <a:lnTo>
                    <a:pt x="50343" y="243144"/>
                  </a:lnTo>
                  <a:lnTo>
                    <a:pt x="31585" y="255444"/>
                  </a:lnTo>
                  <a:lnTo>
                    <a:pt x="27671" y="256287"/>
                  </a:lnTo>
                  <a:lnTo>
                    <a:pt x="23739" y="255524"/>
                  </a:lnTo>
                  <a:lnTo>
                    <a:pt x="19795" y="253693"/>
                  </a:lnTo>
                  <a:lnTo>
                    <a:pt x="0" y="226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7" name="SMARTInkShape-978"/>
            <p:cNvSpPr/>
            <p:nvPr/>
          </p:nvSpPr>
          <p:spPr>
            <a:xfrm>
              <a:off x="7467609" y="5155612"/>
              <a:ext cx="104767" cy="141810"/>
            </a:xfrm>
            <a:custGeom>
              <a:avLst/>
              <a:gdLst/>
              <a:ahLst/>
              <a:cxnLst/>
              <a:rect l="0" t="0" r="0" b="0"/>
              <a:pathLst>
                <a:path w="104767" h="141810">
                  <a:moveTo>
                    <a:pt x="9516" y="59326"/>
                  </a:moveTo>
                  <a:lnTo>
                    <a:pt x="26088" y="59326"/>
                  </a:lnTo>
                  <a:lnTo>
                    <a:pt x="33638" y="55798"/>
                  </a:lnTo>
                  <a:lnTo>
                    <a:pt x="49264" y="42754"/>
                  </a:lnTo>
                  <a:lnTo>
                    <a:pt x="53640" y="35203"/>
                  </a:lnTo>
                  <a:lnTo>
                    <a:pt x="56908" y="27438"/>
                  </a:lnTo>
                  <a:lnTo>
                    <a:pt x="64862" y="15628"/>
                  </a:lnTo>
                  <a:lnTo>
                    <a:pt x="68495" y="2140"/>
                  </a:lnTo>
                  <a:lnTo>
                    <a:pt x="67357" y="1358"/>
                  </a:lnTo>
                  <a:lnTo>
                    <a:pt x="52496" y="103"/>
                  </a:lnTo>
                  <a:lnTo>
                    <a:pt x="46106" y="0"/>
                  </a:lnTo>
                  <a:lnTo>
                    <a:pt x="40524" y="2577"/>
                  </a:lnTo>
                  <a:lnTo>
                    <a:pt x="22059" y="18669"/>
                  </a:lnTo>
                  <a:lnTo>
                    <a:pt x="17878" y="20314"/>
                  </a:lnTo>
                  <a:lnTo>
                    <a:pt x="9705" y="29199"/>
                  </a:lnTo>
                  <a:lnTo>
                    <a:pt x="2985" y="41967"/>
                  </a:lnTo>
                  <a:lnTo>
                    <a:pt x="0" y="56462"/>
                  </a:lnTo>
                  <a:lnTo>
                    <a:pt x="2199" y="71723"/>
                  </a:lnTo>
                  <a:lnTo>
                    <a:pt x="11199" y="102802"/>
                  </a:lnTo>
                  <a:lnTo>
                    <a:pt x="36212" y="132879"/>
                  </a:lnTo>
                  <a:lnTo>
                    <a:pt x="48280" y="138318"/>
                  </a:lnTo>
                  <a:lnTo>
                    <a:pt x="64946" y="141809"/>
                  </a:lnTo>
                  <a:lnTo>
                    <a:pt x="104766" y="106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8" name="SMARTInkShape-979"/>
            <p:cNvSpPr/>
            <p:nvPr/>
          </p:nvSpPr>
          <p:spPr>
            <a:xfrm>
              <a:off x="7620000" y="5036344"/>
              <a:ext cx="23814" cy="250032"/>
            </a:xfrm>
            <a:custGeom>
              <a:avLst/>
              <a:gdLst/>
              <a:ahLst/>
              <a:cxnLst/>
              <a:rect l="0" t="0" r="0" b="0"/>
              <a:pathLst>
                <a:path w="23814" h="250032">
                  <a:moveTo>
                    <a:pt x="0" y="0"/>
                  </a:moveTo>
                  <a:lnTo>
                    <a:pt x="0" y="56320"/>
                  </a:lnTo>
                  <a:lnTo>
                    <a:pt x="3527" y="108301"/>
                  </a:lnTo>
                  <a:lnTo>
                    <a:pt x="10802" y="158656"/>
                  </a:lnTo>
                  <a:lnTo>
                    <a:pt x="15217" y="199645"/>
                  </a:lnTo>
                  <a:lnTo>
                    <a:pt x="23813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9" name="SMARTInkShape-980"/>
            <p:cNvSpPr/>
            <p:nvPr/>
          </p:nvSpPr>
          <p:spPr>
            <a:xfrm>
              <a:off x="7589328" y="5191125"/>
              <a:ext cx="90204" cy="11907"/>
            </a:xfrm>
            <a:custGeom>
              <a:avLst/>
              <a:gdLst/>
              <a:ahLst/>
              <a:cxnLst/>
              <a:rect l="0" t="0" r="0" b="0"/>
              <a:pathLst>
                <a:path w="90204" h="11907">
                  <a:moveTo>
                    <a:pt x="6860" y="11906"/>
                  </a:moveTo>
                  <a:lnTo>
                    <a:pt x="0" y="11906"/>
                  </a:lnTo>
                  <a:lnTo>
                    <a:pt x="47409" y="10584"/>
                  </a:lnTo>
                  <a:lnTo>
                    <a:pt x="902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0" name="SMARTInkShape-981"/>
            <p:cNvSpPr/>
            <p:nvPr/>
          </p:nvSpPr>
          <p:spPr>
            <a:xfrm>
              <a:off x="7781398" y="5024438"/>
              <a:ext cx="100541" cy="273247"/>
            </a:xfrm>
            <a:custGeom>
              <a:avLst/>
              <a:gdLst/>
              <a:ahLst/>
              <a:cxnLst/>
              <a:rect l="0" t="0" r="0" b="0"/>
              <a:pathLst>
                <a:path w="100541" h="273247">
                  <a:moveTo>
                    <a:pt x="100540" y="0"/>
                  </a:moveTo>
                  <a:lnTo>
                    <a:pt x="90288" y="0"/>
                  </a:lnTo>
                  <a:lnTo>
                    <a:pt x="89737" y="1322"/>
                  </a:lnTo>
                  <a:lnTo>
                    <a:pt x="89125" y="6320"/>
                  </a:lnTo>
                  <a:lnTo>
                    <a:pt x="99464" y="57461"/>
                  </a:lnTo>
                  <a:lnTo>
                    <a:pt x="100327" y="109883"/>
                  </a:lnTo>
                  <a:lnTo>
                    <a:pt x="100498" y="164874"/>
                  </a:lnTo>
                  <a:lnTo>
                    <a:pt x="100539" y="224017"/>
                  </a:lnTo>
                  <a:lnTo>
                    <a:pt x="100540" y="225928"/>
                  </a:lnTo>
                  <a:lnTo>
                    <a:pt x="100540" y="219811"/>
                  </a:lnTo>
                  <a:lnTo>
                    <a:pt x="97012" y="213228"/>
                  </a:lnTo>
                  <a:lnTo>
                    <a:pt x="89711" y="205894"/>
                  </a:lnTo>
                  <a:lnTo>
                    <a:pt x="72048" y="195648"/>
                  </a:lnTo>
                  <a:lnTo>
                    <a:pt x="53558" y="191517"/>
                  </a:lnTo>
                  <a:lnTo>
                    <a:pt x="49374" y="191177"/>
                  </a:lnTo>
                  <a:lnTo>
                    <a:pt x="41198" y="194328"/>
                  </a:lnTo>
                  <a:lnTo>
                    <a:pt x="33155" y="198816"/>
                  </a:lnTo>
                  <a:lnTo>
                    <a:pt x="25171" y="200810"/>
                  </a:lnTo>
                  <a:lnTo>
                    <a:pt x="17213" y="208751"/>
                  </a:lnTo>
                  <a:lnTo>
                    <a:pt x="1324" y="229088"/>
                  </a:lnTo>
                  <a:lnTo>
                    <a:pt x="0" y="234746"/>
                  </a:lnTo>
                  <a:lnTo>
                    <a:pt x="2056" y="248088"/>
                  </a:lnTo>
                  <a:lnTo>
                    <a:pt x="4456" y="252705"/>
                  </a:lnTo>
                  <a:lnTo>
                    <a:pt x="7380" y="255781"/>
                  </a:lnTo>
                  <a:lnTo>
                    <a:pt x="33591" y="269309"/>
                  </a:lnTo>
                  <a:lnTo>
                    <a:pt x="55761" y="272947"/>
                  </a:lnTo>
                  <a:lnTo>
                    <a:pt x="62750" y="273246"/>
                  </a:lnTo>
                  <a:lnTo>
                    <a:pt x="74043" y="270050"/>
                  </a:lnTo>
                  <a:lnTo>
                    <a:pt x="83472" y="265543"/>
                  </a:lnTo>
                  <a:lnTo>
                    <a:pt x="100540" y="261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1" name="SMARTInkShape-982"/>
            <p:cNvSpPr/>
            <p:nvPr/>
          </p:nvSpPr>
          <p:spPr>
            <a:xfrm>
              <a:off x="7931941" y="5167966"/>
              <a:ext cx="116685" cy="127907"/>
            </a:xfrm>
            <a:custGeom>
              <a:avLst/>
              <a:gdLst/>
              <a:ahLst/>
              <a:cxnLst/>
              <a:rect l="0" t="0" r="0" b="0"/>
              <a:pathLst>
                <a:path w="116685" h="127907">
                  <a:moveTo>
                    <a:pt x="9528" y="58878"/>
                  </a:moveTo>
                  <a:lnTo>
                    <a:pt x="41415" y="28313"/>
                  </a:lnTo>
                  <a:lnTo>
                    <a:pt x="57180" y="20649"/>
                  </a:lnTo>
                  <a:lnTo>
                    <a:pt x="61140" y="17517"/>
                  </a:lnTo>
                  <a:lnTo>
                    <a:pt x="62457" y="14107"/>
                  </a:lnTo>
                  <a:lnTo>
                    <a:pt x="62011" y="10509"/>
                  </a:lnTo>
                  <a:lnTo>
                    <a:pt x="58112" y="1551"/>
                  </a:lnTo>
                  <a:lnTo>
                    <a:pt x="44795" y="0"/>
                  </a:lnTo>
                  <a:lnTo>
                    <a:pt x="34904" y="3164"/>
                  </a:lnTo>
                  <a:lnTo>
                    <a:pt x="30414" y="5861"/>
                  </a:lnTo>
                  <a:lnTo>
                    <a:pt x="5650" y="37603"/>
                  </a:lnTo>
                  <a:lnTo>
                    <a:pt x="1189" y="49863"/>
                  </a:lnTo>
                  <a:lnTo>
                    <a:pt x="0" y="56836"/>
                  </a:lnTo>
                  <a:lnTo>
                    <a:pt x="2206" y="71641"/>
                  </a:lnTo>
                  <a:lnTo>
                    <a:pt x="8081" y="96382"/>
                  </a:lnTo>
                  <a:lnTo>
                    <a:pt x="11208" y="101079"/>
                  </a:lnTo>
                  <a:lnTo>
                    <a:pt x="36224" y="122186"/>
                  </a:lnTo>
                  <a:lnTo>
                    <a:pt x="48292" y="126702"/>
                  </a:lnTo>
                  <a:lnTo>
                    <a:pt x="55214" y="127906"/>
                  </a:lnTo>
                  <a:lnTo>
                    <a:pt x="66434" y="125717"/>
                  </a:lnTo>
                  <a:lnTo>
                    <a:pt x="80188" y="117046"/>
                  </a:lnTo>
                  <a:lnTo>
                    <a:pt x="116684" y="82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2" name="SMARTInkShape-983"/>
            <p:cNvSpPr/>
            <p:nvPr/>
          </p:nvSpPr>
          <p:spPr>
            <a:xfrm>
              <a:off x="8108156" y="5060156"/>
              <a:ext cx="35720" cy="219335"/>
            </a:xfrm>
            <a:custGeom>
              <a:avLst/>
              <a:gdLst/>
              <a:ahLst/>
              <a:cxnLst/>
              <a:rect l="0" t="0" r="0" b="0"/>
              <a:pathLst>
                <a:path w="35720" h="219335">
                  <a:moveTo>
                    <a:pt x="0" y="0"/>
                  </a:moveTo>
                  <a:lnTo>
                    <a:pt x="1323" y="31137"/>
                  </a:lnTo>
                  <a:lnTo>
                    <a:pt x="9506" y="59056"/>
                  </a:lnTo>
                  <a:lnTo>
                    <a:pt x="18985" y="79528"/>
                  </a:lnTo>
                  <a:lnTo>
                    <a:pt x="23176" y="132034"/>
                  </a:lnTo>
                  <a:lnTo>
                    <a:pt x="34008" y="189858"/>
                  </a:lnTo>
                  <a:lnTo>
                    <a:pt x="35620" y="219334"/>
                  </a:lnTo>
                  <a:lnTo>
                    <a:pt x="35719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3" name="SMARTInkShape-984"/>
            <p:cNvSpPr/>
            <p:nvPr/>
          </p:nvSpPr>
          <p:spPr>
            <a:xfrm>
              <a:off x="8168324" y="5155406"/>
              <a:ext cx="70105" cy="106432"/>
            </a:xfrm>
            <a:custGeom>
              <a:avLst/>
              <a:gdLst/>
              <a:ahLst/>
              <a:cxnLst/>
              <a:rect l="0" t="0" r="0" b="0"/>
              <a:pathLst>
                <a:path w="70105" h="106432">
                  <a:moveTo>
                    <a:pt x="23176" y="0"/>
                  </a:moveTo>
                  <a:lnTo>
                    <a:pt x="13670" y="10828"/>
                  </a:lnTo>
                  <a:lnTo>
                    <a:pt x="6604" y="22892"/>
                  </a:lnTo>
                  <a:lnTo>
                    <a:pt x="318" y="65829"/>
                  </a:lnTo>
                  <a:lnTo>
                    <a:pt x="0" y="71667"/>
                  </a:lnTo>
                  <a:lnTo>
                    <a:pt x="3174" y="81682"/>
                  </a:lnTo>
                  <a:lnTo>
                    <a:pt x="15991" y="98892"/>
                  </a:lnTo>
                  <a:lnTo>
                    <a:pt x="23510" y="103483"/>
                  </a:lnTo>
                  <a:lnTo>
                    <a:pt x="39118" y="106431"/>
                  </a:lnTo>
                  <a:lnTo>
                    <a:pt x="47017" y="103306"/>
                  </a:lnTo>
                  <a:lnTo>
                    <a:pt x="62868" y="90521"/>
                  </a:lnTo>
                  <a:lnTo>
                    <a:pt x="67275" y="83006"/>
                  </a:lnTo>
                  <a:lnTo>
                    <a:pt x="70104" y="73722"/>
                  </a:lnTo>
                  <a:lnTo>
                    <a:pt x="66964" y="68926"/>
                  </a:lnTo>
                  <a:lnTo>
                    <a:pt x="59835" y="62384"/>
                  </a:lnTo>
                  <a:lnTo>
                    <a:pt x="42270" y="52587"/>
                  </a:lnTo>
                  <a:lnTo>
                    <a:pt x="1127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4" name="SMARTInkShape-985"/>
            <p:cNvSpPr/>
            <p:nvPr/>
          </p:nvSpPr>
          <p:spPr>
            <a:xfrm>
              <a:off x="8274844" y="5131594"/>
              <a:ext cx="11907" cy="142876"/>
            </a:xfrm>
            <a:custGeom>
              <a:avLst/>
              <a:gdLst/>
              <a:ahLst/>
              <a:cxnLst/>
              <a:rect l="0" t="0" r="0" b="0"/>
              <a:pathLst>
                <a:path w="11907" h="142876">
                  <a:moveTo>
                    <a:pt x="0" y="0"/>
                  </a:moveTo>
                  <a:lnTo>
                    <a:pt x="1322" y="49575"/>
                  </a:lnTo>
                  <a:lnTo>
                    <a:pt x="11170" y="107037"/>
                  </a:lnTo>
                  <a:lnTo>
                    <a:pt x="11906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5" name="SMARTInkShape-986"/>
            <p:cNvSpPr/>
            <p:nvPr/>
          </p:nvSpPr>
          <p:spPr>
            <a:xfrm>
              <a:off x="8286750" y="5143500"/>
              <a:ext cx="104765" cy="154230"/>
            </a:xfrm>
            <a:custGeom>
              <a:avLst/>
              <a:gdLst/>
              <a:ahLst/>
              <a:cxnLst/>
              <a:rect l="0" t="0" r="0" b="0"/>
              <a:pathLst>
                <a:path w="104765" h="154230">
                  <a:moveTo>
                    <a:pt x="71438" y="0"/>
                  </a:moveTo>
                  <a:lnTo>
                    <a:pt x="43449" y="0"/>
                  </a:lnTo>
                  <a:lnTo>
                    <a:pt x="40873" y="1322"/>
                  </a:lnTo>
                  <a:lnTo>
                    <a:pt x="39155" y="3527"/>
                  </a:lnTo>
                  <a:lnTo>
                    <a:pt x="24362" y="44844"/>
                  </a:lnTo>
                  <a:lnTo>
                    <a:pt x="27585" y="49917"/>
                  </a:lnTo>
                  <a:lnTo>
                    <a:pt x="40433" y="63953"/>
                  </a:lnTo>
                  <a:lnTo>
                    <a:pt x="51483" y="68111"/>
                  </a:lnTo>
                  <a:lnTo>
                    <a:pt x="63891" y="71281"/>
                  </a:lnTo>
                  <a:lnTo>
                    <a:pt x="82638" y="80570"/>
                  </a:lnTo>
                  <a:lnTo>
                    <a:pt x="90967" y="83433"/>
                  </a:lnTo>
                  <a:lnTo>
                    <a:pt x="99078" y="89116"/>
                  </a:lnTo>
                  <a:lnTo>
                    <a:pt x="103567" y="96052"/>
                  </a:lnTo>
                  <a:lnTo>
                    <a:pt x="104764" y="99753"/>
                  </a:lnTo>
                  <a:lnTo>
                    <a:pt x="104239" y="103544"/>
                  </a:lnTo>
                  <a:lnTo>
                    <a:pt x="100127" y="111283"/>
                  </a:lnTo>
                  <a:lnTo>
                    <a:pt x="64424" y="137593"/>
                  </a:lnTo>
                  <a:lnTo>
                    <a:pt x="21534" y="152921"/>
                  </a:lnTo>
                  <a:lnTo>
                    <a:pt x="8438" y="154229"/>
                  </a:lnTo>
                  <a:lnTo>
                    <a:pt x="5626" y="15309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6" name="SMARTInkShape-987"/>
            <p:cNvSpPr/>
            <p:nvPr/>
          </p:nvSpPr>
          <p:spPr>
            <a:xfrm>
              <a:off x="8370094" y="4953000"/>
              <a:ext cx="118151" cy="416720"/>
            </a:xfrm>
            <a:custGeom>
              <a:avLst/>
              <a:gdLst/>
              <a:ahLst/>
              <a:cxnLst/>
              <a:rect l="0" t="0" r="0" b="0"/>
              <a:pathLst>
                <a:path w="118151" h="416720">
                  <a:moveTo>
                    <a:pt x="0" y="0"/>
                  </a:moveTo>
                  <a:lnTo>
                    <a:pt x="0" y="6320"/>
                  </a:lnTo>
                  <a:lnTo>
                    <a:pt x="7055" y="12951"/>
                  </a:lnTo>
                  <a:lnTo>
                    <a:pt x="48799" y="42715"/>
                  </a:lnTo>
                  <a:lnTo>
                    <a:pt x="82791" y="88254"/>
                  </a:lnTo>
                  <a:lnTo>
                    <a:pt x="108663" y="135172"/>
                  </a:lnTo>
                  <a:lnTo>
                    <a:pt x="115980" y="180574"/>
                  </a:lnTo>
                  <a:lnTo>
                    <a:pt x="118150" y="229600"/>
                  </a:lnTo>
                  <a:lnTo>
                    <a:pt x="109377" y="285388"/>
                  </a:lnTo>
                  <a:lnTo>
                    <a:pt x="91376" y="342466"/>
                  </a:lnTo>
                  <a:lnTo>
                    <a:pt x="76330" y="366519"/>
                  </a:lnTo>
                  <a:lnTo>
                    <a:pt x="23812" y="416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781" name="SMARTInkShape-Group128"/>
          <p:cNvGrpSpPr/>
          <p:nvPr/>
        </p:nvGrpSpPr>
        <p:grpSpPr>
          <a:xfrm>
            <a:off x="5476875" y="5488823"/>
            <a:ext cx="130970" cy="214272"/>
            <a:chOff x="5476875" y="5488823"/>
            <a:chExt cx="130970" cy="214272"/>
          </a:xfrm>
        </p:grpSpPr>
        <p:sp>
          <p:nvSpPr>
            <p:cNvPr id="778" name="SMARTInkShape-988"/>
            <p:cNvSpPr/>
            <p:nvPr/>
          </p:nvSpPr>
          <p:spPr>
            <a:xfrm>
              <a:off x="5476875" y="5500688"/>
              <a:ext cx="35720" cy="190501"/>
            </a:xfrm>
            <a:custGeom>
              <a:avLst/>
              <a:gdLst/>
              <a:ahLst/>
              <a:cxnLst/>
              <a:rect l="0" t="0" r="0" b="0"/>
              <a:pathLst>
                <a:path w="35720" h="190501">
                  <a:moveTo>
                    <a:pt x="35719" y="0"/>
                  </a:moveTo>
                  <a:lnTo>
                    <a:pt x="35719" y="10250"/>
                  </a:lnTo>
                  <a:lnTo>
                    <a:pt x="34396" y="10802"/>
                  </a:lnTo>
                  <a:lnTo>
                    <a:pt x="24304" y="11864"/>
                  </a:lnTo>
                  <a:lnTo>
                    <a:pt x="23825" y="23321"/>
                  </a:lnTo>
                  <a:lnTo>
                    <a:pt x="13562" y="34020"/>
                  </a:lnTo>
                  <a:lnTo>
                    <a:pt x="12397" y="41535"/>
                  </a:lnTo>
                  <a:lnTo>
                    <a:pt x="11907" y="77210"/>
                  </a:lnTo>
                  <a:lnTo>
                    <a:pt x="10584" y="79255"/>
                  </a:lnTo>
                  <a:lnTo>
                    <a:pt x="8379" y="80618"/>
                  </a:lnTo>
                  <a:lnTo>
                    <a:pt x="5586" y="81526"/>
                  </a:lnTo>
                  <a:lnTo>
                    <a:pt x="3724" y="83454"/>
                  </a:lnTo>
                  <a:lnTo>
                    <a:pt x="1655" y="89125"/>
                  </a:lnTo>
                  <a:lnTo>
                    <a:pt x="145" y="104964"/>
                  </a:lnTo>
                  <a:lnTo>
                    <a:pt x="1420" y="105694"/>
                  </a:lnTo>
                  <a:lnTo>
                    <a:pt x="6364" y="106506"/>
                  </a:lnTo>
                  <a:lnTo>
                    <a:pt x="8212" y="108047"/>
                  </a:lnTo>
                  <a:lnTo>
                    <a:pt x="11762" y="118555"/>
                  </a:lnTo>
                  <a:lnTo>
                    <a:pt x="11893" y="129268"/>
                  </a:lnTo>
                  <a:lnTo>
                    <a:pt x="490" y="142340"/>
                  </a:lnTo>
                  <a:lnTo>
                    <a:pt x="145" y="149037"/>
                  </a:lnTo>
                  <a:lnTo>
                    <a:pt x="1419" y="150952"/>
                  </a:lnTo>
                  <a:lnTo>
                    <a:pt x="3592" y="152229"/>
                  </a:lnTo>
                  <a:lnTo>
                    <a:pt x="6364" y="153080"/>
                  </a:lnTo>
                  <a:lnTo>
                    <a:pt x="8212" y="154969"/>
                  </a:lnTo>
                  <a:lnTo>
                    <a:pt x="11762" y="166152"/>
                  </a:lnTo>
                  <a:lnTo>
                    <a:pt x="144" y="178443"/>
                  </a:lnTo>
                  <a:lnTo>
                    <a:pt x="0" y="190500"/>
                  </a:lnTo>
                  <a:lnTo>
                    <a:pt x="0" y="166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9" name="SMARTInkShape-989"/>
            <p:cNvSpPr/>
            <p:nvPr/>
          </p:nvSpPr>
          <p:spPr>
            <a:xfrm>
              <a:off x="5524500" y="5488823"/>
              <a:ext cx="83345" cy="214272"/>
            </a:xfrm>
            <a:custGeom>
              <a:avLst/>
              <a:gdLst/>
              <a:ahLst/>
              <a:cxnLst/>
              <a:rect l="0" t="0" r="0" b="0"/>
              <a:pathLst>
                <a:path w="83345" h="214272">
                  <a:moveTo>
                    <a:pt x="0" y="11865"/>
                  </a:moveTo>
                  <a:lnTo>
                    <a:pt x="0" y="0"/>
                  </a:lnTo>
                  <a:lnTo>
                    <a:pt x="0" y="10213"/>
                  </a:lnTo>
                  <a:lnTo>
                    <a:pt x="1322" y="10763"/>
                  </a:lnTo>
                  <a:lnTo>
                    <a:pt x="11902" y="11865"/>
                  </a:lnTo>
                  <a:lnTo>
                    <a:pt x="11906" y="18185"/>
                  </a:lnTo>
                  <a:lnTo>
                    <a:pt x="15433" y="24816"/>
                  </a:lnTo>
                  <a:lnTo>
                    <a:pt x="22157" y="33530"/>
                  </a:lnTo>
                  <a:lnTo>
                    <a:pt x="24808" y="44759"/>
                  </a:lnTo>
                  <a:lnTo>
                    <a:pt x="31898" y="55860"/>
                  </a:lnTo>
                  <a:lnTo>
                    <a:pt x="34964" y="71462"/>
                  </a:lnTo>
                  <a:lnTo>
                    <a:pt x="35570" y="80963"/>
                  </a:lnTo>
                  <a:lnTo>
                    <a:pt x="45957" y="93348"/>
                  </a:lnTo>
                  <a:lnTo>
                    <a:pt x="48619" y="104346"/>
                  </a:lnTo>
                  <a:lnTo>
                    <a:pt x="55709" y="115408"/>
                  </a:lnTo>
                  <a:lnTo>
                    <a:pt x="59028" y="128622"/>
                  </a:lnTo>
                  <a:lnTo>
                    <a:pt x="67614" y="139976"/>
                  </a:lnTo>
                  <a:lnTo>
                    <a:pt x="70934" y="152534"/>
                  </a:lnTo>
                  <a:lnTo>
                    <a:pt x="79521" y="163809"/>
                  </a:lnTo>
                  <a:lnTo>
                    <a:pt x="82840" y="176349"/>
                  </a:lnTo>
                  <a:lnTo>
                    <a:pt x="83344" y="214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0" name="SMARTInkShape-990"/>
            <p:cNvSpPr/>
            <p:nvPr/>
          </p:nvSpPr>
          <p:spPr>
            <a:xfrm>
              <a:off x="5490437" y="5595938"/>
              <a:ext cx="105502" cy="23813"/>
            </a:xfrm>
            <a:custGeom>
              <a:avLst/>
              <a:gdLst/>
              <a:ahLst/>
              <a:cxnLst/>
              <a:rect l="0" t="0" r="0" b="0"/>
              <a:pathLst>
                <a:path w="105502" h="23813">
                  <a:moveTo>
                    <a:pt x="10251" y="23812"/>
                  </a:moveTo>
                  <a:lnTo>
                    <a:pt x="0" y="23812"/>
                  </a:lnTo>
                  <a:lnTo>
                    <a:pt x="10211" y="23812"/>
                  </a:lnTo>
                  <a:lnTo>
                    <a:pt x="10250" y="12397"/>
                  </a:lnTo>
                  <a:lnTo>
                    <a:pt x="44165" y="11906"/>
                  </a:lnTo>
                  <a:lnTo>
                    <a:pt x="57338" y="491"/>
                  </a:lnTo>
                  <a:lnTo>
                    <a:pt x="1055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82" name="SMARTInkShape-991"/>
          <p:cNvSpPr/>
          <p:nvPr/>
        </p:nvSpPr>
        <p:spPr>
          <a:xfrm>
            <a:off x="1762561" y="6119813"/>
            <a:ext cx="1759780" cy="452438"/>
          </a:xfrm>
          <a:custGeom>
            <a:avLst/>
            <a:gdLst/>
            <a:ahLst/>
            <a:cxnLst/>
            <a:rect l="0" t="0" r="0" b="0"/>
            <a:pathLst>
              <a:path w="1759780" h="452438">
                <a:moveTo>
                  <a:pt x="309127" y="0"/>
                </a:moveTo>
                <a:lnTo>
                  <a:pt x="291390" y="0"/>
                </a:lnTo>
                <a:lnTo>
                  <a:pt x="284486" y="3526"/>
                </a:lnTo>
                <a:lnTo>
                  <a:pt x="277009" y="8182"/>
                </a:lnTo>
                <a:lnTo>
                  <a:pt x="264038" y="10802"/>
                </a:lnTo>
                <a:lnTo>
                  <a:pt x="215515" y="13219"/>
                </a:lnTo>
                <a:lnTo>
                  <a:pt x="187617" y="22156"/>
                </a:lnTo>
                <a:lnTo>
                  <a:pt x="132680" y="23769"/>
                </a:lnTo>
                <a:lnTo>
                  <a:pt x="121345" y="27320"/>
                </a:lnTo>
                <a:lnTo>
                  <a:pt x="111897" y="31986"/>
                </a:lnTo>
                <a:lnTo>
                  <a:pt x="99141" y="35936"/>
                </a:lnTo>
                <a:lnTo>
                  <a:pt x="66819" y="54607"/>
                </a:lnTo>
                <a:lnTo>
                  <a:pt x="52270" y="59395"/>
                </a:lnTo>
                <a:lnTo>
                  <a:pt x="31461" y="75911"/>
                </a:lnTo>
                <a:lnTo>
                  <a:pt x="26969" y="83567"/>
                </a:lnTo>
                <a:lnTo>
                  <a:pt x="17766" y="105583"/>
                </a:lnTo>
                <a:lnTo>
                  <a:pt x="4531" y="127228"/>
                </a:lnTo>
                <a:lnTo>
                  <a:pt x="0" y="162842"/>
                </a:lnTo>
                <a:lnTo>
                  <a:pt x="1016" y="185097"/>
                </a:lnTo>
                <a:lnTo>
                  <a:pt x="10378" y="239773"/>
                </a:lnTo>
                <a:lnTo>
                  <a:pt x="12470" y="257428"/>
                </a:lnTo>
                <a:lnTo>
                  <a:pt x="29194" y="311312"/>
                </a:lnTo>
                <a:lnTo>
                  <a:pt x="41069" y="353721"/>
                </a:lnTo>
                <a:lnTo>
                  <a:pt x="51525" y="365789"/>
                </a:lnTo>
                <a:lnTo>
                  <a:pt x="62345" y="375562"/>
                </a:lnTo>
                <a:lnTo>
                  <a:pt x="98889" y="432086"/>
                </a:lnTo>
                <a:lnTo>
                  <a:pt x="106768" y="436778"/>
                </a:lnTo>
                <a:lnTo>
                  <a:pt x="114679" y="440186"/>
                </a:lnTo>
                <a:lnTo>
                  <a:pt x="126570" y="448219"/>
                </a:lnTo>
                <a:lnTo>
                  <a:pt x="140088" y="451883"/>
                </a:lnTo>
                <a:lnTo>
                  <a:pt x="196927" y="452435"/>
                </a:lnTo>
                <a:lnTo>
                  <a:pt x="250212" y="452437"/>
                </a:lnTo>
                <a:lnTo>
                  <a:pt x="278282" y="451115"/>
                </a:lnTo>
                <a:lnTo>
                  <a:pt x="325081" y="441635"/>
                </a:lnTo>
                <a:lnTo>
                  <a:pt x="374673" y="437067"/>
                </a:lnTo>
                <a:lnTo>
                  <a:pt x="430304" y="428413"/>
                </a:lnTo>
                <a:lnTo>
                  <a:pt x="485435" y="418520"/>
                </a:lnTo>
                <a:lnTo>
                  <a:pt x="533522" y="415751"/>
                </a:lnTo>
                <a:lnTo>
                  <a:pt x="588316" y="406513"/>
                </a:lnTo>
                <a:lnTo>
                  <a:pt x="646733" y="395613"/>
                </a:lnTo>
                <a:lnTo>
                  <a:pt x="691380" y="390180"/>
                </a:lnTo>
                <a:lnTo>
                  <a:pt x="741233" y="382813"/>
                </a:lnTo>
                <a:lnTo>
                  <a:pt x="795569" y="381358"/>
                </a:lnTo>
                <a:lnTo>
                  <a:pt x="841607" y="381105"/>
                </a:lnTo>
                <a:lnTo>
                  <a:pt x="897516" y="381020"/>
                </a:lnTo>
                <a:lnTo>
                  <a:pt x="947463" y="381003"/>
                </a:lnTo>
                <a:lnTo>
                  <a:pt x="992740" y="381000"/>
                </a:lnTo>
                <a:lnTo>
                  <a:pt x="1039670" y="381000"/>
                </a:lnTo>
                <a:lnTo>
                  <a:pt x="1087892" y="381000"/>
                </a:lnTo>
                <a:lnTo>
                  <a:pt x="1135773" y="381000"/>
                </a:lnTo>
                <a:lnTo>
                  <a:pt x="1194880" y="381000"/>
                </a:lnTo>
                <a:lnTo>
                  <a:pt x="1248246" y="381000"/>
                </a:lnTo>
                <a:lnTo>
                  <a:pt x="1294115" y="381000"/>
                </a:lnTo>
                <a:lnTo>
                  <a:pt x="1349967" y="381000"/>
                </a:lnTo>
                <a:lnTo>
                  <a:pt x="1399903" y="381000"/>
                </a:lnTo>
                <a:lnTo>
                  <a:pt x="1456372" y="371576"/>
                </a:lnTo>
                <a:lnTo>
                  <a:pt x="1508738" y="361238"/>
                </a:lnTo>
                <a:lnTo>
                  <a:pt x="1567048" y="351400"/>
                </a:lnTo>
                <a:lnTo>
                  <a:pt x="1609814" y="335661"/>
                </a:lnTo>
                <a:lnTo>
                  <a:pt x="1651579" y="315501"/>
                </a:lnTo>
                <a:lnTo>
                  <a:pt x="1669095" y="309556"/>
                </a:lnTo>
                <a:lnTo>
                  <a:pt x="1703602" y="283086"/>
                </a:lnTo>
                <a:lnTo>
                  <a:pt x="1739969" y="231260"/>
                </a:lnTo>
                <a:lnTo>
                  <a:pt x="1752018" y="177689"/>
                </a:lnTo>
                <a:lnTo>
                  <a:pt x="1759779" y="143431"/>
                </a:lnTo>
                <a:lnTo>
                  <a:pt x="1757313" y="129452"/>
                </a:lnTo>
                <a:lnTo>
                  <a:pt x="1752014" y="106706"/>
                </a:lnTo>
                <a:lnTo>
                  <a:pt x="1749451" y="92404"/>
                </a:lnTo>
                <a:lnTo>
                  <a:pt x="1738033" y="71702"/>
                </a:lnTo>
                <a:lnTo>
                  <a:pt x="1680801" y="71437"/>
                </a:lnTo>
                <a:lnTo>
                  <a:pt x="1628846" y="67910"/>
                </a:lnTo>
                <a:lnTo>
                  <a:pt x="1577966" y="60266"/>
                </a:lnTo>
                <a:lnTo>
                  <a:pt x="1524212" y="59628"/>
                </a:lnTo>
                <a:lnTo>
                  <a:pt x="1467874" y="59544"/>
                </a:lnTo>
                <a:lnTo>
                  <a:pt x="1414521" y="60856"/>
                </a:lnTo>
                <a:lnTo>
                  <a:pt x="1363226" y="67714"/>
                </a:lnTo>
                <a:lnTo>
                  <a:pt x="1304871" y="70702"/>
                </a:lnTo>
                <a:lnTo>
                  <a:pt x="1254441" y="64972"/>
                </a:lnTo>
                <a:lnTo>
                  <a:pt x="1202759" y="61143"/>
                </a:lnTo>
                <a:lnTo>
                  <a:pt x="1151874" y="60007"/>
                </a:lnTo>
                <a:lnTo>
                  <a:pt x="1093682" y="59594"/>
                </a:lnTo>
                <a:lnTo>
                  <a:pt x="1040745" y="53223"/>
                </a:lnTo>
                <a:lnTo>
                  <a:pt x="982475" y="48361"/>
                </a:lnTo>
                <a:lnTo>
                  <a:pt x="923234" y="47770"/>
                </a:lnTo>
                <a:lnTo>
                  <a:pt x="876347" y="41346"/>
                </a:lnTo>
                <a:lnTo>
                  <a:pt x="819617" y="36459"/>
                </a:lnTo>
                <a:lnTo>
                  <a:pt x="766858" y="35864"/>
                </a:lnTo>
                <a:lnTo>
                  <a:pt x="712154" y="26314"/>
                </a:lnTo>
                <a:lnTo>
                  <a:pt x="661032" y="24142"/>
                </a:lnTo>
                <a:lnTo>
                  <a:pt x="608651" y="23855"/>
                </a:lnTo>
                <a:lnTo>
                  <a:pt x="556621" y="23815"/>
                </a:lnTo>
                <a:lnTo>
                  <a:pt x="500139" y="23812"/>
                </a:lnTo>
                <a:lnTo>
                  <a:pt x="449346" y="23812"/>
                </a:lnTo>
                <a:lnTo>
                  <a:pt x="409544" y="23812"/>
                </a:lnTo>
                <a:lnTo>
                  <a:pt x="403145" y="27339"/>
                </a:lnTo>
                <a:lnTo>
                  <a:pt x="380564" y="357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95" name="SMARTInkShape-Group130"/>
          <p:cNvGrpSpPr/>
          <p:nvPr/>
        </p:nvGrpSpPr>
        <p:grpSpPr>
          <a:xfrm>
            <a:off x="3763177" y="6155531"/>
            <a:ext cx="2058980" cy="511970"/>
            <a:chOff x="3763177" y="6155531"/>
            <a:chExt cx="2058980" cy="511970"/>
          </a:xfrm>
        </p:grpSpPr>
        <p:sp>
          <p:nvSpPr>
            <p:cNvPr id="783" name="SMARTInkShape-992"/>
            <p:cNvSpPr/>
            <p:nvPr/>
          </p:nvSpPr>
          <p:spPr>
            <a:xfrm>
              <a:off x="3763177" y="6155531"/>
              <a:ext cx="82543" cy="404814"/>
            </a:xfrm>
            <a:custGeom>
              <a:avLst/>
              <a:gdLst/>
              <a:ahLst/>
              <a:cxnLst/>
              <a:rect l="0" t="0" r="0" b="0"/>
              <a:pathLst>
                <a:path w="82543" h="404814">
                  <a:moveTo>
                    <a:pt x="58729" y="0"/>
                  </a:moveTo>
                  <a:lnTo>
                    <a:pt x="42158" y="0"/>
                  </a:lnTo>
                  <a:lnTo>
                    <a:pt x="39744" y="1323"/>
                  </a:lnTo>
                  <a:lnTo>
                    <a:pt x="38135" y="3527"/>
                  </a:lnTo>
                  <a:lnTo>
                    <a:pt x="35024" y="9505"/>
                  </a:lnTo>
                  <a:lnTo>
                    <a:pt x="27158" y="20308"/>
                  </a:lnTo>
                  <a:lnTo>
                    <a:pt x="24240" y="31888"/>
                  </a:lnTo>
                  <a:lnTo>
                    <a:pt x="13658" y="85443"/>
                  </a:lnTo>
                  <a:lnTo>
                    <a:pt x="5288" y="137704"/>
                  </a:lnTo>
                  <a:lnTo>
                    <a:pt x="0" y="195829"/>
                  </a:lnTo>
                  <a:lnTo>
                    <a:pt x="5677" y="255053"/>
                  </a:lnTo>
                  <a:lnTo>
                    <a:pt x="11355" y="306880"/>
                  </a:lnTo>
                  <a:lnTo>
                    <a:pt x="27535" y="352342"/>
                  </a:lnTo>
                  <a:lnTo>
                    <a:pt x="82542" y="404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4" name="SMARTInkShape-993"/>
            <p:cNvSpPr/>
            <p:nvPr/>
          </p:nvSpPr>
          <p:spPr>
            <a:xfrm>
              <a:off x="3940969" y="6238875"/>
              <a:ext cx="21113" cy="238126"/>
            </a:xfrm>
            <a:custGeom>
              <a:avLst/>
              <a:gdLst/>
              <a:ahLst/>
              <a:cxnLst/>
              <a:rect l="0" t="0" r="0" b="0"/>
              <a:pathLst>
                <a:path w="21113" h="238126">
                  <a:moveTo>
                    <a:pt x="0" y="0"/>
                  </a:moveTo>
                  <a:lnTo>
                    <a:pt x="1323" y="20334"/>
                  </a:lnTo>
                  <a:lnTo>
                    <a:pt x="12125" y="69042"/>
                  </a:lnTo>
                  <a:lnTo>
                    <a:pt x="21112" y="121725"/>
                  </a:lnTo>
                  <a:lnTo>
                    <a:pt x="19484" y="167476"/>
                  </a:lnTo>
                  <a:lnTo>
                    <a:pt x="11906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5" name="SMARTInkShape-994"/>
            <p:cNvSpPr/>
            <p:nvPr/>
          </p:nvSpPr>
          <p:spPr>
            <a:xfrm>
              <a:off x="4012406" y="6358147"/>
              <a:ext cx="154783" cy="164054"/>
            </a:xfrm>
            <a:custGeom>
              <a:avLst/>
              <a:gdLst/>
              <a:ahLst/>
              <a:cxnLst/>
              <a:rect l="0" t="0" r="0" b="0"/>
              <a:pathLst>
                <a:path w="154783" h="164054">
                  <a:moveTo>
                    <a:pt x="0" y="95041"/>
                  </a:moveTo>
                  <a:lnTo>
                    <a:pt x="30590" y="93718"/>
                  </a:lnTo>
                  <a:lnTo>
                    <a:pt x="67840" y="78469"/>
                  </a:lnTo>
                  <a:lnTo>
                    <a:pt x="76453" y="70918"/>
                  </a:lnTo>
                  <a:lnTo>
                    <a:pt x="103759" y="24330"/>
                  </a:lnTo>
                  <a:lnTo>
                    <a:pt x="106485" y="7872"/>
                  </a:lnTo>
                  <a:lnTo>
                    <a:pt x="105386" y="5178"/>
                  </a:lnTo>
                  <a:lnTo>
                    <a:pt x="103330" y="3383"/>
                  </a:lnTo>
                  <a:lnTo>
                    <a:pt x="97519" y="1387"/>
                  </a:lnTo>
                  <a:lnTo>
                    <a:pt x="85472" y="0"/>
                  </a:lnTo>
                  <a:lnTo>
                    <a:pt x="71333" y="12495"/>
                  </a:lnTo>
                  <a:lnTo>
                    <a:pt x="43996" y="55772"/>
                  </a:lnTo>
                  <a:lnTo>
                    <a:pt x="29171" y="95367"/>
                  </a:lnTo>
                  <a:lnTo>
                    <a:pt x="26194" y="113266"/>
                  </a:lnTo>
                  <a:lnTo>
                    <a:pt x="28399" y="126513"/>
                  </a:lnTo>
                  <a:lnTo>
                    <a:pt x="37078" y="141408"/>
                  </a:lnTo>
                  <a:lnTo>
                    <a:pt x="45584" y="150043"/>
                  </a:lnTo>
                  <a:lnTo>
                    <a:pt x="58183" y="158292"/>
                  </a:lnTo>
                  <a:lnTo>
                    <a:pt x="80151" y="164053"/>
                  </a:lnTo>
                  <a:lnTo>
                    <a:pt x="95595" y="161872"/>
                  </a:lnTo>
                  <a:lnTo>
                    <a:pt x="126801" y="152887"/>
                  </a:lnTo>
                  <a:lnTo>
                    <a:pt x="154782" y="130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6" name="SMARTInkShape-995"/>
            <p:cNvSpPr/>
            <p:nvPr/>
          </p:nvSpPr>
          <p:spPr>
            <a:xfrm>
              <a:off x="4357688" y="6346031"/>
              <a:ext cx="35719" cy="321470"/>
            </a:xfrm>
            <a:custGeom>
              <a:avLst/>
              <a:gdLst/>
              <a:ahLst/>
              <a:cxnLst/>
              <a:rect l="0" t="0" r="0" b="0"/>
              <a:pathLst>
                <a:path w="35719" h="321470">
                  <a:moveTo>
                    <a:pt x="0" y="0"/>
                  </a:moveTo>
                  <a:lnTo>
                    <a:pt x="0" y="54296"/>
                  </a:lnTo>
                  <a:lnTo>
                    <a:pt x="3527" y="100096"/>
                  </a:lnTo>
                  <a:lnTo>
                    <a:pt x="12126" y="158898"/>
                  </a:lnTo>
                  <a:lnTo>
                    <a:pt x="21111" y="215909"/>
                  </a:lnTo>
                  <a:lnTo>
                    <a:pt x="24781" y="274887"/>
                  </a:lnTo>
                  <a:lnTo>
                    <a:pt x="35718" y="32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7" name="SMARTInkShape-996"/>
            <p:cNvSpPr/>
            <p:nvPr/>
          </p:nvSpPr>
          <p:spPr>
            <a:xfrm>
              <a:off x="4381500" y="6357998"/>
              <a:ext cx="130229" cy="154722"/>
            </a:xfrm>
            <a:custGeom>
              <a:avLst/>
              <a:gdLst/>
              <a:ahLst/>
              <a:cxnLst/>
              <a:rect l="0" t="0" r="0" b="0"/>
              <a:pathLst>
                <a:path w="130229" h="154722">
                  <a:moveTo>
                    <a:pt x="0" y="35658"/>
                  </a:moveTo>
                  <a:lnTo>
                    <a:pt x="6321" y="29338"/>
                  </a:lnTo>
                  <a:lnTo>
                    <a:pt x="9424" y="22707"/>
                  </a:lnTo>
                  <a:lnTo>
                    <a:pt x="10251" y="19087"/>
                  </a:lnTo>
                  <a:lnTo>
                    <a:pt x="17737" y="7670"/>
                  </a:lnTo>
                  <a:lnTo>
                    <a:pt x="24639" y="3375"/>
                  </a:lnTo>
                  <a:lnTo>
                    <a:pt x="39492" y="958"/>
                  </a:lnTo>
                  <a:lnTo>
                    <a:pt x="74930" y="0"/>
                  </a:lnTo>
                  <a:lnTo>
                    <a:pt x="93492" y="6279"/>
                  </a:lnTo>
                  <a:lnTo>
                    <a:pt x="113962" y="20251"/>
                  </a:lnTo>
                  <a:lnTo>
                    <a:pt x="128468" y="33368"/>
                  </a:lnTo>
                  <a:lnTo>
                    <a:pt x="129857" y="38168"/>
                  </a:lnTo>
                  <a:lnTo>
                    <a:pt x="130228" y="41300"/>
                  </a:lnTo>
                  <a:lnTo>
                    <a:pt x="118799" y="78309"/>
                  </a:lnTo>
                  <a:lnTo>
                    <a:pt x="98530" y="107037"/>
                  </a:lnTo>
                  <a:lnTo>
                    <a:pt x="95385" y="115007"/>
                  </a:lnTo>
                  <a:lnTo>
                    <a:pt x="78870" y="134874"/>
                  </a:lnTo>
                  <a:lnTo>
                    <a:pt x="71213" y="139285"/>
                  </a:lnTo>
                  <a:lnTo>
                    <a:pt x="55518" y="142117"/>
                  </a:lnTo>
                  <a:lnTo>
                    <a:pt x="52887" y="143672"/>
                  </a:lnTo>
                  <a:lnTo>
                    <a:pt x="51133" y="146032"/>
                  </a:lnTo>
                  <a:lnTo>
                    <a:pt x="49963" y="148927"/>
                  </a:lnTo>
                  <a:lnTo>
                    <a:pt x="47861" y="150859"/>
                  </a:lnTo>
                  <a:lnTo>
                    <a:pt x="35719" y="154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8" name="SMARTInkShape-997"/>
            <p:cNvSpPr/>
            <p:nvPr/>
          </p:nvSpPr>
          <p:spPr>
            <a:xfrm>
              <a:off x="4583906" y="6375355"/>
              <a:ext cx="166689" cy="160476"/>
            </a:xfrm>
            <a:custGeom>
              <a:avLst/>
              <a:gdLst/>
              <a:ahLst/>
              <a:cxnLst/>
              <a:rect l="0" t="0" r="0" b="0"/>
              <a:pathLst>
                <a:path w="166689" h="160476">
                  <a:moveTo>
                    <a:pt x="0" y="18301"/>
                  </a:moveTo>
                  <a:lnTo>
                    <a:pt x="0" y="58153"/>
                  </a:lnTo>
                  <a:lnTo>
                    <a:pt x="12902" y="109258"/>
                  </a:lnTo>
                  <a:lnTo>
                    <a:pt x="23310" y="124747"/>
                  </a:lnTo>
                  <a:lnTo>
                    <a:pt x="41536" y="125439"/>
                  </a:lnTo>
                  <a:lnTo>
                    <a:pt x="48447" y="121921"/>
                  </a:lnTo>
                  <a:lnTo>
                    <a:pt x="57342" y="115205"/>
                  </a:lnTo>
                  <a:lnTo>
                    <a:pt x="79255" y="72734"/>
                  </a:lnTo>
                  <a:lnTo>
                    <a:pt x="83456" y="58830"/>
                  </a:lnTo>
                  <a:lnTo>
                    <a:pt x="91168" y="46332"/>
                  </a:lnTo>
                  <a:lnTo>
                    <a:pt x="94444" y="30257"/>
                  </a:lnTo>
                  <a:lnTo>
                    <a:pt x="94713" y="26272"/>
                  </a:lnTo>
                  <a:lnTo>
                    <a:pt x="98540" y="18316"/>
                  </a:lnTo>
                  <a:lnTo>
                    <a:pt x="105455" y="8750"/>
                  </a:lnTo>
                  <a:lnTo>
                    <a:pt x="106652" y="772"/>
                  </a:lnTo>
                  <a:lnTo>
                    <a:pt x="108144" y="0"/>
                  </a:lnTo>
                  <a:lnTo>
                    <a:pt x="110460" y="809"/>
                  </a:lnTo>
                  <a:lnTo>
                    <a:pt x="117364" y="5292"/>
                  </a:lnTo>
                  <a:lnTo>
                    <a:pt x="118308" y="9432"/>
                  </a:lnTo>
                  <a:lnTo>
                    <a:pt x="119058" y="63979"/>
                  </a:lnTo>
                  <a:lnTo>
                    <a:pt x="120385" y="85925"/>
                  </a:lnTo>
                  <a:lnTo>
                    <a:pt x="129866" y="120284"/>
                  </a:lnTo>
                  <a:lnTo>
                    <a:pt x="130478" y="128891"/>
                  </a:lnTo>
                  <a:lnTo>
                    <a:pt x="134278" y="137126"/>
                  </a:lnTo>
                  <a:lnTo>
                    <a:pt x="139054" y="145195"/>
                  </a:lnTo>
                  <a:lnTo>
                    <a:pt x="141177" y="153191"/>
                  </a:lnTo>
                  <a:lnTo>
                    <a:pt x="143066" y="155854"/>
                  </a:lnTo>
                  <a:lnTo>
                    <a:pt x="145648" y="157628"/>
                  </a:lnTo>
                  <a:lnTo>
                    <a:pt x="152977" y="160475"/>
                  </a:lnTo>
                  <a:lnTo>
                    <a:pt x="166688" y="149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9" name="SMARTInkShape-998"/>
            <p:cNvSpPr/>
            <p:nvPr/>
          </p:nvSpPr>
          <p:spPr>
            <a:xfrm>
              <a:off x="4886609" y="6203156"/>
              <a:ext cx="108082" cy="285531"/>
            </a:xfrm>
            <a:custGeom>
              <a:avLst/>
              <a:gdLst/>
              <a:ahLst/>
              <a:cxnLst/>
              <a:rect l="0" t="0" r="0" b="0"/>
              <a:pathLst>
                <a:path w="108082" h="285531">
                  <a:moveTo>
                    <a:pt x="6860" y="0"/>
                  </a:moveTo>
                  <a:lnTo>
                    <a:pt x="5537" y="41393"/>
                  </a:lnTo>
                  <a:lnTo>
                    <a:pt x="0" y="64006"/>
                  </a:lnTo>
                  <a:lnTo>
                    <a:pt x="6342" y="122619"/>
                  </a:lnTo>
                  <a:lnTo>
                    <a:pt x="6814" y="177861"/>
                  </a:lnTo>
                  <a:lnTo>
                    <a:pt x="6858" y="235315"/>
                  </a:lnTo>
                  <a:lnTo>
                    <a:pt x="6860" y="261718"/>
                  </a:lnTo>
                  <a:lnTo>
                    <a:pt x="6860" y="255552"/>
                  </a:lnTo>
                  <a:lnTo>
                    <a:pt x="23431" y="217372"/>
                  </a:lnTo>
                  <a:lnTo>
                    <a:pt x="34848" y="200520"/>
                  </a:lnTo>
                  <a:lnTo>
                    <a:pt x="42670" y="194954"/>
                  </a:lnTo>
                  <a:lnTo>
                    <a:pt x="64792" y="185059"/>
                  </a:lnTo>
                  <a:lnTo>
                    <a:pt x="79350" y="184996"/>
                  </a:lnTo>
                  <a:lnTo>
                    <a:pt x="97614" y="189413"/>
                  </a:lnTo>
                  <a:lnTo>
                    <a:pt x="107097" y="202820"/>
                  </a:lnTo>
                  <a:lnTo>
                    <a:pt x="108081" y="207974"/>
                  </a:lnTo>
                  <a:lnTo>
                    <a:pt x="107413" y="212733"/>
                  </a:lnTo>
                  <a:lnTo>
                    <a:pt x="103681" y="225751"/>
                  </a:lnTo>
                  <a:lnTo>
                    <a:pt x="103157" y="229876"/>
                  </a:lnTo>
                  <a:lnTo>
                    <a:pt x="89779" y="248323"/>
                  </a:lnTo>
                  <a:lnTo>
                    <a:pt x="47858" y="280127"/>
                  </a:lnTo>
                  <a:lnTo>
                    <a:pt x="35029" y="284084"/>
                  </a:lnTo>
                  <a:lnTo>
                    <a:pt x="14848" y="285530"/>
                  </a:lnTo>
                  <a:lnTo>
                    <a:pt x="12185" y="284281"/>
                  </a:lnTo>
                  <a:lnTo>
                    <a:pt x="6860" y="273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0" name="SMARTInkShape-999"/>
            <p:cNvSpPr/>
            <p:nvPr/>
          </p:nvSpPr>
          <p:spPr>
            <a:xfrm>
              <a:off x="5072063" y="6226969"/>
              <a:ext cx="35719" cy="285751"/>
            </a:xfrm>
            <a:custGeom>
              <a:avLst/>
              <a:gdLst/>
              <a:ahLst/>
              <a:cxnLst/>
              <a:rect l="0" t="0" r="0" b="0"/>
              <a:pathLst>
                <a:path w="35719" h="285751">
                  <a:moveTo>
                    <a:pt x="0" y="0"/>
                  </a:moveTo>
                  <a:lnTo>
                    <a:pt x="0" y="56320"/>
                  </a:lnTo>
                  <a:lnTo>
                    <a:pt x="10802" y="112492"/>
                  </a:lnTo>
                  <a:lnTo>
                    <a:pt x="11808" y="169556"/>
                  </a:lnTo>
                  <a:lnTo>
                    <a:pt x="13200" y="194143"/>
                  </a:lnTo>
                  <a:lnTo>
                    <a:pt x="23320" y="251635"/>
                  </a:lnTo>
                  <a:lnTo>
                    <a:pt x="27121" y="260886"/>
                  </a:lnTo>
                  <a:lnTo>
                    <a:pt x="31897" y="269408"/>
                  </a:lnTo>
                  <a:lnTo>
                    <a:pt x="35718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1" name="SMARTInkShape-1000"/>
            <p:cNvSpPr/>
            <p:nvPr/>
          </p:nvSpPr>
          <p:spPr>
            <a:xfrm>
              <a:off x="5143500" y="6405563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0" y="0"/>
                  </a:moveTo>
                  <a:lnTo>
                    <a:pt x="0" y="27987"/>
                  </a:lnTo>
                  <a:lnTo>
                    <a:pt x="3527" y="35810"/>
                  </a:lnTo>
                  <a:lnTo>
                    <a:pt x="8182" y="43697"/>
                  </a:lnTo>
                  <a:lnTo>
                    <a:pt x="11170" y="59540"/>
                  </a:lnTo>
                  <a:lnTo>
                    <a:pt x="11906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2" name="SMARTInkShape-1001"/>
            <p:cNvSpPr/>
            <p:nvPr/>
          </p:nvSpPr>
          <p:spPr>
            <a:xfrm>
              <a:off x="5262567" y="6369844"/>
              <a:ext cx="214309" cy="273293"/>
            </a:xfrm>
            <a:custGeom>
              <a:avLst/>
              <a:gdLst/>
              <a:ahLst/>
              <a:cxnLst/>
              <a:rect l="0" t="0" r="0" b="0"/>
              <a:pathLst>
                <a:path w="214309" h="273293">
                  <a:moveTo>
                    <a:pt x="47621" y="0"/>
                  </a:moveTo>
                  <a:lnTo>
                    <a:pt x="41300" y="0"/>
                  </a:lnTo>
                  <a:lnTo>
                    <a:pt x="39438" y="1322"/>
                  </a:lnTo>
                  <a:lnTo>
                    <a:pt x="38197" y="3527"/>
                  </a:lnTo>
                  <a:lnTo>
                    <a:pt x="37370" y="6320"/>
                  </a:lnTo>
                  <a:lnTo>
                    <a:pt x="35494" y="8182"/>
                  </a:lnTo>
                  <a:lnTo>
                    <a:pt x="22981" y="14698"/>
                  </a:lnTo>
                  <a:lnTo>
                    <a:pt x="19289" y="17737"/>
                  </a:lnTo>
                  <a:lnTo>
                    <a:pt x="15185" y="28167"/>
                  </a:lnTo>
                  <a:lnTo>
                    <a:pt x="12038" y="40300"/>
                  </a:lnTo>
                  <a:lnTo>
                    <a:pt x="4152" y="55891"/>
                  </a:lnTo>
                  <a:lnTo>
                    <a:pt x="103" y="113638"/>
                  </a:lnTo>
                  <a:lnTo>
                    <a:pt x="0" y="140466"/>
                  </a:lnTo>
                  <a:lnTo>
                    <a:pt x="1321" y="141269"/>
                  </a:lnTo>
                  <a:lnTo>
                    <a:pt x="10247" y="142662"/>
                  </a:lnTo>
                  <a:lnTo>
                    <a:pt x="17732" y="136491"/>
                  </a:lnTo>
                  <a:lnTo>
                    <a:pt x="21107" y="129895"/>
                  </a:lnTo>
                  <a:lnTo>
                    <a:pt x="22008" y="126284"/>
                  </a:lnTo>
                  <a:lnTo>
                    <a:pt x="32995" y="107061"/>
                  </a:lnTo>
                  <a:lnTo>
                    <a:pt x="47734" y="64600"/>
                  </a:lnTo>
                  <a:lnTo>
                    <a:pt x="56806" y="47843"/>
                  </a:lnTo>
                  <a:lnTo>
                    <a:pt x="59525" y="23831"/>
                  </a:lnTo>
                  <a:lnTo>
                    <a:pt x="59527" y="81745"/>
                  </a:lnTo>
                  <a:lnTo>
                    <a:pt x="60849" y="103409"/>
                  </a:lnTo>
                  <a:lnTo>
                    <a:pt x="69778" y="139457"/>
                  </a:lnTo>
                  <a:lnTo>
                    <a:pt x="74742" y="178666"/>
                  </a:lnTo>
                  <a:lnTo>
                    <a:pt x="81641" y="204038"/>
                  </a:lnTo>
                  <a:lnTo>
                    <a:pt x="84563" y="234020"/>
                  </a:lnTo>
                  <a:lnTo>
                    <a:pt x="92744" y="250005"/>
                  </a:lnTo>
                  <a:lnTo>
                    <a:pt x="95232" y="273292"/>
                  </a:lnTo>
                  <a:lnTo>
                    <a:pt x="95246" y="262413"/>
                  </a:lnTo>
                  <a:lnTo>
                    <a:pt x="103428" y="252525"/>
                  </a:lnTo>
                  <a:lnTo>
                    <a:pt x="106048" y="241656"/>
                  </a:lnTo>
                  <a:lnTo>
                    <a:pt x="106661" y="233962"/>
                  </a:lnTo>
                  <a:lnTo>
                    <a:pt x="110461" y="226132"/>
                  </a:lnTo>
                  <a:lnTo>
                    <a:pt x="113327" y="222192"/>
                  </a:lnTo>
                  <a:lnTo>
                    <a:pt x="120039" y="217815"/>
                  </a:lnTo>
                  <a:lnTo>
                    <a:pt x="127431" y="214546"/>
                  </a:lnTo>
                  <a:lnTo>
                    <a:pt x="140576" y="204266"/>
                  </a:lnTo>
                  <a:lnTo>
                    <a:pt x="148511" y="202958"/>
                  </a:lnTo>
                  <a:lnTo>
                    <a:pt x="176281" y="202420"/>
                  </a:lnTo>
                  <a:lnTo>
                    <a:pt x="187638" y="194226"/>
                  </a:lnTo>
                  <a:lnTo>
                    <a:pt x="200197" y="190991"/>
                  </a:lnTo>
                  <a:lnTo>
                    <a:pt x="214308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3" name="SMARTInkShape-1002"/>
            <p:cNvSpPr/>
            <p:nvPr/>
          </p:nvSpPr>
          <p:spPr>
            <a:xfrm>
              <a:off x="5453554" y="6341111"/>
              <a:ext cx="118572" cy="140318"/>
            </a:xfrm>
            <a:custGeom>
              <a:avLst/>
              <a:gdLst/>
              <a:ahLst/>
              <a:cxnLst/>
              <a:rect l="0" t="0" r="0" b="0"/>
              <a:pathLst>
                <a:path w="118572" h="140318">
                  <a:moveTo>
                    <a:pt x="11415" y="28733"/>
                  </a:moveTo>
                  <a:lnTo>
                    <a:pt x="1164" y="28733"/>
                  </a:lnTo>
                  <a:lnTo>
                    <a:pt x="0" y="41374"/>
                  </a:lnTo>
                  <a:lnTo>
                    <a:pt x="8997" y="89929"/>
                  </a:lnTo>
                  <a:lnTo>
                    <a:pt x="11664" y="110170"/>
                  </a:lnTo>
                  <a:lnTo>
                    <a:pt x="20601" y="129004"/>
                  </a:lnTo>
                  <a:lnTo>
                    <a:pt x="27845" y="138562"/>
                  </a:lnTo>
                  <a:lnTo>
                    <a:pt x="31628" y="140317"/>
                  </a:lnTo>
                  <a:lnTo>
                    <a:pt x="35474" y="140164"/>
                  </a:lnTo>
                  <a:lnTo>
                    <a:pt x="43274" y="136466"/>
                  </a:lnTo>
                  <a:lnTo>
                    <a:pt x="63022" y="119568"/>
                  </a:lnTo>
                  <a:lnTo>
                    <a:pt x="74918" y="95334"/>
                  </a:lnTo>
                  <a:lnTo>
                    <a:pt x="82155" y="51200"/>
                  </a:lnTo>
                  <a:lnTo>
                    <a:pt x="84038" y="25038"/>
                  </a:lnTo>
                  <a:lnTo>
                    <a:pt x="93643" y="0"/>
                  </a:lnTo>
                  <a:lnTo>
                    <a:pt x="94016" y="318"/>
                  </a:lnTo>
                  <a:lnTo>
                    <a:pt x="101066" y="55721"/>
                  </a:lnTo>
                  <a:lnTo>
                    <a:pt x="118571" y="123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4" name="SMARTInkShape-1003"/>
            <p:cNvSpPr/>
            <p:nvPr/>
          </p:nvSpPr>
          <p:spPr>
            <a:xfrm>
              <a:off x="5631656" y="6299266"/>
              <a:ext cx="190501" cy="182406"/>
            </a:xfrm>
            <a:custGeom>
              <a:avLst/>
              <a:gdLst/>
              <a:ahLst/>
              <a:cxnLst/>
              <a:rect l="0" t="0" r="0" b="0"/>
              <a:pathLst>
                <a:path w="190501" h="182406">
                  <a:moveTo>
                    <a:pt x="0" y="118203"/>
                  </a:moveTo>
                  <a:lnTo>
                    <a:pt x="0" y="124523"/>
                  </a:lnTo>
                  <a:lnTo>
                    <a:pt x="1323" y="126385"/>
                  </a:lnTo>
                  <a:lnTo>
                    <a:pt x="3527" y="127626"/>
                  </a:lnTo>
                  <a:lnTo>
                    <a:pt x="10251" y="129618"/>
                  </a:lnTo>
                  <a:lnTo>
                    <a:pt x="17737" y="136284"/>
                  </a:lnTo>
                  <a:lnTo>
                    <a:pt x="22408" y="136871"/>
                  </a:lnTo>
                  <a:lnTo>
                    <a:pt x="54568" y="129554"/>
                  </a:lnTo>
                  <a:lnTo>
                    <a:pt x="74769" y="113781"/>
                  </a:lnTo>
                  <a:lnTo>
                    <a:pt x="92709" y="93080"/>
                  </a:lnTo>
                  <a:lnTo>
                    <a:pt x="100735" y="77932"/>
                  </a:lnTo>
                  <a:lnTo>
                    <a:pt x="109415" y="50179"/>
                  </a:lnTo>
                  <a:lnTo>
                    <a:pt x="114775" y="39022"/>
                  </a:lnTo>
                  <a:lnTo>
                    <a:pt x="117157" y="25244"/>
                  </a:lnTo>
                  <a:lnTo>
                    <a:pt x="114688" y="13828"/>
                  </a:lnTo>
                  <a:lnTo>
                    <a:pt x="108644" y="2042"/>
                  </a:lnTo>
                  <a:lnTo>
                    <a:pt x="106826" y="1075"/>
                  </a:lnTo>
                  <a:lnTo>
                    <a:pt x="101277" y="0"/>
                  </a:lnTo>
                  <a:lnTo>
                    <a:pt x="94402" y="3050"/>
                  </a:lnTo>
                  <a:lnTo>
                    <a:pt x="68434" y="20821"/>
                  </a:lnTo>
                  <a:lnTo>
                    <a:pt x="63489" y="33470"/>
                  </a:lnTo>
                  <a:lnTo>
                    <a:pt x="60054" y="83869"/>
                  </a:lnTo>
                  <a:lnTo>
                    <a:pt x="63214" y="118612"/>
                  </a:lnTo>
                  <a:lnTo>
                    <a:pt x="72529" y="146987"/>
                  </a:lnTo>
                  <a:lnTo>
                    <a:pt x="81183" y="158777"/>
                  </a:lnTo>
                  <a:lnTo>
                    <a:pt x="115854" y="181297"/>
                  </a:lnTo>
                  <a:lnTo>
                    <a:pt x="134835" y="182405"/>
                  </a:lnTo>
                  <a:lnTo>
                    <a:pt x="165139" y="177027"/>
                  </a:lnTo>
                  <a:lnTo>
                    <a:pt x="190500" y="165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807" name="SMARTInkShape-Group131"/>
          <p:cNvGrpSpPr/>
          <p:nvPr/>
        </p:nvGrpSpPr>
        <p:grpSpPr>
          <a:xfrm>
            <a:off x="4310208" y="5322094"/>
            <a:ext cx="1033228" cy="857251"/>
            <a:chOff x="4310208" y="5322094"/>
            <a:chExt cx="1033228" cy="857251"/>
          </a:xfrm>
        </p:grpSpPr>
        <p:sp>
          <p:nvSpPr>
            <p:cNvPr id="796" name="SMARTInkShape-1004"/>
            <p:cNvSpPr/>
            <p:nvPr/>
          </p:nvSpPr>
          <p:spPr>
            <a:xfrm>
              <a:off x="4406968" y="5715000"/>
              <a:ext cx="176939" cy="95251"/>
            </a:xfrm>
            <a:custGeom>
              <a:avLst/>
              <a:gdLst/>
              <a:ahLst/>
              <a:cxnLst/>
              <a:rect l="0" t="0" r="0" b="0"/>
              <a:pathLst>
                <a:path w="176939" h="95251">
                  <a:moveTo>
                    <a:pt x="10251" y="0"/>
                  </a:moveTo>
                  <a:lnTo>
                    <a:pt x="0" y="0"/>
                  </a:lnTo>
                  <a:lnTo>
                    <a:pt x="5155" y="0"/>
                  </a:lnTo>
                  <a:lnTo>
                    <a:pt x="6854" y="1322"/>
                  </a:lnTo>
                  <a:lnTo>
                    <a:pt x="8741" y="6320"/>
                  </a:lnTo>
                  <a:lnTo>
                    <a:pt x="16635" y="12951"/>
                  </a:lnTo>
                  <a:lnTo>
                    <a:pt x="27640" y="18985"/>
                  </a:lnTo>
                  <a:lnTo>
                    <a:pt x="42596" y="25028"/>
                  </a:lnTo>
                  <a:lnTo>
                    <a:pt x="74212" y="45905"/>
                  </a:lnTo>
                  <a:lnTo>
                    <a:pt x="125129" y="71287"/>
                  </a:lnTo>
                  <a:lnTo>
                    <a:pt x="150682" y="87283"/>
                  </a:lnTo>
                  <a:lnTo>
                    <a:pt x="176938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7" name="SMARTInkShape-1005"/>
            <p:cNvSpPr/>
            <p:nvPr/>
          </p:nvSpPr>
          <p:spPr>
            <a:xfrm>
              <a:off x="4417219" y="5836444"/>
              <a:ext cx="130126" cy="86594"/>
            </a:xfrm>
            <a:custGeom>
              <a:avLst/>
              <a:gdLst/>
              <a:ahLst/>
              <a:cxnLst/>
              <a:rect l="0" t="0" r="0" b="0"/>
              <a:pathLst>
                <a:path w="130126" h="86594">
                  <a:moveTo>
                    <a:pt x="11906" y="45244"/>
                  </a:moveTo>
                  <a:lnTo>
                    <a:pt x="33573" y="66909"/>
                  </a:lnTo>
                  <a:lnTo>
                    <a:pt x="62354" y="85438"/>
                  </a:lnTo>
                  <a:lnTo>
                    <a:pt x="66704" y="86593"/>
                  </a:lnTo>
                  <a:lnTo>
                    <a:pt x="70928" y="86039"/>
                  </a:lnTo>
                  <a:lnTo>
                    <a:pt x="83193" y="82466"/>
                  </a:lnTo>
                  <a:lnTo>
                    <a:pt x="92537" y="80308"/>
                  </a:lnTo>
                  <a:lnTo>
                    <a:pt x="116567" y="68143"/>
                  </a:lnTo>
                  <a:lnTo>
                    <a:pt x="128124" y="59321"/>
                  </a:lnTo>
                  <a:lnTo>
                    <a:pt x="130125" y="45152"/>
                  </a:lnTo>
                  <a:lnTo>
                    <a:pt x="127066" y="35061"/>
                  </a:lnTo>
                  <a:lnTo>
                    <a:pt x="124398" y="30518"/>
                  </a:lnTo>
                  <a:lnTo>
                    <a:pt x="92707" y="5657"/>
                  </a:lnTo>
                  <a:lnTo>
                    <a:pt x="83978" y="1192"/>
                  </a:lnTo>
                  <a:lnTo>
                    <a:pt x="79798" y="0"/>
                  </a:lnTo>
                  <a:lnTo>
                    <a:pt x="68098" y="2205"/>
                  </a:lnTo>
                  <a:lnTo>
                    <a:pt x="12506" y="27134"/>
                  </a:lnTo>
                  <a:lnTo>
                    <a:pt x="8338" y="30525"/>
                  </a:lnTo>
                  <a:lnTo>
                    <a:pt x="0" y="45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8" name="SMARTInkShape-1006"/>
            <p:cNvSpPr/>
            <p:nvPr/>
          </p:nvSpPr>
          <p:spPr>
            <a:xfrm>
              <a:off x="4310208" y="5893594"/>
              <a:ext cx="201531" cy="154717"/>
            </a:xfrm>
            <a:custGeom>
              <a:avLst/>
              <a:gdLst/>
              <a:ahLst/>
              <a:cxnLst/>
              <a:rect l="0" t="0" r="0" b="0"/>
              <a:pathLst>
                <a:path w="201531" h="154717">
                  <a:moveTo>
                    <a:pt x="11761" y="142875"/>
                  </a:moveTo>
                  <a:lnTo>
                    <a:pt x="0" y="142875"/>
                  </a:lnTo>
                  <a:lnTo>
                    <a:pt x="16439" y="142875"/>
                  </a:lnTo>
                  <a:lnTo>
                    <a:pt x="23982" y="146402"/>
                  </a:lnTo>
                  <a:lnTo>
                    <a:pt x="27845" y="149195"/>
                  </a:lnTo>
                  <a:lnTo>
                    <a:pt x="45925" y="153125"/>
                  </a:lnTo>
                  <a:lnTo>
                    <a:pt x="101208" y="154716"/>
                  </a:lnTo>
                  <a:lnTo>
                    <a:pt x="132632" y="151234"/>
                  </a:lnTo>
                  <a:lnTo>
                    <a:pt x="185527" y="141878"/>
                  </a:lnTo>
                  <a:lnTo>
                    <a:pt x="199796" y="132666"/>
                  </a:lnTo>
                  <a:lnTo>
                    <a:pt x="201165" y="128195"/>
                  </a:lnTo>
                  <a:lnTo>
                    <a:pt x="201530" y="125151"/>
                  </a:lnTo>
                  <a:lnTo>
                    <a:pt x="198408" y="118239"/>
                  </a:lnTo>
                  <a:lnTo>
                    <a:pt x="157018" y="62729"/>
                  </a:lnTo>
                  <a:lnTo>
                    <a:pt x="139908" y="48572"/>
                  </a:lnTo>
                  <a:lnTo>
                    <a:pt x="712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9" name="SMARTInkShape-1007"/>
            <p:cNvSpPr/>
            <p:nvPr/>
          </p:nvSpPr>
          <p:spPr>
            <a:xfrm>
              <a:off x="4645135" y="5405452"/>
              <a:ext cx="698301" cy="773893"/>
            </a:xfrm>
            <a:custGeom>
              <a:avLst/>
              <a:gdLst/>
              <a:ahLst/>
              <a:cxnLst/>
              <a:rect l="0" t="0" r="0" b="0"/>
              <a:pathLst>
                <a:path w="698301" h="773893">
                  <a:moveTo>
                    <a:pt x="34021" y="761986"/>
                  </a:moveTo>
                  <a:lnTo>
                    <a:pt x="34021" y="768306"/>
                  </a:lnTo>
                  <a:lnTo>
                    <a:pt x="32698" y="770168"/>
                  </a:lnTo>
                  <a:lnTo>
                    <a:pt x="30494" y="771409"/>
                  </a:lnTo>
                  <a:lnTo>
                    <a:pt x="22119" y="773891"/>
                  </a:lnTo>
                  <a:lnTo>
                    <a:pt x="22115" y="773892"/>
                  </a:lnTo>
                  <a:lnTo>
                    <a:pt x="22115" y="767572"/>
                  </a:lnTo>
                  <a:lnTo>
                    <a:pt x="20792" y="765710"/>
                  </a:lnTo>
                  <a:lnTo>
                    <a:pt x="18588" y="764469"/>
                  </a:lnTo>
                  <a:lnTo>
                    <a:pt x="15794" y="763641"/>
                  </a:lnTo>
                  <a:lnTo>
                    <a:pt x="13933" y="761767"/>
                  </a:lnTo>
                  <a:lnTo>
                    <a:pt x="11864" y="756155"/>
                  </a:lnTo>
                  <a:lnTo>
                    <a:pt x="9213" y="741774"/>
                  </a:lnTo>
                  <a:lnTo>
                    <a:pt x="2124" y="730127"/>
                  </a:lnTo>
                  <a:lnTo>
                    <a:pt x="0" y="722250"/>
                  </a:lnTo>
                  <a:lnTo>
                    <a:pt x="757" y="718297"/>
                  </a:lnTo>
                  <a:lnTo>
                    <a:pt x="7950" y="702448"/>
                  </a:lnTo>
                  <a:lnTo>
                    <a:pt x="10120" y="650397"/>
                  </a:lnTo>
                  <a:lnTo>
                    <a:pt x="11525" y="611379"/>
                  </a:lnTo>
                  <a:lnTo>
                    <a:pt x="24907" y="555831"/>
                  </a:lnTo>
                  <a:lnTo>
                    <a:pt x="39808" y="502839"/>
                  </a:lnTo>
                  <a:lnTo>
                    <a:pt x="51711" y="446037"/>
                  </a:lnTo>
                  <a:lnTo>
                    <a:pt x="66451" y="414426"/>
                  </a:lnTo>
                  <a:lnTo>
                    <a:pt x="67547" y="407248"/>
                  </a:lnTo>
                  <a:lnTo>
                    <a:pt x="75821" y="392217"/>
                  </a:lnTo>
                  <a:lnTo>
                    <a:pt x="113169" y="337547"/>
                  </a:lnTo>
                  <a:lnTo>
                    <a:pt x="139531" y="301116"/>
                  </a:lnTo>
                  <a:lnTo>
                    <a:pt x="150588" y="292572"/>
                  </a:lnTo>
                  <a:lnTo>
                    <a:pt x="155389" y="290293"/>
                  </a:lnTo>
                  <a:lnTo>
                    <a:pt x="164250" y="280705"/>
                  </a:lnTo>
                  <a:lnTo>
                    <a:pt x="187039" y="252992"/>
                  </a:lnTo>
                  <a:lnTo>
                    <a:pt x="245262" y="206481"/>
                  </a:lnTo>
                  <a:lnTo>
                    <a:pt x="304087" y="174615"/>
                  </a:lnTo>
                  <a:lnTo>
                    <a:pt x="358147" y="157633"/>
                  </a:lnTo>
                  <a:lnTo>
                    <a:pt x="369018" y="150308"/>
                  </a:lnTo>
                  <a:lnTo>
                    <a:pt x="421794" y="137194"/>
                  </a:lnTo>
                  <a:lnTo>
                    <a:pt x="481073" y="131320"/>
                  </a:lnTo>
                  <a:lnTo>
                    <a:pt x="534553" y="130986"/>
                  </a:lnTo>
                  <a:lnTo>
                    <a:pt x="591164" y="130955"/>
                  </a:lnTo>
                  <a:lnTo>
                    <a:pt x="650599" y="130954"/>
                  </a:lnTo>
                  <a:lnTo>
                    <a:pt x="653080" y="130954"/>
                  </a:lnTo>
                  <a:lnTo>
                    <a:pt x="653126" y="124634"/>
                  </a:lnTo>
                  <a:lnTo>
                    <a:pt x="651810" y="122772"/>
                  </a:lnTo>
                  <a:lnTo>
                    <a:pt x="649610" y="121531"/>
                  </a:lnTo>
                  <a:lnTo>
                    <a:pt x="646820" y="120703"/>
                  </a:lnTo>
                  <a:lnTo>
                    <a:pt x="644960" y="118828"/>
                  </a:lnTo>
                  <a:lnTo>
                    <a:pt x="638448" y="106314"/>
                  </a:lnTo>
                  <a:lnTo>
                    <a:pt x="633384" y="98837"/>
                  </a:lnTo>
                  <a:lnTo>
                    <a:pt x="629211" y="87189"/>
                  </a:lnTo>
                  <a:lnTo>
                    <a:pt x="585216" y="35704"/>
                  </a:lnTo>
                  <a:lnTo>
                    <a:pt x="584045" y="31736"/>
                  </a:lnTo>
                  <a:lnTo>
                    <a:pt x="575692" y="23798"/>
                  </a:lnTo>
                  <a:lnTo>
                    <a:pt x="564482" y="17183"/>
                  </a:lnTo>
                  <a:lnTo>
                    <a:pt x="555091" y="14244"/>
                  </a:lnTo>
                  <a:lnTo>
                    <a:pt x="552057" y="12137"/>
                  </a:lnTo>
                  <a:lnTo>
                    <a:pt x="550035" y="9409"/>
                  </a:lnTo>
                  <a:lnTo>
                    <a:pt x="546790" y="1846"/>
                  </a:lnTo>
                  <a:lnTo>
                    <a:pt x="542817" y="812"/>
                  </a:lnTo>
                  <a:lnTo>
                    <a:pt x="534235" y="0"/>
                  </a:lnTo>
                  <a:lnTo>
                    <a:pt x="551824" y="17723"/>
                  </a:lnTo>
                  <a:lnTo>
                    <a:pt x="555197" y="24626"/>
                  </a:lnTo>
                  <a:lnTo>
                    <a:pt x="556097" y="28317"/>
                  </a:lnTo>
                  <a:lnTo>
                    <a:pt x="564152" y="35948"/>
                  </a:lnTo>
                  <a:lnTo>
                    <a:pt x="622898" y="79362"/>
                  </a:lnTo>
                  <a:lnTo>
                    <a:pt x="652788" y="96314"/>
                  </a:lnTo>
                  <a:lnTo>
                    <a:pt x="698300" y="140406"/>
                  </a:lnTo>
                  <a:lnTo>
                    <a:pt x="697801" y="142546"/>
                  </a:lnTo>
                  <a:lnTo>
                    <a:pt x="692100" y="151882"/>
                  </a:lnTo>
                  <a:lnTo>
                    <a:pt x="690303" y="159217"/>
                  </a:lnTo>
                  <a:lnTo>
                    <a:pt x="688501" y="161704"/>
                  </a:lnTo>
                  <a:lnTo>
                    <a:pt x="685977" y="163360"/>
                  </a:lnTo>
                  <a:lnTo>
                    <a:pt x="682970" y="164464"/>
                  </a:lnTo>
                  <a:lnTo>
                    <a:pt x="680967" y="166524"/>
                  </a:lnTo>
                  <a:lnTo>
                    <a:pt x="674222" y="179334"/>
                  </a:lnTo>
                  <a:lnTo>
                    <a:pt x="629313" y="235634"/>
                  </a:lnTo>
                  <a:lnTo>
                    <a:pt x="613454" y="259817"/>
                  </a:lnTo>
                  <a:lnTo>
                    <a:pt x="599897" y="289171"/>
                  </a:lnTo>
                  <a:lnTo>
                    <a:pt x="581709" y="309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0" name="SMARTInkShape-1008"/>
            <p:cNvSpPr/>
            <p:nvPr/>
          </p:nvSpPr>
          <p:spPr>
            <a:xfrm>
              <a:off x="4512469" y="5644162"/>
              <a:ext cx="142876" cy="154183"/>
            </a:xfrm>
            <a:custGeom>
              <a:avLst/>
              <a:gdLst/>
              <a:ahLst/>
              <a:cxnLst/>
              <a:rect l="0" t="0" r="0" b="0"/>
              <a:pathLst>
                <a:path w="142876" h="154183">
                  <a:moveTo>
                    <a:pt x="0" y="154182"/>
                  </a:moveTo>
                  <a:lnTo>
                    <a:pt x="0" y="147862"/>
                  </a:lnTo>
                  <a:lnTo>
                    <a:pt x="1323" y="146000"/>
                  </a:lnTo>
                  <a:lnTo>
                    <a:pt x="3527" y="144759"/>
                  </a:lnTo>
                  <a:lnTo>
                    <a:pt x="6321" y="143931"/>
                  </a:lnTo>
                  <a:lnTo>
                    <a:pt x="8182" y="142057"/>
                  </a:lnTo>
                  <a:lnTo>
                    <a:pt x="34653" y="87508"/>
                  </a:lnTo>
                  <a:lnTo>
                    <a:pt x="53245" y="56443"/>
                  </a:lnTo>
                  <a:lnTo>
                    <a:pt x="69538" y="15525"/>
                  </a:lnTo>
                  <a:lnTo>
                    <a:pt x="68848" y="12796"/>
                  </a:lnTo>
                  <a:lnTo>
                    <a:pt x="61019" y="1426"/>
                  </a:lnTo>
                  <a:lnTo>
                    <a:pt x="56665" y="301"/>
                  </a:lnTo>
                  <a:lnTo>
                    <a:pt x="53651" y="0"/>
                  </a:lnTo>
                  <a:lnTo>
                    <a:pt x="46775" y="3194"/>
                  </a:lnTo>
                  <a:lnTo>
                    <a:pt x="43090" y="5898"/>
                  </a:lnTo>
                  <a:lnTo>
                    <a:pt x="38994" y="12431"/>
                  </a:lnTo>
                  <a:lnTo>
                    <a:pt x="35852" y="19743"/>
                  </a:lnTo>
                  <a:lnTo>
                    <a:pt x="30045" y="27404"/>
                  </a:lnTo>
                  <a:lnTo>
                    <a:pt x="26583" y="38745"/>
                  </a:lnTo>
                  <a:lnTo>
                    <a:pt x="24359" y="61265"/>
                  </a:lnTo>
                  <a:lnTo>
                    <a:pt x="26823" y="65779"/>
                  </a:lnTo>
                  <a:lnTo>
                    <a:pt x="56278" y="97445"/>
                  </a:lnTo>
                  <a:lnTo>
                    <a:pt x="98704" y="116453"/>
                  </a:lnTo>
                  <a:lnTo>
                    <a:pt x="110455" y="114043"/>
                  </a:lnTo>
                  <a:lnTo>
                    <a:pt x="136449" y="106220"/>
                  </a:lnTo>
                  <a:lnTo>
                    <a:pt x="138592" y="103686"/>
                  </a:lnTo>
                  <a:lnTo>
                    <a:pt x="140019" y="100674"/>
                  </a:lnTo>
                  <a:lnTo>
                    <a:pt x="142875" y="35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1" name="SMARTInkShape-1009"/>
            <p:cNvSpPr/>
            <p:nvPr/>
          </p:nvSpPr>
          <p:spPr>
            <a:xfrm>
              <a:off x="4501054" y="5476875"/>
              <a:ext cx="11416" cy="95251"/>
            </a:xfrm>
            <a:custGeom>
              <a:avLst/>
              <a:gdLst/>
              <a:ahLst/>
              <a:cxnLst/>
              <a:rect l="0" t="0" r="0" b="0"/>
              <a:pathLst>
                <a:path w="11416" h="95251">
                  <a:moveTo>
                    <a:pt x="11415" y="95250"/>
                  </a:moveTo>
                  <a:lnTo>
                    <a:pt x="5094" y="88930"/>
                  </a:lnTo>
                  <a:lnTo>
                    <a:pt x="1991" y="78772"/>
                  </a:lnTo>
                  <a:lnTo>
                    <a:pt x="0" y="50690"/>
                  </a:lnTo>
                  <a:lnTo>
                    <a:pt x="114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2" name="SMARTInkShape-1010"/>
            <p:cNvSpPr/>
            <p:nvPr/>
          </p:nvSpPr>
          <p:spPr>
            <a:xfrm>
              <a:off x="4714875" y="5512594"/>
              <a:ext cx="166689" cy="190501"/>
            </a:xfrm>
            <a:custGeom>
              <a:avLst/>
              <a:gdLst/>
              <a:ahLst/>
              <a:cxnLst/>
              <a:rect l="0" t="0" r="0" b="0"/>
              <a:pathLst>
                <a:path w="166689" h="190501">
                  <a:moveTo>
                    <a:pt x="0" y="0"/>
                  </a:moveTo>
                  <a:lnTo>
                    <a:pt x="0" y="16571"/>
                  </a:lnTo>
                  <a:lnTo>
                    <a:pt x="3527" y="24121"/>
                  </a:lnTo>
                  <a:lnTo>
                    <a:pt x="46070" y="81242"/>
                  </a:lnTo>
                  <a:lnTo>
                    <a:pt x="97814" y="133484"/>
                  </a:lnTo>
                  <a:lnTo>
                    <a:pt x="166688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3" name="SMARTInkShape-1011"/>
            <p:cNvSpPr/>
            <p:nvPr/>
          </p:nvSpPr>
          <p:spPr>
            <a:xfrm>
              <a:off x="4728437" y="5467183"/>
              <a:ext cx="110867" cy="128756"/>
            </a:xfrm>
            <a:custGeom>
              <a:avLst/>
              <a:gdLst/>
              <a:ahLst/>
              <a:cxnLst/>
              <a:rect l="0" t="0" r="0" b="0"/>
              <a:pathLst>
                <a:path w="110867" h="128756">
                  <a:moveTo>
                    <a:pt x="10251" y="57317"/>
                  </a:moveTo>
                  <a:lnTo>
                    <a:pt x="827" y="34942"/>
                  </a:lnTo>
                  <a:lnTo>
                    <a:pt x="0" y="30494"/>
                  </a:lnTo>
                  <a:lnTo>
                    <a:pt x="770" y="27528"/>
                  </a:lnTo>
                  <a:lnTo>
                    <a:pt x="2608" y="25551"/>
                  </a:lnTo>
                  <a:lnTo>
                    <a:pt x="11514" y="19241"/>
                  </a:lnTo>
                  <a:lnTo>
                    <a:pt x="32696" y="5257"/>
                  </a:lnTo>
                  <a:lnTo>
                    <a:pt x="48357" y="0"/>
                  </a:lnTo>
                  <a:lnTo>
                    <a:pt x="52853" y="584"/>
                  </a:lnTo>
                  <a:lnTo>
                    <a:pt x="78950" y="11364"/>
                  </a:lnTo>
                  <a:lnTo>
                    <a:pt x="96458" y="27091"/>
                  </a:lnTo>
                  <a:lnTo>
                    <a:pt x="110630" y="55379"/>
                  </a:lnTo>
                  <a:lnTo>
                    <a:pt x="110866" y="70126"/>
                  </a:lnTo>
                  <a:lnTo>
                    <a:pt x="95563" y="112199"/>
                  </a:lnTo>
                  <a:lnTo>
                    <a:pt x="81688" y="128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4" name="SMARTInkShape-1012"/>
            <p:cNvSpPr/>
            <p:nvPr/>
          </p:nvSpPr>
          <p:spPr>
            <a:xfrm>
              <a:off x="4833938" y="5476875"/>
              <a:ext cx="89717" cy="71195"/>
            </a:xfrm>
            <a:custGeom>
              <a:avLst/>
              <a:gdLst/>
              <a:ahLst/>
              <a:cxnLst/>
              <a:rect l="0" t="0" r="0" b="0"/>
              <a:pathLst>
                <a:path w="89717" h="71195">
                  <a:moveTo>
                    <a:pt x="0" y="23813"/>
                  </a:moveTo>
                  <a:lnTo>
                    <a:pt x="0" y="30133"/>
                  </a:lnTo>
                  <a:lnTo>
                    <a:pt x="6320" y="46705"/>
                  </a:lnTo>
                  <a:lnTo>
                    <a:pt x="16479" y="57358"/>
                  </a:lnTo>
                  <a:lnTo>
                    <a:pt x="31918" y="68656"/>
                  </a:lnTo>
                  <a:lnTo>
                    <a:pt x="62208" y="71194"/>
                  </a:lnTo>
                  <a:lnTo>
                    <a:pt x="70862" y="67801"/>
                  </a:lnTo>
                  <a:lnTo>
                    <a:pt x="75023" y="65044"/>
                  </a:lnTo>
                  <a:lnTo>
                    <a:pt x="77796" y="61883"/>
                  </a:lnTo>
                  <a:lnTo>
                    <a:pt x="88934" y="43443"/>
                  </a:lnTo>
                  <a:lnTo>
                    <a:pt x="89716" y="39545"/>
                  </a:lnTo>
                  <a:lnTo>
                    <a:pt x="88915" y="35624"/>
                  </a:lnTo>
                  <a:lnTo>
                    <a:pt x="85819" y="27739"/>
                  </a:lnTo>
                  <a:lnTo>
                    <a:pt x="84444" y="19825"/>
                  </a:lnTo>
                  <a:lnTo>
                    <a:pt x="76777" y="11897"/>
                  </a:lnTo>
                  <a:lnTo>
                    <a:pt x="65873" y="5288"/>
                  </a:lnTo>
                  <a:lnTo>
                    <a:pt x="52296" y="1567"/>
                  </a:lnTo>
                  <a:lnTo>
                    <a:pt x="357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5" name="SMARTInkShape-1013"/>
            <p:cNvSpPr/>
            <p:nvPr/>
          </p:nvSpPr>
          <p:spPr>
            <a:xfrm>
              <a:off x="4917281" y="5405650"/>
              <a:ext cx="142876" cy="95039"/>
            </a:xfrm>
            <a:custGeom>
              <a:avLst/>
              <a:gdLst/>
              <a:ahLst/>
              <a:cxnLst/>
              <a:rect l="0" t="0" r="0" b="0"/>
              <a:pathLst>
                <a:path w="142876" h="95039">
                  <a:moveTo>
                    <a:pt x="0" y="35506"/>
                  </a:moveTo>
                  <a:lnTo>
                    <a:pt x="9505" y="46334"/>
                  </a:lnTo>
                  <a:lnTo>
                    <a:pt x="29498" y="82740"/>
                  </a:lnTo>
                  <a:lnTo>
                    <a:pt x="34217" y="86841"/>
                  </a:lnTo>
                  <a:lnTo>
                    <a:pt x="46517" y="91393"/>
                  </a:lnTo>
                  <a:lnTo>
                    <a:pt x="74960" y="94718"/>
                  </a:lnTo>
                  <a:lnTo>
                    <a:pt x="77755" y="93501"/>
                  </a:lnTo>
                  <a:lnTo>
                    <a:pt x="79617" y="91368"/>
                  </a:lnTo>
                  <a:lnTo>
                    <a:pt x="104947" y="33619"/>
                  </a:lnTo>
                  <a:lnTo>
                    <a:pt x="104360" y="28957"/>
                  </a:lnTo>
                  <a:lnTo>
                    <a:pt x="100181" y="20248"/>
                  </a:lnTo>
                  <a:lnTo>
                    <a:pt x="83527" y="0"/>
                  </a:lnTo>
                  <a:lnTo>
                    <a:pt x="83398" y="6170"/>
                  </a:lnTo>
                  <a:lnTo>
                    <a:pt x="86896" y="12767"/>
                  </a:lnTo>
                  <a:lnTo>
                    <a:pt x="123092" y="67971"/>
                  </a:lnTo>
                  <a:lnTo>
                    <a:pt x="130736" y="81460"/>
                  </a:lnTo>
                  <a:lnTo>
                    <a:pt x="142875" y="95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6" name="SMARTInkShape-1014"/>
            <p:cNvSpPr/>
            <p:nvPr/>
          </p:nvSpPr>
          <p:spPr>
            <a:xfrm>
              <a:off x="5083969" y="5322094"/>
              <a:ext cx="47626" cy="137019"/>
            </a:xfrm>
            <a:custGeom>
              <a:avLst/>
              <a:gdLst/>
              <a:ahLst/>
              <a:cxnLst/>
              <a:rect l="0" t="0" r="0" b="0"/>
              <a:pathLst>
                <a:path w="47626" h="137019">
                  <a:moveTo>
                    <a:pt x="0" y="59531"/>
                  </a:moveTo>
                  <a:lnTo>
                    <a:pt x="0" y="65851"/>
                  </a:lnTo>
                  <a:lnTo>
                    <a:pt x="1322" y="67713"/>
                  </a:lnTo>
                  <a:lnTo>
                    <a:pt x="3527" y="68954"/>
                  </a:lnTo>
                  <a:lnTo>
                    <a:pt x="6320" y="69782"/>
                  </a:lnTo>
                  <a:lnTo>
                    <a:pt x="12951" y="77757"/>
                  </a:lnTo>
                  <a:lnTo>
                    <a:pt x="18985" y="88798"/>
                  </a:lnTo>
                  <a:lnTo>
                    <a:pt x="29497" y="117119"/>
                  </a:lnTo>
                  <a:lnTo>
                    <a:pt x="32893" y="121736"/>
                  </a:lnTo>
                  <a:lnTo>
                    <a:pt x="42672" y="129556"/>
                  </a:lnTo>
                  <a:lnTo>
                    <a:pt x="46157" y="137018"/>
                  </a:lnTo>
                  <a:lnTo>
                    <a:pt x="46647" y="136325"/>
                  </a:lnTo>
                  <a:lnTo>
                    <a:pt x="47431" y="132027"/>
                  </a:lnTo>
                  <a:lnTo>
                    <a:pt x="38176" y="105205"/>
                  </a:lnTo>
                  <a:lnTo>
                    <a:pt x="35782" y="50367"/>
                  </a:lnTo>
                  <a:lnTo>
                    <a:pt x="37050" y="1995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808" name="SMARTInkShape-1015"/>
          <p:cNvSpPr/>
          <p:nvPr/>
        </p:nvSpPr>
        <p:spPr>
          <a:xfrm>
            <a:off x="5810250" y="6072188"/>
            <a:ext cx="140508" cy="607219"/>
          </a:xfrm>
          <a:custGeom>
            <a:avLst/>
            <a:gdLst/>
            <a:ahLst/>
            <a:cxnLst/>
            <a:rect l="0" t="0" r="0" b="0"/>
            <a:pathLst>
              <a:path w="140508" h="607219">
                <a:moveTo>
                  <a:pt x="0" y="0"/>
                </a:moveTo>
                <a:lnTo>
                  <a:pt x="0" y="6320"/>
                </a:lnTo>
                <a:lnTo>
                  <a:pt x="1322" y="8182"/>
                </a:lnTo>
                <a:lnTo>
                  <a:pt x="3527" y="9423"/>
                </a:lnTo>
                <a:lnTo>
                  <a:pt x="6321" y="10250"/>
                </a:lnTo>
                <a:lnTo>
                  <a:pt x="38747" y="32117"/>
                </a:lnTo>
                <a:lnTo>
                  <a:pt x="80423" y="86407"/>
                </a:lnTo>
                <a:lnTo>
                  <a:pt x="106249" y="143279"/>
                </a:lnTo>
                <a:lnTo>
                  <a:pt x="118793" y="185768"/>
                </a:lnTo>
                <a:lnTo>
                  <a:pt x="130889" y="240250"/>
                </a:lnTo>
                <a:lnTo>
                  <a:pt x="137547" y="280080"/>
                </a:lnTo>
                <a:lnTo>
                  <a:pt x="140507" y="324240"/>
                </a:lnTo>
                <a:lnTo>
                  <a:pt x="135853" y="381085"/>
                </a:lnTo>
                <a:lnTo>
                  <a:pt x="129611" y="422048"/>
                </a:lnTo>
                <a:lnTo>
                  <a:pt x="121105" y="465390"/>
                </a:lnTo>
                <a:lnTo>
                  <a:pt x="108505" y="506700"/>
                </a:lnTo>
                <a:lnTo>
                  <a:pt x="83344" y="6072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09" name="SMARTInkShape-1016"/>
          <p:cNvSpPr/>
          <p:nvPr/>
        </p:nvSpPr>
        <p:spPr>
          <a:xfrm>
            <a:off x="6096000" y="6060281"/>
            <a:ext cx="535584" cy="201901"/>
          </a:xfrm>
          <a:custGeom>
            <a:avLst/>
            <a:gdLst/>
            <a:ahLst/>
            <a:cxnLst/>
            <a:rect l="0" t="0" r="0" b="0"/>
            <a:pathLst>
              <a:path w="535584" h="201901">
                <a:moveTo>
                  <a:pt x="11906" y="119063"/>
                </a:moveTo>
                <a:lnTo>
                  <a:pt x="0" y="119063"/>
                </a:lnTo>
                <a:lnTo>
                  <a:pt x="0" y="112743"/>
                </a:lnTo>
                <a:lnTo>
                  <a:pt x="1322" y="110881"/>
                </a:lnTo>
                <a:lnTo>
                  <a:pt x="3527" y="109640"/>
                </a:lnTo>
                <a:lnTo>
                  <a:pt x="12125" y="107483"/>
                </a:lnTo>
                <a:lnTo>
                  <a:pt x="33440" y="105862"/>
                </a:lnTo>
                <a:lnTo>
                  <a:pt x="61893" y="96909"/>
                </a:lnTo>
                <a:lnTo>
                  <a:pt x="116913" y="95292"/>
                </a:lnTo>
                <a:lnTo>
                  <a:pt x="173383" y="95252"/>
                </a:lnTo>
                <a:lnTo>
                  <a:pt x="226704" y="95250"/>
                </a:lnTo>
                <a:lnTo>
                  <a:pt x="285547" y="95250"/>
                </a:lnTo>
                <a:lnTo>
                  <a:pt x="342781" y="95250"/>
                </a:lnTo>
                <a:lnTo>
                  <a:pt x="400697" y="95250"/>
                </a:lnTo>
                <a:lnTo>
                  <a:pt x="440747" y="93928"/>
                </a:lnTo>
                <a:lnTo>
                  <a:pt x="497603" y="83835"/>
                </a:lnTo>
                <a:lnTo>
                  <a:pt x="523011" y="83358"/>
                </a:lnTo>
                <a:lnTo>
                  <a:pt x="523799" y="66773"/>
                </a:lnTo>
                <a:lnTo>
                  <a:pt x="522501" y="64359"/>
                </a:lnTo>
                <a:lnTo>
                  <a:pt x="520314" y="62750"/>
                </a:lnTo>
                <a:lnTo>
                  <a:pt x="514355" y="59640"/>
                </a:lnTo>
                <a:lnTo>
                  <a:pt x="507297" y="53847"/>
                </a:lnTo>
                <a:lnTo>
                  <a:pt x="503278" y="46863"/>
                </a:lnTo>
                <a:lnTo>
                  <a:pt x="502206" y="43148"/>
                </a:lnTo>
                <a:lnTo>
                  <a:pt x="500169" y="40672"/>
                </a:lnTo>
                <a:lnTo>
                  <a:pt x="456085" y="16863"/>
                </a:lnTo>
                <a:lnTo>
                  <a:pt x="421878" y="11018"/>
                </a:lnTo>
                <a:lnTo>
                  <a:pt x="407811" y="3853"/>
                </a:lnTo>
                <a:lnTo>
                  <a:pt x="359020" y="5"/>
                </a:lnTo>
                <a:lnTo>
                  <a:pt x="367600" y="0"/>
                </a:lnTo>
                <a:lnTo>
                  <a:pt x="378304" y="8182"/>
                </a:lnTo>
                <a:lnTo>
                  <a:pt x="389314" y="12125"/>
                </a:lnTo>
                <a:lnTo>
                  <a:pt x="448145" y="55595"/>
                </a:lnTo>
                <a:lnTo>
                  <a:pt x="467807" y="71444"/>
                </a:lnTo>
                <a:lnTo>
                  <a:pt x="516955" y="100874"/>
                </a:lnTo>
                <a:lnTo>
                  <a:pt x="535111" y="118410"/>
                </a:lnTo>
                <a:lnTo>
                  <a:pt x="535583" y="125191"/>
                </a:lnTo>
                <a:lnTo>
                  <a:pt x="534326" y="127116"/>
                </a:lnTo>
                <a:lnTo>
                  <a:pt x="532165" y="128401"/>
                </a:lnTo>
                <a:lnTo>
                  <a:pt x="529401" y="129257"/>
                </a:lnTo>
                <a:lnTo>
                  <a:pt x="514109" y="141070"/>
                </a:lnTo>
                <a:lnTo>
                  <a:pt x="467992" y="153647"/>
                </a:lnTo>
                <a:lnTo>
                  <a:pt x="447197" y="155767"/>
                </a:lnTo>
                <a:lnTo>
                  <a:pt x="405783" y="165932"/>
                </a:lnTo>
                <a:lnTo>
                  <a:pt x="395984" y="167674"/>
                </a:lnTo>
                <a:lnTo>
                  <a:pt x="376913" y="176094"/>
                </a:lnTo>
                <a:lnTo>
                  <a:pt x="362298" y="185644"/>
                </a:lnTo>
                <a:lnTo>
                  <a:pt x="347783" y="189862"/>
                </a:lnTo>
                <a:lnTo>
                  <a:pt x="333930" y="201900"/>
                </a:lnTo>
                <a:lnTo>
                  <a:pt x="333378" y="174070"/>
                </a:lnTo>
                <a:lnTo>
                  <a:pt x="336905" y="166441"/>
                </a:lnTo>
                <a:lnTo>
                  <a:pt x="339697" y="162554"/>
                </a:lnTo>
                <a:lnTo>
                  <a:pt x="344178" y="129124"/>
                </a:lnTo>
                <a:lnTo>
                  <a:pt x="345217" y="77458"/>
                </a:lnTo>
                <a:lnTo>
                  <a:pt x="343950" y="33865"/>
                </a:lnTo>
                <a:lnTo>
                  <a:pt x="334477" y="12686"/>
                </a:lnTo>
                <a:lnTo>
                  <a:pt x="333520" y="1932"/>
                </a:lnTo>
                <a:lnTo>
                  <a:pt x="333375" y="28348"/>
                </a:lnTo>
                <a:lnTo>
                  <a:pt x="345500" y="84087"/>
                </a:lnTo>
                <a:lnTo>
                  <a:pt x="359915" y="139159"/>
                </a:lnTo>
                <a:lnTo>
                  <a:pt x="368934" y="154511"/>
                </a:lnTo>
                <a:lnTo>
                  <a:pt x="377245" y="135717"/>
                </a:lnTo>
                <a:lnTo>
                  <a:pt x="380780" y="77261"/>
                </a:lnTo>
                <a:lnTo>
                  <a:pt x="382226" y="64766"/>
                </a:lnTo>
                <a:lnTo>
                  <a:pt x="392761" y="36102"/>
                </a:lnTo>
                <a:lnTo>
                  <a:pt x="392900" y="89875"/>
                </a:lnTo>
                <a:lnTo>
                  <a:pt x="394227" y="102121"/>
                </a:lnTo>
                <a:lnTo>
                  <a:pt x="405031" y="136271"/>
                </a:lnTo>
                <a:lnTo>
                  <a:pt x="407604" y="138471"/>
                </a:lnTo>
                <a:lnTo>
                  <a:pt x="410643" y="139940"/>
                </a:lnTo>
                <a:lnTo>
                  <a:pt x="412668" y="139596"/>
                </a:lnTo>
                <a:lnTo>
                  <a:pt x="414018" y="138043"/>
                </a:lnTo>
                <a:lnTo>
                  <a:pt x="415519" y="132790"/>
                </a:lnTo>
                <a:lnTo>
                  <a:pt x="416715" y="84180"/>
                </a:lnTo>
                <a:lnTo>
                  <a:pt x="424900" y="101197"/>
                </a:lnTo>
                <a:lnTo>
                  <a:pt x="428844" y="114503"/>
                </a:lnTo>
                <a:lnTo>
                  <a:pt x="438731" y="128540"/>
                </a:lnTo>
                <a:lnTo>
                  <a:pt x="440654" y="128028"/>
                </a:lnTo>
                <a:lnTo>
                  <a:pt x="446318" y="123929"/>
                </a:lnTo>
                <a:lnTo>
                  <a:pt x="449718" y="117697"/>
                </a:lnTo>
                <a:lnTo>
                  <a:pt x="461790" y="60967"/>
                </a:lnTo>
                <a:lnTo>
                  <a:pt x="463839" y="50261"/>
                </a:lnTo>
                <a:lnTo>
                  <a:pt x="465330" y="50705"/>
                </a:lnTo>
                <a:lnTo>
                  <a:pt x="506336" y="89617"/>
                </a:lnTo>
                <a:lnTo>
                  <a:pt x="511969" y="10715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23" name="SMARTInkShape-Group134"/>
          <p:cNvGrpSpPr/>
          <p:nvPr/>
        </p:nvGrpSpPr>
        <p:grpSpPr>
          <a:xfrm>
            <a:off x="6835830" y="5726906"/>
            <a:ext cx="2462952" cy="500064"/>
            <a:chOff x="6835830" y="5726906"/>
            <a:chExt cx="2462952" cy="500064"/>
          </a:xfrm>
        </p:grpSpPr>
        <p:sp>
          <p:nvSpPr>
            <p:cNvPr id="810" name="SMARTInkShape-1017"/>
            <p:cNvSpPr/>
            <p:nvPr/>
          </p:nvSpPr>
          <p:spPr>
            <a:xfrm>
              <a:off x="9218418" y="6036469"/>
              <a:ext cx="80364" cy="190501"/>
            </a:xfrm>
            <a:custGeom>
              <a:avLst/>
              <a:gdLst/>
              <a:ahLst/>
              <a:cxnLst/>
              <a:rect l="0" t="0" r="0" b="0"/>
              <a:pathLst>
                <a:path w="80364" h="190501">
                  <a:moveTo>
                    <a:pt x="80363" y="0"/>
                  </a:moveTo>
                  <a:lnTo>
                    <a:pt x="74042" y="0"/>
                  </a:lnTo>
                  <a:lnTo>
                    <a:pt x="67412" y="3527"/>
                  </a:lnTo>
                  <a:lnTo>
                    <a:pt x="12117" y="46981"/>
                  </a:lnTo>
                  <a:lnTo>
                    <a:pt x="0" y="57052"/>
                  </a:lnTo>
                  <a:lnTo>
                    <a:pt x="1654" y="59201"/>
                  </a:lnTo>
                  <a:lnTo>
                    <a:pt x="17942" y="68548"/>
                  </a:lnTo>
                  <a:lnTo>
                    <a:pt x="62144" y="84516"/>
                  </a:lnTo>
                  <a:lnTo>
                    <a:pt x="71384" y="95329"/>
                  </a:lnTo>
                  <a:lnTo>
                    <a:pt x="76372" y="112484"/>
                  </a:lnTo>
                  <a:lnTo>
                    <a:pt x="77267" y="130691"/>
                  </a:lnTo>
                  <a:lnTo>
                    <a:pt x="63558" y="163988"/>
                  </a:lnTo>
                  <a:lnTo>
                    <a:pt x="52306" y="180587"/>
                  </a:lnTo>
                  <a:lnTo>
                    <a:pt x="32738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1" name="SMARTInkShape-1018"/>
            <p:cNvSpPr/>
            <p:nvPr/>
          </p:nvSpPr>
          <p:spPr>
            <a:xfrm>
              <a:off x="9134918" y="6024563"/>
              <a:ext cx="92427" cy="163474"/>
            </a:xfrm>
            <a:custGeom>
              <a:avLst/>
              <a:gdLst/>
              <a:ahLst/>
              <a:cxnLst/>
              <a:rect l="0" t="0" r="0" b="0"/>
              <a:pathLst>
                <a:path w="92427" h="163474">
                  <a:moveTo>
                    <a:pt x="56707" y="0"/>
                  </a:moveTo>
                  <a:lnTo>
                    <a:pt x="35075" y="24277"/>
                  </a:lnTo>
                  <a:lnTo>
                    <a:pt x="6707" y="76823"/>
                  </a:lnTo>
                  <a:lnTo>
                    <a:pt x="0" y="108751"/>
                  </a:lnTo>
                  <a:lnTo>
                    <a:pt x="7674" y="155841"/>
                  </a:lnTo>
                  <a:lnTo>
                    <a:pt x="12112" y="159456"/>
                  </a:lnTo>
                  <a:lnTo>
                    <a:pt x="27627" y="163473"/>
                  </a:lnTo>
                  <a:lnTo>
                    <a:pt x="44223" y="161731"/>
                  </a:lnTo>
                  <a:lnTo>
                    <a:pt x="92426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2" name="SMARTInkShape-1019"/>
            <p:cNvSpPr/>
            <p:nvPr/>
          </p:nvSpPr>
          <p:spPr>
            <a:xfrm>
              <a:off x="8989854" y="6060281"/>
              <a:ext cx="94616" cy="130970"/>
            </a:xfrm>
            <a:custGeom>
              <a:avLst/>
              <a:gdLst/>
              <a:ahLst/>
              <a:cxnLst/>
              <a:rect l="0" t="0" r="0" b="0"/>
              <a:pathLst>
                <a:path w="94616" h="130970">
                  <a:moveTo>
                    <a:pt x="23177" y="0"/>
                  </a:moveTo>
                  <a:lnTo>
                    <a:pt x="21854" y="42715"/>
                  </a:lnTo>
                  <a:lnTo>
                    <a:pt x="4192" y="96942"/>
                  </a:lnTo>
                  <a:lnTo>
                    <a:pt x="795" y="110598"/>
                  </a:lnTo>
                  <a:lnTo>
                    <a:pt x="319" y="110774"/>
                  </a:lnTo>
                  <a:lnTo>
                    <a:pt x="0" y="109569"/>
                  </a:lnTo>
                  <a:lnTo>
                    <a:pt x="3175" y="104700"/>
                  </a:lnTo>
                  <a:lnTo>
                    <a:pt x="5874" y="101551"/>
                  </a:lnTo>
                  <a:lnTo>
                    <a:pt x="9672" y="78155"/>
                  </a:lnTo>
                  <a:lnTo>
                    <a:pt x="10797" y="52408"/>
                  </a:lnTo>
                  <a:lnTo>
                    <a:pt x="18116" y="36082"/>
                  </a:lnTo>
                  <a:lnTo>
                    <a:pt x="23772" y="28022"/>
                  </a:lnTo>
                  <a:lnTo>
                    <a:pt x="37112" y="19069"/>
                  </a:lnTo>
                  <a:lnTo>
                    <a:pt x="44373" y="16683"/>
                  </a:lnTo>
                  <a:lnTo>
                    <a:pt x="50537" y="16413"/>
                  </a:lnTo>
                  <a:lnTo>
                    <a:pt x="60914" y="19642"/>
                  </a:lnTo>
                  <a:lnTo>
                    <a:pt x="74192" y="28897"/>
                  </a:lnTo>
                  <a:lnTo>
                    <a:pt x="86506" y="52661"/>
                  </a:lnTo>
                  <a:lnTo>
                    <a:pt x="93904" y="106863"/>
                  </a:lnTo>
                  <a:lnTo>
                    <a:pt x="94615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3" name="SMARTInkShape-1020"/>
            <p:cNvSpPr/>
            <p:nvPr/>
          </p:nvSpPr>
          <p:spPr>
            <a:xfrm>
              <a:off x="8870361" y="6041515"/>
              <a:ext cx="59328" cy="125924"/>
            </a:xfrm>
            <a:custGeom>
              <a:avLst/>
              <a:gdLst/>
              <a:ahLst/>
              <a:cxnLst/>
              <a:rect l="0" t="0" r="0" b="0"/>
              <a:pathLst>
                <a:path w="59328" h="125924">
                  <a:moveTo>
                    <a:pt x="59327" y="6860"/>
                  </a:moveTo>
                  <a:lnTo>
                    <a:pt x="49075" y="6860"/>
                  </a:lnTo>
                  <a:lnTo>
                    <a:pt x="41590" y="540"/>
                  </a:lnTo>
                  <a:lnTo>
                    <a:pt x="38242" y="0"/>
                  </a:lnTo>
                  <a:lnTo>
                    <a:pt x="34687" y="964"/>
                  </a:lnTo>
                  <a:lnTo>
                    <a:pt x="23363" y="8641"/>
                  </a:lnTo>
                  <a:lnTo>
                    <a:pt x="15561" y="16912"/>
                  </a:lnTo>
                  <a:lnTo>
                    <a:pt x="7684" y="29407"/>
                  </a:lnTo>
                  <a:lnTo>
                    <a:pt x="1354" y="67171"/>
                  </a:lnTo>
                  <a:lnTo>
                    <a:pt x="0" y="103307"/>
                  </a:lnTo>
                  <a:lnTo>
                    <a:pt x="3414" y="112784"/>
                  </a:lnTo>
                  <a:lnTo>
                    <a:pt x="6176" y="117165"/>
                  </a:lnTo>
                  <a:lnTo>
                    <a:pt x="9341" y="120083"/>
                  </a:lnTo>
                  <a:lnTo>
                    <a:pt x="16386" y="123327"/>
                  </a:lnTo>
                  <a:lnTo>
                    <a:pt x="20114" y="121546"/>
                  </a:lnTo>
                  <a:lnTo>
                    <a:pt x="27788" y="112513"/>
                  </a:lnTo>
                  <a:lnTo>
                    <a:pt x="32081" y="103206"/>
                  </a:lnTo>
                  <a:lnTo>
                    <a:pt x="45565" y="47570"/>
                  </a:lnTo>
                  <a:lnTo>
                    <a:pt x="47371" y="9445"/>
                  </a:lnTo>
                  <a:lnTo>
                    <a:pt x="50948" y="59179"/>
                  </a:lnTo>
                  <a:lnTo>
                    <a:pt x="58591" y="103959"/>
                  </a:lnTo>
                  <a:lnTo>
                    <a:pt x="59327" y="1259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4" name="SMARTInkShape-1021"/>
            <p:cNvSpPr/>
            <p:nvPr/>
          </p:nvSpPr>
          <p:spPr>
            <a:xfrm>
              <a:off x="8774906" y="5917406"/>
              <a:ext cx="47626" cy="273845"/>
            </a:xfrm>
            <a:custGeom>
              <a:avLst/>
              <a:gdLst/>
              <a:ahLst/>
              <a:cxnLst/>
              <a:rect l="0" t="0" r="0" b="0"/>
              <a:pathLst>
                <a:path w="47626" h="273845">
                  <a:moveTo>
                    <a:pt x="0" y="0"/>
                  </a:moveTo>
                  <a:lnTo>
                    <a:pt x="3528" y="47657"/>
                  </a:lnTo>
                  <a:lnTo>
                    <a:pt x="12951" y="98788"/>
                  </a:lnTo>
                  <a:lnTo>
                    <a:pt x="21667" y="156362"/>
                  </a:lnTo>
                  <a:lnTo>
                    <a:pt x="32894" y="210901"/>
                  </a:lnTo>
                  <a:lnTo>
                    <a:pt x="47625" y="273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5" name="SMARTInkShape-1022"/>
            <p:cNvSpPr/>
            <p:nvPr/>
          </p:nvSpPr>
          <p:spPr>
            <a:xfrm>
              <a:off x="8620125" y="5857875"/>
              <a:ext cx="129936" cy="364840"/>
            </a:xfrm>
            <a:custGeom>
              <a:avLst/>
              <a:gdLst/>
              <a:ahLst/>
              <a:cxnLst/>
              <a:rect l="0" t="0" r="0" b="0"/>
              <a:pathLst>
                <a:path w="129936" h="364840">
                  <a:moveTo>
                    <a:pt x="11906" y="0"/>
                  </a:moveTo>
                  <a:lnTo>
                    <a:pt x="11906" y="45910"/>
                  </a:lnTo>
                  <a:lnTo>
                    <a:pt x="11906" y="104465"/>
                  </a:lnTo>
                  <a:lnTo>
                    <a:pt x="11906" y="154718"/>
                  </a:lnTo>
                  <a:lnTo>
                    <a:pt x="11906" y="205180"/>
                  </a:lnTo>
                  <a:lnTo>
                    <a:pt x="11906" y="260100"/>
                  </a:lnTo>
                  <a:lnTo>
                    <a:pt x="15433" y="257592"/>
                  </a:lnTo>
                  <a:lnTo>
                    <a:pt x="40397" y="234660"/>
                  </a:lnTo>
                  <a:lnTo>
                    <a:pt x="69391" y="221010"/>
                  </a:lnTo>
                  <a:lnTo>
                    <a:pt x="98173" y="216297"/>
                  </a:lnTo>
                  <a:lnTo>
                    <a:pt x="106458" y="218281"/>
                  </a:lnTo>
                  <a:lnTo>
                    <a:pt x="119193" y="227541"/>
                  </a:lnTo>
                  <a:lnTo>
                    <a:pt x="125735" y="240477"/>
                  </a:lnTo>
                  <a:lnTo>
                    <a:pt x="129935" y="276661"/>
                  </a:lnTo>
                  <a:lnTo>
                    <a:pt x="123454" y="298908"/>
                  </a:lnTo>
                  <a:lnTo>
                    <a:pt x="104056" y="332887"/>
                  </a:lnTo>
                  <a:lnTo>
                    <a:pt x="85219" y="354250"/>
                  </a:lnTo>
                  <a:lnTo>
                    <a:pt x="66979" y="362497"/>
                  </a:lnTo>
                  <a:lnTo>
                    <a:pt x="46965" y="364839"/>
                  </a:lnTo>
                  <a:lnTo>
                    <a:pt x="29252" y="361471"/>
                  </a:lnTo>
                  <a:lnTo>
                    <a:pt x="0" y="345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6" name="SMARTInkShape-1023"/>
            <p:cNvSpPr/>
            <p:nvPr/>
          </p:nvSpPr>
          <p:spPr>
            <a:xfrm>
              <a:off x="8048668" y="6074241"/>
              <a:ext cx="273802" cy="145311"/>
            </a:xfrm>
            <a:custGeom>
              <a:avLst/>
              <a:gdLst/>
              <a:ahLst/>
              <a:cxnLst/>
              <a:rect l="0" t="0" r="0" b="0"/>
              <a:pathLst>
                <a:path w="273802" h="145311">
                  <a:moveTo>
                    <a:pt x="11863" y="9853"/>
                  </a:moveTo>
                  <a:lnTo>
                    <a:pt x="11863" y="66928"/>
                  </a:lnTo>
                  <a:lnTo>
                    <a:pt x="11863" y="107274"/>
                  </a:lnTo>
                  <a:lnTo>
                    <a:pt x="8336" y="116209"/>
                  </a:lnTo>
                  <a:lnTo>
                    <a:pt x="102" y="128695"/>
                  </a:lnTo>
                  <a:lnTo>
                    <a:pt x="0" y="122530"/>
                  </a:lnTo>
                  <a:lnTo>
                    <a:pt x="3504" y="115935"/>
                  </a:lnTo>
                  <a:lnTo>
                    <a:pt x="8148" y="108594"/>
                  </a:lnTo>
                  <a:lnTo>
                    <a:pt x="10762" y="95702"/>
                  </a:lnTo>
                  <a:lnTo>
                    <a:pt x="13090" y="61214"/>
                  </a:lnTo>
                  <a:lnTo>
                    <a:pt x="23981" y="20067"/>
                  </a:lnTo>
                  <a:lnTo>
                    <a:pt x="26556" y="16663"/>
                  </a:lnTo>
                  <a:lnTo>
                    <a:pt x="45393" y="0"/>
                  </a:lnTo>
                  <a:lnTo>
                    <a:pt x="47446" y="638"/>
                  </a:lnTo>
                  <a:lnTo>
                    <a:pt x="56655" y="6534"/>
                  </a:lnTo>
                  <a:lnTo>
                    <a:pt x="63962" y="8378"/>
                  </a:lnTo>
                  <a:lnTo>
                    <a:pt x="66439" y="11516"/>
                  </a:lnTo>
                  <a:lnTo>
                    <a:pt x="81453" y="59469"/>
                  </a:lnTo>
                  <a:lnTo>
                    <a:pt x="84591" y="112679"/>
                  </a:lnTo>
                  <a:lnTo>
                    <a:pt x="94716" y="128204"/>
                  </a:lnTo>
                  <a:lnTo>
                    <a:pt x="98728" y="89568"/>
                  </a:lnTo>
                  <a:lnTo>
                    <a:pt x="119142" y="35109"/>
                  </a:lnTo>
                  <a:lnTo>
                    <a:pt x="129113" y="23779"/>
                  </a:lnTo>
                  <a:lnTo>
                    <a:pt x="131040" y="24427"/>
                  </a:lnTo>
                  <a:lnTo>
                    <a:pt x="136711" y="28678"/>
                  </a:lnTo>
                  <a:lnTo>
                    <a:pt x="140111" y="34976"/>
                  </a:lnTo>
                  <a:lnTo>
                    <a:pt x="142474" y="61864"/>
                  </a:lnTo>
                  <a:lnTo>
                    <a:pt x="142828" y="120446"/>
                  </a:lnTo>
                  <a:lnTo>
                    <a:pt x="142831" y="132727"/>
                  </a:lnTo>
                  <a:lnTo>
                    <a:pt x="144154" y="135425"/>
                  </a:lnTo>
                  <a:lnTo>
                    <a:pt x="146359" y="137224"/>
                  </a:lnTo>
                  <a:lnTo>
                    <a:pt x="153083" y="140110"/>
                  </a:lnTo>
                  <a:lnTo>
                    <a:pt x="160569" y="134291"/>
                  </a:lnTo>
                  <a:lnTo>
                    <a:pt x="163944" y="127776"/>
                  </a:lnTo>
                  <a:lnTo>
                    <a:pt x="164845" y="124186"/>
                  </a:lnTo>
                  <a:lnTo>
                    <a:pt x="172432" y="112814"/>
                  </a:lnTo>
                  <a:lnTo>
                    <a:pt x="197178" y="85245"/>
                  </a:lnTo>
                  <a:lnTo>
                    <a:pt x="200058" y="77315"/>
                  </a:lnTo>
                  <a:lnTo>
                    <a:pt x="202149" y="74672"/>
                  </a:lnTo>
                  <a:lnTo>
                    <a:pt x="208001" y="71733"/>
                  </a:lnTo>
                  <a:lnTo>
                    <a:pt x="237398" y="69403"/>
                  </a:lnTo>
                  <a:lnTo>
                    <a:pt x="249481" y="57969"/>
                  </a:lnTo>
                  <a:lnTo>
                    <a:pt x="249984" y="24053"/>
                  </a:lnTo>
                  <a:lnTo>
                    <a:pt x="248663" y="24611"/>
                  </a:lnTo>
                  <a:lnTo>
                    <a:pt x="243667" y="28759"/>
                  </a:lnTo>
                  <a:lnTo>
                    <a:pt x="222821" y="59890"/>
                  </a:lnTo>
                  <a:lnTo>
                    <a:pt x="216803" y="86121"/>
                  </a:lnTo>
                  <a:lnTo>
                    <a:pt x="216343" y="115794"/>
                  </a:lnTo>
                  <a:lnTo>
                    <a:pt x="220924" y="128816"/>
                  </a:lnTo>
                  <a:lnTo>
                    <a:pt x="230940" y="143584"/>
                  </a:lnTo>
                  <a:lnTo>
                    <a:pt x="235967" y="145310"/>
                  </a:lnTo>
                  <a:lnTo>
                    <a:pt x="248607" y="143699"/>
                  </a:lnTo>
                  <a:lnTo>
                    <a:pt x="273801" y="1289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7" name="SMARTInkShape-1024"/>
            <p:cNvSpPr/>
            <p:nvPr/>
          </p:nvSpPr>
          <p:spPr>
            <a:xfrm>
              <a:off x="7786688" y="6024563"/>
              <a:ext cx="214313" cy="166688"/>
            </a:xfrm>
            <a:custGeom>
              <a:avLst/>
              <a:gdLst/>
              <a:ahLst/>
              <a:cxnLst/>
              <a:rect l="0" t="0" r="0" b="0"/>
              <a:pathLst>
                <a:path w="214313" h="166688">
                  <a:moveTo>
                    <a:pt x="0" y="0"/>
                  </a:moveTo>
                  <a:lnTo>
                    <a:pt x="6319" y="0"/>
                  </a:lnTo>
                  <a:lnTo>
                    <a:pt x="8181" y="2645"/>
                  </a:lnTo>
                  <a:lnTo>
                    <a:pt x="28434" y="56665"/>
                  </a:lnTo>
                  <a:lnTo>
                    <a:pt x="33559" y="73380"/>
                  </a:lnTo>
                  <a:lnTo>
                    <a:pt x="36615" y="99063"/>
                  </a:lnTo>
                  <a:lnTo>
                    <a:pt x="45914" y="122489"/>
                  </a:lnTo>
                  <a:lnTo>
                    <a:pt x="47611" y="154080"/>
                  </a:lnTo>
                  <a:lnTo>
                    <a:pt x="47624" y="144467"/>
                  </a:lnTo>
                  <a:lnTo>
                    <a:pt x="57875" y="116192"/>
                  </a:lnTo>
                  <a:lnTo>
                    <a:pt x="60757" y="79195"/>
                  </a:lnTo>
                  <a:lnTo>
                    <a:pt x="69769" y="62382"/>
                  </a:lnTo>
                  <a:lnTo>
                    <a:pt x="77264" y="54055"/>
                  </a:lnTo>
                  <a:lnTo>
                    <a:pt x="84169" y="50482"/>
                  </a:lnTo>
                  <a:lnTo>
                    <a:pt x="87863" y="49530"/>
                  </a:lnTo>
                  <a:lnTo>
                    <a:pt x="90325" y="50218"/>
                  </a:lnTo>
                  <a:lnTo>
                    <a:pt x="91967" y="51998"/>
                  </a:lnTo>
                  <a:lnTo>
                    <a:pt x="95114" y="57506"/>
                  </a:lnTo>
                  <a:lnTo>
                    <a:pt x="114106" y="79545"/>
                  </a:lnTo>
                  <a:lnTo>
                    <a:pt x="116859" y="87388"/>
                  </a:lnTo>
                  <a:lnTo>
                    <a:pt x="119950" y="111383"/>
                  </a:lnTo>
                  <a:lnTo>
                    <a:pt x="130461" y="140377"/>
                  </a:lnTo>
                  <a:lnTo>
                    <a:pt x="130869" y="149241"/>
                  </a:lnTo>
                  <a:lnTo>
                    <a:pt x="132288" y="125404"/>
                  </a:lnTo>
                  <a:lnTo>
                    <a:pt x="157354" y="68685"/>
                  </a:lnTo>
                  <a:lnTo>
                    <a:pt x="166781" y="49075"/>
                  </a:lnTo>
                  <a:lnTo>
                    <a:pt x="176776" y="37738"/>
                  </a:lnTo>
                  <a:lnTo>
                    <a:pt x="178704" y="38388"/>
                  </a:lnTo>
                  <a:lnTo>
                    <a:pt x="184375" y="42638"/>
                  </a:lnTo>
                  <a:lnTo>
                    <a:pt x="187778" y="48936"/>
                  </a:lnTo>
                  <a:lnTo>
                    <a:pt x="188686" y="52466"/>
                  </a:lnTo>
                  <a:lnTo>
                    <a:pt x="198323" y="68964"/>
                  </a:lnTo>
                  <a:lnTo>
                    <a:pt x="202335" y="122374"/>
                  </a:lnTo>
                  <a:lnTo>
                    <a:pt x="203698" y="135087"/>
                  </a:lnTo>
                  <a:lnTo>
                    <a:pt x="213206" y="154200"/>
                  </a:lnTo>
                  <a:lnTo>
                    <a:pt x="214312" y="166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8" name="SMARTInkShape-1025"/>
            <p:cNvSpPr/>
            <p:nvPr/>
          </p:nvSpPr>
          <p:spPr>
            <a:xfrm>
              <a:off x="7680023" y="6048375"/>
              <a:ext cx="69244" cy="154568"/>
            </a:xfrm>
            <a:custGeom>
              <a:avLst/>
              <a:gdLst/>
              <a:ahLst/>
              <a:cxnLst/>
              <a:rect l="0" t="0" r="0" b="0"/>
              <a:pathLst>
                <a:path w="69244" h="154568">
                  <a:moveTo>
                    <a:pt x="11415" y="0"/>
                  </a:moveTo>
                  <a:lnTo>
                    <a:pt x="3233" y="19011"/>
                  </a:lnTo>
                  <a:lnTo>
                    <a:pt x="0" y="68616"/>
                  </a:lnTo>
                  <a:lnTo>
                    <a:pt x="928" y="107677"/>
                  </a:lnTo>
                  <a:lnTo>
                    <a:pt x="11642" y="138256"/>
                  </a:lnTo>
                  <a:lnTo>
                    <a:pt x="21522" y="152344"/>
                  </a:lnTo>
                  <a:lnTo>
                    <a:pt x="26050" y="153698"/>
                  </a:lnTo>
                  <a:lnTo>
                    <a:pt x="39734" y="154567"/>
                  </a:lnTo>
                  <a:lnTo>
                    <a:pt x="42201" y="153316"/>
                  </a:lnTo>
                  <a:lnTo>
                    <a:pt x="43846" y="151159"/>
                  </a:lnTo>
                  <a:lnTo>
                    <a:pt x="44942" y="148397"/>
                  </a:lnTo>
                  <a:lnTo>
                    <a:pt x="46994" y="146557"/>
                  </a:lnTo>
                  <a:lnTo>
                    <a:pt x="52804" y="144512"/>
                  </a:lnTo>
                  <a:lnTo>
                    <a:pt x="54882" y="142643"/>
                  </a:lnTo>
                  <a:lnTo>
                    <a:pt x="57192" y="137039"/>
                  </a:lnTo>
                  <a:lnTo>
                    <a:pt x="59997" y="122662"/>
                  </a:lnTo>
                  <a:lnTo>
                    <a:pt x="67114" y="109694"/>
                  </a:lnTo>
                  <a:lnTo>
                    <a:pt x="69243" y="96818"/>
                  </a:lnTo>
                  <a:lnTo>
                    <a:pt x="66662" y="85804"/>
                  </a:lnTo>
                  <a:lnTo>
                    <a:pt x="62427" y="76499"/>
                  </a:lnTo>
                  <a:lnTo>
                    <a:pt x="59485" y="62028"/>
                  </a:lnTo>
                  <a:lnTo>
                    <a:pt x="58014" y="61195"/>
                  </a:lnTo>
                  <a:lnTo>
                    <a:pt x="34934" y="59629"/>
                  </a:lnTo>
                  <a:lnTo>
                    <a:pt x="11415" y="59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9" name="SMARTInkShape-1026"/>
            <p:cNvSpPr/>
            <p:nvPr/>
          </p:nvSpPr>
          <p:spPr>
            <a:xfrm>
              <a:off x="7477125" y="5822156"/>
              <a:ext cx="142876" cy="359814"/>
            </a:xfrm>
            <a:custGeom>
              <a:avLst/>
              <a:gdLst/>
              <a:ahLst/>
              <a:cxnLst/>
              <a:rect l="0" t="0" r="0" b="0"/>
              <a:pathLst>
                <a:path w="142876" h="359814">
                  <a:moveTo>
                    <a:pt x="0" y="0"/>
                  </a:moveTo>
                  <a:lnTo>
                    <a:pt x="0" y="53203"/>
                  </a:lnTo>
                  <a:lnTo>
                    <a:pt x="0" y="110778"/>
                  </a:lnTo>
                  <a:lnTo>
                    <a:pt x="0" y="165842"/>
                  </a:lnTo>
                  <a:lnTo>
                    <a:pt x="0" y="216030"/>
                  </a:lnTo>
                  <a:lnTo>
                    <a:pt x="1322" y="252771"/>
                  </a:lnTo>
                  <a:lnTo>
                    <a:pt x="11415" y="307200"/>
                  </a:lnTo>
                  <a:lnTo>
                    <a:pt x="15217" y="318655"/>
                  </a:lnTo>
                  <a:lnTo>
                    <a:pt x="22114" y="330468"/>
                  </a:lnTo>
                  <a:lnTo>
                    <a:pt x="23664" y="343371"/>
                  </a:lnTo>
                  <a:lnTo>
                    <a:pt x="25133" y="291730"/>
                  </a:lnTo>
                  <a:lnTo>
                    <a:pt x="40384" y="237344"/>
                  </a:lnTo>
                  <a:lnTo>
                    <a:pt x="51462" y="221021"/>
                  </a:lnTo>
                  <a:lnTo>
                    <a:pt x="63883" y="210680"/>
                  </a:lnTo>
                  <a:lnTo>
                    <a:pt x="73813" y="206084"/>
                  </a:lnTo>
                  <a:lnTo>
                    <a:pt x="86163" y="207569"/>
                  </a:lnTo>
                  <a:lnTo>
                    <a:pt x="93161" y="209817"/>
                  </a:lnTo>
                  <a:lnTo>
                    <a:pt x="104464" y="222898"/>
                  </a:lnTo>
                  <a:lnTo>
                    <a:pt x="112575" y="240619"/>
                  </a:lnTo>
                  <a:lnTo>
                    <a:pt x="118208" y="294229"/>
                  </a:lnTo>
                  <a:lnTo>
                    <a:pt x="128373" y="349680"/>
                  </a:lnTo>
                  <a:lnTo>
                    <a:pt x="129815" y="359142"/>
                  </a:lnTo>
                  <a:lnTo>
                    <a:pt x="130200" y="359813"/>
                  </a:lnTo>
                  <a:lnTo>
                    <a:pt x="130456" y="358938"/>
                  </a:lnTo>
                  <a:lnTo>
                    <a:pt x="142875" y="3452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0" name="SMARTInkShape-1027"/>
            <p:cNvSpPr/>
            <p:nvPr/>
          </p:nvSpPr>
          <p:spPr>
            <a:xfrm>
              <a:off x="7119938" y="6000750"/>
              <a:ext cx="93389" cy="213760"/>
            </a:xfrm>
            <a:custGeom>
              <a:avLst/>
              <a:gdLst/>
              <a:ahLst/>
              <a:cxnLst/>
              <a:rect l="0" t="0" r="0" b="0"/>
              <a:pathLst>
                <a:path w="93389" h="213760">
                  <a:moveTo>
                    <a:pt x="23812" y="0"/>
                  </a:moveTo>
                  <a:lnTo>
                    <a:pt x="6075" y="17737"/>
                  </a:lnTo>
                  <a:lnTo>
                    <a:pt x="2700" y="24639"/>
                  </a:lnTo>
                  <a:lnTo>
                    <a:pt x="13" y="58839"/>
                  </a:lnTo>
                  <a:lnTo>
                    <a:pt x="6324" y="65647"/>
                  </a:lnTo>
                  <a:lnTo>
                    <a:pt x="12953" y="68863"/>
                  </a:lnTo>
                  <a:lnTo>
                    <a:pt x="43697" y="72660"/>
                  </a:lnTo>
                  <a:lnTo>
                    <a:pt x="59539" y="80841"/>
                  </a:lnTo>
                  <a:lnTo>
                    <a:pt x="63505" y="81674"/>
                  </a:lnTo>
                  <a:lnTo>
                    <a:pt x="75408" y="89170"/>
                  </a:lnTo>
                  <a:lnTo>
                    <a:pt x="79817" y="96076"/>
                  </a:lnTo>
                  <a:lnTo>
                    <a:pt x="83098" y="103555"/>
                  </a:lnTo>
                  <a:lnTo>
                    <a:pt x="91061" y="115203"/>
                  </a:lnTo>
                  <a:lnTo>
                    <a:pt x="93388" y="123080"/>
                  </a:lnTo>
                  <a:lnTo>
                    <a:pt x="92686" y="127033"/>
                  </a:lnTo>
                  <a:lnTo>
                    <a:pt x="86700" y="140238"/>
                  </a:lnTo>
                  <a:lnTo>
                    <a:pt x="83015" y="158998"/>
                  </a:lnTo>
                  <a:lnTo>
                    <a:pt x="74115" y="177859"/>
                  </a:lnTo>
                  <a:lnTo>
                    <a:pt x="73222" y="182073"/>
                  </a:lnTo>
                  <a:lnTo>
                    <a:pt x="65646" y="194323"/>
                  </a:lnTo>
                  <a:lnTo>
                    <a:pt x="58721" y="198814"/>
                  </a:lnTo>
                  <a:lnTo>
                    <a:pt x="51233" y="202133"/>
                  </a:lnTo>
                  <a:lnTo>
                    <a:pt x="39579" y="210116"/>
                  </a:lnTo>
                  <a:lnTo>
                    <a:pt x="27749" y="213069"/>
                  </a:lnTo>
                  <a:lnTo>
                    <a:pt x="19829" y="213759"/>
                  </a:lnTo>
                  <a:lnTo>
                    <a:pt x="17188" y="212621"/>
                  </a:lnTo>
                  <a:lnTo>
                    <a:pt x="15427" y="210539"/>
                  </a:lnTo>
                  <a:lnTo>
                    <a:pt x="14254" y="207828"/>
                  </a:lnTo>
                  <a:lnTo>
                    <a:pt x="12148" y="206020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1" name="SMARTInkShape-1028"/>
            <p:cNvSpPr/>
            <p:nvPr/>
          </p:nvSpPr>
          <p:spPr>
            <a:xfrm>
              <a:off x="6893719" y="5953677"/>
              <a:ext cx="166133" cy="259020"/>
            </a:xfrm>
            <a:custGeom>
              <a:avLst/>
              <a:gdLst/>
              <a:ahLst/>
              <a:cxnLst/>
              <a:rect l="0" t="0" r="0" b="0"/>
              <a:pathLst>
                <a:path w="166133" h="259020">
                  <a:moveTo>
                    <a:pt x="0" y="142323"/>
                  </a:moveTo>
                  <a:lnTo>
                    <a:pt x="6320" y="142323"/>
                  </a:lnTo>
                  <a:lnTo>
                    <a:pt x="8181" y="143645"/>
                  </a:lnTo>
                  <a:lnTo>
                    <a:pt x="9423" y="145850"/>
                  </a:lnTo>
                  <a:lnTo>
                    <a:pt x="10250" y="148643"/>
                  </a:lnTo>
                  <a:lnTo>
                    <a:pt x="12125" y="150505"/>
                  </a:lnTo>
                  <a:lnTo>
                    <a:pt x="17737" y="152574"/>
                  </a:lnTo>
                  <a:lnTo>
                    <a:pt x="28332" y="153738"/>
                  </a:lnTo>
                  <a:lnTo>
                    <a:pt x="35963" y="150483"/>
                  </a:lnTo>
                  <a:lnTo>
                    <a:pt x="43765" y="145949"/>
                  </a:lnTo>
                  <a:lnTo>
                    <a:pt x="75661" y="133136"/>
                  </a:lnTo>
                  <a:lnTo>
                    <a:pt x="85661" y="125893"/>
                  </a:lnTo>
                  <a:lnTo>
                    <a:pt x="110467" y="97108"/>
                  </a:lnTo>
                  <a:lnTo>
                    <a:pt x="123179" y="86508"/>
                  </a:lnTo>
                  <a:lnTo>
                    <a:pt x="149154" y="52240"/>
                  </a:lnTo>
                  <a:lnTo>
                    <a:pt x="157196" y="35404"/>
                  </a:lnTo>
                  <a:lnTo>
                    <a:pt x="162470" y="27334"/>
                  </a:lnTo>
                  <a:lnTo>
                    <a:pt x="166132" y="13720"/>
                  </a:lnTo>
                  <a:lnTo>
                    <a:pt x="156386" y="1310"/>
                  </a:lnTo>
                  <a:lnTo>
                    <a:pt x="151966" y="276"/>
                  </a:lnTo>
                  <a:lnTo>
                    <a:pt x="148936" y="0"/>
                  </a:lnTo>
                  <a:lnTo>
                    <a:pt x="142041" y="3221"/>
                  </a:lnTo>
                  <a:lnTo>
                    <a:pt x="134567" y="7739"/>
                  </a:lnTo>
                  <a:lnTo>
                    <a:pt x="102909" y="20543"/>
                  </a:lnTo>
                  <a:lnTo>
                    <a:pt x="79861" y="39300"/>
                  </a:lnTo>
                  <a:lnTo>
                    <a:pt x="67613" y="57412"/>
                  </a:lnTo>
                  <a:lnTo>
                    <a:pt x="51821" y="99910"/>
                  </a:lnTo>
                  <a:lnTo>
                    <a:pt x="47870" y="154302"/>
                  </a:lnTo>
                  <a:lnTo>
                    <a:pt x="49057" y="168813"/>
                  </a:lnTo>
                  <a:lnTo>
                    <a:pt x="57070" y="192437"/>
                  </a:lnTo>
                  <a:lnTo>
                    <a:pt x="59760" y="205606"/>
                  </a:lnTo>
                  <a:lnTo>
                    <a:pt x="68712" y="220458"/>
                  </a:lnTo>
                  <a:lnTo>
                    <a:pt x="99267" y="253400"/>
                  </a:lnTo>
                  <a:lnTo>
                    <a:pt x="107177" y="257836"/>
                  </a:lnTo>
                  <a:lnTo>
                    <a:pt x="111139" y="259019"/>
                  </a:lnTo>
                  <a:lnTo>
                    <a:pt x="115103" y="258485"/>
                  </a:lnTo>
                  <a:lnTo>
                    <a:pt x="134939" y="250926"/>
                  </a:lnTo>
                  <a:lnTo>
                    <a:pt x="154781" y="2494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2" name="SMARTInkShape-1029"/>
            <p:cNvSpPr/>
            <p:nvPr/>
          </p:nvSpPr>
          <p:spPr>
            <a:xfrm>
              <a:off x="6835830" y="5726906"/>
              <a:ext cx="34077" cy="488158"/>
            </a:xfrm>
            <a:custGeom>
              <a:avLst/>
              <a:gdLst/>
              <a:ahLst/>
              <a:cxnLst/>
              <a:rect l="0" t="0" r="0" b="0"/>
              <a:pathLst>
                <a:path w="34077" h="488158">
                  <a:moveTo>
                    <a:pt x="34076" y="0"/>
                  </a:moveTo>
                  <a:lnTo>
                    <a:pt x="34076" y="6320"/>
                  </a:lnTo>
                  <a:lnTo>
                    <a:pt x="32754" y="8182"/>
                  </a:lnTo>
                  <a:lnTo>
                    <a:pt x="30549" y="9423"/>
                  </a:lnTo>
                  <a:lnTo>
                    <a:pt x="27756" y="10251"/>
                  </a:lnTo>
                  <a:lnTo>
                    <a:pt x="25895" y="12125"/>
                  </a:lnTo>
                  <a:lnTo>
                    <a:pt x="23825" y="17737"/>
                  </a:lnTo>
                  <a:lnTo>
                    <a:pt x="18859" y="39492"/>
                  </a:lnTo>
                  <a:lnTo>
                    <a:pt x="12811" y="57122"/>
                  </a:lnTo>
                  <a:lnTo>
                    <a:pt x="4093" y="110064"/>
                  </a:lnTo>
                  <a:lnTo>
                    <a:pt x="56" y="137416"/>
                  </a:lnTo>
                  <a:lnTo>
                    <a:pt x="8005" y="191349"/>
                  </a:lnTo>
                  <a:lnTo>
                    <a:pt x="9967" y="250143"/>
                  </a:lnTo>
                  <a:lnTo>
                    <a:pt x="6677" y="297677"/>
                  </a:lnTo>
                  <a:lnTo>
                    <a:pt x="0" y="345285"/>
                  </a:lnTo>
                  <a:lnTo>
                    <a:pt x="8753" y="400148"/>
                  </a:lnTo>
                  <a:lnTo>
                    <a:pt x="10175" y="457664"/>
                  </a:lnTo>
                  <a:lnTo>
                    <a:pt x="10264" y="488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824" name="SMARTInkShape-1030"/>
          <p:cNvSpPr/>
          <p:nvPr/>
        </p:nvSpPr>
        <p:spPr>
          <a:xfrm>
            <a:off x="9477405" y="5643563"/>
            <a:ext cx="214284" cy="714376"/>
          </a:xfrm>
          <a:custGeom>
            <a:avLst/>
            <a:gdLst/>
            <a:ahLst/>
            <a:cxnLst/>
            <a:rect l="0" t="0" r="0" b="0"/>
            <a:pathLst>
              <a:path w="214284" h="714376">
                <a:moveTo>
                  <a:pt x="214283" y="0"/>
                </a:moveTo>
                <a:lnTo>
                  <a:pt x="202867" y="0"/>
                </a:lnTo>
                <a:lnTo>
                  <a:pt x="192967" y="8182"/>
                </a:lnTo>
                <a:lnTo>
                  <a:pt x="185848" y="10250"/>
                </a:lnTo>
                <a:lnTo>
                  <a:pt x="183417" y="12125"/>
                </a:lnTo>
                <a:lnTo>
                  <a:pt x="146306" y="59551"/>
                </a:lnTo>
                <a:lnTo>
                  <a:pt x="137209" y="81731"/>
                </a:lnTo>
                <a:lnTo>
                  <a:pt x="107060" y="141220"/>
                </a:lnTo>
                <a:lnTo>
                  <a:pt x="91673" y="166196"/>
                </a:lnTo>
                <a:lnTo>
                  <a:pt x="73884" y="193881"/>
                </a:lnTo>
                <a:lnTo>
                  <a:pt x="63762" y="223692"/>
                </a:lnTo>
                <a:lnTo>
                  <a:pt x="54022" y="257469"/>
                </a:lnTo>
                <a:lnTo>
                  <a:pt x="31587" y="311870"/>
                </a:lnTo>
                <a:lnTo>
                  <a:pt x="18146" y="370952"/>
                </a:lnTo>
                <a:lnTo>
                  <a:pt x="12702" y="428868"/>
                </a:lnTo>
                <a:lnTo>
                  <a:pt x="8594" y="460888"/>
                </a:lnTo>
                <a:lnTo>
                  <a:pt x="2525" y="490659"/>
                </a:lnTo>
                <a:lnTo>
                  <a:pt x="307" y="546693"/>
                </a:lnTo>
                <a:lnTo>
                  <a:pt x="0" y="598845"/>
                </a:lnTo>
                <a:lnTo>
                  <a:pt x="1301" y="622965"/>
                </a:lnTo>
                <a:lnTo>
                  <a:pt x="14670" y="675121"/>
                </a:lnTo>
                <a:lnTo>
                  <a:pt x="32406" y="702158"/>
                </a:lnTo>
                <a:lnTo>
                  <a:pt x="35689" y="7143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50" name="SMARTInkShape-Group136"/>
          <p:cNvGrpSpPr/>
          <p:nvPr/>
        </p:nvGrpSpPr>
        <p:grpSpPr>
          <a:xfrm>
            <a:off x="9584531" y="5226844"/>
            <a:ext cx="1892380" cy="1119188"/>
            <a:chOff x="9584531" y="5226844"/>
            <a:chExt cx="1892380" cy="1119188"/>
          </a:xfrm>
        </p:grpSpPr>
        <p:sp>
          <p:nvSpPr>
            <p:cNvPr id="825" name="SMARTInkShape-1031"/>
            <p:cNvSpPr/>
            <p:nvPr/>
          </p:nvSpPr>
          <p:spPr>
            <a:xfrm>
              <a:off x="9941719" y="5720511"/>
              <a:ext cx="273845" cy="152819"/>
            </a:xfrm>
            <a:custGeom>
              <a:avLst/>
              <a:gdLst/>
              <a:ahLst/>
              <a:cxnLst/>
              <a:rect l="0" t="0" r="0" b="0"/>
              <a:pathLst>
                <a:path w="273845" h="152819">
                  <a:moveTo>
                    <a:pt x="0" y="6395"/>
                  </a:moveTo>
                  <a:lnTo>
                    <a:pt x="1321" y="61212"/>
                  </a:lnTo>
                  <a:lnTo>
                    <a:pt x="10250" y="98101"/>
                  </a:lnTo>
                  <a:lnTo>
                    <a:pt x="11865" y="124565"/>
                  </a:lnTo>
                  <a:lnTo>
                    <a:pt x="5572" y="118873"/>
                  </a:lnTo>
                  <a:lnTo>
                    <a:pt x="2476" y="112389"/>
                  </a:lnTo>
                  <a:lnTo>
                    <a:pt x="1652" y="108808"/>
                  </a:lnTo>
                  <a:lnTo>
                    <a:pt x="9831" y="75867"/>
                  </a:lnTo>
                  <a:lnTo>
                    <a:pt x="24185" y="46038"/>
                  </a:lnTo>
                  <a:lnTo>
                    <a:pt x="30592" y="35920"/>
                  </a:lnTo>
                  <a:lnTo>
                    <a:pt x="33440" y="27014"/>
                  </a:lnTo>
                  <a:lnTo>
                    <a:pt x="36845" y="24110"/>
                  </a:lnTo>
                  <a:lnTo>
                    <a:pt x="47684" y="20883"/>
                  </a:lnTo>
                  <a:lnTo>
                    <a:pt x="52955" y="22669"/>
                  </a:lnTo>
                  <a:lnTo>
                    <a:pt x="75064" y="45351"/>
                  </a:lnTo>
                  <a:lnTo>
                    <a:pt x="79663" y="60750"/>
                  </a:lnTo>
                  <a:lnTo>
                    <a:pt x="82859" y="113115"/>
                  </a:lnTo>
                  <a:lnTo>
                    <a:pt x="83315" y="152818"/>
                  </a:lnTo>
                  <a:lnTo>
                    <a:pt x="84664" y="130726"/>
                  </a:lnTo>
                  <a:lnTo>
                    <a:pt x="92848" y="110115"/>
                  </a:lnTo>
                  <a:lnTo>
                    <a:pt x="99915" y="99678"/>
                  </a:lnTo>
                  <a:lnTo>
                    <a:pt x="107465" y="94157"/>
                  </a:lnTo>
                  <a:lnTo>
                    <a:pt x="111332" y="92684"/>
                  </a:lnTo>
                  <a:lnTo>
                    <a:pt x="113908" y="90380"/>
                  </a:lnTo>
                  <a:lnTo>
                    <a:pt x="116771" y="84290"/>
                  </a:lnTo>
                  <a:lnTo>
                    <a:pt x="120181" y="82138"/>
                  </a:lnTo>
                  <a:lnTo>
                    <a:pt x="141135" y="75155"/>
                  </a:lnTo>
                  <a:lnTo>
                    <a:pt x="150039" y="70029"/>
                  </a:lnTo>
                  <a:lnTo>
                    <a:pt x="162489" y="65818"/>
                  </a:lnTo>
                  <a:lnTo>
                    <a:pt x="206372" y="26191"/>
                  </a:lnTo>
                  <a:lnTo>
                    <a:pt x="210781" y="18281"/>
                  </a:lnTo>
                  <a:lnTo>
                    <a:pt x="211959" y="14319"/>
                  </a:lnTo>
                  <a:lnTo>
                    <a:pt x="211420" y="11677"/>
                  </a:lnTo>
                  <a:lnTo>
                    <a:pt x="209739" y="9916"/>
                  </a:lnTo>
                  <a:lnTo>
                    <a:pt x="204343" y="6637"/>
                  </a:lnTo>
                  <a:lnTo>
                    <a:pt x="197533" y="771"/>
                  </a:lnTo>
                  <a:lnTo>
                    <a:pt x="193866" y="0"/>
                  </a:lnTo>
                  <a:lnTo>
                    <a:pt x="190099" y="808"/>
                  </a:lnTo>
                  <a:lnTo>
                    <a:pt x="186264" y="2671"/>
                  </a:lnTo>
                  <a:lnTo>
                    <a:pt x="183707" y="5236"/>
                  </a:lnTo>
                  <a:lnTo>
                    <a:pt x="172472" y="30356"/>
                  </a:lnTo>
                  <a:lnTo>
                    <a:pt x="167829" y="58803"/>
                  </a:lnTo>
                  <a:lnTo>
                    <a:pt x="167196" y="74225"/>
                  </a:lnTo>
                  <a:lnTo>
                    <a:pt x="170441" y="86372"/>
                  </a:lnTo>
                  <a:lnTo>
                    <a:pt x="198976" y="136541"/>
                  </a:lnTo>
                  <a:lnTo>
                    <a:pt x="200120" y="140784"/>
                  </a:lnTo>
                  <a:lnTo>
                    <a:pt x="203526" y="142289"/>
                  </a:lnTo>
                  <a:lnTo>
                    <a:pt x="229028" y="138274"/>
                  </a:lnTo>
                  <a:lnTo>
                    <a:pt x="248071" y="124991"/>
                  </a:lnTo>
                  <a:lnTo>
                    <a:pt x="264149" y="110621"/>
                  </a:lnTo>
                  <a:lnTo>
                    <a:pt x="273844" y="659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6" name="SMARTInkShape-1032"/>
            <p:cNvSpPr/>
            <p:nvPr/>
          </p:nvSpPr>
          <p:spPr>
            <a:xfrm>
              <a:off x="9727406" y="5739670"/>
              <a:ext cx="142876" cy="139347"/>
            </a:xfrm>
            <a:custGeom>
              <a:avLst/>
              <a:gdLst/>
              <a:ahLst/>
              <a:cxnLst/>
              <a:rect l="0" t="0" r="0" b="0"/>
              <a:pathLst>
                <a:path w="142876" h="139347">
                  <a:moveTo>
                    <a:pt x="0" y="106299"/>
                  </a:moveTo>
                  <a:lnTo>
                    <a:pt x="30591" y="104976"/>
                  </a:lnTo>
                  <a:lnTo>
                    <a:pt x="67472" y="92850"/>
                  </a:lnTo>
                  <a:lnTo>
                    <a:pt x="87166" y="75707"/>
                  </a:lnTo>
                  <a:lnTo>
                    <a:pt x="122870" y="25159"/>
                  </a:lnTo>
                  <a:lnTo>
                    <a:pt x="128569" y="8909"/>
                  </a:lnTo>
                  <a:lnTo>
                    <a:pt x="128046" y="5654"/>
                  </a:lnTo>
                  <a:lnTo>
                    <a:pt x="126375" y="3483"/>
                  </a:lnTo>
                  <a:lnTo>
                    <a:pt x="120989" y="1072"/>
                  </a:lnTo>
                  <a:lnTo>
                    <a:pt x="114186" y="0"/>
                  </a:lnTo>
                  <a:lnTo>
                    <a:pt x="96598" y="5718"/>
                  </a:lnTo>
                  <a:lnTo>
                    <a:pt x="85707" y="15735"/>
                  </a:lnTo>
                  <a:lnTo>
                    <a:pt x="72138" y="39777"/>
                  </a:lnTo>
                  <a:lnTo>
                    <a:pt x="51215" y="87882"/>
                  </a:lnTo>
                  <a:lnTo>
                    <a:pt x="50543" y="106051"/>
                  </a:lnTo>
                  <a:lnTo>
                    <a:pt x="54654" y="118536"/>
                  </a:lnTo>
                  <a:lnTo>
                    <a:pt x="64420" y="128494"/>
                  </a:lnTo>
                  <a:lnTo>
                    <a:pt x="76256" y="136007"/>
                  </a:lnTo>
                  <a:lnTo>
                    <a:pt x="85926" y="139346"/>
                  </a:lnTo>
                  <a:lnTo>
                    <a:pt x="98162" y="137302"/>
                  </a:lnTo>
                  <a:lnTo>
                    <a:pt x="142875" y="1062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7" name="SMARTInkShape-1033"/>
            <p:cNvSpPr/>
            <p:nvPr/>
          </p:nvSpPr>
          <p:spPr>
            <a:xfrm>
              <a:off x="9586881" y="5750876"/>
              <a:ext cx="128571" cy="297240"/>
            </a:xfrm>
            <a:custGeom>
              <a:avLst/>
              <a:gdLst/>
              <a:ahLst/>
              <a:cxnLst/>
              <a:rect l="0" t="0" r="0" b="0"/>
              <a:pathLst>
                <a:path w="128571" h="297240">
                  <a:moveTo>
                    <a:pt x="80994" y="23655"/>
                  </a:moveTo>
                  <a:lnTo>
                    <a:pt x="80994" y="17335"/>
                  </a:lnTo>
                  <a:lnTo>
                    <a:pt x="79671" y="15473"/>
                  </a:lnTo>
                  <a:lnTo>
                    <a:pt x="77466" y="14232"/>
                  </a:lnTo>
                  <a:lnTo>
                    <a:pt x="74674" y="13404"/>
                  </a:lnTo>
                  <a:lnTo>
                    <a:pt x="72812" y="11529"/>
                  </a:lnTo>
                  <a:lnTo>
                    <a:pt x="69578" y="1643"/>
                  </a:lnTo>
                  <a:lnTo>
                    <a:pt x="65777" y="643"/>
                  </a:lnTo>
                  <a:lnTo>
                    <a:pt x="52559" y="0"/>
                  </a:lnTo>
                  <a:lnTo>
                    <a:pt x="44986" y="3441"/>
                  </a:lnTo>
                  <a:lnTo>
                    <a:pt x="41112" y="6210"/>
                  </a:lnTo>
                  <a:lnTo>
                    <a:pt x="21437" y="36923"/>
                  </a:lnTo>
                  <a:lnTo>
                    <a:pt x="2938" y="82288"/>
                  </a:lnTo>
                  <a:lnTo>
                    <a:pt x="0" y="95134"/>
                  </a:lnTo>
                  <a:lnTo>
                    <a:pt x="2223" y="108781"/>
                  </a:lnTo>
                  <a:lnTo>
                    <a:pt x="10911" y="127812"/>
                  </a:lnTo>
                  <a:lnTo>
                    <a:pt x="19378" y="139773"/>
                  </a:lnTo>
                  <a:lnTo>
                    <a:pt x="27593" y="137881"/>
                  </a:lnTo>
                  <a:lnTo>
                    <a:pt x="43563" y="129379"/>
                  </a:lnTo>
                  <a:lnTo>
                    <a:pt x="72957" y="102947"/>
                  </a:lnTo>
                  <a:lnTo>
                    <a:pt x="77421" y="91529"/>
                  </a:lnTo>
                  <a:lnTo>
                    <a:pt x="80730" y="78956"/>
                  </a:lnTo>
                  <a:lnTo>
                    <a:pt x="90104" y="60107"/>
                  </a:lnTo>
                  <a:lnTo>
                    <a:pt x="92981" y="51762"/>
                  </a:lnTo>
                  <a:lnTo>
                    <a:pt x="98668" y="43643"/>
                  </a:lnTo>
                  <a:lnTo>
                    <a:pt x="99392" y="40949"/>
                  </a:lnTo>
                  <a:lnTo>
                    <a:pt x="98552" y="39154"/>
                  </a:lnTo>
                  <a:lnTo>
                    <a:pt x="96667" y="37956"/>
                  </a:lnTo>
                  <a:lnTo>
                    <a:pt x="95412" y="38481"/>
                  </a:lnTo>
                  <a:lnTo>
                    <a:pt x="94575" y="40153"/>
                  </a:lnTo>
                  <a:lnTo>
                    <a:pt x="93231" y="46023"/>
                  </a:lnTo>
                  <a:lnTo>
                    <a:pt x="109501" y="76554"/>
                  </a:lnTo>
                  <a:lnTo>
                    <a:pt x="124474" y="135947"/>
                  </a:lnTo>
                  <a:lnTo>
                    <a:pt x="128073" y="191018"/>
                  </a:lnTo>
                  <a:lnTo>
                    <a:pt x="128570" y="249198"/>
                  </a:lnTo>
                  <a:lnTo>
                    <a:pt x="122284" y="270693"/>
                  </a:lnTo>
                  <a:lnTo>
                    <a:pt x="106951" y="294535"/>
                  </a:lnTo>
                  <a:lnTo>
                    <a:pt x="102232" y="296182"/>
                  </a:lnTo>
                  <a:lnTo>
                    <a:pt x="82102" y="297239"/>
                  </a:lnTo>
                  <a:lnTo>
                    <a:pt x="57182" y="285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8" name="SMARTInkShape-1034"/>
            <p:cNvSpPr/>
            <p:nvPr/>
          </p:nvSpPr>
          <p:spPr>
            <a:xfrm>
              <a:off x="11287125" y="5226844"/>
              <a:ext cx="189786" cy="928688"/>
            </a:xfrm>
            <a:custGeom>
              <a:avLst/>
              <a:gdLst/>
              <a:ahLst/>
              <a:cxnLst/>
              <a:rect l="0" t="0" r="0" b="0"/>
              <a:pathLst>
                <a:path w="189786" h="928688">
                  <a:moveTo>
                    <a:pt x="35719" y="0"/>
                  </a:moveTo>
                  <a:lnTo>
                    <a:pt x="45224" y="10827"/>
                  </a:lnTo>
                  <a:lnTo>
                    <a:pt x="70027" y="57201"/>
                  </a:lnTo>
                  <a:lnTo>
                    <a:pt x="92040" y="107201"/>
                  </a:lnTo>
                  <a:lnTo>
                    <a:pt x="123181" y="156161"/>
                  </a:lnTo>
                  <a:lnTo>
                    <a:pt x="156418" y="214494"/>
                  </a:lnTo>
                  <a:lnTo>
                    <a:pt x="174164" y="263296"/>
                  </a:lnTo>
                  <a:lnTo>
                    <a:pt x="185071" y="311142"/>
                  </a:lnTo>
                  <a:lnTo>
                    <a:pt x="188088" y="357007"/>
                  </a:lnTo>
                  <a:lnTo>
                    <a:pt x="189785" y="415931"/>
                  </a:lnTo>
                  <a:lnTo>
                    <a:pt x="183967" y="473223"/>
                  </a:lnTo>
                  <a:lnTo>
                    <a:pt x="173865" y="525771"/>
                  </a:lnTo>
                  <a:lnTo>
                    <a:pt x="162493" y="581175"/>
                  </a:lnTo>
                  <a:lnTo>
                    <a:pt x="144425" y="639483"/>
                  </a:lnTo>
                  <a:lnTo>
                    <a:pt x="122315" y="698653"/>
                  </a:lnTo>
                  <a:lnTo>
                    <a:pt x="99006" y="751755"/>
                  </a:lnTo>
                  <a:lnTo>
                    <a:pt x="75342" y="807324"/>
                  </a:lnTo>
                  <a:lnTo>
                    <a:pt x="43645" y="866349"/>
                  </a:lnTo>
                  <a:lnTo>
                    <a:pt x="0" y="928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9" name="SMARTInkShape-1035"/>
            <p:cNvSpPr/>
            <p:nvPr/>
          </p:nvSpPr>
          <p:spPr>
            <a:xfrm>
              <a:off x="10479949" y="6084094"/>
              <a:ext cx="90970" cy="226220"/>
            </a:xfrm>
            <a:custGeom>
              <a:avLst/>
              <a:gdLst/>
              <a:ahLst/>
              <a:cxnLst/>
              <a:rect l="0" t="0" r="0" b="0"/>
              <a:pathLst>
                <a:path w="90970" h="226220">
                  <a:moveTo>
                    <a:pt x="57082" y="0"/>
                  </a:moveTo>
                  <a:lnTo>
                    <a:pt x="46832" y="0"/>
                  </a:lnTo>
                  <a:lnTo>
                    <a:pt x="27816" y="19011"/>
                  </a:lnTo>
                  <a:lnTo>
                    <a:pt x="1224" y="58668"/>
                  </a:lnTo>
                  <a:lnTo>
                    <a:pt x="0" y="62925"/>
                  </a:lnTo>
                  <a:lnTo>
                    <a:pt x="507" y="65762"/>
                  </a:lnTo>
                  <a:lnTo>
                    <a:pt x="2167" y="67653"/>
                  </a:lnTo>
                  <a:lnTo>
                    <a:pt x="4598" y="68915"/>
                  </a:lnTo>
                  <a:lnTo>
                    <a:pt x="52425" y="77536"/>
                  </a:lnTo>
                  <a:lnTo>
                    <a:pt x="70402" y="87943"/>
                  </a:lnTo>
                  <a:lnTo>
                    <a:pt x="84105" y="105727"/>
                  </a:lnTo>
                  <a:lnTo>
                    <a:pt x="90224" y="134072"/>
                  </a:lnTo>
                  <a:lnTo>
                    <a:pt x="90969" y="176561"/>
                  </a:lnTo>
                  <a:lnTo>
                    <a:pt x="76161" y="211382"/>
                  </a:lnTo>
                  <a:lnTo>
                    <a:pt x="57082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0" name="SMARTInkShape-1036"/>
            <p:cNvSpPr/>
            <p:nvPr/>
          </p:nvSpPr>
          <p:spPr>
            <a:xfrm>
              <a:off x="10298906" y="6096696"/>
              <a:ext cx="154783" cy="149865"/>
            </a:xfrm>
            <a:custGeom>
              <a:avLst/>
              <a:gdLst/>
              <a:ahLst/>
              <a:cxnLst/>
              <a:rect l="0" t="0" r="0" b="0"/>
              <a:pathLst>
                <a:path w="154783" h="149865">
                  <a:moveTo>
                    <a:pt x="0" y="94554"/>
                  </a:moveTo>
                  <a:lnTo>
                    <a:pt x="12641" y="94554"/>
                  </a:lnTo>
                  <a:lnTo>
                    <a:pt x="22376" y="91027"/>
                  </a:lnTo>
                  <a:lnTo>
                    <a:pt x="79757" y="62666"/>
                  </a:lnTo>
                  <a:lnTo>
                    <a:pt x="138789" y="35014"/>
                  </a:lnTo>
                  <a:lnTo>
                    <a:pt x="147674" y="27082"/>
                  </a:lnTo>
                  <a:lnTo>
                    <a:pt x="151622" y="19146"/>
                  </a:lnTo>
                  <a:lnTo>
                    <a:pt x="153845" y="7242"/>
                  </a:lnTo>
                  <a:lnTo>
                    <a:pt x="152834" y="4596"/>
                  </a:lnTo>
                  <a:lnTo>
                    <a:pt x="150837" y="2831"/>
                  </a:lnTo>
                  <a:lnTo>
                    <a:pt x="144447" y="0"/>
                  </a:lnTo>
                  <a:lnTo>
                    <a:pt x="137019" y="5830"/>
                  </a:lnTo>
                  <a:lnTo>
                    <a:pt x="115799" y="36018"/>
                  </a:lnTo>
                  <a:lnTo>
                    <a:pt x="101975" y="68211"/>
                  </a:lnTo>
                  <a:lnTo>
                    <a:pt x="101765" y="86815"/>
                  </a:lnTo>
                  <a:lnTo>
                    <a:pt x="113162" y="139412"/>
                  </a:lnTo>
                  <a:lnTo>
                    <a:pt x="116451" y="144303"/>
                  </a:lnTo>
                  <a:lnTo>
                    <a:pt x="123635" y="149737"/>
                  </a:lnTo>
                  <a:lnTo>
                    <a:pt x="128725" y="149864"/>
                  </a:lnTo>
                  <a:lnTo>
                    <a:pt x="154782" y="1421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1" name="SMARTInkShape-1037"/>
            <p:cNvSpPr/>
            <p:nvPr/>
          </p:nvSpPr>
          <p:spPr>
            <a:xfrm>
              <a:off x="10310813" y="5988844"/>
              <a:ext cx="47626" cy="261938"/>
            </a:xfrm>
            <a:custGeom>
              <a:avLst/>
              <a:gdLst/>
              <a:ahLst/>
              <a:cxnLst/>
              <a:rect l="0" t="0" r="0" b="0"/>
              <a:pathLst>
                <a:path w="47626" h="261938">
                  <a:moveTo>
                    <a:pt x="0" y="0"/>
                  </a:moveTo>
                  <a:lnTo>
                    <a:pt x="1321" y="55072"/>
                  </a:lnTo>
                  <a:lnTo>
                    <a:pt x="12951" y="109412"/>
                  </a:lnTo>
                  <a:lnTo>
                    <a:pt x="21666" y="158460"/>
                  </a:lnTo>
                  <a:lnTo>
                    <a:pt x="47625" y="261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2" name="SMARTInkShape-1038"/>
            <p:cNvSpPr/>
            <p:nvPr/>
          </p:nvSpPr>
          <p:spPr>
            <a:xfrm>
              <a:off x="10275094" y="6167438"/>
              <a:ext cx="23813" cy="119063"/>
            </a:xfrm>
            <a:custGeom>
              <a:avLst/>
              <a:gdLst/>
              <a:ahLst/>
              <a:cxnLst/>
              <a:rect l="0" t="0" r="0" b="0"/>
              <a:pathLst>
                <a:path w="23813" h="119063">
                  <a:moveTo>
                    <a:pt x="0" y="0"/>
                  </a:moveTo>
                  <a:lnTo>
                    <a:pt x="6319" y="6320"/>
                  </a:lnTo>
                  <a:lnTo>
                    <a:pt x="9422" y="16478"/>
                  </a:lnTo>
                  <a:lnTo>
                    <a:pt x="11810" y="72964"/>
                  </a:lnTo>
                  <a:lnTo>
                    <a:pt x="13200" y="97171"/>
                  </a:lnTo>
                  <a:lnTo>
                    <a:pt x="23812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3" name="SMARTInkShape-1039"/>
            <p:cNvSpPr/>
            <p:nvPr/>
          </p:nvSpPr>
          <p:spPr>
            <a:xfrm>
              <a:off x="10167938" y="6000750"/>
              <a:ext cx="47626" cy="309564"/>
            </a:xfrm>
            <a:custGeom>
              <a:avLst/>
              <a:gdLst/>
              <a:ahLst/>
              <a:cxnLst/>
              <a:rect l="0" t="0" r="0" b="0"/>
              <a:pathLst>
                <a:path w="47626" h="309564">
                  <a:moveTo>
                    <a:pt x="0" y="0"/>
                  </a:moveTo>
                  <a:lnTo>
                    <a:pt x="3527" y="47657"/>
                  </a:lnTo>
                  <a:lnTo>
                    <a:pt x="10250" y="98490"/>
                  </a:lnTo>
                  <a:lnTo>
                    <a:pt x="17736" y="144569"/>
                  </a:lnTo>
                  <a:lnTo>
                    <a:pt x="28332" y="200115"/>
                  </a:lnTo>
                  <a:lnTo>
                    <a:pt x="33529" y="252144"/>
                  </a:lnTo>
                  <a:lnTo>
                    <a:pt x="47625" y="309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4" name="SMARTInkShape-1040"/>
            <p:cNvSpPr/>
            <p:nvPr/>
          </p:nvSpPr>
          <p:spPr>
            <a:xfrm>
              <a:off x="10013156" y="5976938"/>
              <a:ext cx="71439" cy="95251"/>
            </a:xfrm>
            <a:custGeom>
              <a:avLst/>
              <a:gdLst/>
              <a:ahLst/>
              <a:cxnLst/>
              <a:rect l="0" t="0" r="0" b="0"/>
              <a:pathLst>
                <a:path w="71439" h="95251">
                  <a:moveTo>
                    <a:pt x="0" y="95250"/>
                  </a:moveTo>
                  <a:lnTo>
                    <a:pt x="0" y="84999"/>
                  </a:lnTo>
                  <a:lnTo>
                    <a:pt x="34308" y="38827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5" name="SMARTInkShape-1041"/>
            <p:cNvSpPr/>
            <p:nvPr/>
          </p:nvSpPr>
          <p:spPr>
            <a:xfrm>
              <a:off x="9977438" y="6131964"/>
              <a:ext cx="178594" cy="201547"/>
            </a:xfrm>
            <a:custGeom>
              <a:avLst/>
              <a:gdLst/>
              <a:ahLst/>
              <a:cxnLst/>
              <a:rect l="0" t="0" r="0" b="0"/>
              <a:pathLst>
                <a:path w="178594" h="201547">
                  <a:moveTo>
                    <a:pt x="0" y="71192"/>
                  </a:moveTo>
                  <a:lnTo>
                    <a:pt x="52194" y="69870"/>
                  </a:lnTo>
                  <a:lnTo>
                    <a:pt x="106681" y="47488"/>
                  </a:lnTo>
                  <a:lnTo>
                    <a:pt x="118411" y="41695"/>
                  </a:lnTo>
                  <a:lnTo>
                    <a:pt x="122597" y="36976"/>
                  </a:lnTo>
                  <a:lnTo>
                    <a:pt x="127248" y="24675"/>
                  </a:lnTo>
                  <a:lnTo>
                    <a:pt x="130642" y="2551"/>
                  </a:lnTo>
                  <a:lnTo>
                    <a:pt x="129426" y="1619"/>
                  </a:lnTo>
                  <a:lnTo>
                    <a:pt x="120075" y="307"/>
                  </a:lnTo>
                  <a:lnTo>
                    <a:pt x="108046" y="0"/>
                  </a:lnTo>
                  <a:lnTo>
                    <a:pt x="103780" y="1241"/>
                  </a:lnTo>
                  <a:lnTo>
                    <a:pt x="100938" y="3391"/>
                  </a:lnTo>
                  <a:lnTo>
                    <a:pt x="64361" y="53277"/>
                  </a:lnTo>
                  <a:lnTo>
                    <a:pt x="50089" y="95046"/>
                  </a:lnTo>
                  <a:lnTo>
                    <a:pt x="54675" y="122357"/>
                  </a:lnTo>
                  <a:lnTo>
                    <a:pt x="64413" y="149263"/>
                  </a:lnTo>
                  <a:lnTo>
                    <a:pt x="81995" y="173994"/>
                  </a:lnTo>
                  <a:lnTo>
                    <a:pt x="92887" y="183028"/>
                  </a:lnTo>
                  <a:lnTo>
                    <a:pt x="124287" y="197484"/>
                  </a:lnTo>
                  <a:lnTo>
                    <a:pt x="156564" y="201546"/>
                  </a:lnTo>
                  <a:lnTo>
                    <a:pt x="161261" y="199105"/>
                  </a:lnTo>
                  <a:lnTo>
                    <a:pt x="170008" y="189337"/>
                  </a:lnTo>
                  <a:lnTo>
                    <a:pt x="178593" y="1664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6" name="SMARTInkShape-1042"/>
            <p:cNvSpPr/>
            <p:nvPr/>
          </p:nvSpPr>
          <p:spPr>
            <a:xfrm>
              <a:off x="9775221" y="6131719"/>
              <a:ext cx="77204" cy="171855"/>
            </a:xfrm>
            <a:custGeom>
              <a:avLst/>
              <a:gdLst/>
              <a:ahLst/>
              <a:cxnLst/>
              <a:rect l="0" t="0" r="0" b="0"/>
              <a:pathLst>
                <a:path w="77204" h="171855">
                  <a:moveTo>
                    <a:pt x="35529" y="0"/>
                  </a:moveTo>
                  <a:lnTo>
                    <a:pt x="17791" y="0"/>
                  </a:lnTo>
                  <a:lnTo>
                    <a:pt x="10889" y="7055"/>
                  </a:lnTo>
                  <a:lnTo>
                    <a:pt x="4734" y="17687"/>
                  </a:lnTo>
                  <a:lnTo>
                    <a:pt x="782" y="35292"/>
                  </a:lnTo>
                  <a:lnTo>
                    <a:pt x="0" y="51509"/>
                  </a:lnTo>
                  <a:lnTo>
                    <a:pt x="2584" y="54183"/>
                  </a:lnTo>
                  <a:lnTo>
                    <a:pt x="55791" y="75893"/>
                  </a:lnTo>
                  <a:lnTo>
                    <a:pt x="64379" y="83559"/>
                  </a:lnTo>
                  <a:lnTo>
                    <a:pt x="76212" y="105581"/>
                  </a:lnTo>
                  <a:lnTo>
                    <a:pt x="77203" y="112720"/>
                  </a:lnTo>
                  <a:lnTo>
                    <a:pt x="72293" y="144703"/>
                  </a:lnTo>
                  <a:lnTo>
                    <a:pt x="68184" y="153830"/>
                  </a:lnTo>
                  <a:lnTo>
                    <a:pt x="65236" y="158116"/>
                  </a:lnTo>
                  <a:lnTo>
                    <a:pt x="48446" y="170468"/>
                  </a:lnTo>
                  <a:lnTo>
                    <a:pt x="42818" y="171854"/>
                  </a:lnTo>
                  <a:lnTo>
                    <a:pt x="37742" y="171454"/>
                  </a:lnTo>
                  <a:lnTo>
                    <a:pt x="23623" y="166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7" name="SMARTInkShape-1043"/>
            <p:cNvSpPr/>
            <p:nvPr/>
          </p:nvSpPr>
          <p:spPr>
            <a:xfrm>
              <a:off x="9667875" y="6168336"/>
              <a:ext cx="88542" cy="118165"/>
            </a:xfrm>
            <a:custGeom>
              <a:avLst/>
              <a:gdLst/>
              <a:ahLst/>
              <a:cxnLst/>
              <a:rect l="0" t="0" r="0" b="0"/>
              <a:pathLst>
                <a:path w="88542" h="118165">
                  <a:moveTo>
                    <a:pt x="0" y="118164"/>
                  </a:moveTo>
                  <a:lnTo>
                    <a:pt x="17736" y="118164"/>
                  </a:lnTo>
                  <a:lnTo>
                    <a:pt x="24640" y="111109"/>
                  </a:lnTo>
                  <a:lnTo>
                    <a:pt x="33441" y="100476"/>
                  </a:lnTo>
                  <a:lnTo>
                    <a:pt x="51947" y="85730"/>
                  </a:lnTo>
                  <a:lnTo>
                    <a:pt x="87172" y="26701"/>
                  </a:lnTo>
                  <a:lnTo>
                    <a:pt x="88541" y="20147"/>
                  </a:lnTo>
                  <a:lnTo>
                    <a:pt x="88131" y="14454"/>
                  </a:lnTo>
                  <a:lnTo>
                    <a:pt x="84289" y="2134"/>
                  </a:lnTo>
                  <a:lnTo>
                    <a:pt x="82652" y="1123"/>
                  </a:lnTo>
                  <a:lnTo>
                    <a:pt x="77303" y="0"/>
                  </a:lnTo>
                  <a:lnTo>
                    <a:pt x="70516" y="3028"/>
                  </a:lnTo>
                  <a:lnTo>
                    <a:pt x="37281" y="33434"/>
                  </a:lnTo>
                  <a:lnTo>
                    <a:pt x="18290" y="61789"/>
                  </a:lnTo>
                  <a:lnTo>
                    <a:pt x="13798" y="77060"/>
                  </a:lnTo>
                  <a:lnTo>
                    <a:pt x="12747" y="85783"/>
                  </a:lnTo>
                  <a:lnTo>
                    <a:pt x="15809" y="94071"/>
                  </a:lnTo>
                  <a:lnTo>
                    <a:pt x="18476" y="98133"/>
                  </a:lnTo>
                  <a:lnTo>
                    <a:pt x="71438" y="1181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8" name="SMARTInkShape-1044"/>
            <p:cNvSpPr/>
            <p:nvPr/>
          </p:nvSpPr>
          <p:spPr>
            <a:xfrm>
              <a:off x="9584531" y="6072188"/>
              <a:ext cx="11908" cy="273844"/>
            </a:xfrm>
            <a:custGeom>
              <a:avLst/>
              <a:gdLst/>
              <a:ahLst/>
              <a:cxnLst/>
              <a:rect l="0" t="0" r="0" b="0"/>
              <a:pathLst>
                <a:path w="11908" h="273844">
                  <a:moveTo>
                    <a:pt x="0" y="0"/>
                  </a:moveTo>
                  <a:lnTo>
                    <a:pt x="0" y="57667"/>
                  </a:lnTo>
                  <a:lnTo>
                    <a:pt x="0" y="109873"/>
                  </a:lnTo>
                  <a:lnTo>
                    <a:pt x="6320" y="158379"/>
                  </a:lnTo>
                  <a:lnTo>
                    <a:pt x="10803" y="213994"/>
                  </a:lnTo>
                  <a:lnTo>
                    <a:pt x="11907" y="2738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9" name="SMARTInkShape-1045"/>
            <p:cNvSpPr/>
            <p:nvPr/>
          </p:nvSpPr>
          <p:spPr>
            <a:xfrm>
              <a:off x="11251406" y="5560219"/>
              <a:ext cx="119064" cy="23813"/>
            </a:xfrm>
            <a:custGeom>
              <a:avLst/>
              <a:gdLst/>
              <a:ahLst/>
              <a:cxnLst/>
              <a:rect l="0" t="0" r="0" b="0"/>
              <a:pathLst>
                <a:path w="119064" h="23813">
                  <a:moveTo>
                    <a:pt x="0" y="23812"/>
                  </a:moveTo>
                  <a:lnTo>
                    <a:pt x="6322" y="23812"/>
                  </a:lnTo>
                  <a:lnTo>
                    <a:pt x="12951" y="20285"/>
                  </a:lnTo>
                  <a:lnTo>
                    <a:pt x="16572" y="17492"/>
                  </a:lnTo>
                  <a:lnTo>
                    <a:pt x="49576" y="13010"/>
                  </a:lnTo>
                  <a:lnTo>
                    <a:pt x="74808" y="10910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0" name="SMARTInkShape-1046"/>
            <p:cNvSpPr/>
            <p:nvPr/>
          </p:nvSpPr>
          <p:spPr>
            <a:xfrm>
              <a:off x="11277641" y="5429250"/>
              <a:ext cx="21391" cy="285751"/>
            </a:xfrm>
            <a:custGeom>
              <a:avLst/>
              <a:gdLst/>
              <a:ahLst/>
              <a:cxnLst/>
              <a:rect l="0" t="0" r="0" b="0"/>
              <a:pathLst>
                <a:path w="21391" h="285751">
                  <a:moveTo>
                    <a:pt x="9484" y="0"/>
                  </a:moveTo>
                  <a:lnTo>
                    <a:pt x="3163" y="6320"/>
                  </a:lnTo>
                  <a:lnTo>
                    <a:pt x="59" y="16478"/>
                  </a:lnTo>
                  <a:lnTo>
                    <a:pt x="0" y="31137"/>
                  </a:lnTo>
                  <a:lnTo>
                    <a:pt x="8479" y="90357"/>
                  </a:lnTo>
                  <a:lnTo>
                    <a:pt x="10508" y="136721"/>
                  </a:lnTo>
                  <a:lnTo>
                    <a:pt x="19697" y="195275"/>
                  </a:lnTo>
                  <a:lnTo>
                    <a:pt x="21166" y="253028"/>
                  </a:lnTo>
                  <a:lnTo>
                    <a:pt x="2139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1" name="SMARTInkShape-1047"/>
            <p:cNvSpPr/>
            <p:nvPr/>
          </p:nvSpPr>
          <p:spPr>
            <a:xfrm>
              <a:off x="11132344" y="5548313"/>
              <a:ext cx="107157" cy="154782"/>
            </a:xfrm>
            <a:custGeom>
              <a:avLst/>
              <a:gdLst/>
              <a:ahLst/>
              <a:cxnLst/>
              <a:rect l="0" t="0" r="0" b="0"/>
              <a:pathLst>
                <a:path w="107157" h="154782">
                  <a:moveTo>
                    <a:pt x="0" y="0"/>
                  </a:moveTo>
                  <a:lnTo>
                    <a:pt x="0" y="53270"/>
                  </a:lnTo>
                  <a:lnTo>
                    <a:pt x="0" y="107254"/>
                  </a:lnTo>
                  <a:lnTo>
                    <a:pt x="0" y="126522"/>
                  </a:lnTo>
                  <a:lnTo>
                    <a:pt x="0" y="107664"/>
                  </a:lnTo>
                  <a:lnTo>
                    <a:pt x="3526" y="97240"/>
                  </a:lnTo>
                  <a:lnTo>
                    <a:pt x="34308" y="40761"/>
                  </a:lnTo>
                  <a:lnTo>
                    <a:pt x="66957" y="15049"/>
                  </a:lnTo>
                  <a:lnTo>
                    <a:pt x="69775" y="16648"/>
                  </a:lnTo>
                  <a:lnTo>
                    <a:pt x="87616" y="45325"/>
                  </a:lnTo>
                  <a:lnTo>
                    <a:pt x="102986" y="101936"/>
                  </a:lnTo>
                  <a:lnTo>
                    <a:pt x="107156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2" name="SMARTInkShape-1048"/>
            <p:cNvSpPr/>
            <p:nvPr/>
          </p:nvSpPr>
          <p:spPr>
            <a:xfrm>
              <a:off x="10977563" y="5572328"/>
              <a:ext cx="119063" cy="130557"/>
            </a:xfrm>
            <a:custGeom>
              <a:avLst/>
              <a:gdLst/>
              <a:ahLst/>
              <a:cxnLst/>
              <a:rect l="0" t="0" r="0" b="0"/>
              <a:pathLst>
                <a:path w="119063" h="130557">
                  <a:moveTo>
                    <a:pt x="0" y="95047"/>
                  </a:moveTo>
                  <a:lnTo>
                    <a:pt x="11760" y="95047"/>
                  </a:lnTo>
                  <a:lnTo>
                    <a:pt x="11862" y="88727"/>
                  </a:lnTo>
                  <a:lnTo>
                    <a:pt x="13199" y="86865"/>
                  </a:lnTo>
                  <a:lnTo>
                    <a:pt x="18213" y="84796"/>
                  </a:lnTo>
                  <a:lnTo>
                    <a:pt x="20080" y="82921"/>
                  </a:lnTo>
                  <a:lnTo>
                    <a:pt x="22153" y="77310"/>
                  </a:lnTo>
                  <a:lnTo>
                    <a:pt x="24029" y="75285"/>
                  </a:lnTo>
                  <a:lnTo>
                    <a:pt x="29641" y="73035"/>
                  </a:lnTo>
                  <a:lnTo>
                    <a:pt x="31666" y="71112"/>
                  </a:lnTo>
                  <a:lnTo>
                    <a:pt x="44905" y="47182"/>
                  </a:lnTo>
                  <a:lnTo>
                    <a:pt x="47088" y="37821"/>
                  </a:lnTo>
                  <a:lnTo>
                    <a:pt x="55701" y="26465"/>
                  </a:lnTo>
                  <a:lnTo>
                    <a:pt x="58396" y="15342"/>
                  </a:lnTo>
                  <a:lnTo>
                    <a:pt x="59028" y="7588"/>
                  </a:lnTo>
                  <a:lnTo>
                    <a:pt x="60519" y="4991"/>
                  </a:lnTo>
                  <a:lnTo>
                    <a:pt x="62835" y="3259"/>
                  </a:lnTo>
                  <a:lnTo>
                    <a:pt x="65703" y="2105"/>
                  </a:lnTo>
                  <a:lnTo>
                    <a:pt x="66291" y="1336"/>
                  </a:lnTo>
                  <a:lnTo>
                    <a:pt x="65361" y="822"/>
                  </a:lnTo>
                  <a:lnTo>
                    <a:pt x="60682" y="0"/>
                  </a:lnTo>
                  <a:lnTo>
                    <a:pt x="60042" y="3415"/>
                  </a:lnTo>
                  <a:lnTo>
                    <a:pt x="59872" y="6178"/>
                  </a:lnTo>
                  <a:lnTo>
                    <a:pt x="56155" y="12775"/>
                  </a:lnTo>
                  <a:lnTo>
                    <a:pt x="42989" y="27790"/>
                  </a:lnTo>
                  <a:lnTo>
                    <a:pt x="38949" y="39138"/>
                  </a:lnTo>
                  <a:lnTo>
                    <a:pt x="35831" y="51678"/>
                  </a:lnTo>
                  <a:lnTo>
                    <a:pt x="27961" y="67497"/>
                  </a:lnTo>
                  <a:lnTo>
                    <a:pt x="24358" y="97216"/>
                  </a:lnTo>
                  <a:lnTo>
                    <a:pt x="27582" y="106154"/>
                  </a:lnTo>
                  <a:lnTo>
                    <a:pt x="32102" y="114535"/>
                  </a:lnTo>
                  <a:lnTo>
                    <a:pt x="34112" y="122670"/>
                  </a:lnTo>
                  <a:lnTo>
                    <a:pt x="35970" y="125369"/>
                  </a:lnTo>
                  <a:lnTo>
                    <a:pt x="38531" y="127168"/>
                  </a:lnTo>
                  <a:lnTo>
                    <a:pt x="45828" y="130055"/>
                  </a:lnTo>
                  <a:lnTo>
                    <a:pt x="53413" y="130556"/>
                  </a:lnTo>
                  <a:lnTo>
                    <a:pt x="60339" y="127144"/>
                  </a:lnTo>
                  <a:lnTo>
                    <a:pt x="87359" y="102772"/>
                  </a:lnTo>
                  <a:lnTo>
                    <a:pt x="119062" y="474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3" name="SMARTInkShape-1049"/>
            <p:cNvSpPr/>
            <p:nvPr/>
          </p:nvSpPr>
          <p:spPr>
            <a:xfrm>
              <a:off x="10775156" y="5572125"/>
              <a:ext cx="166689" cy="176719"/>
            </a:xfrm>
            <a:custGeom>
              <a:avLst/>
              <a:gdLst/>
              <a:ahLst/>
              <a:cxnLst/>
              <a:rect l="0" t="0" r="0" b="0"/>
              <a:pathLst>
                <a:path w="166689" h="176719">
                  <a:moveTo>
                    <a:pt x="0" y="0"/>
                  </a:moveTo>
                  <a:lnTo>
                    <a:pt x="0" y="58065"/>
                  </a:lnTo>
                  <a:lnTo>
                    <a:pt x="1322" y="115219"/>
                  </a:lnTo>
                  <a:lnTo>
                    <a:pt x="10802" y="149604"/>
                  </a:lnTo>
                  <a:lnTo>
                    <a:pt x="11894" y="176718"/>
                  </a:lnTo>
                  <a:lnTo>
                    <a:pt x="11907" y="138739"/>
                  </a:lnTo>
                  <a:lnTo>
                    <a:pt x="24033" y="100312"/>
                  </a:lnTo>
                  <a:lnTo>
                    <a:pt x="33018" y="83559"/>
                  </a:lnTo>
                  <a:lnTo>
                    <a:pt x="36686" y="63529"/>
                  </a:lnTo>
                  <a:lnTo>
                    <a:pt x="47120" y="48323"/>
                  </a:lnTo>
                  <a:lnTo>
                    <a:pt x="57830" y="47686"/>
                  </a:lnTo>
                  <a:lnTo>
                    <a:pt x="65348" y="53964"/>
                  </a:lnTo>
                  <a:lnTo>
                    <a:pt x="68731" y="60584"/>
                  </a:lnTo>
                  <a:lnTo>
                    <a:pt x="72405" y="79513"/>
                  </a:lnTo>
                  <a:lnTo>
                    <a:pt x="80791" y="95278"/>
                  </a:lnTo>
                  <a:lnTo>
                    <a:pt x="83300" y="124687"/>
                  </a:lnTo>
                  <a:lnTo>
                    <a:pt x="84637" y="126781"/>
                  </a:lnTo>
                  <a:lnTo>
                    <a:pt x="86852" y="128177"/>
                  </a:lnTo>
                  <a:lnTo>
                    <a:pt x="89651" y="129108"/>
                  </a:lnTo>
                  <a:lnTo>
                    <a:pt x="91518" y="128405"/>
                  </a:lnTo>
                  <a:lnTo>
                    <a:pt x="92761" y="126614"/>
                  </a:lnTo>
                  <a:lnTo>
                    <a:pt x="94758" y="120554"/>
                  </a:lnTo>
                  <a:lnTo>
                    <a:pt x="95105" y="113184"/>
                  </a:lnTo>
                  <a:lnTo>
                    <a:pt x="98714" y="106308"/>
                  </a:lnTo>
                  <a:lnTo>
                    <a:pt x="101528" y="102622"/>
                  </a:lnTo>
                  <a:lnTo>
                    <a:pt x="104654" y="91472"/>
                  </a:lnTo>
                  <a:lnTo>
                    <a:pt x="108149" y="64571"/>
                  </a:lnTo>
                  <a:lnTo>
                    <a:pt x="116515" y="47837"/>
                  </a:lnTo>
                  <a:lnTo>
                    <a:pt x="117364" y="43797"/>
                  </a:lnTo>
                  <a:lnTo>
                    <a:pt x="129164" y="26176"/>
                  </a:lnTo>
                  <a:lnTo>
                    <a:pt x="133694" y="24862"/>
                  </a:lnTo>
                  <a:lnTo>
                    <a:pt x="136755" y="24512"/>
                  </a:lnTo>
                  <a:lnTo>
                    <a:pt x="138794" y="25603"/>
                  </a:lnTo>
                  <a:lnTo>
                    <a:pt x="140156" y="27652"/>
                  </a:lnTo>
                  <a:lnTo>
                    <a:pt x="142069" y="36856"/>
                  </a:lnTo>
                  <a:lnTo>
                    <a:pt x="142339" y="40446"/>
                  </a:lnTo>
                  <a:lnTo>
                    <a:pt x="146165" y="47961"/>
                  </a:lnTo>
                  <a:lnTo>
                    <a:pt x="149036" y="51818"/>
                  </a:lnTo>
                  <a:lnTo>
                    <a:pt x="152229" y="63159"/>
                  </a:lnTo>
                  <a:lnTo>
                    <a:pt x="154716" y="121639"/>
                  </a:lnTo>
                  <a:lnTo>
                    <a:pt x="156074" y="134759"/>
                  </a:lnTo>
                  <a:lnTo>
                    <a:pt x="165582" y="154172"/>
                  </a:lnTo>
                  <a:lnTo>
                    <a:pt x="166688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4" name="SMARTInkShape-1050"/>
            <p:cNvSpPr/>
            <p:nvPr/>
          </p:nvSpPr>
          <p:spPr>
            <a:xfrm>
              <a:off x="10608469" y="5643725"/>
              <a:ext cx="107157" cy="106947"/>
            </a:xfrm>
            <a:custGeom>
              <a:avLst/>
              <a:gdLst/>
              <a:ahLst/>
              <a:cxnLst/>
              <a:rect l="0" t="0" r="0" b="0"/>
              <a:pathLst>
                <a:path w="107157" h="106947">
                  <a:moveTo>
                    <a:pt x="0" y="83181"/>
                  </a:moveTo>
                  <a:lnTo>
                    <a:pt x="28332" y="83181"/>
                  </a:lnTo>
                  <a:lnTo>
                    <a:pt x="30795" y="81859"/>
                  </a:lnTo>
                  <a:lnTo>
                    <a:pt x="32436" y="79654"/>
                  </a:lnTo>
                  <a:lnTo>
                    <a:pt x="33527" y="76861"/>
                  </a:lnTo>
                  <a:lnTo>
                    <a:pt x="35584" y="74999"/>
                  </a:lnTo>
                  <a:lnTo>
                    <a:pt x="41392" y="72930"/>
                  </a:lnTo>
                  <a:lnTo>
                    <a:pt x="43468" y="71055"/>
                  </a:lnTo>
                  <a:lnTo>
                    <a:pt x="53398" y="54848"/>
                  </a:lnTo>
                  <a:lnTo>
                    <a:pt x="69243" y="37860"/>
                  </a:lnTo>
                  <a:lnTo>
                    <a:pt x="70461" y="33052"/>
                  </a:lnTo>
                  <a:lnTo>
                    <a:pt x="71431" y="1687"/>
                  </a:lnTo>
                  <a:lnTo>
                    <a:pt x="70110" y="1070"/>
                  </a:lnTo>
                  <a:lnTo>
                    <a:pt x="54865" y="0"/>
                  </a:lnTo>
                  <a:lnTo>
                    <a:pt x="52452" y="1268"/>
                  </a:lnTo>
                  <a:lnTo>
                    <a:pt x="50842" y="3437"/>
                  </a:lnTo>
                  <a:lnTo>
                    <a:pt x="47732" y="9375"/>
                  </a:lnTo>
                  <a:lnTo>
                    <a:pt x="28765" y="31727"/>
                  </a:lnTo>
                  <a:lnTo>
                    <a:pt x="21263" y="47490"/>
                  </a:lnTo>
                  <a:lnTo>
                    <a:pt x="16064" y="55412"/>
                  </a:lnTo>
                  <a:lnTo>
                    <a:pt x="12454" y="68925"/>
                  </a:lnTo>
                  <a:lnTo>
                    <a:pt x="12067" y="76899"/>
                  </a:lnTo>
                  <a:lnTo>
                    <a:pt x="15506" y="83916"/>
                  </a:lnTo>
                  <a:lnTo>
                    <a:pt x="18275" y="87640"/>
                  </a:lnTo>
                  <a:lnTo>
                    <a:pt x="24879" y="91777"/>
                  </a:lnTo>
                  <a:lnTo>
                    <a:pt x="28492" y="92881"/>
                  </a:lnTo>
                  <a:lnTo>
                    <a:pt x="30901" y="94939"/>
                  </a:lnTo>
                  <a:lnTo>
                    <a:pt x="33578" y="100754"/>
                  </a:lnTo>
                  <a:lnTo>
                    <a:pt x="35614" y="102834"/>
                  </a:lnTo>
                  <a:lnTo>
                    <a:pt x="41404" y="105145"/>
                  </a:lnTo>
                  <a:lnTo>
                    <a:pt x="75452" y="106946"/>
                  </a:lnTo>
                  <a:lnTo>
                    <a:pt x="83363" y="103445"/>
                  </a:lnTo>
                  <a:lnTo>
                    <a:pt x="107156" y="831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5" name="SMARTInkShape-1051"/>
            <p:cNvSpPr/>
            <p:nvPr/>
          </p:nvSpPr>
          <p:spPr>
            <a:xfrm>
              <a:off x="10550408" y="5536406"/>
              <a:ext cx="22343" cy="238126"/>
            </a:xfrm>
            <a:custGeom>
              <a:avLst/>
              <a:gdLst/>
              <a:ahLst/>
              <a:cxnLst/>
              <a:rect l="0" t="0" r="0" b="0"/>
              <a:pathLst>
                <a:path w="22343" h="238126">
                  <a:moveTo>
                    <a:pt x="22342" y="0"/>
                  </a:moveTo>
                  <a:lnTo>
                    <a:pt x="22342" y="6320"/>
                  </a:lnTo>
                  <a:lnTo>
                    <a:pt x="5977" y="32460"/>
                  </a:lnTo>
                  <a:lnTo>
                    <a:pt x="0" y="89364"/>
                  </a:lnTo>
                  <a:lnTo>
                    <a:pt x="2493" y="134076"/>
                  </a:lnTo>
                  <a:lnTo>
                    <a:pt x="8866" y="185528"/>
                  </a:lnTo>
                  <a:lnTo>
                    <a:pt x="22342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6" name="SMARTInkShape-1052"/>
            <p:cNvSpPr/>
            <p:nvPr/>
          </p:nvSpPr>
          <p:spPr>
            <a:xfrm>
              <a:off x="10382265" y="5656135"/>
              <a:ext cx="107142" cy="142134"/>
            </a:xfrm>
            <a:custGeom>
              <a:avLst/>
              <a:gdLst/>
              <a:ahLst/>
              <a:cxnLst/>
              <a:rect l="0" t="0" r="0" b="0"/>
              <a:pathLst>
                <a:path w="107142" h="142134">
                  <a:moveTo>
                    <a:pt x="95235" y="23146"/>
                  </a:moveTo>
                  <a:lnTo>
                    <a:pt x="83474" y="23146"/>
                  </a:lnTo>
                  <a:lnTo>
                    <a:pt x="73090" y="12895"/>
                  </a:lnTo>
                  <a:lnTo>
                    <a:pt x="65596" y="11731"/>
                  </a:lnTo>
                  <a:lnTo>
                    <a:pt x="43477" y="11283"/>
                  </a:lnTo>
                  <a:lnTo>
                    <a:pt x="40886" y="12592"/>
                  </a:lnTo>
                  <a:lnTo>
                    <a:pt x="39160" y="14787"/>
                  </a:lnTo>
                  <a:lnTo>
                    <a:pt x="35915" y="20754"/>
                  </a:lnTo>
                  <a:lnTo>
                    <a:pt x="19333" y="39229"/>
                  </a:lnTo>
                  <a:lnTo>
                    <a:pt x="15200" y="50578"/>
                  </a:lnTo>
                  <a:lnTo>
                    <a:pt x="9343" y="71844"/>
                  </a:lnTo>
                  <a:lnTo>
                    <a:pt x="1833" y="96413"/>
                  </a:lnTo>
                  <a:lnTo>
                    <a:pt x="0" y="141351"/>
                  </a:lnTo>
                  <a:lnTo>
                    <a:pt x="10236" y="142133"/>
                  </a:lnTo>
                  <a:lnTo>
                    <a:pt x="51628" y="102459"/>
                  </a:lnTo>
                  <a:lnTo>
                    <a:pt x="66140" y="78451"/>
                  </a:lnTo>
                  <a:lnTo>
                    <a:pt x="70378" y="59598"/>
                  </a:lnTo>
                  <a:lnTo>
                    <a:pt x="72281" y="49931"/>
                  </a:lnTo>
                  <a:lnTo>
                    <a:pt x="82185" y="24523"/>
                  </a:lnTo>
                  <a:lnTo>
                    <a:pt x="83178" y="6930"/>
                  </a:lnTo>
                  <a:lnTo>
                    <a:pt x="84550" y="4398"/>
                  </a:lnTo>
                  <a:lnTo>
                    <a:pt x="86789" y="2710"/>
                  </a:lnTo>
                  <a:lnTo>
                    <a:pt x="93567" y="0"/>
                  </a:lnTo>
                  <a:lnTo>
                    <a:pt x="94123" y="1101"/>
                  </a:lnTo>
                  <a:lnTo>
                    <a:pt x="94741" y="5851"/>
                  </a:lnTo>
                  <a:lnTo>
                    <a:pt x="93582" y="7648"/>
                  </a:lnTo>
                  <a:lnTo>
                    <a:pt x="91487" y="8845"/>
                  </a:lnTo>
                  <a:lnTo>
                    <a:pt x="88770" y="9644"/>
                  </a:lnTo>
                  <a:lnTo>
                    <a:pt x="86956" y="11499"/>
                  </a:lnTo>
                  <a:lnTo>
                    <a:pt x="84941" y="17089"/>
                  </a:lnTo>
                  <a:lnTo>
                    <a:pt x="83340" y="73100"/>
                  </a:lnTo>
                  <a:lnTo>
                    <a:pt x="83332" y="86161"/>
                  </a:lnTo>
                  <a:lnTo>
                    <a:pt x="86857" y="94368"/>
                  </a:lnTo>
                  <a:lnTo>
                    <a:pt x="91512" y="102426"/>
                  </a:lnTo>
                  <a:lnTo>
                    <a:pt x="94499" y="118376"/>
                  </a:lnTo>
                  <a:lnTo>
                    <a:pt x="95089" y="127946"/>
                  </a:lnTo>
                  <a:lnTo>
                    <a:pt x="96462" y="128731"/>
                  </a:lnTo>
                  <a:lnTo>
                    <a:pt x="107141" y="1303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7" name="SMARTInkShape-1053"/>
            <p:cNvSpPr/>
            <p:nvPr/>
          </p:nvSpPr>
          <p:spPr>
            <a:xfrm>
              <a:off x="10280139" y="5643563"/>
              <a:ext cx="66393" cy="166528"/>
            </a:xfrm>
            <a:custGeom>
              <a:avLst/>
              <a:gdLst/>
              <a:ahLst/>
              <a:cxnLst/>
              <a:rect l="0" t="0" r="0" b="0"/>
              <a:pathLst>
                <a:path w="66393" h="166528">
                  <a:moveTo>
                    <a:pt x="6861" y="83343"/>
                  </a:moveTo>
                  <a:lnTo>
                    <a:pt x="540" y="89663"/>
                  </a:lnTo>
                  <a:lnTo>
                    <a:pt x="0" y="91525"/>
                  </a:lnTo>
                  <a:lnTo>
                    <a:pt x="964" y="92766"/>
                  </a:lnTo>
                  <a:lnTo>
                    <a:pt x="5698" y="94758"/>
                  </a:lnTo>
                  <a:lnTo>
                    <a:pt x="6631" y="104658"/>
                  </a:lnTo>
                  <a:lnTo>
                    <a:pt x="6831" y="123225"/>
                  </a:lnTo>
                  <a:lnTo>
                    <a:pt x="10375" y="131054"/>
                  </a:lnTo>
                  <a:lnTo>
                    <a:pt x="13171" y="134994"/>
                  </a:lnTo>
                  <a:lnTo>
                    <a:pt x="13714" y="137620"/>
                  </a:lnTo>
                  <a:lnTo>
                    <a:pt x="12752" y="139372"/>
                  </a:lnTo>
                  <a:lnTo>
                    <a:pt x="10787" y="140540"/>
                  </a:lnTo>
                  <a:lnTo>
                    <a:pt x="9480" y="142640"/>
                  </a:lnTo>
                  <a:lnTo>
                    <a:pt x="7205" y="152922"/>
                  </a:lnTo>
                  <a:lnTo>
                    <a:pt x="6863" y="166527"/>
                  </a:lnTo>
                  <a:lnTo>
                    <a:pt x="6861" y="107665"/>
                  </a:lnTo>
                  <a:lnTo>
                    <a:pt x="6861" y="79404"/>
                  </a:lnTo>
                  <a:lnTo>
                    <a:pt x="17112" y="51634"/>
                  </a:lnTo>
                  <a:lnTo>
                    <a:pt x="48253" y="18158"/>
                  </a:lnTo>
                  <a:lnTo>
                    <a:pt x="55245" y="14685"/>
                  </a:lnTo>
                  <a:lnTo>
                    <a:pt x="58959" y="13758"/>
                  </a:lnTo>
                  <a:lnTo>
                    <a:pt x="61437" y="11818"/>
                  </a:lnTo>
                  <a:lnTo>
                    <a:pt x="663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8" name="SMARTInkShape-1054"/>
            <p:cNvSpPr/>
            <p:nvPr/>
          </p:nvSpPr>
          <p:spPr>
            <a:xfrm>
              <a:off x="9798844" y="5572125"/>
              <a:ext cx="71438" cy="59532"/>
            </a:xfrm>
            <a:custGeom>
              <a:avLst/>
              <a:gdLst/>
              <a:ahLst/>
              <a:cxnLst/>
              <a:rect l="0" t="0" r="0" b="0"/>
              <a:pathLst>
                <a:path w="71438" h="59532">
                  <a:moveTo>
                    <a:pt x="0" y="59531"/>
                  </a:moveTo>
                  <a:lnTo>
                    <a:pt x="0" y="53211"/>
                  </a:lnTo>
                  <a:lnTo>
                    <a:pt x="1321" y="51349"/>
                  </a:lnTo>
                  <a:lnTo>
                    <a:pt x="3526" y="50108"/>
                  </a:lnTo>
                  <a:lnTo>
                    <a:pt x="6319" y="49280"/>
                  </a:lnTo>
                  <a:lnTo>
                    <a:pt x="8182" y="47405"/>
                  </a:lnTo>
                  <a:lnTo>
                    <a:pt x="14697" y="34891"/>
                  </a:lnTo>
                  <a:lnTo>
                    <a:pt x="39851" y="7889"/>
                  </a:lnTo>
                  <a:lnTo>
                    <a:pt x="47697" y="3506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9" name="SMARTInkShape-1055"/>
            <p:cNvSpPr/>
            <p:nvPr/>
          </p:nvSpPr>
          <p:spPr>
            <a:xfrm>
              <a:off x="10132219" y="5560219"/>
              <a:ext cx="59532" cy="47626"/>
            </a:xfrm>
            <a:custGeom>
              <a:avLst/>
              <a:gdLst/>
              <a:ahLst/>
              <a:cxnLst/>
              <a:rect l="0" t="0" r="0" b="0"/>
              <a:pathLst>
                <a:path w="59532" h="47626">
                  <a:moveTo>
                    <a:pt x="0" y="47625"/>
                  </a:moveTo>
                  <a:lnTo>
                    <a:pt x="0" y="41305"/>
                  </a:lnTo>
                  <a:lnTo>
                    <a:pt x="7054" y="34672"/>
                  </a:lnTo>
                  <a:lnTo>
                    <a:pt x="595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6749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Lisez page 101 du texte.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Faites </a:t>
            </a:r>
            <a:r>
              <a:rPr lang="fr-CA" dirty="0"/>
              <a:t>le schéma d’un gouvernement représentatif à la feuille travail distribuée en </a:t>
            </a:r>
            <a:r>
              <a:rPr lang="fr-CA" dirty="0" smtClean="0"/>
              <a:t>classe.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38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pression pour changer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À la fin des années 1830, les gens ont commencé à protester contre le gouvernement représentatif. Ces gens sont des </a:t>
            </a:r>
            <a:r>
              <a:rPr lang="fr-CA" b="1" u="sng" dirty="0" smtClean="0"/>
              <a:t>réformistes</a:t>
            </a:r>
            <a:r>
              <a:rPr lang="fr-CA" dirty="0" smtClean="0"/>
              <a:t>: des gens qui voulaient changer quelque chose pour le mieux.</a:t>
            </a:r>
          </a:p>
          <a:p>
            <a:r>
              <a:rPr lang="fr-CA" dirty="0"/>
              <a:t> </a:t>
            </a:r>
            <a:r>
              <a:rPr lang="fr-CA" dirty="0" smtClean="0"/>
              <a:t>Pourquoi?</a:t>
            </a:r>
            <a:endParaRPr lang="fr-CA" dirty="0"/>
          </a:p>
        </p:txBody>
      </p:sp>
      <p:sp>
        <p:nvSpPr>
          <p:cNvPr id="100" name="SMARTInkShape-1056"/>
          <p:cNvSpPr/>
          <p:nvPr/>
        </p:nvSpPr>
        <p:spPr>
          <a:xfrm>
            <a:off x="3429013" y="4024519"/>
            <a:ext cx="415767" cy="285545"/>
          </a:xfrm>
          <a:custGeom>
            <a:avLst/>
            <a:gdLst/>
            <a:ahLst/>
            <a:cxnLst/>
            <a:rect l="0" t="0" r="0" b="0"/>
            <a:pathLst>
              <a:path w="415767" h="285545">
                <a:moveTo>
                  <a:pt x="11893" y="130762"/>
                </a:moveTo>
                <a:lnTo>
                  <a:pt x="0" y="118869"/>
                </a:lnTo>
                <a:lnTo>
                  <a:pt x="56452" y="118856"/>
                </a:lnTo>
                <a:lnTo>
                  <a:pt x="109867" y="118856"/>
                </a:lnTo>
                <a:lnTo>
                  <a:pt x="167033" y="118856"/>
                </a:lnTo>
                <a:lnTo>
                  <a:pt x="216829" y="118856"/>
                </a:lnTo>
                <a:lnTo>
                  <a:pt x="268745" y="118856"/>
                </a:lnTo>
                <a:lnTo>
                  <a:pt x="325637" y="118856"/>
                </a:lnTo>
                <a:lnTo>
                  <a:pt x="378872" y="118856"/>
                </a:lnTo>
                <a:lnTo>
                  <a:pt x="405999" y="118856"/>
                </a:lnTo>
                <a:lnTo>
                  <a:pt x="409567" y="117533"/>
                </a:lnTo>
                <a:lnTo>
                  <a:pt x="411947" y="115328"/>
                </a:lnTo>
                <a:lnTo>
                  <a:pt x="415766" y="108605"/>
                </a:lnTo>
                <a:lnTo>
                  <a:pt x="410107" y="101120"/>
                </a:lnTo>
                <a:lnTo>
                  <a:pt x="393731" y="84203"/>
                </a:lnTo>
                <a:lnTo>
                  <a:pt x="379595" y="76996"/>
                </a:lnTo>
                <a:lnTo>
                  <a:pt x="363171" y="71147"/>
                </a:lnTo>
                <a:lnTo>
                  <a:pt x="308771" y="44745"/>
                </a:lnTo>
                <a:lnTo>
                  <a:pt x="254616" y="19751"/>
                </a:lnTo>
                <a:lnTo>
                  <a:pt x="195820" y="843"/>
                </a:lnTo>
                <a:lnTo>
                  <a:pt x="191540" y="0"/>
                </a:lnTo>
                <a:lnTo>
                  <a:pt x="203440" y="6175"/>
                </a:lnTo>
                <a:lnTo>
                  <a:pt x="254092" y="14500"/>
                </a:lnTo>
                <a:lnTo>
                  <a:pt x="307931" y="40095"/>
                </a:lnTo>
                <a:lnTo>
                  <a:pt x="353327" y="62190"/>
                </a:lnTo>
                <a:lnTo>
                  <a:pt x="385689" y="88232"/>
                </a:lnTo>
                <a:lnTo>
                  <a:pt x="397079" y="105666"/>
                </a:lnTo>
                <a:lnTo>
                  <a:pt x="402512" y="127590"/>
                </a:lnTo>
                <a:lnTo>
                  <a:pt x="404122" y="150842"/>
                </a:lnTo>
                <a:lnTo>
                  <a:pt x="400970" y="163058"/>
                </a:lnTo>
                <a:lnTo>
                  <a:pt x="377123" y="202944"/>
                </a:lnTo>
                <a:lnTo>
                  <a:pt x="333571" y="260705"/>
                </a:lnTo>
                <a:lnTo>
                  <a:pt x="309550" y="2855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9" name="SMARTInkShape-Group138"/>
          <p:cNvGrpSpPr/>
          <p:nvPr/>
        </p:nvGrpSpPr>
        <p:grpSpPr>
          <a:xfrm>
            <a:off x="4096005" y="3929063"/>
            <a:ext cx="1476121" cy="428626"/>
            <a:chOff x="4096005" y="3929063"/>
            <a:chExt cx="1476121" cy="428626"/>
          </a:xfrm>
        </p:grpSpPr>
        <p:sp>
          <p:nvSpPr>
            <p:cNvPr id="101" name="SMARTInkShape-1057"/>
            <p:cNvSpPr/>
            <p:nvPr/>
          </p:nvSpPr>
          <p:spPr>
            <a:xfrm>
              <a:off x="4476750" y="3929063"/>
              <a:ext cx="11907" cy="154782"/>
            </a:xfrm>
            <a:custGeom>
              <a:avLst/>
              <a:gdLst/>
              <a:ahLst/>
              <a:cxnLst/>
              <a:rect l="0" t="0" r="0" b="0"/>
              <a:pathLst>
                <a:path w="11907" h="154782">
                  <a:moveTo>
                    <a:pt x="11906" y="0"/>
                  </a:moveTo>
                  <a:lnTo>
                    <a:pt x="11906" y="57593"/>
                  </a:lnTo>
                  <a:lnTo>
                    <a:pt x="10583" y="88625"/>
                  </a:lnTo>
                  <a:lnTo>
                    <a:pt x="736" y="145319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2" name="SMARTInkShape-1058"/>
            <p:cNvSpPr/>
            <p:nvPr/>
          </p:nvSpPr>
          <p:spPr>
            <a:xfrm>
              <a:off x="4096005" y="3989198"/>
              <a:ext cx="261684" cy="318440"/>
            </a:xfrm>
            <a:custGeom>
              <a:avLst/>
              <a:gdLst/>
              <a:ahLst/>
              <a:cxnLst/>
              <a:rect l="0" t="0" r="0" b="0"/>
              <a:pathLst>
                <a:path w="261684" h="318440">
                  <a:moveTo>
                    <a:pt x="178339" y="177990"/>
                  </a:moveTo>
                  <a:lnTo>
                    <a:pt x="163297" y="169807"/>
                  </a:lnTo>
                  <a:lnTo>
                    <a:pt x="163019" y="168566"/>
                  </a:lnTo>
                  <a:lnTo>
                    <a:pt x="164157" y="167739"/>
                  </a:lnTo>
                  <a:lnTo>
                    <a:pt x="165421" y="163291"/>
                  </a:lnTo>
                  <a:lnTo>
                    <a:pt x="166233" y="149657"/>
                  </a:lnTo>
                  <a:lnTo>
                    <a:pt x="167622" y="147195"/>
                  </a:lnTo>
                  <a:lnTo>
                    <a:pt x="169871" y="145554"/>
                  </a:lnTo>
                  <a:lnTo>
                    <a:pt x="172694" y="144459"/>
                  </a:lnTo>
                  <a:lnTo>
                    <a:pt x="173253" y="142407"/>
                  </a:lnTo>
                  <a:lnTo>
                    <a:pt x="166776" y="120660"/>
                  </a:lnTo>
                  <a:lnTo>
                    <a:pt x="160214" y="112790"/>
                  </a:lnTo>
                  <a:lnTo>
                    <a:pt x="149999" y="109324"/>
                  </a:lnTo>
                  <a:lnTo>
                    <a:pt x="128203" y="107100"/>
                  </a:lnTo>
                  <a:lnTo>
                    <a:pt x="101653" y="116165"/>
                  </a:lnTo>
                  <a:lnTo>
                    <a:pt x="50823" y="142368"/>
                  </a:lnTo>
                  <a:lnTo>
                    <a:pt x="19798" y="171633"/>
                  </a:lnTo>
                  <a:lnTo>
                    <a:pt x="9539" y="186630"/>
                  </a:lnTo>
                  <a:lnTo>
                    <a:pt x="2647" y="209948"/>
                  </a:lnTo>
                  <a:lnTo>
                    <a:pt x="0" y="267634"/>
                  </a:lnTo>
                  <a:lnTo>
                    <a:pt x="3386" y="280891"/>
                  </a:lnTo>
                  <a:lnTo>
                    <a:pt x="6140" y="286278"/>
                  </a:lnTo>
                  <a:lnTo>
                    <a:pt x="16258" y="295791"/>
                  </a:lnTo>
                  <a:lnTo>
                    <a:pt x="44311" y="312678"/>
                  </a:lnTo>
                  <a:lnTo>
                    <a:pt x="73804" y="318439"/>
                  </a:lnTo>
                  <a:lnTo>
                    <a:pt x="101357" y="313825"/>
                  </a:lnTo>
                  <a:lnTo>
                    <a:pt x="150419" y="292813"/>
                  </a:lnTo>
                  <a:lnTo>
                    <a:pt x="162844" y="281498"/>
                  </a:lnTo>
                  <a:lnTo>
                    <a:pt x="185804" y="243655"/>
                  </a:lnTo>
                  <a:lnTo>
                    <a:pt x="198530" y="204190"/>
                  </a:lnTo>
                  <a:lnTo>
                    <a:pt x="209857" y="152923"/>
                  </a:lnTo>
                  <a:lnTo>
                    <a:pt x="213504" y="100801"/>
                  </a:lnTo>
                  <a:lnTo>
                    <a:pt x="215271" y="60437"/>
                  </a:lnTo>
                  <a:lnTo>
                    <a:pt x="225469" y="15677"/>
                  </a:lnTo>
                  <a:lnTo>
                    <a:pt x="222216" y="9719"/>
                  </a:lnTo>
                  <a:lnTo>
                    <a:pt x="214535" y="0"/>
                  </a:lnTo>
                  <a:lnTo>
                    <a:pt x="214061" y="55721"/>
                  </a:lnTo>
                  <a:lnTo>
                    <a:pt x="214058" y="111888"/>
                  </a:lnTo>
                  <a:lnTo>
                    <a:pt x="214058" y="166786"/>
                  </a:lnTo>
                  <a:lnTo>
                    <a:pt x="223563" y="212524"/>
                  </a:lnTo>
                  <a:lnTo>
                    <a:pt x="237763" y="264849"/>
                  </a:lnTo>
                  <a:lnTo>
                    <a:pt x="249870" y="302059"/>
                  </a:lnTo>
                  <a:lnTo>
                    <a:pt x="252485" y="304358"/>
                  </a:lnTo>
                  <a:lnTo>
                    <a:pt x="261683" y="308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3" name="SMARTInkShape-1059"/>
            <p:cNvSpPr/>
            <p:nvPr/>
          </p:nvSpPr>
          <p:spPr>
            <a:xfrm>
              <a:off x="5476875" y="4226719"/>
              <a:ext cx="95251" cy="129685"/>
            </a:xfrm>
            <a:custGeom>
              <a:avLst/>
              <a:gdLst/>
              <a:ahLst/>
              <a:cxnLst/>
              <a:rect l="0" t="0" r="0" b="0"/>
              <a:pathLst>
                <a:path w="95251" h="129685">
                  <a:moveTo>
                    <a:pt x="0" y="23812"/>
                  </a:moveTo>
                  <a:lnTo>
                    <a:pt x="1322" y="54949"/>
                  </a:lnTo>
                  <a:lnTo>
                    <a:pt x="14698" y="109021"/>
                  </a:lnTo>
                  <a:lnTo>
                    <a:pt x="21084" y="121214"/>
                  </a:lnTo>
                  <a:lnTo>
                    <a:pt x="29471" y="128078"/>
                  </a:lnTo>
                  <a:lnTo>
                    <a:pt x="28908" y="129041"/>
                  </a:lnTo>
                  <a:lnTo>
                    <a:pt x="27210" y="129684"/>
                  </a:lnTo>
                  <a:lnTo>
                    <a:pt x="25321" y="119814"/>
                  </a:lnTo>
                  <a:lnTo>
                    <a:pt x="17152" y="63109"/>
                  </a:lnTo>
                  <a:lnTo>
                    <a:pt x="19970" y="43041"/>
                  </a:lnTo>
                  <a:lnTo>
                    <a:pt x="28995" y="2318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4" name="SMARTInkShape-1060"/>
            <p:cNvSpPr/>
            <p:nvPr/>
          </p:nvSpPr>
          <p:spPr>
            <a:xfrm>
              <a:off x="5322094" y="4071938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11906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5" name="SMARTInkShape-1061"/>
            <p:cNvSpPr/>
            <p:nvPr/>
          </p:nvSpPr>
          <p:spPr>
            <a:xfrm>
              <a:off x="5288030" y="4179094"/>
              <a:ext cx="45971" cy="178595"/>
            </a:xfrm>
            <a:custGeom>
              <a:avLst/>
              <a:gdLst/>
              <a:ahLst/>
              <a:cxnLst/>
              <a:rect l="0" t="0" r="0" b="0"/>
              <a:pathLst>
                <a:path w="45971" h="178595">
                  <a:moveTo>
                    <a:pt x="10251" y="0"/>
                  </a:moveTo>
                  <a:lnTo>
                    <a:pt x="3930" y="0"/>
                  </a:lnTo>
                  <a:lnTo>
                    <a:pt x="2069" y="2646"/>
                  </a:lnTo>
                  <a:lnTo>
                    <a:pt x="0" y="12640"/>
                  </a:lnTo>
                  <a:lnTo>
                    <a:pt x="8177" y="56982"/>
                  </a:lnTo>
                  <a:lnTo>
                    <a:pt x="26376" y="114970"/>
                  </a:lnTo>
                  <a:lnTo>
                    <a:pt x="33868" y="161910"/>
                  </a:lnTo>
                  <a:lnTo>
                    <a:pt x="4597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6" name="SMARTInkShape-1062"/>
            <p:cNvSpPr/>
            <p:nvPr/>
          </p:nvSpPr>
          <p:spPr>
            <a:xfrm>
              <a:off x="5096107" y="4202906"/>
              <a:ext cx="132479" cy="147359"/>
            </a:xfrm>
            <a:custGeom>
              <a:avLst/>
              <a:gdLst/>
              <a:ahLst/>
              <a:cxnLst/>
              <a:rect l="0" t="0" r="0" b="0"/>
              <a:pathLst>
                <a:path w="132479" h="147359">
                  <a:moveTo>
                    <a:pt x="35487" y="11907"/>
                  </a:moveTo>
                  <a:lnTo>
                    <a:pt x="8664" y="38730"/>
                  </a:lnTo>
                  <a:lnTo>
                    <a:pt x="3721" y="50727"/>
                  </a:lnTo>
                  <a:lnTo>
                    <a:pt x="114" y="104946"/>
                  </a:lnTo>
                  <a:lnTo>
                    <a:pt x="0" y="113620"/>
                  </a:lnTo>
                  <a:lnTo>
                    <a:pt x="3891" y="120726"/>
                  </a:lnTo>
                  <a:lnTo>
                    <a:pt x="27007" y="137047"/>
                  </a:lnTo>
                  <a:lnTo>
                    <a:pt x="43184" y="146018"/>
                  </a:lnTo>
                  <a:lnTo>
                    <a:pt x="66248" y="147358"/>
                  </a:lnTo>
                  <a:lnTo>
                    <a:pt x="79806" y="145864"/>
                  </a:lnTo>
                  <a:lnTo>
                    <a:pt x="101928" y="133620"/>
                  </a:lnTo>
                  <a:lnTo>
                    <a:pt x="131366" y="106063"/>
                  </a:lnTo>
                  <a:lnTo>
                    <a:pt x="132478" y="98490"/>
                  </a:lnTo>
                  <a:lnTo>
                    <a:pt x="126661" y="79492"/>
                  </a:lnTo>
                  <a:lnTo>
                    <a:pt x="93958" y="26833"/>
                  </a:lnTo>
                  <a:lnTo>
                    <a:pt x="712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7" name="SMARTInkShape-1063"/>
            <p:cNvSpPr/>
            <p:nvPr/>
          </p:nvSpPr>
          <p:spPr>
            <a:xfrm>
              <a:off x="4845844" y="4191000"/>
              <a:ext cx="142876" cy="147332"/>
            </a:xfrm>
            <a:custGeom>
              <a:avLst/>
              <a:gdLst/>
              <a:ahLst/>
              <a:cxnLst/>
              <a:rect l="0" t="0" r="0" b="0"/>
              <a:pathLst>
                <a:path w="142876" h="147332">
                  <a:moveTo>
                    <a:pt x="0" y="0"/>
                  </a:moveTo>
                  <a:lnTo>
                    <a:pt x="0" y="6321"/>
                  </a:lnTo>
                  <a:lnTo>
                    <a:pt x="3527" y="12952"/>
                  </a:lnTo>
                  <a:lnTo>
                    <a:pt x="33545" y="67609"/>
                  </a:lnTo>
                  <a:lnTo>
                    <a:pt x="54037" y="97643"/>
                  </a:lnTo>
                  <a:lnTo>
                    <a:pt x="81715" y="124622"/>
                  </a:lnTo>
                  <a:lnTo>
                    <a:pt x="95849" y="136086"/>
                  </a:lnTo>
                  <a:lnTo>
                    <a:pt x="103806" y="147331"/>
                  </a:lnTo>
                  <a:lnTo>
                    <a:pt x="104922" y="147169"/>
                  </a:lnTo>
                  <a:lnTo>
                    <a:pt x="105667" y="145737"/>
                  </a:lnTo>
                  <a:lnTo>
                    <a:pt x="108392" y="92920"/>
                  </a:lnTo>
                  <a:lnTo>
                    <a:pt x="121849" y="3414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8" name="SMARTInkShape-1064"/>
            <p:cNvSpPr/>
            <p:nvPr/>
          </p:nvSpPr>
          <p:spPr>
            <a:xfrm>
              <a:off x="4576237" y="4169614"/>
              <a:ext cx="162452" cy="152356"/>
            </a:xfrm>
            <a:custGeom>
              <a:avLst/>
              <a:gdLst/>
              <a:ahLst/>
              <a:cxnLst/>
              <a:rect l="0" t="0" r="0" b="0"/>
              <a:pathLst>
                <a:path w="162452" h="152356">
                  <a:moveTo>
                    <a:pt x="162451" y="9480"/>
                  </a:moveTo>
                  <a:lnTo>
                    <a:pt x="156130" y="3159"/>
                  </a:lnTo>
                  <a:lnTo>
                    <a:pt x="145971" y="56"/>
                  </a:lnTo>
                  <a:lnTo>
                    <a:pt x="129990" y="0"/>
                  </a:lnTo>
                  <a:lnTo>
                    <a:pt x="74212" y="7970"/>
                  </a:lnTo>
                  <a:lnTo>
                    <a:pt x="56646" y="15865"/>
                  </a:lnTo>
                  <a:lnTo>
                    <a:pt x="10062" y="55165"/>
                  </a:lnTo>
                  <a:lnTo>
                    <a:pt x="2118" y="69913"/>
                  </a:lnTo>
                  <a:lnTo>
                    <a:pt x="0" y="77550"/>
                  </a:lnTo>
                  <a:lnTo>
                    <a:pt x="1174" y="93091"/>
                  </a:lnTo>
                  <a:lnTo>
                    <a:pt x="3339" y="100939"/>
                  </a:lnTo>
                  <a:lnTo>
                    <a:pt x="12800" y="113187"/>
                  </a:lnTo>
                  <a:lnTo>
                    <a:pt x="27148" y="123040"/>
                  </a:lnTo>
                  <a:lnTo>
                    <a:pt x="46753" y="131830"/>
                  </a:lnTo>
                  <a:lnTo>
                    <a:pt x="57538" y="132057"/>
                  </a:lnTo>
                  <a:lnTo>
                    <a:pt x="80104" y="125254"/>
                  </a:lnTo>
                  <a:lnTo>
                    <a:pt x="115121" y="100227"/>
                  </a:lnTo>
                  <a:lnTo>
                    <a:pt x="128186" y="82444"/>
                  </a:lnTo>
                  <a:lnTo>
                    <a:pt x="142894" y="43148"/>
                  </a:lnTo>
                  <a:lnTo>
                    <a:pt x="143616" y="27531"/>
                  </a:lnTo>
                  <a:lnTo>
                    <a:pt x="139622" y="13045"/>
                  </a:lnTo>
                  <a:lnTo>
                    <a:pt x="139294" y="13180"/>
                  </a:lnTo>
                  <a:lnTo>
                    <a:pt x="138664" y="64383"/>
                  </a:lnTo>
                  <a:lnTo>
                    <a:pt x="148065" y="117594"/>
                  </a:lnTo>
                  <a:lnTo>
                    <a:pt x="150544" y="1523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26" name="SMARTInkShape-Group139"/>
          <p:cNvGrpSpPr/>
          <p:nvPr/>
        </p:nvGrpSpPr>
        <p:grpSpPr>
          <a:xfrm>
            <a:off x="6060281" y="3988594"/>
            <a:ext cx="3213033" cy="583407"/>
            <a:chOff x="6060281" y="3988594"/>
            <a:chExt cx="3213033" cy="583407"/>
          </a:xfrm>
        </p:grpSpPr>
        <p:sp>
          <p:nvSpPr>
            <p:cNvPr id="110" name="SMARTInkShape-1065"/>
            <p:cNvSpPr/>
            <p:nvPr/>
          </p:nvSpPr>
          <p:spPr>
            <a:xfrm>
              <a:off x="9120188" y="4358179"/>
              <a:ext cx="153126" cy="164757"/>
            </a:xfrm>
            <a:custGeom>
              <a:avLst/>
              <a:gdLst/>
              <a:ahLst/>
              <a:cxnLst/>
              <a:rect l="0" t="0" r="0" b="0"/>
              <a:pathLst>
                <a:path w="153126" h="164757">
                  <a:moveTo>
                    <a:pt x="142875" y="11415"/>
                  </a:moveTo>
                  <a:lnTo>
                    <a:pt x="153125" y="11415"/>
                  </a:lnTo>
                  <a:lnTo>
                    <a:pt x="147970" y="11415"/>
                  </a:lnTo>
                  <a:lnTo>
                    <a:pt x="102557" y="612"/>
                  </a:lnTo>
                  <a:lnTo>
                    <a:pt x="87031" y="0"/>
                  </a:lnTo>
                  <a:lnTo>
                    <a:pt x="80510" y="2482"/>
                  </a:lnTo>
                  <a:lnTo>
                    <a:pt x="69737" y="12295"/>
                  </a:lnTo>
                  <a:lnTo>
                    <a:pt x="68981" y="19939"/>
                  </a:lnTo>
                  <a:lnTo>
                    <a:pt x="87250" y="65748"/>
                  </a:lnTo>
                  <a:lnTo>
                    <a:pt x="121371" y="124745"/>
                  </a:lnTo>
                  <a:lnTo>
                    <a:pt x="123245" y="133271"/>
                  </a:lnTo>
                  <a:lnTo>
                    <a:pt x="121804" y="149799"/>
                  </a:lnTo>
                  <a:lnTo>
                    <a:pt x="119567" y="155265"/>
                  </a:lnTo>
                  <a:lnTo>
                    <a:pt x="116752" y="158908"/>
                  </a:lnTo>
                  <a:lnTo>
                    <a:pt x="113553" y="161337"/>
                  </a:lnTo>
                  <a:lnTo>
                    <a:pt x="96410" y="164756"/>
                  </a:lnTo>
                  <a:lnTo>
                    <a:pt x="74574" y="159449"/>
                  </a:lnTo>
                  <a:lnTo>
                    <a:pt x="0" y="1304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1" name="SMARTInkShape-1066"/>
            <p:cNvSpPr/>
            <p:nvPr/>
          </p:nvSpPr>
          <p:spPr>
            <a:xfrm>
              <a:off x="8953500" y="4345781"/>
              <a:ext cx="154782" cy="153434"/>
            </a:xfrm>
            <a:custGeom>
              <a:avLst/>
              <a:gdLst/>
              <a:ahLst/>
              <a:cxnLst/>
              <a:rect l="0" t="0" r="0" b="0"/>
              <a:pathLst>
                <a:path w="154782" h="153434">
                  <a:moveTo>
                    <a:pt x="0" y="0"/>
                  </a:moveTo>
                  <a:lnTo>
                    <a:pt x="16572" y="49716"/>
                  </a:lnTo>
                  <a:lnTo>
                    <a:pt x="31887" y="101200"/>
                  </a:lnTo>
                  <a:lnTo>
                    <a:pt x="58837" y="153433"/>
                  </a:lnTo>
                  <a:lnTo>
                    <a:pt x="58070" y="127322"/>
                  </a:lnTo>
                  <a:lnTo>
                    <a:pt x="52630" y="103283"/>
                  </a:lnTo>
                  <a:lnTo>
                    <a:pt x="55582" y="87355"/>
                  </a:lnTo>
                  <a:lnTo>
                    <a:pt x="64681" y="69833"/>
                  </a:lnTo>
                  <a:lnTo>
                    <a:pt x="82076" y="49943"/>
                  </a:lnTo>
                  <a:lnTo>
                    <a:pt x="96451" y="42040"/>
                  </a:lnTo>
                  <a:lnTo>
                    <a:pt x="154781" y="23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2" name="SMARTInkShape-1067"/>
            <p:cNvSpPr/>
            <p:nvPr/>
          </p:nvSpPr>
          <p:spPr>
            <a:xfrm>
              <a:off x="8741333" y="4333875"/>
              <a:ext cx="152637" cy="141817"/>
            </a:xfrm>
            <a:custGeom>
              <a:avLst/>
              <a:gdLst/>
              <a:ahLst/>
              <a:cxnLst/>
              <a:rect l="0" t="0" r="0" b="0"/>
              <a:pathLst>
                <a:path w="152637" h="141817">
                  <a:moveTo>
                    <a:pt x="21667" y="0"/>
                  </a:moveTo>
                  <a:lnTo>
                    <a:pt x="21667" y="6321"/>
                  </a:lnTo>
                  <a:lnTo>
                    <a:pt x="2682" y="60379"/>
                  </a:lnTo>
                  <a:lnTo>
                    <a:pt x="0" y="77988"/>
                  </a:lnTo>
                  <a:lnTo>
                    <a:pt x="4810" y="109097"/>
                  </a:lnTo>
                  <a:lnTo>
                    <a:pt x="10430" y="117711"/>
                  </a:lnTo>
                  <a:lnTo>
                    <a:pt x="27257" y="130809"/>
                  </a:lnTo>
                  <a:lnTo>
                    <a:pt x="59041" y="139300"/>
                  </a:lnTo>
                  <a:lnTo>
                    <a:pt x="80953" y="141816"/>
                  </a:lnTo>
                  <a:lnTo>
                    <a:pt x="94758" y="135348"/>
                  </a:lnTo>
                  <a:lnTo>
                    <a:pt x="102145" y="129920"/>
                  </a:lnTo>
                  <a:lnTo>
                    <a:pt x="113879" y="113304"/>
                  </a:lnTo>
                  <a:lnTo>
                    <a:pt x="135039" y="68278"/>
                  </a:lnTo>
                  <a:lnTo>
                    <a:pt x="139980" y="34209"/>
                  </a:lnTo>
                  <a:lnTo>
                    <a:pt x="138907" y="30743"/>
                  </a:lnTo>
                  <a:lnTo>
                    <a:pt x="136868" y="28434"/>
                  </a:lnTo>
                  <a:lnTo>
                    <a:pt x="130413" y="24725"/>
                  </a:lnTo>
                  <a:lnTo>
                    <a:pt x="128963" y="63357"/>
                  </a:lnTo>
                  <a:lnTo>
                    <a:pt x="139086" y="118663"/>
                  </a:lnTo>
                  <a:lnTo>
                    <a:pt x="143527" y="129027"/>
                  </a:lnTo>
                  <a:lnTo>
                    <a:pt x="146564" y="133643"/>
                  </a:lnTo>
                  <a:lnTo>
                    <a:pt x="148587" y="135398"/>
                  </a:lnTo>
                  <a:lnTo>
                    <a:pt x="152636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3" name="SMARTInkShape-1068"/>
            <p:cNvSpPr/>
            <p:nvPr/>
          </p:nvSpPr>
          <p:spPr>
            <a:xfrm>
              <a:off x="8524875" y="4306239"/>
              <a:ext cx="154782" cy="184350"/>
            </a:xfrm>
            <a:custGeom>
              <a:avLst/>
              <a:gdLst/>
              <a:ahLst/>
              <a:cxnLst/>
              <a:rect l="0" t="0" r="0" b="0"/>
              <a:pathLst>
                <a:path w="154782" h="184350">
                  <a:moveTo>
                    <a:pt x="0" y="99074"/>
                  </a:moveTo>
                  <a:lnTo>
                    <a:pt x="6320" y="99074"/>
                  </a:lnTo>
                  <a:lnTo>
                    <a:pt x="60378" y="78765"/>
                  </a:lnTo>
                  <a:lnTo>
                    <a:pt x="102776" y="59325"/>
                  </a:lnTo>
                  <a:lnTo>
                    <a:pt x="115353" y="47894"/>
                  </a:lnTo>
                  <a:lnTo>
                    <a:pt x="124028" y="35316"/>
                  </a:lnTo>
                  <a:lnTo>
                    <a:pt x="127884" y="25317"/>
                  </a:lnTo>
                  <a:lnTo>
                    <a:pt x="126266" y="20798"/>
                  </a:lnTo>
                  <a:lnTo>
                    <a:pt x="117415" y="12250"/>
                  </a:lnTo>
                  <a:lnTo>
                    <a:pt x="91233" y="0"/>
                  </a:lnTo>
                  <a:lnTo>
                    <a:pt x="66125" y="2565"/>
                  </a:lnTo>
                  <a:lnTo>
                    <a:pt x="32821" y="15357"/>
                  </a:lnTo>
                  <a:lnTo>
                    <a:pt x="25850" y="19450"/>
                  </a:lnTo>
                  <a:lnTo>
                    <a:pt x="14576" y="38109"/>
                  </a:lnTo>
                  <a:lnTo>
                    <a:pt x="9716" y="50492"/>
                  </a:lnTo>
                  <a:lnTo>
                    <a:pt x="7846" y="78364"/>
                  </a:lnTo>
                  <a:lnTo>
                    <a:pt x="14071" y="108390"/>
                  </a:lnTo>
                  <a:lnTo>
                    <a:pt x="38565" y="151076"/>
                  </a:lnTo>
                  <a:lnTo>
                    <a:pt x="55063" y="167606"/>
                  </a:lnTo>
                  <a:lnTo>
                    <a:pt x="85547" y="184349"/>
                  </a:lnTo>
                  <a:lnTo>
                    <a:pt x="154781" y="170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4" name="SMARTInkShape-1069"/>
            <p:cNvSpPr/>
            <p:nvPr/>
          </p:nvSpPr>
          <p:spPr>
            <a:xfrm>
              <a:off x="8441531" y="4202906"/>
              <a:ext cx="11908" cy="297658"/>
            </a:xfrm>
            <a:custGeom>
              <a:avLst/>
              <a:gdLst/>
              <a:ahLst/>
              <a:cxnLst/>
              <a:rect l="0" t="0" r="0" b="0"/>
              <a:pathLst>
                <a:path w="11908" h="297658">
                  <a:moveTo>
                    <a:pt x="11907" y="0"/>
                  </a:moveTo>
                  <a:lnTo>
                    <a:pt x="10584" y="12152"/>
                  </a:lnTo>
                  <a:lnTo>
                    <a:pt x="1655" y="61132"/>
                  </a:lnTo>
                  <a:lnTo>
                    <a:pt x="492" y="108366"/>
                  </a:lnTo>
                  <a:lnTo>
                    <a:pt x="145" y="164253"/>
                  </a:lnTo>
                  <a:lnTo>
                    <a:pt x="29" y="216527"/>
                  </a:lnTo>
                  <a:lnTo>
                    <a:pt x="6" y="268010"/>
                  </a:lnTo>
                  <a:lnTo>
                    <a:pt x="0" y="2976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5" name="SMARTInkShape-1070"/>
            <p:cNvSpPr/>
            <p:nvPr/>
          </p:nvSpPr>
          <p:spPr>
            <a:xfrm>
              <a:off x="8048625" y="4452938"/>
              <a:ext cx="89877" cy="119063"/>
            </a:xfrm>
            <a:custGeom>
              <a:avLst/>
              <a:gdLst/>
              <a:ahLst/>
              <a:cxnLst/>
              <a:rect l="0" t="0" r="0" b="0"/>
              <a:pathLst>
                <a:path w="89877" h="119063">
                  <a:moveTo>
                    <a:pt x="71438" y="0"/>
                  </a:moveTo>
                  <a:lnTo>
                    <a:pt x="80861" y="22374"/>
                  </a:lnTo>
                  <a:lnTo>
                    <a:pt x="89876" y="61154"/>
                  </a:lnTo>
                  <a:lnTo>
                    <a:pt x="84465" y="90237"/>
                  </a:lnTo>
                  <a:lnTo>
                    <a:pt x="40048" y="111381"/>
                  </a:lnTo>
                  <a:lnTo>
                    <a:pt x="0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6" name="SMARTInkShape-1071"/>
            <p:cNvSpPr/>
            <p:nvPr/>
          </p:nvSpPr>
          <p:spPr>
            <a:xfrm>
              <a:off x="7774781" y="4298302"/>
              <a:ext cx="226220" cy="130824"/>
            </a:xfrm>
            <a:custGeom>
              <a:avLst/>
              <a:gdLst/>
              <a:ahLst/>
              <a:cxnLst/>
              <a:rect l="0" t="0" r="0" b="0"/>
              <a:pathLst>
                <a:path w="226220" h="130824">
                  <a:moveTo>
                    <a:pt x="226219" y="11761"/>
                  </a:moveTo>
                  <a:lnTo>
                    <a:pt x="215968" y="1510"/>
                  </a:lnTo>
                  <a:lnTo>
                    <a:pt x="204206" y="0"/>
                  </a:lnTo>
                  <a:lnTo>
                    <a:pt x="144808" y="54000"/>
                  </a:lnTo>
                  <a:lnTo>
                    <a:pt x="92614" y="88026"/>
                  </a:lnTo>
                  <a:lnTo>
                    <a:pt x="41470" y="115559"/>
                  </a:lnTo>
                  <a:lnTo>
                    <a:pt x="0" y="1308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7" name="SMARTInkShape-1072"/>
            <p:cNvSpPr/>
            <p:nvPr/>
          </p:nvSpPr>
          <p:spPr>
            <a:xfrm>
              <a:off x="7834313" y="4333875"/>
              <a:ext cx="130969" cy="130970"/>
            </a:xfrm>
            <a:custGeom>
              <a:avLst/>
              <a:gdLst/>
              <a:ahLst/>
              <a:cxnLst/>
              <a:rect l="0" t="0" r="0" b="0"/>
              <a:pathLst>
                <a:path w="130969" h="130970">
                  <a:moveTo>
                    <a:pt x="0" y="0"/>
                  </a:moveTo>
                  <a:lnTo>
                    <a:pt x="0" y="6321"/>
                  </a:lnTo>
                  <a:lnTo>
                    <a:pt x="6319" y="22892"/>
                  </a:lnTo>
                  <a:lnTo>
                    <a:pt x="22954" y="45336"/>
                  </a:lnTo>
                  <a:lnTo>
                    <a:pt x="81667" y="97172"/>
                  </a:lnTo>
                  <a:lnTo>
                    <a:pt x="130968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8" name="SMARTInkShape-1073"/>
            <p:cNvSpPr/>
            <p:nvPr/>
          </p:nvSpPr>
          <p:spPr>
            <a:xfrm>
              <a:off x="7679531" y="4196047"/>
              <a:ext cx="11908" cy="6860"/>
            </a:xfrm>
            <a:custGeom>
              <a:avLst/>
              <a:gdLst/>
              <a:ahLst/>
              <a:cxnLst/>
              <a:rect l="0" t="0" r="0" b="0"/>
              <a:pathLst>
                <a:path w="11908" h="6860">
                  <a:moveTo>
                    <a:pt x="0" y="6859"/>
                  </a:moveTo>
                  <a:lnTo>
                    <a:pt x="6320" y="538"/>
                  </a:lnTo>
                  <a:lnTo>
                    <a:pt x="8182" y="0"/>
                  </a:lnTo>
                  <a:lnTo>
                    <a:pt x="11907" y="6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9" name="SMARTInkShape-1074"/>
            <p:cNvSpPr/>
            <p:nvPr/>
          </p:nvSpPr>
          <p:spPr>
            <a:xfrm>
              <a:off x="7681677" y="4298156"/>
              <a:ext cx="21668" cy="166689"/>
            </a:xfrm>
            <a:custGeom>
              <a:avLst/>
              <a:gdLst/>
              <a:ahLst/>
              <a:cxnLst/>
              <a:rect l="0" t="0" r="0" b="0"/>
              <a:pathLst>
                <a:path w="21668" h="166689">
                  <a:moveTo>
                    <a:pt x="21667" y="0"/>
                  </a:moveTo>
                  <a:lnTo>
                    <a:pt x="20344" y="50898"/>
                  </a:lnTo>
                  <a:lnTo>
                    <a:pt x="2682" y="109845"/>
                  </a:lnTo>
                  <a:lnTo>
                    <a:pt x="0" y="126431"/>
                  </a:lnTo>
                  <a:lnTo>
                    <a:pt x="2336" y="142623"/>
                  </a:lnTo>
                  <a:lnTo>
                    <a:pt x="9761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0" name="SMARTInkShape-1075"/>
            <p:cNvSpPr/>
            <p:nvPr/>
          </p:nvSpPr>
          <p:spPr>
            <a:xfrm>
              <a:off x="7456163" y="4298156"/>
              <a:ext cx="126575" cy="141312"/>
            </a:xfrm>
            <a:custGeom>
              <a:avLst/>
              <a:gdLst/>
              <a:ahLst/>
              <a:cxnLst/>
              <a:rect l="0" t="0" r="0" b="0"/>
              <a:pathLst>
                <a:path w="126575" h="141312">
                  <a:moveTo>
                    <a:pt x="32868" y="0"/>
                  </a:moveTo>
                  <a:lnTo>
                    <a:pt x="16296" y="26823"/>
                  </a:lnTo>
                  <a:lnTo>
                    <a:pt x="4880" y="39404"/>
                  </a:lnTo>
                  <a:lnTo>
                    <a:pt x="586" y="54554"/>
                  </a:lnTo>
                  <a:lnTo>
                    <a:pt x="0" y="74518"/>
                  </a:lnTo>
                  <a:lnTo>
                    <a:pt x="4149" y="96619"/>
                  </a:lnTo>
                  <a:lnTo>
                    <a:pt x="17459" y="116144"/>
                  </a:lnTo>
                  <a:lnTo>
                    <a:pt x="35281" y="130994"/>
                  </a:lnTo>
                  <a:lnTo>
                    <a:pt x="52020" y="137595"/>
                  </a:lnTo>
                  <a:lnTo>
                    <a:pt x="82639" y="141311"/>
                  </a:lnTo>
                  <a:lnTo>
                    <a:pt x="110528" y="136091"/>
                  </a:lnTo>
                  <a:lnTo>
                    <a:pt x="116392" y="130416"/>
                  </a:lnTo>
                  <a:lnTo>
                    <a:pt x="122905" y="113525"/>
                  </a:lnTo>
                  <a:lnTo>
                    <a:pt x="126574" y="88024"/>
                  </a:lnTo>
                  <a:lnTo>
                    <a:pt x="120377" y="71754"/>
                  </a:lnTo>
                  <a:lnTo>
                    <a:pt x="68587" y="11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1" name="SMARTInkShape-1076"/>
            <p:cNvSpPr/>
            <p:nvPr/>
          </p:nvSpPr>
          <p:spPr>
            <a:xfrm>
              <a:off x="7143750" y="4250531"/>
              <a:ext cx="214314" cy="212819"/>
            </a:xfrm>
            <a:custGeom>
              <a:avLst/>
              <a:gdLst/>
              <a:ahLst/>
              <a:cxnLst/>
              <a:rect l="0" t="0" r="0" b="0"/>
              <a:pathLst>
                <a:path w="214314" h="212819">
                  <a:moveTo>
                    <a:pt x="0" y="23813"/>
                  </a:moveTo>
                  <a:lnTo>
                    <a:pt x="0" y="30133"/>
                  </a:lnTo>
                  <a:lnTo>
                    <a:pt x="3527" y="36764"/>
                  </a:lnTo>
                  <a:lnTo>
                    <a:pt x="37074" y="85526"/>
                  </a:lnTo>
                  <a:lnTo>
                    <a:pt x="67736" y="137721"/>
                  </a:lnTo>
                  <a:lnTo>
                    <a:pt x="94240" y="188776"/>
                  </a:lnTo>
                  <a:lnTo>
                    <a:pt x="102739" y="202963"/>
                  </a:lnTo>
                  <a:lnTo>
                    <a:pt x="110924" y="209268"/>
                  </a:lnTo>
                  <a:lnTo>
                    <a:pt x="122973" y="212818"/>
                  </a:lnTo>
                  <a:lnTo>
                    <a:pt x="126960" y="210671"/>
                  </a:lnTo>
                  <a:lnTo>
                    <a:pt x="153159" y="174717"/>
                  </a:lnTo>
                  <a:lnTo>
                    <a:pt x="172197" y="131526"/>
                  </a:lnTo>
                  <a:lnTo>
                    <a:pt x="184386" y="92617"/>
                  </a:lnTo>
                  <a:lnTo>
                    <a:pt x="208215" y="38018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2" name="SMARTInkShape-1077"/>
            <p:cNvSpPr/>
            <p:nvPr/>
          </p:nvSpPr>
          <p:spPr>
            <a:xfrm>
              <a:off x="6679406" y="4286250"/>
              <a:ext cx="238126" cy="141164"/>
            </a:xfrm>
            <a:custGeom>
              <a:avLst/>
              <a:gdLst/>
              <a:ahLst/>
              <a:cxnLst/>
              <a:rect l="0" t="0" r="0" b="0"/>
              <a:pathLst>
                <a:path w="238126" h="141164">
                  <a:moveTo>
                    <a:pt x="0" y="0"/>
                  </a:moveTo>
                  <a:lnTo>
                    <a:pt x="27988" y="52045"/>
                  </a:lnTo>
                  <a:lnTo>
                    <a:pt x="42374" y="102983"/>
                  </a:lnTo>
                  <a:lnTo>
                    <a:pt x="46933" y="137099"/>
                  </a:lnTo>
                  <a:lnTo>
                    <a:pt x="45841" y="139024"/>
                  </a:lnTo>
                  <a:lnTo>
                    <a:pt x="43789" y="140308"/>
                  </a:lnTo>
                  <a:lnTo>
                    <a:pt x="41099" y="141163"/>
                  </a:lnTo>
                  <a:lnTo>
                    <a:pt x="39306" y="137765"/>
                  </a:lnTo>
                  <a:lnTo>
                    <a:pt x="36191" y="105651"/>
                  </a:lnTo>
                  <a:lnTo>
                    <a:pt x="42179" y="73049"/>
                  </a:lnTo>
                  <a:lnTo>
                    <a:pt x="55788" y="51870"/>
                  </a:lnTo>
                  <a:lnTo>
                    <a:pt x="89289" y="25070"/>
                  </a:lnTo>
                  <a:lnTo>
                    <a:pt x="125676" y="7428"/>
                  </a:lnTo>
                  <a:lnTo>
                    <a:pt x="167994" y="1467"/>
                  </a:lnTo>
                  <a:lnTo>
                    <a:pt x="187552" y="7707"/>
                  </a:lnTo>
                  <a:lnTo>
                    <a:pt x="238125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3" name="SMARTInkShape-1078"/>
            <p:cNvSpPr/>
            <p:nvPr/>
          </p:nvSpPr>
          <p:spPr>
            <a:xfrm>
              <a:off x="6419147" y="4262438"/>
              <a:ext cx="224542" cy="178594"/>
            </a:xfrm>
            <a:custGeom>
              <a:avLst/>
              <a:gdLst/>
              <a:ahLst/>
              <a:cxnLst/>
              <a:rect l="0" t="0" r="0" b="0"/>
              <a:pathLst>
                <a:path w="224542" h="178594">
                  <a:moveTo>
                    <a:pt x="22134" y="0"/>
                  </a:moveTo>
                  <a:lnTo>
                    <a:pt x="15814" y="0"/>
                  </a:lnTo>
                  <a:lnTo>
                    <a:pt x="13952" y="1322"/>
                  </a:lnTo>
                  <a:lnTo>
                    <a:pt x="12711" y="3527"/>
                  </a:lnTo>
                  <a:lnTo>
                    <a:pt x="122" y="50880"/>
                  </a:lnTo>
                  <a:lnTo>
                    <a:pt x="0" y="94569"/>
                  </a:lnTo>
                  <a:lnTo>
                    <a:pt x="4801" y="113027"/>
                  </a:lnTo>
                  <a:lnTo>
                    <a:pt x="14871" y="126522"/>
                  </a:lnTo>
                  <a:lnTo>
                    <a:pt x="21260" y="131973"/>
                  </a:lnTo>
                  <a:lnTo>
                    <a:pt x="38944" y="138029"/>
                  </a:lnTo>
                  <a:lnTo>
                    <a:pt x="58710" y="139398"/>
                  </a:lnTo>
                  <a:lnTo>
                    <a:pt x="107421" y="126019"/>
                  </a:lnTo>
                  <a:lnTo>
                    <a:pt x="116033" y="118409"/>
                  </a:lnTo>
                  <a:lnTo>
                    <a:pt x="143942" y="66026"/>
                  </a:lnTo>
                  <a:lnTo>
                    <a:pt x="151293" y="41754"/>
                  </a:lnTo>
                  <a:lnTo>
                    <a:pt x="152567" y="31039"/>
                  </a:lnTo>
                  <a:lnTo>
                    <a:pt x="152746" y="31275"/>
                  </a:lnTo>
                  <a:lnTo>
                    <a:pt x="154411" y="81427"/>
                  </a:lnTo>
                  <a:lnTo>
                    <a:pt x="166052" y="130198"/>
                  </a:lnTo>
                  <a:lnTo>
                    <a:pt x="174733" y="151793"/>
                  </a:lnTo>
                  <a:lnTo>
                    <a:pt x="187412" y="165800"/>
                  </a:lnTo>
                  <a:lnTo>
                    <a:pt x="198337" y="172908"/>
                  </a:lnTo>
                  <a:lnTo>
                    <a:pt x="224541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4" name="SMARTInkShape-1079"/>
            <p:cNvSpPr/>
            <p:nvPr/>
          </p:nvSpPr>
          <p:spPr>
            <a:xfrm>
              <a:off x="6167438" y="4218513"/>
              <a:ext cx="214313" cy="177305"/>
            </a:xfrm>
            <a:custGeom>
              <a:avLst/>
              <a:gdLst/>
              <a:ahLst/>
              <a:cxnLst/>
              <a:rect l="0" t="0" r="0" b="0"/>
              <a:pathLst>
                <a:path w="214313" h="177305">
                  <a:moveTo>
                    <a:pt x="0" y="103456"/>
                  </a:moveTo>
                  <a:lnTo>
                    <a:pt x="10827" y="93951"/>
                  </a:lnTo>
                  <a:lnTo>
                    <a:pt x="28490" y="84470"/>
                  </a:lnTo>
                  <a:lnTo>
                    <a:pt x="82469" y="69239"/>
                  </a:lnTo>
                  <a:lnTo>
                    <a:pt x="116158" y="49955"/>
                  </a:lnTo>
                  <a:lnTo>
                    <a:pt x="139095" y="24565"/>
                  </a:lnTo>
                  <a:lnTo>
                    <a:pt x="139032" y="20435"/>
                  </a:lnTo>
                  <a:lnTo>
                    <a:pt x="135433" y="8790"/>
                  </a:lnTo>
                  <a:lnTo>
                    <a:pt x="129976" y="4627"/>
                  </a:lnTo>
                  <a:lnTo>
                    <a:pt x="113330" y="0"/>
                  </a:lnTo>
                  <a:lnTo>
                    <a:pt x="92701" y="5000"/>
                  </a:lnTo>
                  <a:lnTo>
                    <a:pt x="53442" y="23447"/>
                  </a:lnTo>
                  <a:lnTo>
                    <a:pt x="28328" y="48440"/>
                  </a:lnTo>
                  <a:lnTo>
                    <a:pt x="19206" y="73272"/>
                  </a:lnTo>
                  <a:lnTo>
                    <a:pt x="16473" y="99301"/>
                  </a:lnTo>
                  <a:lnTo>
                    <a:pt x="19668" y="119689"/>
                  </a:lnTo>
                  <a:lnTo>
                    <a:pt x="41546" y="152363"/>
                  </a:lnTo>
                  <a:lnTo>
                    <a:pt x="69176" y="168407"/>
                  </a:lnTo>
                  <a:lnTo>
                    <a:pt x="102181" y="177304"/>
                  </a:lnTo>
                  <a:lnTo>
                    <a:pt x="159433" y="175761"/>
                  </a:lnTo>
                  <a:lnTo>
                    <a:pt x="169789" y="175472"/>
                  </a:lnTo>
                  <a:lnTo>
                    <a:pt x="188351" y="168095"/>
                  </a:lnTo>
                  <a:lnTo>
                    <a:pt x="214312" y="1510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5" name="SMARTInkShape-1080"/>
            <p:cNvSpPr/>
            <p:nvPr/>
          </p:nvSpPr>
          <p:spPr>
            <a:xfrm>
              <a:off x="6060281" y="3988594"/>
              <a:ext cx="21387" cy="464345"/>
            </a:xfrm>
            <a:custGeom>
              <a:avLst/>
              <a:gdLst/>
              <a:ahLst/>
              <a:cxnLst/>
              <a:rect l="0" t="0" r="0" b="0"/>
              <a:pathLst>
                <a:path w="21387" h="464345">
                  <a:moveTo>
                    <a:pt x="11907" y="0"/>
                  </a:moveTo>
                  <a:lnTo>
                    <a:pt x="11907" y="53269"/>
                  </a:lnTo>
                  <a:lnTo>
                    <a:pt x="18227" y="106036"/>
                  </a:lnTo>
                  <a:lnTo>
                    <a:pt x="21330" y="151196"/>
                  </a:lnTo>
                  <a:lnTo>
                    <a:pt x="21386" y="196844"/>
                  </a:lnTo>
                  <a:lnTo>
                    <a:pt x="15303" y="250147"/>
                  </a:lnTo>
                  <a:lnTo>
                    <a:pt x="13415" y="296826"/>
                  </a:lnTo>
                  <a:lnTo>
                    <a:pt x="6033" y="349887"/>
                  </a:lnTo>
                  <a:lnTo>
                    <a:pt x="795" y="402806"/>
                  </a:lnTo>
                  <a:lnTo>
                    <a:pt x="0" y="464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47" name="SMARTInkShape-Group140"/>
          <p:cNvGrpSpPr/>
          <p:nvPr/>
        </p:nvGrpSpPr>
        <p:grpSpPr>
          <a:xfrm>
            <a:off x="4037121" y="4596316"/>
            <a:ext cx="3999599" cy="356685"/>
            <a:chOff x="4037121" y="4596316"/>
            <a:chExt cx="3999599" cy="356685"/>
          </a:xfrm>
        </p:grpSpPr>
        <p:sp>
          <p:nvSpPr>
            <p:cNvPr id="127" name="SMARTInkShape-1081"/>
            <p:cNvSpPr/>
            <p:nvPr/>
          </p:nvSpPr>
          <p:spPr>
            <a:xfrm>
              <a:off x="8036719" y="4929188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8" name="SMARTInkShape-1082"/>
            <p:cNvSpPr/>
            <p:nvPr/>
          </p:nvSpPr>
          <p:spPr>
            <a:xfrm>
              <a:off x="7893844" y="4786458"/>
              <a:ext cx="95251" cy="166543"/>
            </a:xfrm>
            <a:custGeom>
              <a:avLst/>
              <a:gdLst/>
              <a:ahLst/>
              <a:cxnLst/>
              <a:rect l="0" t="0" r="0" b="0"/>
              <a:pathLst>
                <a:path w="95251" h="166543">
                  <a:moveTo>
                    <a:pt x="95250" y="11761"/>
                  </a:moveTo>
                  <a:lnTo>
                    <a:pt x="72874" y="2338"/>
                  </a:lnTo>
                  <a:lnTo>
                    <a:pt x="23236" y="0"/>
                  </a:lnTo>
                  <a:lnTo>
                    <a:pt x="20783" y="3921"/>
                  </a:lnTo>
                  <a:lnTo>
                    <a:pt x="21584" y="18860"/>
                  </a:lnTo>
                  <a:lnTo>
                    <a:pt x="50439" y="77501"/>
                  </a:lnTo>
                  <a:lnTo>
                    <a:pt x="77181" y="118689"/>
                  </a:lnTo>
                  <a:lnTo>
                    <a:pt x="82126" y="150622"/>
                  </a:lnTo>
                  <a:lnTo>
                    <a:pt x="79886" y="155929"/>
                  </a:lnTo>
                  <a:lnTo>
                    <a:pt x="75746" y="159467"/>
                  </a:lnTo>
                  <a:lnTo>
                    <a:pt x="62769" y="163398"/>
                  </a:lnTo>
                  <a:lnTo>
                    <a:pt x="0" y="1665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9" name="SMARTInkShape-1083"/>
            <p:cNvSpPr/>
            <p:nvPr/>
          </p:nvSpPr>
          <p:spPr>
            <a:xfrm>
              <a:off x="7727156" y="4780671"/>
              <a:ext cx="95251" cy="148518"/>
            </a:xfrm>
            <a:custGeom>
              <a:avLst/>
              <a:gdLst/>
              <a:ahLst/>
              <a:cxnLst/>
              <a:rect l="0" t="0" r="0" b="0"/>
              <a:pathLst>
                <a:path w="95251" h="148518">
                  <a:moveTo>
                    <a:pt x="0" y="53267"/>
                  </a:moveTo>
                  <a:lnTo>
                    <a:pt x="0" y="46946"/>
                  </a:lnTo>
                  <a:lnTo>
                    <a:pt x="2646" y="45084"/>
                  </a:lnTo>
                  <a:lnTo>
                    <a:pt x="61155" y="31952"/>
                  </a:lnTo>
                  <a:lnTo>
                    <a:pt x="83972" y="21081"/>
                  </a:lnTo>
                  <a:lnTo>
                    <a:pt x="93766" y="7936"/>
                  </a:lnTo>
                  <a:lnTo>
                    <a:pt x="87535" y="3133"/>
                  </a:lnTo>
                  <a:lnTo>
                    <a:pt x="82169" y="0"/>
                  </a:lnTo>
                  <a:lnTo>
                    <a:pt x="65624" y="48"/>
                  </a:lnTo>
                  <a:lnTo>
                    <a:pt x="46364" y="5801"/>
                  </a:lnTo>
                  <a:lnTo>
                    <a:pt x="28985" y="17178"/>
                  </a:lnTo>
                  <a:lnTo>
                    <a:pt x="19497" y="31054"/>
                  </a:lnTo>
                  <a:lnTo>
                    <a:pt x="14156" y="57268"/>
                  </a:lnTo>
                  <a:lnTo>
                    <a:pt x="13406" y="67840"/>
                  </a:lnTo>
                  <a:lnTo>
                    <a:pt x="23156" y="90171"/>
                  </a:lnTo>
                  <a:lnTo>
                    <a:pt x="55433" y="130525"/>
                  </a:lnTo>
                  <a:lnTo>
                    <a:pt x="95250" y="148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0" name="SMARTInkShape-1084"/>
            <p:cNvSpPr/>
            <p:nvPr/>
          </p:nvSpPr>
          <p:spPr>
            <a:xfrm>
              <a:off x="7539083" y="4762500"/>
              <a:ext cx="128543" cy="142876"/>
            </a:xfrm>
            <a:custGeom>
              <a:avLst/>
              <a:gdLst/>
              <a:ahLst/>
              <a:cxnLst/>
              <a:rect l="0" t="0" r="0" b="0"/>
              <a:pathLst>
                <a:path w="128543" h="142876">
                  <a:moveTo>
                    <a:pt x="9480" y="0"/>
                  </a:moveTo>
                  <a:lnTo>
                    <a:pt x="3160" y="6321"/>
                  </a:lnTo>
                  <a:lnTo>
                    <a:pt x="56" y="16478"/>
                  </a:lnTo>
                  <a:lnTo>
                    <a:pt x="0" y="31136"/>
                  </a:lnTo>
                  <a:lnTo>
                    <a:pt x="17978" y="86387"/>
                  </a:lnTo>
                  <a:lnTo>
                    <a:pt x="25604" y="102777"/>
                  </a:lnTo>
                  <a:lnTo>
                    <a:pt x="36931" y="115351"/>
                  </a:lnTo>
                  <a:lnTo>
                    <a:pt x="43655" y="120558"/>
                  </a:lnTo>
                  <a:lnTo>
                    <a:pt x="50783" y="122705"/>
                  </a:lnTo>
                  <a:lnTo>
                    <a:pt x="65761" y="121563"/>
                  </a:lnTo>
                  <a:lnTo>
                    <a:pt x="81236" y="113118"/>
                  </a:lnTo>
                  <a:lnTo>
                    <a:pt x="106409" y="92459"/>
                  </a:lnTo>
                  <a:lnTo>
                    <a:pt x="112092" y="76812"/>
                  </a:lnTo>
                  <a:lnTo>
                    <a:pt x="116459" y="31102"/>
                  </a:lnTo>
                  <a:lnTo>
                    <a:pt x="116517" y="31317"/>
                  </a:lnTo>
                  <a:lnTo>
                    <a:pt x="116631" y="88290"/>
                  </a:lnTo>
                  <a:lnTo>
                    <a:pt x="117957" y="117882"/>
                  </a:lnTo>
                  <a:lnTo>
                    <a:pt x="128542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1" name="SMARTInkShape-1085"/>
            <p:cNvSpPr/>
            <p:nvPr/>
          </p:nvSpPr>
          <p:spPr>
            <a:xfrm>
              <a:off x="7337278" y="4665638"/>
              <a:ext cx="127942" cy="237699"/>
            </a:xfrm>
            <a:custGeom>
              <a:avLst/>
              <a:gdLst/>
              <a:ahLst/>
              <a:cxnLst/>
              <a:rect l="0" t="0" r="0" b="0"/>
              <a:pathLst>
                <a:path w="127942" h="237699">
                  <a:moveTo>
                    <a:pt x="104128" y="156393"/>
                  </a:moveTo>
                  <a:lnTo>
                    <a:pt x="87556" y="129570"/>
                  </a:lnTo>
                  <a:lnTo>
                    <a:pt x="76479" y="124628"/>
                  </a:lnTo>
                  <a:lnTo>
                    <a:pt x="69819" y="123310"/>
                  </a:lnTo>
                  <a:lnTo>
                    <a:pt x="55367" y="125373"/>
                  </a:lnTo>
                  <a:lnTo>
                    <a:pt x="24529" y="131158"/>
                  </a:lnTo>
                  <a:lnTo>
                    <a:pt x="17989" y="135601"/>
                  </a:lnTo>
                  <a:lnTo>
                    <a:pt x="7195" y="151121"/>
                  </a:lnTo>
                  <a:lnTo>
                    <a:pt x="0" y="182171"/>
                  </a:lnTo>
                  <a:lnTo>
                    <a:pt x="5373" y="204891"/>
                  </a:lnTo>
                  <a:lnTo>
                    <a:pt x="15258" y="224250"/>
                  </a:lnTo>
                  <a:lnTo>
                    <a:pt x="24060" y="232854"/>
                  </a:lnTo>
                  <a:lnTo>
                    <a:pt x="49095" y="237698"/>
                  </a:lnTo>
                  <a:lnTo>
                    <a:pt x="66881" y="231775"/>
                  </a:lnTo>
                  <a:lnTo>
                    <a:pt x="75328" y="226491"/>
                  </a:lnTo>
                  <a:lnTo>
                    <a:pt x="88241" y="202981"/>
                  </a:lnTo>
                  <a:lnTo>
                    <a:pt x="100990" y="146634"/>
                  </a:lnTo>
                  <a:lnTo>
                    <a:pt x="109519" y="96763"/>
                  </a:lnTo>
                  <a:lnTo>
                    <a:pt x="114747" y="42309"/>
                  </a:lnTo>
                  <a:lnTo>
                    <a:pt x="115959" y="0"/>
                  </a:lnTo>
                  <a:lnTo>
                    <a:pt x="114709" y="54291"/>
                  </a:lnTo>
                  <a:lnTo>
                    <a:pt x="105783" y="103113"/>
                  </a:lnTo>
                  <a:lnTo>
                    <a:pt x="105778" y="162087"/>
                  </a:lnTo>
                  <a:lnTo>
                    <a:pt x="113730" y="199532"/>
                  </a:lnTo>
                  <a:lnTo>
                    <a:pt x="127941" y="2278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2" name="SMARTInkShape-1086"/>
            <p:cNvSpPr/>
            <p:nvPr/>
          </p:nvSpPr>
          <p:spPr>
            <a:xfrm>
              <a:off x="7168762" y="4750594"/>
              <a:ext cx="105958" cy="134361"/>
            </a:xfrm>
            <a:custGeom>
              <a:avLst/>
              <a:gdLst/>
              <a:ahLst/>
              <a:cxnLst/>
              <a:rect l="0" t="0" r="0" b="0"/>
              <a:pathLst>
                <a:path w="105958" h="134361">
                  <a:moveTo>
                    <a:pt x="22613" y="0"/>
                  </a:moveTo>
                  <a:lnTo>
                    <a:pt x="22613" y="50898"/>
                  </a:lnTo>
                  <a:lnTo>
                    <a:pt x="21291" y="108521"/>
                  </a:lnTo>
                  <a:lnTo>
                    <a:pt x="12362" y="134071"/>
                  </a:lnTo>
                  <a:lnTo>
                    <a:pt x="10487" y="134360"/>
                  </a:lnTo>
                  <a:lnTo>
                    <a:pt x="4876" y="127625"/>
                  </a:lnTo>
                  <a:lnTo>
                    <a:pt x="0" y="94883"/>
                  </a:lnTo>
                  <a:lnTo>
                    <a:pt x="479" y="75003"/>
                  </a:lnTo>
                  <a:lnTo>
                    <a:pt x="9734" y="46476"/>
                  </a:lnTo>
                  <a:lnTo>
                    <a:pt x="21739" y="29035"/>
                  </a:lnTo>
                  <a:lnTo>
                    <a:pt x="35895" y="19518"/>
                  </a:lnTo>
                  <a:lnTo>
                    <a:pt x="58739" y="14162"/>
                  </a:lnTo>
                  <a:lnTo>
                    <a:pt x="66541" y="13410"/>
                  </a:lnTo>
                  <a:lnTo>
                    <a:pt x="82264" y="19630"/>
                  </a:lnTo>
                  <a:lnTo>
                    <a:pt x="90162" y="24992"/>
                  </a:lnTo>
                  <a:lnTo>
                    <a:pt x="95428" y="31213"/>
                  </a:lnTo>
                  <a:lnTo>
                    <a:pt x="101277" y="45181"/>
                  </a:lnTo>
                  <a:lnTo>
                    <a:pt x="105341" y="77648"/>
                  </a:lnTo>
                  <a:lnTo>
                    <a:pt x="105957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3" name="SMARTInkShape-1087"/>
            <p:cNvSpPr/>
            <p:nvPr/>
          </p:nvSpPr>
          <p:spPr>
            <a:xfrm>
              <a:off x="6893719" y="4727622"/>
              <a:ext cx="226220" cy="165848"/>
            </a:xfrm>
            <a:custGeom>
              <a:avLst/>
              <a:gdLst/>
              <a:ahLst/>
              <a:cxnLst/>
              <a:rect l="0" t="0" r="0" b="0"/>
              <a:pathLst>
                <a:path w="226220" h="165848">
                  <a:moveTo>
                    <a:pt x="0" y="58691"/>
                  </a:moveTo>
                  <a:lnTo>
                    <a:pt x="59081" y="60013"/>
                  </a:lnTo>
                  <a:lnTo>
                    <a:pt x="110595" y="68114"/>
                  </a:lnTo>
                  <a:lnTo>
                    <a:pt x="152273" y="66333"/>
                  </a:lnTo>
                  <a:lnTo>
                    <a:pt x="182701" y="57427"/>
                  </a:lnTo>
                  <a:lnTo>
                    <a:pt x="211155" y="42566"/>
                  </a:lnTo>
                  <a:lnTo>
                    <a:pt x="216176" y="37357"/>
                  </a:lnTo>
                  <a:lnTo>
                    <a:pt x="221754" y="24515"/>
                  </a:lnTo>
                  <a:lnTo>
                    <a:pt x="221920" y="18709"/>
                  </a:lnTo>
                  <a:lnTo>
                    <a:pt x="218576" y="8730"/>
                  </a:lnTo>
                  <a:lnTo>
                    <a:pt x="214508" y="5540"/>
                  </a:lnTo>
                  <a:lnTo>
                    <a:pt x="202935" y="1995"/>
                  </a:lnTo>
                  <a:lnTo>
                    <a:pt x="181543" y="0"/>
                  </a:lnTo>
                  <a:lnTo>
                    <a:pt x="173945" y="3688"/>
                  </a:lnTo>
                  <a:lnTo>
                    <a:pt x="158447" y="18370"/>
                  </a:lnTo>
                  <a:lnTo>
                    <a:pt x="141169" y="48948"/>
                  </a:lnTo>
                  <a:lnTo>
                    <a:pt x="133990" y="76824"/>
                  </a:lnTo>
                  <a:lnTo>
                    <a:pt x="139366" y="97177"/>
                  </a:lnTo>
                  <a:lnTo>
                    <a:pt x="151898" y="118129"/>
                  </a:lnTo>
                  <a:lnTo>
                    <a:pt x="181267" y="143476"/>
                  </a:lnTo>
                  <a:lnTo>
                    <a:pt x="226219" y="1658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4" name="SMARTInkShape-1088"/>
            <p:cNvSpPr/>
            <p:nvPr/>
          </p:nvSpPr>
          <p:spPr>
            <a:xfrm>
              <a:off x="6965156" y="4655344"/>
              <a:ext cx="1" cy="285751"/>
            </a:xfrm>
            <a:custGeom>
              <a:avLst/>
              <a:gdLst/>
              <a:ahLst/>
              <a:cxnLst/>
              <a:rect l="0" t="0" r="0" b="0"/>
              <a:pathLst>
                <a:path w="1" h="285751">
                  <a:moveTo>
                    <a:pt x="0" y="0"/>
                  </a:moveTo>
                  <a:lnTo>
                    <a:pt x="0" y="52767"/>
                  </a:lnTo>
                  <a:lnTo>
                    <a:pt x="0" y="100448"/>
                  </a:lnTo>
                  <a:lnTo>
                    <a:pt x="0" y="143533"/>
                  </a:lnTo>
                  <a:lnTo>
                    <a:pt x="0" y="19437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5" name="SMARTInkShape-1089"/>
            <p:cNvSpPr/>
            <p:nvPr/>
          </p:nvSpPr>
          <p:spPr>
            <a:xfrm>
              <a:off x="6727249" y="4762500"/>
              <a:ext cx="118846" cy="166689"/>
            </a:xfrm>
            <a:custGeom>
              <a:avLst/>
              <a:gdLst/>
              <a:ahLst/>
              <a:cxnLst/>
              <a:rect l="0" t="0" r="0" b="0"/>
              <a:pathLst>
                <a:path w="118846" h="166689">
                  <a:moveTo>
                    <a:pt x="11689" y="0"/>
                  </a:moveTo>
                  <a:lnTo>
                    <a:pt x="11689" y="56139"/>
                  </a:lnTo>
                  <a:lnTo>
                    <a:pt x="10366" y="108982"/>
                  </a:lnTo>
                  <a:lnTo>
                    <a:pt x="1437" y="127812"/>
                  </a:lnTo>
                  <a:lnTo>
                    <a:pt x="886" y="127541"/>
                  </a:lnTo>
                  <a:lnTo>
                    <a:pt x="0" y="114074"/>
                  </a:lnTo>
                  <a:lnTo>
                    <a:pt x="1134" y="71858"/>
                  </a:lnTo>
                  <a:lnTo>
                    <a:pt x="16357" y="38436"/>
                  </a:lnTo>
                  <a:lnTo>
                    <a:pt x="27771" y="21825"/>
                  </a:lnTo>
                  <a:lnTo>
                    <a:pt x="35592" y="16314"/>
                  </a:lnTo>
                  <a:lnTo>
                    <a:pt x="39530" y="14844"/>
                  </a:lnTo>
                  <a:lnTo>
                    <a:pt x="43480" y="15188"/>
                  </a:lnTo>
                  <a:lnTo>
                    <a:pt x="51395" y="19098"/>
                  </a:lnTo>
                  <a:lnTo>
                    <a:pt x="81511" y="73114"/>
                  </a:lnTo>
                  <a:lnTo>
                    <a:pt x="100166" y="122521"/>
                  </a:lnTo>
                  <a:lnTo>
                    <a:pt x="106924" y="155218"/>
                  </a:lnTo>
                  <a:lnTo>
                    <a:pt x="109575" y="159042"/>
                  </a:lnTo>
                  <a:lnTo>
                    <a:pt x="118845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6" name="SMARTInkShape-1090"/>
            <p:cNvSpPr/>
            <p:nvPr/>
          </p:nvSpPr>
          <p:spPr>
            <a:xfrm>
              <a:off x="6505394" y="4734196"/>
              <a:ext cx="185920" cy="186740"/>
            </a:xfrm>
            <a:custGeom>
              <a:avLst/>
              <a:gdLst/>
              <a:ahLst/>
              <a:cxnLst/>
              <a:rect l="0" t="0" r="0" b="0"/>
              <a:pathLst>
                <a:path w="185920" h="186740">
                  <a:moveTo>
                    <a:pt x="54950" y="75929"/>
                  </a:moveTo>
                  <a:lnTo>
                    <a:pt x="54950" y="86180"/>
                  </a:lnTo>
                  <a:lnTo>
                    <a:pt x="61270" y="93666"/>
                  </a:lnTo>
                  <a:lnTo>
                    <a:pt x="67901" y="97041"/>
                  </a:lnTo>
                  <a:lnTo>
                    <a:pt x="104524" y="106245"/>
                  </a:lnTo>
                  <a:lnTo>
                    <a:pt x="139645" y="100859"/>
                  </a:lnTo>
                  <a:lnTo>
                    <a:pt x="144485" y="97841"/>
                  </a:lnTo>
                  <a:lnTo>
                    <a:pt x="153393" y="87432"/>
                  </a:lnTo>
                  <a:lnTo>
                    <a:pt x="158233" y="70458"/>
                  </a:lnTo>
                  <a:lnTo>
                    <a:pt x="159524" y="60376"/>
                  </a:lnTo>
                  <a:lnTo>
                    <a:pt x="153903" y="42117"/>
                  </a:lnTo>
                  <a:lnTo>
                    <a:pt x="142585" y="26506"/>
                  </a:lnTo>
                  <a:lnTo>
                    <a:pt x="120015" y="10279"/>
                  </a:lnTo>
                  <a:lnTo>
                    <a:pt x="99743" y="1331"/>
                  </a:lnTo>
                  <a:lnTo>
                    <a:pt x="77503" y="0"/>
                  </a:lnTo>
                  <a:lnTo>
                    <a:pt x="37210" y="9925"/>
                  </a:lnTo>
                  <a:lnTo>
                    <a:pt x="20165" y="24104"/>
                  </a:lnTo>
                  <a:lnTo>
                    <a:pt x="11917" y="33442"/>
                  </a:lnTo>
                  <a:lnTo>
                    <a:pt x="2752" y="54400"/>
                  </a:lnTo>
                  <a:lnTo>
                    <a:pt x="0" y="78267"/>
                  </a:lnTo>
                  <a:lnTo>
                    <a:pt x="3188" y="106513"/>
                  </a:lnTo>
                  <a:lnTo>
                    <a:pt x="12542" y="129651"/>
                  </a:lnTo>
                  <a:lnTo>
                    <a:pt x="26841" y="148753"/>
                  </a:lnTo>
                  <a:lnTo>
                    <a:pt x="46425" y="166063"/>
                  </a:lnTo>
                  <a:lnTo>
                    <a:pt x="92406" y="184362"/>
                  </a:lnTo>
                  <a:lnTo>
                    <a:pt x="121867" y="186739"/>
                  </a:lnTo>
                  <a:lnTo>
                    <a:pt x="185919" y="1711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7" name="SMARTInkShape-1091"/>
            <p:cNvSpPr/>
            <p:nvPr/>
          </p:nvSpPr>
          <p:spPr>
            <a:xfrm>
              <a:off x="6084094" y="4833938"/>
              <a:ext cx="11907" cy="11907"/>
            </a:xfrm>
            <a:custGeom>
              <a:avLst/>
              <a:gdLst/>
              <a:ahLst/>
              <a:cxnLst/>
              <a:rect l="0" t="0" r="0" b="0"/>
              <a:pathLst>
                <a:path w="11907" h="11907">
                  <a:moveTo>
                    <a:pt x="11906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8" name="SMARTInkShape-1092"/>
            <p:cNvSpPr/>
            <p:nvPr/>
          </p:nvSpPr>
          <p:spPr>
            <a:xfrm>
              <a:off x="5965031" y="4822031"/>
              <a:ext cx="11908" cy="1"/>
            </a:xfrm>
            <a:custGeom>
              <a:avLst/>
              <a:gdLst/>
              <a:ahLst/>
              <a:cxnLst/>
              <a:rect l="0" t="0" r="0" b="0"/>
              <a:pathLst>
                <a:path w="11908" h="1">
                  <a:moveTo>
                    <a:pt x="1190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9" name="SMARTInkShape-1093"/>
            <p:cNvSpPr/>
            <p:nvPr/>
          </p:nvSpPr>
          <p:spPr>
            <a:xfrm>
              <a:off x="5703094" y="4720249"/>
              <a:ext cx="95251" cy="170994"/>
            </a:xfrm>
            <a:custGeom>
              <a:avLst/>
              <a:gdLst/>
              <a:ahLst/>
              <a:cxnLst/>
              <a:rect l="0" t="0" r="0" b="0"/>
              <a:pathLst>
                <a:path w="95251" h="170994">
                  <a:moveTo>
                    <a:pt x="95250" y="18439"/>
                  </a:moveTo>
                  <a:lnTo>
                    <a:pt x="88929" y="12118"/>
                  </a:lnTo>
                  <a:lnTo>
                    <a:pt x="82297" y="9015"/>
                  </a:lnTo>
                  <a:lnTo>
                    <a:pt x="46997" y="0"/>
                  </a:lnTo>
                  <a:lnTo>
                    <a:pt x="34998" y="2747"/>
                  </a:lnTo>
                  <a:lnTo>
                    <a:pt x="31269" y="6655"/>
                  </a:lnTo>
                  <a:lnTo>
                    <a:pt x="27127" y="18052"/>
                  </a:lnTo>
                  <a:lnTo>
                    <a:pt x="27345" y="23472"/>
                  </a:lnTo>
                  <a:lnTo>
                    <a:pt x="53820" y="78450"/>
                  </a:lnTo>
                  <a:lnTo>
                    <a:pt x="85252" y="135000"/>
                  </a:lnTo>
                  <a:lnTo>
                    <a:pt x="87263" y="142448"/>
                  </a:lnTo>
                  <a:lnTo>
                    <a:pt x="85967" y="157779"/>
                  </a:lnTo>
                  <a:lnTo>
                    <a:pt x="82446" y="162926"/>
                  </a:lnTo>
                  <a:lnTo>
                    <a:pt x="77454" y="166358"/>
                  </a:lnTo>
                  <a:lnTo>
                    <a:pt x="63529" y="170170"/>
                  </a:lnTo>
                  <a:lnTo>
                    <a:pt x="36020" y="170993"/>
                  </a:lnTo>
                  <a:lnTo>
                    <a:pt x="0" y="1613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0" name="SMARTInkShape-1094"/>
            <p:cNvSpPr/>
            <p:nvPr/>
          </p:nvSpPr>
          <p:spPr>
            <a:xfrm>
              <a:off x="5512594" y="4729669"/>
              <a:ext cx="107157" cy="151895"/>
            </a:xfrm>
            <a:custGeom>
              <a:avLst/>
              <a:gdLst/>
              <a:ahLst/>
              <a:cxnLst/>
              <a:rect l="0" t="0" r="0" b="0"/>
              <a:pathLst>
                <a:path w="107157" h="151895">
                  <a:moveTo>
                    <a:pt x="0" y="68550"/>
                  </a:moveTo>
                  <a:lnTo>
                    <a:pt x="6320" y="62229"/>
                  </a:lnTo>
                  <a:lnTo>
                    <a:pt x="12951" y="59127"/>
                  </a:lnTo>
                  <a:lnTo>
                    <a:pt x="67609" y="43911"/>
                  </a:lnTo>
                  <a:lnTo>
                    <a:pt x="90588" y="32586"/>
                  </a:lnTo>
                  <a:lnTo>
                    <a:pt x="99792" y="24784"/>
                  </a:lnTo>
                  <a:lnTo>
                    <a:pt x="103883" y="16908"/>
                  </a:lnTo>
                  <a:lnTo>
                    <a:pt x="103651" y="12955"/>
                  </a:lnTo>
                  <a:lnTo>
                    <a:pt x="99865" y="5035"/>
                  </a:lnTo>
                  <a:lnTo>
                    <a:pt x="86718" y="634"/>
                  </a:lnTo>
                  <a:lnTo>
                    <a:pt x="70292" y="0"/>
                  </a:lnTo>
                  <a:lnTo>
                    <a:pt x="58581" y="4128"/>
                  </a:lnTo>
                  <a:lnTo>
                    <a:pt x="38230" y="26531"/>
                  </a:lnTo>
                  <a:lnTo>
                    <a:pt x="30220" y="50757"/>
                  </a:lnTo>
                  <a:lnTo>
                    <a:pt x="27983" y="77840"/>
                  </a:lnTo>
                  <a:lnTo>
                    <a:pt x="31398" y="103106"/>
                  </a:lnTo>
                  <a:lnTo>
                    <a:pt x="40853" y="120508"/>
                  </a:lnTo>
                  <a:lnTo>
                    <a:pt x="55198" y="132652"/>
                  </a:lnTo>
                  <a:lnTo>
                    <a:pt x="107156" y="1518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1" name="SMARTInkShape-1095"/>
            <p:cNvSpPr/>
            <p:nvPr/>
          </p:nvSpPr>
          <p:spPr>
            <a:xfrm>
              <a:off x="5310188" y="4726781"/>
              <a:ext cx="130969" cy="142876"/>
            </a:xfrm>
            <a:custGeom>
              <a:avLst/>
              <a:gdLst/>
              <a:ahLst/>
              <a:cxnLst/>
              <a:rect l="0" t="0" r="0" b="0"/>
              <a:pathLst>
                <a:path w="130969" h="142876">
                  <a:moveTo>
                    <a:pt x="0" y="0"/>
                  </a:moveTo>
                  <a:lnTo>
                    <a:pt x="8182" y="19011"/>
                  </a:lnTo>
                  <a:lnTo>
                    <a:pt x="11579" y="73281"/>
                  </a:lnTo>
                  <a:lnTo>
                    <a:pt x="11887" y="128986"/>
                  </a:lnTo>
                  <a:lnTo>
                    <a:pt x="11892" y="133616"/>
                  </a:lnTo>
                  <a:lnTo>
                    <a:pt x="10574" y="136702"/>
                  </a:lnTo>
                  <a:lnTo>
                    <a:pt x="8372" y="138760"/>
                  </a:lnTo>
                  <a:lnTo>
                    <a:pt x="1653" y="142062"/>
                  </a:lnTo>
                  <a:lnTo>
                    <a:pt x="489" y="123673"/>
                  </a:lnTo>
                  <a:lnTo>
                    <a:pt x="13016" y="70477"/>
                  </a:lnTo>
                  <a:lnTo>
                    <a:pt x="24141" y="42490"/>
                  </a:lnTo>
                  <a:lnTo>
                    <a:pt x="33218" y="30791"/>
                  </a:lnTo>
                  <a:lnTo>
                    <a:pt x="46072" y="21182"/>
                  </a:lnTo>
                  <a:lnTo>
                    <a:pt x="60605" y="16029"/>
                  </a:lnTo>
                  <a:lnTo>
                    <a:pt x="68183" y="14655"/>
                  </a:lnTo>
                  <a:lnTo>
                    <a:pt x="87190" y="20184"/>
                  </a:lnTo>
                  <a:lnTo>
                    <a:pt x="104897" y="30137"/>
                  </a:lnTo>
                  <a:lnTo>
                    <a:pt x="112766" y="38970"/>
                  </a:lnTo>
                  <a:lnTo>
                    <a:pt x="123517" y="64023"/>
                  </a:lnTo>
                  <a:lnTo>
                    <a:pt x="130968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2" name="SMARTInkShape-1096"/>
            <p:cNvSpPr/>
            <p:nvPr/>
          </p:nvSpPr>
          <p:spPr>
            <a:xfrm>
              <a:off x="5155406" y="4714875"/>
              <a:ext cx="71439" cy="138163"/>
            </a:xfrm>
            <a:custGeom>
              <a:avLst/>
              <a:gdLst/>
              <a:ahLst/>
              <a:cxnLst/>
              <a:rect l="0" t="0" r="0" b="0"/>
              <a:pathLst>
                <a:path w="71439" h="138163">
                  <a:moveTo>
                    <a:pt x="0" y="0"/>
                  </a:moveTo>
                  <a:lnTo>
                    <a:pt x="0" y="59056"/>
                  </a:lnTo>
                  <a:lnTo>
                    <a:pt x="1323" y="79528"/>
                  </a:lnTo>
                  <a:lnTo>
                    <a:pt x="11579" y="138162"/>
                  </a:lnTo>
                  <a:lnTo>
                    <a:pt x="11761" y="135048"/>
                  </a:lnTo>
                  <a:lnTo>
                    <a:pt x="8314" y="129254"/>
                  </a:lnTo>
                  <a:lnTo>
                    <a:pt x="5543" y="125857"/>
                  </a:lnTo>
                  <a:lnTo>
                    <a:pt x="1642" y="102113"/>
                  </a:lnTo>
                  <a:lnTo>
                    <a:pt x="10395" y="58169"/>
                  </a:lnTo>
                  <a:lnTo>
                    <a:pt x="71438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3" name="SMARTInkShape-1097"/>
            <p:cNvSpPr/>
            <p:nvPr/>
          </p:nvSpPr>
          <p:spPr>
            <a:xfrm>
              <a:off x="4869656" y="4693512"/>
              <a:ext cx="214314" cy="164239"/>
            </a:xfrm>
            <a:custGeom>
              <a:avLst/>
              <a:gdLst/>
              <a:ahLst/>
              <a:cxnLst/>
              <a:rect l="0" t="0" r="0" b="0"/>
              <a:pathLst>
                <a:path w="214314" h="164239">
                  <a:moveTo>
                    <a:pt x="0" y="80894"/>
                  </a:moveTo>
                  <a:lnTo>
                    <a:pt x="0" y="74574"/>
                  </a:lnTo>
                  <a:lnTo>
                    <a:pt x="3528" y="67943"/>
                  </a:lnTo>
                  <a:lnTo>
                    <a:pt x="6321" y="64323"/>
                  </a:lnTo>
                  <a:lnTo>
                    <a:pt x="20007" y="60300"/>
                  </a:lnTo>
                  <a:lnTo>
                    <a:pt x="67452" y="57717"/>
                  </a:lnTo>
                  <a:lnTo>
                    <a:pt x="123812" y="49025"/>
                  </a:lnTo>
                  <a:lnTo>
                    <a:pt x="140135" y="46887"/>
                  </a:lnTo>
                  <a:lnTo>
                    <a:pt x="146340" y="43670"/>
                  </a:lnTo>
                  <a:lnTo>
                    <a:pt x="156762" y="33041"/>
                  </a:lnTo>
                  <a:lnTo>
                    <a:pt x="158748" y="27826"/>
                  </a:lnTo>
                  <a:lnTo>
                    <a:pt x="158749" y="23026"/>
                  </a:lnTo>
                  <a:lnTo>
                    <a:pt x="155222" y="14165"/>
                  </a:lnTo>
                  <a:lnTo>
                    <a:pt x="149244" y="5817"/>
                  </a:lnTo>
                  <a:lnTo>
                    <a:pt x="138650" y="1225"/>
                  </a:lnTo>
                  <a:lnTo>
                    <a:pt x="132121" y="0"/>
                  </a:lnTo>
                  <a:lnTo>
                    <a:pt x="117811" y="2167"/>
                  </a:lnTo>
                  <a:lnTo>
                    <a:pt x="110291" y="4597"/>
                  </a:lnTo>
                  <a:lnTo>
                    <a:pt x="98407" y="14353"/>
                  </a:lnTo>
                  <a:lnTo>
                    <a:pt x="88716" y="30154"/>
                  </a:lnTo>
                  <a:lnTo>
                    <a:pt x="73974" y="79488"/>
                  </a:lnTo>
                  <a:lnTo>
                    <a:pt x="79620" y="97467"/>
                  </a:lnTo>
                  <a:lnTo>
                    <a:pt x="104804" y="141348"/>
                  </a:lnTo>
                  <a:lnTo>
                    <a:pt x="119781" y="154064"/>
                  </a:lnTo>
                  <a:lnTo>
                    <a:pt x="137903" y="159716"/>
                  </a:lnTo>
                  <a:lnTo>
                    <a:pt x="214313" y="164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4" name="SMARTInkShape-1098"/>
            <p:cNvSpPr/>
            <p:nvPr/>
          </p:nvSpPr>
          <p:spPr>
            <a:xfrm>
              <a:off x="4735102" y="4679156"/>
              <a:ext cx="75024" cy="154783"/>
            </a:xfrm>
            <a:custGeom>
              <a:avLst/>
              <a:gdLst/>
              <a:ahLst/>
              <a:cxnLst/>
              <a:rect l="0" t="0" r="0" b="0"/>
              <a:pathLst>
                <a:path w="75024" h="154783">
                  <a:moveTo>
                    <a:pt x="63117" y="0"/>
                  </a:moveTo>
                  <a:lnTo>
                    <a:pt x="37214" y="16479"/>
                  </a:lnTo>
                  <a:lnTo>
                    <a:pt x="23823" y="31137"/>
                  </a:lnTo>
                  <a:lnTo>
                    <a:pt x="192" y="71667"/>
                  </a:lnTo>
                  <a:lnTo>
                    <a:pt x="0" y="79528"/>
                  </a:lnTo>
                  <a:lnTo>
                    <a:pt x="6843" y="98846"/>
                  </a:lnTo>
                  <a:lnTo>
                    <a:pt x="31891" y="125714"/>
                  </a:lnTo>
                  <a:lnTo>
                    <a:pt x="75023" y="1547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5" name="SMARTInkShape-1099"/>
            <p:cNvSpPr/>
            <p:nvPr/>
          </p:nvSpPr>
          <p:spPr>
            <a:xfrm>
              <a:off x="4488656" y="4655344"/>
              <a:ext cx="154783" cy="190501"/>
            </a:xfrm>
            <a:custGeom>
              <a:avLst/>
              <a:gdLst/>
              <a:ahLst/>
              <a:cxnLst/>
              <a:rect l="0" t="0" r="0" b="0"/>
              <a:pathLst>
                <a:path w="154783" h="190501">
                  <a:moveTo>
                    <a:pt x="0" y="0"/>
                  </a:moveTo>
                  <a:lnTo>
                    <a:pt x="6321" y="6320"/>
                  </a:lnTo>
                  <a:lnTo>
                    <a:pt x="6860" y="9505"/>
                  </a:lnTo>
                  <a:lnTo>
                    <a:pt x="5896" y="12951"/>
                  </a:lnTo>
                  <a:lnTo>
                    <a:pt x="1165" y="21667"/>
                  </a:lnTo>
                  <a:lnTo>
                    <a:pt x="30" y="61996"/>
                  </a:lnTo>
                  <a:lnTo>
                    <a:pt x="11417" y="116915"/>
                  </a:lnTo>
                  <a:lnTo>
                    <a:pt x="11905" y="142698"/>
                  </a:lnTo>
                  <a:lnTo>
                    <a:pt x="11907" y="136501"/>
                  </a:lnTo>
                  <a:lnTo>
                    <a:pt x="15434" y="129899"/>
                  </a:lnTo>
                  <a:lnTo>
                    <a:pt x="18227" y="126287"/>
                  </a:lnTo>
                  <a:lnTo>
                    <a:pt x="21330" y="115218"/>
                  </a:lnTo>
                  <a:lnTo>
                    <a:pt x="24033" y="102801"/>
                  </a:lnTo>
                  <a:lnTo>
                    <a:pt x="29643" y="92874"/>
                  </a:lnTo>
                  <a:lnTo>
                    <a:pt x="67796" y="56733"/>
                  </a:lnTo>
                  <a:lnTo>
                    <a:pt x="110596" y="37729"/>
                  </a:lnTo>
                  <a:lnTo>
                    <a:pt x="129195" y="36314"/>
                  </a:lnTo>
                  <a:lnTo>
                    <a:pt x="140323" y="39511"/>
                  </a:lnTo>
                  <a:lnTo>
                    <a:pt x="145143" y="42215"/>
                  </a:lnTo>
                  <a:lnTo>
                    <a:pt x="148356" y="45342"/>
                  </a:lnTo>
                  <a:lnTo>
                    <a:pt x="151925" y="52343"/>
                  </a:lnTo>
                  <a:lnTo>
                    <a:pt x="154405" y="75063"/>
                  </a:lnTo>
                  <a:lnTo>
                    <a:pt x="154774" y="133139"/>
                  </a:lnTo>
                  <a:lnTo>
                    <a:pt x="154782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6" name="SMARTInkShape-1100"/>
            <p:cNvSpPr/>
            <p:nvPr/>
          </p:nvSpPr>
          <p:spPr>
            <a:xfrm>
              <a:off x="4037121" y="4596316"/>
              <a:ext cx="401343" cy="255095"/>
            </a:xfrm>
            <a:custGeom>
              <a:avLst/>
              <a:gdLst/>
              <a:ahLst/>
              <a:cxnLst/>
              <a:rect l="0" t="0" r="0" b="0"/>
              <a:pathLst>
                <a:path w="401343" h="255095">
                  <a:moveTo>
                    <a:pt x="201504" y="23309"/>
                  </a:moveTo>
                  <a:lnTo>
                    <a:pt x="191253" y="13058"/>
                  </a:lnTo>
                  <a:lnTo>
                    <a:pt x="180420" y="10407"/>
                  </a:lnTo>
                  <a:lnTo>
                    <a:pt x="168063" y="3318"/>
                  </a:lnTo>
                  <a:lnTo>
                    <a:pt x="139610" y="0"/>
                  </a:lnTo>
                  <a:lnTo>
                    <a:pt x="112941" y="9101"/>
                  </a:lnTo>
                  <a:lnTo>
                    <a:pt x="66457" y="32716"/>
                  </a:lnTo>
                  <a:lnTo>
                    <a:pt x="9383" y="84670"/>
                  </a:lnTo>
                  <a:lnTo>
                    <a:pt x="3669" y="97323"/>
                  </a:lnTo>
                  <a:lnTo>
                    <a:pt x="0" y="127005"/>
                  </a:lnTo>
                  <a:lnTo>
                    <a:pt x="5686" y="150460"/>
                  </a:lnTo>
                  <a:lnTo>
                    <a:pt x="15696" y="162723"/>
                  </a:lnTo>
                  <a:lnTo>
                    <a:pt x="43681" y="181375"/>
                  </a:lnTo>
                  <a:lnTo>
                    <a:pt x="82869" y="196476"/>
                  </a:lnTo>
                  <a:lnTo>
                    <a:pt x="131952" y="201188"/>
                  </a:lnTo>
                  <a:lnTo>
                    <a:pt x="189028" y="191589"/>
                  </a:lnTo>
                  <a:lnTo>
                    <a:pt x="210448" y="184148"/>
                  </a:lnTo>
                  <a:lnTo>
                    <a:pt x="222237" y="173727"/>
                  </a:lnTo>
                  <a:lnTo>
                    <a:pt x="243432" y="147334"/>
                  </a:lnTo>
                  <a:lnTo>
                    <a:pt x="248379" y="132948"/>
                  </a:lnTo>
                  <a:lnTo>
                    <a:pt x="249064" y="120432"/>
                  </a:lnTo>
                  <a:lnTo>
                    <a:pt x="247762" y="119807"/>
                  </a:lnTo>
                  <a:lnTo>
                    <a:pt x="242789" y="119114"/>
                  </a:lnTo>
                  <a:lnTo>
                    <a:pt x="240934" y="120252"/>
                  </a:lnTo>
                  <a:lnTo>
                    <a:pt x="239697" y="122334"/>
                  </a:lnTo>
                  <a:lnTo>
                    <a:pt x="238872" y="125044"/>
                  </a:lnTo>
                  <a:lnTo>
                    <a:pt x="236999" y="126851"/>
                  </a:lnTo>
                  <a:lnTo>
                    <a:pt x="231391" y="128859"/>
                  </a:lnTo>
                  <a:lnTo>
                    <a:pt x="229366" y="130718"/>
                  </a:lnTo>
                  <a:lnTo>
                    <a:pt x="216129" y="163948"/>
                  </a:lnTo>
                  <a:lnTo>
                    <a:pt x="213948" y="187938"/>
                  </a:lnTo>
                  <a:lnTo>
                    <a:pt x="219890" y="210406"/>
                  </a:lnTo>
                  <a:lnTo>
                    <a:pt x="233750" y="232197"/>
                  </a:lnTo>
                  <a:lnTo>
                    <a:pt x="241412" y="240943"/>
                  </a:lnTo>
                  <a:lnTo>
                    <a:pt x="256282" y="245712"/>
                  </a:lnTo>
                  <a:lnTo>
                    <a:pt x="273475" y="249155"/>
                  </a:lnTo>
                  <a:lnTo>
                    <a:pt x="285525" y="255094"/>
                  </a:lnTo>
                  <a:lnTo>
                    <a:pt x="302347" y="255089"/>
                  </a:lnTo>
                  <a:lnTo>
                    <a:pt x="347516" y="240754"/>
                  </a:lnTo>
                  <a:lnTo>
                    <a:pt x="363853" y="233281"/>
                  </a:lnTo>
                  <a:lnTo>
                    <a:pt x="376406" y="222022"/>
                  </a:lnTo>
                  <a:lnTo>
                    <a:pt x="395243" y="193235"/>
                  </a:lnTo>
                  <a:lnTo>
                    <a:pt x="401342" y="169937"/>
                  </a:lnTo>
                  <a:lnTo>
                    <a:pt x="399241" y="157710"/>
                  </a:lnTo>
                  <a:lnTo>
                    <a:pt x="392575" y="146542"/>
                  </a:lnTo>
                  <a:lnTo>
                    <a:pt x="373946" y="126703"/>
                  </a:lnTo>
                  <a:lnTo>
                    <a:pt x="320438" y="94990"/>
                  </a:lnTo>
                  <a:lnTo>
                    <a:pt x="304635" y="88240"/>
                  </a:lnTo>
                  <a:lnTo>
                    <a:pt x="276458" y="80380"/>
                  </a:lnTo>
                  <a:lnTo>
                    <a:pt x="261035" y="70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4347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Rébellions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820" y="2556931"/>
            <a:ext cx="10089931" cy="3733509"/>
          </a:xfrm>
        </p:spPr>
        <p:txBody>
          <a:bodyPr>
            <a:normAutofit/>
          </a:bodyPr>
          <a:lstStyle/>
          <a:p>
            <a:r>
              <a:rPr lang="fr-CA" dirty="0" smtClean="0"/>
              <a:t>Entre 1837-1838, il y avait de conflit agressif en Canada Est (Québec) et Canada Ouest (Ontario) grâce aux problèmes économiques, sociales et politiques de cette époque.</a:t>
            </a:r>
          </a:p>
          <a:p>
            <a:endParaRPr lang="fr-CA" dirty="0"/>
          </a:p>
          <a:p>
            <a:r>
              <a:rPr lang="fr-CA" dirty="0" smtClean="0"/>
              <a:t>Canada Est </a:t>
            </a:r>
            <a:r>
              <a:rPr lang="fr-CA" dirty="0" err="1" smtClean="0"/>
              <a:t>est</a:t>
            </a:r>
            <a:r>
              <a:rPr lang="fr-CA" dirty="0" smtClean="0"/>
              <a:t> maintenant connu comme </a:t>
            </a:r>
            <a:r>
              <a:rPr lang="fr-CA" b="1" u="sng" dirty="0" smtClean="0"/>
              <a:t>Bas-Canada</a:t>
            </a:r>
          </a:p>
          <a:p>
            <a:r>
              <a:rPr lang="fr-CA" dirty="0" smtClean="0"/>
              <a:t>Canada Ouest est maintenant connu comme </a:t>
            </a:r>
            <a:r>
              <a:rPr lang="fr-CA" b="1" u="sng" dirty="0" smtClean="0"/>
              <a:t>Haut-Canada</a:t>
            </a:r>
          </a:p>
          <a:p>
            <a:r>
              <a:rPr lang="fr-CA" dirty="0" smtClean="0"/>
              <a:t>Lisez le texte, et faites la feuille travail en classe. Pour savoir les explications des rébellions.</a:t>
            </a:r>
            <a:endParaRPr lang="fr-CA" dirty="0"/>
          </a:p>
        </p:txBody>
      </p:sp>
      <p:grpSp>
        <p:nvGrpSpPr>
          <p:cNvPr id="64" name="SMARTInkShape-Group141"/>
          <p:cNvGrpSpPr/>
          <p:nvPr/>
        </p:nvGrpSpPr>
        <p:grpSpPr>
          <a:xfrm>
            <a:off x="1532493" y="3869531"/>
            <a:ext cx="2122727" cy="916719"/>
            <a:chOff x="1532493" y="3869531"/>
            <a:chExt cx="2122727" cy="916719"/>
          </a:xfrm>
        </p:grpSpPr>
        <p:sp>
          <p:nvSpPr>
            <p:cNvPr id="54" name="SMARTInkShape-1101"/>
            <p:cNvSpPr/>
            <p:nvPr/>
          </p:nvSpPr>
          <p:spPr>
            <a:xfrm>
              <a:off x="2976563" y="3869531"/>
              <a:ext cx="59532" cy="35720"/>
            </a:xfrm>
            <a:custGeom>
              <a:avLst/>
              <a:gdLst/>
              <a:ahLst/>
              <a:cxnLst/>
              <a:rect l="0" t="0" r="0" b="0"/>
              <a:pathLst>
                <a:path w="59532" h="35720">
                  <a:moveTo>
                    <a:pt x="0" y="35719"/>
                  </a:moveTo>
                  <a:lnTo>
                    <a:pt x="0" y="29398"/>
                  </a:lnTo>
                  <a:lnTo>
                    <a:pt x="1322" y="27536"/>
                  </a:lnTo>
                  <a:lnTo>
                    <a:pt x="3527" y="26295"/>
                  </a:lnTo>
                  <a:lnTo>
                    <a:pt x="595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5" name="SMARTInkShape-1102"/>
            <p:cNvSpPr/>
            <p:nvPr/>
          </p:nvSpPr>
          <p:spPr>
            <a:xfrm>
              <a:off x="3469356" y="4002155"/>
              <a:ext cx="185864" cy="149869"/>
            </a:xfrm>
            <a:custGeom>
              <a:avLst/>
              <a:gdLst/>
              <a:ahLst/>
              <a:cxnLst/>
              <a:rect l="0" t="0" r="0" b="0"/>
              <a:pathLst>
                <a:path w="185864" h="149869">
                  <a:moveTo>
                    <a:pt x="90613" y="10251"/>
                  </a:moveTo>
                  <a:lnTo>
                    <a:pt x="84292" y="3930"/>
                  </a:lnTo>
                  <a:lnTo>
                    <a:pt x="77661" y="827"/>
                  </a:lnTo>
                  <a:lnTo>
                    <a:pt x="74041" y="0"/>
                  </a:lnTo>
                  <a:lnTo>
                    <a:pt x="56304" y="5156"/>
                  </a:lnTo>
                  <a:lnTo>
                    <a:pt x="11013" y="42947"/>
                  </a:lnTo>
                  <a:lnTo>
                    <a:pt x="2319" y="58297"/>
                  </a:lnTo>
                  <a:lnTo>
                    <a:pt x="0" y="66094"/>
                  </a:lnTo>
                  <a:lnTo>
                    <a:pt x="2423" y="73938"/>
                  </a:lnTo>
                  <a:lnTo>
                    <a:pt x="32844" y="107143"/>
                  </a:lnTo>
                  <a:lnTo>
                    <a:pt x="85865" y="133068"/>
                  </a:lnTo>
                  <a:lnTo>
                    <a:pt x="133772" y="148772"/>
                  </a:lnTo>
                  <a:lnTo>
                    <a:pt x="150805" y="149868"/>
                  </a:lnTo>
                  <a:lnTo>
                    <a:pt x="185863" y="1412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6" name="SMARTInkShape-1103"/>
            <p:cNvSpPr/>
            <p:nvPr/>
          </p:nvSpPr>
          <p:spPr>
            <a:xfrm>
              <a:off x="3298031" y="4001193"/>
              <a:ext cx="106393" cy="154089"/>
            </a:xfrm>
            <a:custGeom>
              <a:avLst/>
              <a:gdLst/>
              <a:ahLst/>
              <a:cxnLst/>
              <a:rect l="0" t="0" r="0" b="0"/>
              <a:pathLst>
                <a:path w="106393" h="154089">
                  <a:moveTo>
                    <a:pt x="0" y="58838"/>
                  </a:moveTo>
                  <a:lnTo>
                    <a:pt x="6321" y="58838"/>
                  </a:lnTo>
                  <a:lnTo>
                    <a:pt x="12952" y="55311"/>
                  </a:lnTo>
                  <a:lnTo>
                    <a:pt x="16572" y="52517"/>
                  </a:lnTo>
                  <a:lnTo>
                    <a:pt x="73486" y="37754"/>
                  </a:lnTo>
                  <a:lnTo>
                    <a:pt x="98443" y="18987"/>
                  </a:lnTo>
                  <a:lnTo>
                    <a:pt x="103283" y="11141"/>
                  </a:lnTo>
                  <a:lnTo>
                    <a:pt x="106392" y="1644"/>
                  </a:lnTo>
                  <a:lnTo>
                    <a:pt x="105324" y="865"/>
                  </a:lnTo>
                  <a:lnTo>
                    <a:pt x="100609" y="0"/>
                  </a:lnTo>
                  <a:lnTo>
                    <a:pt x="77877" y="5833"/>
                  </a:lnTo>
                  <a:lnTo>
                    <a:pt x="52326" y="22259"/>
                  </a:lnTo>
                  <a:lnTo>
                    <a:pt x="27998" y="43885"/>
                  </a:lnTo>
                  <a:lnTo>
                    <a:pt x="19059" y="62776"/>
                  </a:lnTo>
                  <a:lnTo>
                    <a:pt x="16408" y="83078"/>
                  </a:lnTo>
                  <a:lnTo>
                    <a:pt x="19640" y="100920"/>
                  </a:lnTo>
                  <a:lnTo>
                    <a:pt x="35217" y="125840"/>
                  </a:lnTo>
                  <a:lnTo>
                    <a:pt x="45639" y="134919"/>
                  </a:lnTo>
                  <a:lnTo>
                    <a:pt x="95250" y="154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7" name="SMARTInkShape-1104"/>
            <p:cNvSpPr/>
            <p:nvPr/>
          </p:nvSpPr>
          <p:spPr>
            <a:xfrm>
              <a:off x="3059906" y="3917156"/>
              <a:ext cx="151019" cy="212682"/>
            </a:xfrm>
            <a:custGeom>
              <a:avLst/>
              <a:gdLst/>
              <a:ahLst/>
              <a:cxnLst/>
              <a:rect l="0" t="0" r="0" b="0"/>
              <a:pathLst>
                <a:path w="151019" h="212682">
                  <a:moveTo>
                    <a:pt x="11907" y="0"/>
                  </a:moveTo>
                  <a:lnTo>
                    <a:pt x="18227" y="57201"/>
                  </a:lnTo>
                  <a:lnTo>
                    <a:pt x="26605" y="112860"/>
                  </a:lnTo>
                  <a:lnTo>
                    <a:pt x="33919" y="165463"/>
                  </a:lnTo>
                  <a:lnTo>
                    <a:pt x="35672" y="212681"/>
                  </a:lnTo>
                  <a:lnTo>
                    <a:pt x="37033" y="194979"/>
                  </a:lnTo>
                  <a:lnTo>
                    <a:pt x="45222" y="174924"/>
                  </a:lnTo>
                  <a:lnTo>
                    <a:pt x="52290" y="164615"/>
                  </a:lnTo>
                  <a:lnTo>
                    <a:pt x="70424" y="159152"/>
                  </a:lnTo>
                  <a:lnTo>
                    <a:pt x="128190" y="155357"/>
                  </a:lnTo>
                  <a:lnTo>
                    <a:pt x="142081" y="155037"/>
                  </a:lnTo>
                  <a:lnTo>
                    <a:pt x="146315" y="157598"/>
                  </a:lnTo>
                  <a:lnTo>
                    <a:pt x="149137" y="161951"/>
                  </a:lnTo>
                  <a:lnTo>
                    <a:pt x="151018" y="167499"/>
                  </a:lnTo>
                  <a:lnTo>
                    <a:pt x="149627" y="172520"/>
                  </a:lnTo>
                  <a:lnTo>
                    <a:pt x="141025" y="181627"/>
                  </a:lnTo>
                  <a:lnTo>
                    <a:pt x="114986" y="194191"/>
                  </a:lnTo>
                  <a:lnTo>
                    <a:pt x="78815" y="200784"/>
                  </a:lnTo>
                  <a:lnTo>
                    <a:pt x="47606" y="20060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8" name="SMARTInkShape-1105"/>
            <p:cNvSpPr/>
            <p:nvPr/>
          </p:nvSpPr>
          <p:spPr>
            <a:xfrm>
              <a:off x="2821781" y="4019117"/>
              <a:ext cx="166689" cy="159978"/>
            </a:xfrm>
            <a:custGeom>
              <a:avLst/>
              <a:gdLst/>
              <a:ahLst/>
              <a:cxnLst/>
              <a:rect l="0" t="0" r="0" b="0"/>
              <a:pathLst>
                <a:path w="166689" h="159978">
                  <a:moveTo>
                    <a:pt x="0" y="100446"/>
                  </a:moveTo>
                  <a:lnTo>
                    <a:pt x="10252" y="100446"/>
                  </a:lnTo>
                  <a:lnTo>
                    <a:pt x="67797" y="83874"/>
                  </a:lnTo>
                  <a:lnTo>
                    <a:pt x="107515" y="68558"/>
                  </a:lnTo>
                  <a:lnTo>
                    <a:pt x="119663" y="60697"/>
                  </a:lnTo>
                  <a:lnTo>
                    <a:pt x="133940" y="42513"/>
                  </a:lnTo>
                  <a:lnTo>
                    <a:pt x="135595" y="36688"/>
                  </a:lnTo>
                  <a:lnTo>
                    <a:pt x="135376" y="31482"/>
                  </a:lnTo>
                  <a:lnTo>
                    <a:pt x="131605" y="22170"/>
                  </a:lnTo>
                  <a:lnTo>
                    <a:pt x="125519" y="13622"/>
                  </a:lnTo>
                  <a:lnTo>
                    <a:pt x="108334" y="1372"/>
                  </a:lnTo>
                  <a:lnTo>
                    <a:pt x="101327" y="0"/>
                  </a:lnTo>
                  <a:lnTo>
                    <a:pt x="86486" y="2005"/>
                  </a:lnTo>
                  <a:lnTo>
                    <a:pt x="74598" y="10833"/>
                  </a:lnTo>
                  <a:lnTo>
                    <a:pt x="56187" y="38059"/>
                  </a:lnTo>
                  <a:lnTo>
                    <a:pt x="50162" y="67408"/>
                  </a:lnTo>
                  <a:lnTo>
                    <a:pt x="54697" y="101240"/>
                  </a:lnTo>
                  <a:lnTo>
                    <a:pt x="70740" y="136400"/>
                  </a:lnTo>
                  <a:lnTo>
                    <a:pt x="81270" y="149498"/>
                  </a:lnTo>
                  <a:lnTo>
                    <a:pt x="85930" y="152991"/>
                  </a:lnTo>
                  <a:lnTo>
                    <a:pt x="111450" y="157907"/>
                  </a:lnTo>
                  <a:lnTo>
                    <a:pt x="166688" y="1599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9" name="SMARTInkShape-1106"/>
            <p:cNvSpPr/>
            <p:nvPr/>
          </p:nvSpPr>
          <p:spPr>
            <a:xfrm>
              <a:off x="2621030" y="4036219"/>
              <a:ext cx="176940" cy="119063"/>
            </a:xfrm>
            <a:custGeom>
              <a:avLst/>
              <a:gdLst/>
              <a:ahLst/>
              <a:cxnLst/>
              <a:rect l="0" t="0" r="0" b="0"/>
              <a:pathLst>
                <a:path w="176940" h="119063">
                  <a:moveTo>
                    <a:pt x="10251" y="0"/>
                  </a:moveTo>
                  <a:lnTo>
                    <a:pt x="828" y="22375"/>
                  </a:lnTo>
                  <a:lnTo>
                    <a:pt x="0" y="26823"/>
                  </a:lnTo>
                  <a:lnTo>
                    <a:pt x="8177" y="61155"/>
                  </a:lnTo>
                  <a:lnTo>
                    <a:pt x="26376" y="102879"/>
                  </a:lnTo>
                  <a:lnTo>
                    <a:pt x="34175" y="111869"/>
                  </a:lnTo>
                  <a:lnTo>
                    <a:pt x="38106" y="114267"/>
                  </a:lnTo>
                  <a:lnTo>
                    <a:pt x="56281" y="117641"/>
                  </a:lnTo>
                  <a:lnTo>
                    <a:pt x="78423" y="112320"/>
                  </a:lnTo>
                  <a:lnTo>
                    <a:pt x="95420" y="102366"/>
                  </a:lnTo>
                  <a:lnTo>
                    <a:pt x="127509" y="46159"/>
                  </a:lnTo>
                  <a:lnTo>
                    <a:pt x="140863" y="1562"/>
                  </a:lnTo>
                  <a:lnTo>
                    <a:pt x="144744" y="54055"/>
                  </a:lnTo>
                  <a:lnTo>
                    <a:pt x="161527" y="97174"/>
                  </a:lnTo>
                  <a:lnTo>
                    <a:pt x="176939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0" name="SMARTInkShape-1107"/>
            <p:cNvSpPr/>
            <p:nvPr/>
          </p:nvSpPr>
          <p:spPr>
            <a:xfrm>
              <a:off x="2405063" y="4036219"/>
              <a:ext cx="166688" cy="166688"/>
            </a:xfrm>
            <a:custGeom>
              <a:avLst/>
              <a:gdLst/>
              <a:ahLst/>
              <a:cxnLst/>
              <a:rect l="0" t="0" r="0" b="0"/>
              <a:pathLst>
                <a:path w="166688" h="166688">
                  <a:moveTo>
                    <a:pt x="0" y="0"/>
                  </a:moveTo>
                  <a:lnTo>
                    <a:pt x="1322" y="19010"/>
                  </a:lnTo>
                  <a:lnTo>
                    <a:pt x="6320" y="33143"/>
                  </a:lnTo>
                  <a:lnTo>
                    <a:pt x="16479" y="44716"/>
                  </a:lnTo>
                  <a:lnTo>
                    <a:pt x="72884" y="93557"/>
                  </a:lnTo>
                  <a:lnTo>
                    <a:pt x="100529" y="118561"/>
                  </a:lnTo>
                  <a:lnTo>
                    <a:pt x="113471" y="133392"/>
                  </a:lnTo>
                  <a:lnTo>
                    <a:pt x="166687" y="166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1" name="SMARTInkShape-1108"/>
            <p:cNvSpPr/>
            <p:nvPr/>
          </p:nvSpPr>
          <p:spPr>
            <a:xfrm>
              <a:off x="2264525" y="3929063"/>
              <a:ext cx="198910" cy="260380"/>
            </a:xfrm>
            <a:custGeom>
              <a:avLst/>
              <a:gdLst/>
              <a:ahLst/>
              <a:cxnLst/>
              <a:rect l="0" t="0" r="0" b="0"/>
              <a:pathLst>
                <a:path w="198910" h="260380">
                  <a:moveTo>
                    <a:pt x="57194" y="35718"/>
                  </a:moveTo>
                  <a:lnTo>
                    <a:pt x="50873" y="35718"/>
                  </a:lnTo>
                  <a:lnTo>
                    <a:pt x="49011" y="37041"/>
                  </a:lnTo>
                  <a:lnTo>
                    <a:pt x="47770" y="39246"/>
                  </a:lnTo>
                  <a:lnTo>
                    <a:pt x="36109" y="72391"/>
                  </a:lnTo>
                  <a:lnTo>
                    <a:pt x="13428" y="129767"/>
                  </a:lnTo>
                  <a:lnTo>
                    <a:pt x="0" y="184021"/>
                  </a:lnTo>
                  <a:lnTo>
                    <a:pt x="4676" y="215920"/>
                  </a:lnTo>
                  <a:lnTo>
                    <a:pt x="17977" y="235311"/>
                  </a:lnTo>
                  <a:lnTo>
                    <a:pt x="27081" y="244187"/>
                  </a:lnTo>
                  <a:lnTo>
                    <a:pt x="51307" y="254048"/>
                  </a:lnTo>
                  <a:lnTo>
                    <a:pt x="97335" y="260379"/>
                  </a:lnTo>
                  <a:lnTo>
                    <a:pt x="118691" y="254189"/>
                  </a:lnTo>
                  <a:lnTo>
                    <a:pt x="149498" y="235829"/>
                  </a:lnTo>
                  <a:lnTo>
                    <a:pt x="177291" y="212242"/>
                  </a:lnTo>
                  <a:lnTo>
                    <a:pt x="191262" y="180038"/>
                  </a:lnTo>
                  <a:lnTo>
                    <a:pt x="198909" y="125148"/>
                  </a:lnTo>
                  <a:lnTo>
                    <a:pt x="196908" y="97954"/>
                  </a:lnTo>
                  <a:lnTo>
                    <a:pt x="187199" y="72639"/>
                  </a:lnTo>
                  <a:lnTo>
                    <a:pt x="174064" y="55214"/>
                  </a:lnTo>
                  <a:lnTo>
                    <a:pt x="126775" y="20598"/>
                  </a:lnTo>
                  <a:lnTo>
                    <a:pt x="93685" y="6691"/>
                  </a:lnTo>
                  <a:lnTo>
                    <a:pt x="571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2" name="SMARTInkShape-1109"/>
            <p:cNvSpPr/>
            <p:nvPr/>
          </p:nvSpPr>
          <p:spPr>
            <a:xfrm>
              <a:off x="1857924" y="4131706"/>
              <a:ext cx="225671" cy="202170"/>
            </a:xfrm>
            <a:custGeom>
              <a:avLst/>
              <a:gdLst/>
              <a:ahLst/>
              <a:cxnLst/>
              <a:rect l="0" t="0" r="0" b="0"/>
              <a:pathLst>
                <a:path w="225671" h="202170">
                  <a:moveTo>
                    <a:pt x="23264" y="202169"/>
                  </a:moveTo>
                  <a:lnTo>
                    <a:pt x="23264" y="191918"/>
                  </a:lnTo>
                  <a:lnTo>
                    <a:pt x="24586" y="191366"/>
                  </a:lnTo>
                  <a:lnTo>
                    <a:pt x="29584" y="190753"/>
                  </a:lnTo>
                  <a:lnTo>
                    <a:pt x="36215" y="183425"/>
                  </a:lnTo>
                  <a:lnTo>
                    <a:pt x="51251" y="163483"/>
                  </a:lnTo>
                  <a:lnTo>
                    <a:pt x="106925" y="117819"/>
                  </a:lnTo>
                  <a:lnTo>
                    <a:pt x="159317" y="67412"/>
                  </a:lnTo>
                  <a:lnTo>
                    <a:pt x="185394" y="50286"/>
                  </a:lnTo>
                  <a:lnTo>
                    <a:pt x="199802" y="47642"/>
                  </a:lnTo>
                  <a:lnTo>
                    <a:pt x="185105" y="47410"/>
                  </a:lnTo>
                  <a:lnTo>
                    <a:pt x="136592" y="56814"/>
                  </a:lnTo>
                  <a:lnTo>
                    <a:pt x="77694" y="65125"/>
                  </a:lnTo>
                  <a:lnTo>
                    <a:pt x="20551" y="70667"/>
                  </a:lnTo>
                  <a:lnTo>
                    <a:pt x="1303" y="71153"/>
                  </a:lnTo>
                  <a:lnTo>
                    <a:pt x="686" y="69846"/>
                  </a:lnTo>
                  <a:lnTo>
                    <a:pt x="0" y="64865"/>
                  </a:lnTo>
                  <a:lnTo>
                    <a:pt x="2463" y="61685"/>
                  </a:lnTo>
                  <a:lnTo>
                    <a:pt x="32643" y="43211"/>
                  </a:lnTo>
                  <a:lnTo>
                    <a:pt x="85273" y="23519"/>
                  </a:lnTo>
                  <a:lnTo>
                    <a:pt x="129586" y="5827"/>
                  </a:lnTo>
                  <a:lnTo>
                    <a:pt x="181129" y="0"/>
                  </a:lnTo>
                  <a:lnTo>
                    <a:pt x="189558" y="3396"/>
                  </a:lnTo>
                  <a:lnTo>
                    <a:pt x="199428" y="10035"/>
                  </a:lnTo>
                  <a:lnTo>
                    <a:pt x="209560" y="38539"/>
                  </a:lnTo>
                  <a:lnTo>
                    <a:pt x="214718" y="95178"/>
                  </a:lnTo>
                  <a:lnTo>
                    <a:pt x="225165" y="145761"/>
                  </a:lnTo>
                  <a:lnTo>
                    <a:pt x="221918" y="154169"/>
                  </a:lnTo>
                  <a:lnTo>
                    <a:pt x="215374" y="164024"/>
                  </a:lnTo>
                  <a:lnTo>
                    <a:pt x="225670" y="154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3" name="SMARTInkShape-1110"/>
            <p:cNvSpPr/>
            <p:nvPr/>
          </p:nvSpPr>
          <p:spPr>
            <a:xfrm>
              <a:off x="1532493" y="4739179"/>
              <a:ext cx="1253571" cy="47071"/>
            </a:xfrm>
            <a:custGeom>
              <a:avLst/>
              <a:gdLst/>
              <a:ahLst/>
              <a:cxnLst/>
              <a:rect l="0" t="0" r="0" b="0"/>
              <a:pathLst>
                <a:path w="1253571" h="47071">
                  <a:moveTo>
                    <a:pt x="15320" y="11415"/>
                  </a:moveTo>
                  <a:lnTo>
                    <a:pt x="0" y="11415"/>
                  </a:lnTo>
                  <a:lnTo>
                    <a:pt x="2739" y="11415"/>
                  </a:lnTo>
                  <a:lnTo>
                    <a:pt x="3396" y="0"/>
                  </a:lnTo>
                  <a:lnTo>
                    <a:pt x="14829" y="10937"/>
                  </a:lnTo>
                  <a:lnTo>
                    <a:pt x="70893" y="11414"/>
                  </a:lnTo>
                  <a:lnTo>
                    <a:pt x="130418" y="11415"/>
                  </a:lnTo>
                  <a:lnTo>
                    <a:pt x="160857" y="21666"/>
                  </a:lnTo>
                  <a:lnTo>
                    <a:pt x="187286" y="16134"/>
                  </a:lnTo>
                  <a:lnTo>
                    <a:pt x="208853" y="19281"/>
                  </a:lnTo>
                  <a:lnTo>
                    <a:pt x="268058" y="11585"/>
                  </a:lnTo>
                  <a:lnTo>
                    <a:pt x="282429" y="12813"/>
                  </a:lnTo>
                  <a:lnTo>
                    <a:pt x="320774" y="22225"/>
                  </a:lnTo>
                  <a:lnTo>
                    <a:pt x="376356" y="23292"/>
                  </a:lnTo>
                  <a:lnTo>
                    <a:pt x="435043" y="23320"/>
                  </a:lnTo>
                  <a:lnTo>
                    <a:pt x="451743" y="24644"/>
                  </a:lnTo>
                  <a:lnTo>
                    <a:pt x="488105" y="33572"/>
                  </a:lnTo>
                  <a:lnTo>
                    <a:pt x="541697" y="35163"/>
                  </a:lnTo>
                  <a:lnTo>
                    <a:pt x="596463" y="35221"/>
                  </a:lnTo>
                  <a:lnTo>
                    <a:pt x="651335" y="35227"/>
                  </a:lnTo>
                  <a:lnTo>
                    <a:pt x="705941" y="35227"/>
                  </a:lnTo>
                  <a:lnTo>
                    <a:pt x="762936" y="35227"/>
                  </a:lnTo>
                  <a:lnTo>
                    <a:pt x="820831" y="35227"/>
                  </a:lnTo>
                  <a:lnTo>
                    <a:pt x="874909" y="35227"/>
                  </a:lnTo>
                  <a:lnTo>
                    <a:pt x="911151" y="36550"/>
                  </a:lnTo>
                  <a:lnTo>
                    <a:pt x="967755" y="46397"/>
                  </a:lnTo>
                  <a:lnTo>
                    <a:pt x="1024863" y="47070"/>
                  </a:lnTo>
                  <a:lnTo>
                    <a:pt x="1042120" y="45782"/>
                  </a:lnTo>
                  <a:lnTo>
                    <a:pt x="1098723" y="35961"/>
                  </a:lnTo>
                  <a:lnTo>
                    <a:pt x="1154103" y="35256"/>
                  </a:lnTo>
                  <a:lnTo>
                    <a:pt x="1209750" y="35228"/>
                  </a:lnTo>
                  <a:lnTo>
                    <a:pt x="1253570" y="35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67" name="SMARTInkShape-Group142"/>
          <p:cNvGrpSpPr/>
          <p:nvPr/>
        </p:nvGrpSpPr>
        <p:grpSpPr>
          <a:xfrm>
            <a:off x="6382550" y="4119565"/>
            <a:ext cx="1842144" cy="889900"/>
            <a:chOff x="6382550" y="4119565"/>
            <a:chExt cx="1842144" cy="889900"/>
          </a:xfrm>
        </p:grpSpPr>
        <p:sp>
          <p:nvSpPr>
            <p:cNvPr id="65" name="SMARTInkShape-1111"/>
            <p:cNvSpPr/>
            <p:nvPr/>
          </p:nvSpPr>
          <p:spPr>
            <a:xfrm>
              <a:off x="6465094" y="4119565"/>
              <a:ext cx="1759600" cy="889900"/>
            </a:xfrm>
            <a:custGeom>
              <a:avLst/>
              <a:gdLst/>
              <a:ahLst/>
              <a:cxnLst/>
              <a:rect l="0" t="0" r="0" b="0"/>
              <a:pathLst>
                <a:path w="1759600" h="889900">
                  <a:moveTo>
                    <a:pt x="0" y="23810"/>
                  </a:moveTo>
                  <a:lnTo>
                    <a:pt x="16571" y="23810"/>
                  </a:lnTo>
                  <a:lnTo>
                    <a:pt x="68961" y="40381"/>
                  </a:lnTo>
                  <a:lnTo>
                    <a:pt x="119896" y="54375"/>
                  </a:lnTo>
                  <a:lnTo>
                    <a:pt x="176015" y="62038"/>
                  </a:lnTo>
                  <a:lnTo>
                    <a:pt x="225709" y="69579"/>
                  </a:lnTo>
                  <a:lnTo>
                    <a:pt x="274428" y="70885"/>
                  </a:lnTo>
                  <a:lnTo>
                    <a:pt x="332462" y="71326"/>
                  </a:lnTo>
                  <a:lnTo>
                    <a:pt x="389981" y="71414"/>
                  </a:lnTo>
                  <a:lnTo>
                    <a:pt x="427758" y="67901"/>
                  </a:lnTo>
                  <a:lnTo>
                    <a:pt x="482399" y="61183"/>
                  </a:lnTo>
                  <a:lnTo>
                    <a:pt x="528489" y="60019"/>
                  </a:lnTo>
                  <a:lnTo>
                    <a:pt x="575659" y="53353"/>
                  </a:lnTo>
                  <a:lnTo>
                    <a:pt x="623151" y="49320"/>
                  </a:lnTo>
                  <a:lnTo>
                    <a:pt x="670735" y="41806"/>
                  </a:lnTo>
                  <a:lnTo>
                    <a:pt x="718348" y="37520"/>
                  </a:lnTo>
                  <a:lnTo>
                    <a:pt x="772291" y="36251"/>
                  </a:lnTo>
                  <a:lnTo>
                    <a:pt x="830167" y="29554"/>
                  </a:lnTo>
                  <a:lnTo>
                    <a:pt x="882886" y="25512"/>
                  </a:lnTo>
                  <a:lnTo>
                    <a:pt x="938342" y="24314"/>
                  </a:lnTo>
                  <a:lnTo>
                    <a:pt x="990344" y="17639"/>
                  </a:lnTo>
                  <a:lnTo>
                    <a:pt x="1045586" y="13603"/>
                  </a:lnTo>
                  <a:lnTo>
                    <a:pt x="1097527" y="6087"/>
                  </a:lnTo>
                  <a:lnTo>
                    <a:pt x="1152752" y="1802"/>
                  </a:lnTo>
                  <a:lnTo>
                    <a:pt x="1204685" y="532"/>
                  </a:lnTo>
                  <a:lnTo>
                    <a:pt x="1259908" y="156"/>
                  </a:lnTo>
                  <a:lnTo>
                    <a:pt x="1311841" y="44"/>
                  </a:lnTo>
                  <a:lnTo>
                    <a:pt x="1368615" y="6"/>
                  </a:lnTo>
                  <a:lnTo>
                    <a:pt x="1413872" y="0"/>
                  </a:lnTo>
                  <a:lnTo>
                    <a:pt x="1473044" y="3526"/>
                  </a:lnTo>
                  <a:lnTo>
                    <a:pt x="1523342" y="16569"/>
                  </a:lnTo>
                  <a:lnTo>
                    <a:pt x="1571495" y="31885"/>
                  </a:lnTo>
                  <a:lnTo>
                    <a:pt x="1624818" y="45288"/>
                  </a:lnTo>
                  <a:lnTo>
                    <a:pt x="1672215" y="67920"/>
                  </a:lnTo>
                  <a:lnTo>
                    <a:pt x="1683157" y="89355"/>
                  </a:lnTo>
                  <a:lnTo>
                    <a:pt x="1697382" y="142983"/>
                  </a:lnTo>
                  <a:lnTo>
                    <a:pt x="1702373" y="194205"/>
                  </a:lnTo>
                  <a:lnTo>
                    <a:pt x="1711712" y="251937"/>
                  </a:lnTo>
                  <a:lnTo>
                    <a:pt x="1713673" y="298219"/>
                  </a:lnTo>
                  <a:lnTo>
                    <a:pt x="1717782" y="345447"/>
                  </a:lnTo>
                  <a:lnTo>
                    <a:pt x="1727378" y="396481"/>
                  </a:lnTo>
                  <a:lnTo>
                    <a:pt x="1735071" y="453495"/>
                  </a:lnTo>
                  <a:lnTo>
                    <a:pt x="1737353" y="508753"/>
                  </a:lnTo>
                  <a:lnTo>
                    <a:pt x="1741555" y="562167"/>
                  </a:lnTo>
                  <a:lnTo>
                    <a:pt x="1747652" y="616358"/>
                  </a:lnTo>
                  <a:lnTo>
                    <a:pt x="1756032" y="675756"/>
                  </a:lnTo>
                  <a:lnTo>
                    <a:pt x="1759599" y="732566"/>
                  </a:lnTo>
                  <a:lnTo>
                    <a:pt x="1745395" y="786899"/>
                  </a:lnTo>
                  <a:lnTo>
                    <a:pt x="1720700" y="832327"/>
                  </a:lnTo>
                  <a:lnTo>
                    <a:pt x="1698111" y="858390"/>
                  </a:lnTo>
                  <a:lnTo>
                    <a:pt x="1682520" y="870102"/>
                  </a:lnTo>
                  <a:lnTo>
                    <a:pt x="1626407" y="887078"/>
                  </a:lnTo>
                  <a:lnTo>
                    <a:pt x="1593441" y="889899"/>
                  </a:lnTo>
                  <a:lnTo>
                    <a:pt x="1535644" y="882485"/>
                  </a:lnTo>
                  <a:lnTo>
                    <a:pt x="1478724" y="871836"/>
                  </a:lnTo>
                  <a:lnTo>
                    <a:pt x="1429592" y="860835"/>
                  </a:lnTo>
                  <a:lnTo>
                    <a:pt x="1388114" y="853109"/>
                  </a:lnTo>
                  <a:lnTo>
                    <a:pt x="1343221" y="845266"/>
                  </a:lnTo>
                  <a:lnTo>
                    <a:pt x="1296810" y="837371"/>
                  </a:lnTo>
                  <a:lnTo>
                    <a:pt x="1249723" y="829452"/>
                  </a:lnTo>
                  <a:lnTo>
                    <a:pt x="1198811" y="821523"/>
                  </a:lnTo>
                  <a:lnTo>
                    <a:pt x="1143991" y="813589"/>
                  </a:lnTo>
                  <a:lnTo>
                    <a:pt x="1114557" y="809621"/>
                  </a:lnTo>
                  <a:lnTo>
                    <a:pt x="1084351" y="805652"/>
                  </a:lnTo>
                  <a:lnTo>
                    <a:pt x="1052306" y="801684"/>
                  </a:lnTo>
                  <a:lnTo>
                    <a:pt x="1019038" y="797716"/>
                  </a:lnTo>
                  <a:lnTo>
                    <a:pt x="984953" y="793746"/>
                  </a:lnTo>
                  <a:lnTo>
                    <a:pt x="951645" y="789780"/>
                  </a:lnTo>
                  <a:lnTo>
                    <a:pt x="918857" y="785810"/>
                  </a:lnTo>
                  <a:lnTo>
                    <a:pt x="886415" y="781840"/>
                  </a:lnTo>
                  <a:lnTo>
                    <a:pt x="852881" y="777874"/>
                  </a:lnTo>
                  <a:lnTo>
                    <a:pt x="818619" y="773904"/>
                  </a:lnTo>
                  <a:lnTo>
                    <a:pt x="783871" y="769935"/>
                  </a:lnTo>
                  <a:lnTo>
                    <a:pt x="748800" y="767289"/>
                  </a:lnTo>
                  <a:lnTo>
                    <a:pt x="713511" y="765524"/>
                  </a:lnTo>
                  <a:lnTo>
                    <a:pt x="678080" y="764349"/>
                  </a:lnTo>
                  <a:lnTo>
                    <a:pt x="645199" y="763565"/>
                  </a:lnTo>
                  <a:lnTo>
                    <a:pt x="614018" y="763041"/>
                  </a:lnTo>
                  <a:lnTo>
                    <a:pt x="557324" y="762461"/>
                  </a:lnTo>
                  <a:lnTo>
                    <a:pt x="464344" y="7619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6" name="SMARTInkShape-1112"/>
            <p:cNvSpPr/>
            <p:nvPr/>
          </p:nvSpPr>
          <p:spPr>
            <a:xfrm>
              <a:off x="6382550" y="4262438"/>
              <a:ext cx="23014" cy="631032"/>
            </a:xfrm>
            <a:custGeom>
              <a:avLst/>
              <a:gdLst/>
              <a:ahLst/>
              <a:cxnLst/>
              <a:rect l="0" t="0" r="0" b="0"/>
              <a:pathLst>
                <a:path w="23014" h="631032">
                  <a:moveTo>
                    <a:pt x="23013" y="0"/>
                  </a:moveTo>
                  <a:lnTo>
                    <a:pt x="23013" y="50025"/>
                  </a:lnTo>
                  <a:lnTo>
                    <a:pt x="23013" y="94638"/>
                  </a:lnTo>
                  <a:lnTo>
                    <a:pt x="23013" y="135988"/>
                  </a:lnTo>
                  <a:lnTo>
                    <a:pt x="23013" y="180824"/>
                  </a:lnTo>
                  <a:lnTo>
                    <a:pt x="23013" y="238050"/>
                  </a:lnTo>
                  <a:lnTo>
                    <a:pt x="23013" y="295289"/>
                  </a:lnTo>
                  <a:lnTo>
                    <a:pt x="19485" y="344813"/>
                  </a:lnTo>
                  <a:lnTo>
                    <a:pt x="12762" y="399134"/>
                  </a:lnTo>
                  <a:lnTo>
                    <a:pt x="5276" y="457810"/>
                  </a:lnTo>
                  <a:lnTo>
                    <a:pt x="1901" y="498923"/>
                  </a:lnTo>
                  <a:lnTo>
                    <a:pt x="0" y="552200"/>
                  </a:lnTo>
                  <a:lnTo>
                    <a:pt x="2965" y="593122"/>
                  </a:lnTo>
                  <a:lnTo>
                    <a:pt x="8810" y="614182"/>
                  </a:lnTo>
                  <a:lnTo>
                    <a:pt x="23013" y="631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77" name="SMARTInkShape-Group143"/>
          <p:cNvGrpSpPr/>
          <p:nvPr/>
        </p:nvGrpSpPr>
        <p:grpSpPr>
          <a:xfrm>
            <a:off x="2073598" y="4762500"/>
            <a:ext cx="1602436" cy="273142"/>
            <a:chOff x="2073598" y="4762500"/>
            <a:chExt cx="1602436" cy="273142"/>
          </a:xfrm>
        </p:grpSpPr>
        <p:sp>
          <p:nvSpPr>
            <p:cNvPr id="68" name="SMARTInkShape-1113"/>
            <p:cNvSpPr/>
            <p:nvPr/>
          </p:nvSpPr>
          <p:spPr>
            <a:xfrm>
              <a:off x="3512344" y="4845844"/>
              <a:ext cx="163690" cy="140336"/>
            </a:xfrm>
            <a:custGeom>
              <a:avLst/>
              <a:gdLst/>
              <a:ahLst/>
              <a:cxnLst/>
              <a:rect l="0" t="0" r="0" b="0"/>
              <a:pathLst>
                <a:path w="163690" h="140336">
                  <a:moveTo>
                    <a:pt x="0" y="71437"/>
                  </a:moveTo>
                  <a:lnTo>
                    <a:pt x="0" y="81688"/>
                  </a:lnTo>
                  <a:lnTo>
                    <a:pt x="56922" y="83325"/>
                  </a:lnTo>
                  <a:lnTo>
                    <a:pt x="61761" y="83330"/>
                  </a:lnTo>
                  <a:lnTo>
                    <a:pt x="64986" y="82012"/>
                  </a:lnTo>
                  <a:lnTo>
                    <a:pt x="67137" y="79810"/>
                  </a:lnTo>
                  <a:lnTo>
                    <a:pt x="73691" y="70390"/>
                  </a:lnTo>
                  <a:lnTo>
                    <a:pt x="101952" y="39646"/>
                  </a:lnTo>
                  <a:lnTo>
                    <a:pt x="107096" y="24018"/>
                  </a:lnTo>
                  <a:lnTo>
                    <a:pt x="100817" y="23873"/>
                  </a:lnTo>
                  <a:lnTo>
                    <a:pt x="98962" y="25176"/>
                  </a:lnTo>
                  <a:lnTo>
                    <a:pt x="97724" y="27367"/>
                  </a:lnTo>
                  <a:lnTo>
                    <a:pt x="95250" y="35718"/>
                  </a:lnTo>
                  <a:lnTo>
                    <a:pt x="95250" y="29398"/>
                  </a:lnTo>
                  <a:lnTo>
                    <a:pt x="93927" y="28859"/>
                  </a:lnTo>
                  <a:lnTo>
                    <a:pt x="84999" y="34554"/>
                  </a:lnTo>
                  <a:lnTo>
                    <a:pt x="66917" y="52188"/>
                  </a:lnTo>
                  <a:lnTo>
                    <a:pt x="62814" y="59795"/>
                  </a:lnTo>
                  <a:lnTo>
                    <a:pt x="60503" y="75043"/>
                  </a:lnTo>
                  <a:lnTo>
                    <a:pt x="61286" y="88915"/>
                  </a:lnTo>
                  <a:lnTo>
                    <a:pt x="66044" y="103900"/>
                  </a:lnTo>
                  <a:lnTo>
                    <a:pt x="76095" y="115851"/>
                  </a:lnTo>
                  <a:lnTo>
                    <a:pt x="103556" y="137160"/>
                  </a:lnTo>
                  <a:lnTo>
                    <a:pt x="117021" y="140335"/>
                  </a:lnTo>
                  <a:lnTo>
                    <a:pt x="124316" y="138536"/>
                  </a:lnTo>
                  <a:lnTo>
                    <a:pt x="139477" y="129481"/>
                  </a:lnTo>
                  <a:lnTo>
                    <a:pt x="151507" y="113110"/>
                  </a:lnTo>
                  <a:lnTo>
                    <a:pt x="163689" y="82902"/>
                  </a:lnTo>
                  <a:lnTo>
                    <a:pt x="159478" y="55872"/>
                  </a:lnTo>
                  <a:lnTo>
                    <a:pt x="143532" y="29049"/>
                  </a:lnTo>
                  <a:lnTo>
                    <a:pt x="122050" y="106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" name="SMARTInkShape-1114"/>
            <p:cNvSpPr/>
            <p:nvPr/>
          </p:nvSpPr>
          <p:spPr>
            <a:xfrm>
              <a:off x="3452813" y="4786313"/>
              <a:ext cx="11907" cy="35719"/>
            </a:xfrm>
            <a:custGeom>
              <a:avLst/>
              <a:gdLst/>
              <a:ahLst/>
              <a:cxnLst/>
              <a:rect l="0" t="0" r="0" b="0"/>
              <a:pathLst>
                <a:path w="11907" h="35719">
                  <a:moveTo>
                    <a:pt x="11906" y="0"/>
                  </a:moveTo>
                  <a:lnTo>
                    <a:pt x="490" y="0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" name="SMARTInkShape-1115"/>
            <p:cNvSpPr/>
            <p:nvPr/>
          </p:nvSpPr>
          <p:spPr>
            <a:xfrm>
              <a:off x="3429043" y="4869656"/>
              <a:ext cx="11864" cy="83345"/>
            </a:xfrm>
            <a:custGeom>
              <a:avLst/>
              <a:gdLst/>
              <a:ahLst/>
              <a:cxnLst/>
              <a:rect l="0" t="0" r="0" b="0"/>
              <a:pathLst>
                <a:path w="11864" h="83345">
                  <a:moveTo>
                    <a:pt x="11863" y="0"/>
                  </a:moveTo>
                  <a:lnTo>
                    <a:pt x="1612" y="10251"/>
                  </a:lnTo>
                  <a:lnTo>
                    <a:pt x="0" y="57587"/>
                  </a:lnTo>
                  <a:lnTo>
                    <a:pt x="3504" y="68810"/>
                  </a:lnTo>
                  <a:lnTo>
                    <a:pt x="11863" y="83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" name="SMARTInkShape-1116"/>
            <p:cNvSpPr/>
            <p:nvPr/>
          </p:nvSpPr>
          <p:spPr>
            <a:xfrm>
              <a:off x="3226594" y="4845844"/>
              <a:ext cx="154782" cy="124563"/>
            </a:xfrm>
            <a:custGeom>
              <a:avLst/>
              <a:gdLst/>
              <a:ahLst/>
              <a:cxnLst/>
              <a:rect l="0" t="0" r="0" b="0"/>
              <a:pathLst>
                <a:path w="154782" h="124563">
                  <a:moveTo>
                    <a:pt x="0" y="0"/>
                  </a:moveTo>
                  <a:lnTo>
                    <a:pt x="3527" y="50542"/>
                  </a:lnTo>
                  <a:lnTo>
                    <a:pt x="20594" y="108734"/>
                  </a:lnTo>
                  <a:lnTo>
                    <a:pt x="23388" y="124562"/>
                  </a:lnTo>
                  <a:lnTo>
                    <a:pt x="23624" y="122388"/>
                  </a:lnTo>
                  <a:lnTo>
                    <a:pt x="23807" y="64338"/>
                  </a:lnTo>
                  <a:lnTo>
                    <a:pt x="30131" y="33615"/>
                  </a:lnTo>
                  <a:lnTo>
                    <a:pt x="40291" y="18027"/>
                  </a:lnTo>
                  <a:lnTo>
                    <a:pt x="52302" y="8012"/>
                  </a:lnTo>
                  <a:lnTo>
                    <a:pt x="62051" y="3561"/>
                  </a:lnTo>
                  <a:lnTo>
                    <a:pt x="118364" y="208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" name="SMARTInkShape-1117"/>
            <p:cNvSpPr/>
            <p:nvPr/>
          </p:nvSpPr>
          <p:spPr>
            <a:xfrm>
              <a:off x="2917031" y="4828251"/>
              <a:ext cx="238126" cy="124750"/>
            </a:xfrm>
            <a:custGeom>
              <a:avLst/>
              <a:gdLst/>
              <a:ahLst/>
              <a:cxnLst/>
              <a:rect l="0" t="0" r="0" b="0"/>
              <a:pathLst>
                <a:path w="238126" h="124750">
                  <a:moveTo>
                    <a:pt x="0" y="5687"/>
                  </a:moveTo>
                  <a:lnTo>
                    <a:pt x="6321" y="12007"/>
                  </a:lnTo>
                  <a:lnTo>
                    <a:pt x="53553" y="20385"/>
                  </a:lnTo>
                  <a:lnTo>
                    <a:pt x="111416" y="28299"/>
                  </a:lnTo>
                  <a:lnTo>
                    <a:pt x="161258" y="29262"/>
                  </a:lnTo>
                  <a:lnTo>
                    <a:pt x="177504" y="28070"/>
                  </a:lnTo>
                  <a:lnTo>
                    <a:pt x="181836" y="25901"/>
                  </a:lnTo>
                  <a:lnTo>
                    <a:pt x="184724" y="23132"/>
                  </a:lnTo>
                  <a:lnTo>
                    <a:pt x="187933" y="16527"/>
                  </a:lnTo>
                  <a:lnTo>
                    <a:pt x="188789" y="12914"/>
                  </a:lnTo>
                  <a:lnTo>
                    <a:pt x="188036" y="10504"/>
                  </a:lnTo>
                  <a:lnTo>
                    <a:pt x="186212" y="8898"/>
                  </a:lnTo>
                  <a:lnTo>
                    <a:pt x="167458" y="0"/>
                  </a:lnTo>
                  <a:lnTo>
                    <a:pt x="153360" y="73"/>
                  </a:lnTo>
                  <a:lnTo>
                    <a:pt x="122751" y="10897"/>
                  </a:lnTo>
                  <a:lnTo>
                    <a:pt x="99136" y="28251"/>
                  </a:lnTo>
                  <a:lnTo>
                    <a:pt x="90362" y="46142"/>
                  </a:lnTo>
                  <a:lnTo>
                    <a:pt x="84730" y="77324"/>
                  </a:lnTo>
                  <a:lnTo>
                    <a:pt x="88237" y="83872"/>
                  </a:lnTo>
                  <a:lnTo>
                    <a:pt x="102716" y="98203"/>
                  </a:lnTo>
                  <a:lnTo>
                    <a:pt x="141704" y="118134"/>
                  </a:lnTo>
                  <a:lnTo>
                    <a:pt x="154702" y="121808"/>
                  </a:lnTo>
                  <a:lnTo>
                    <a:pt x="171944" y="116386"/>
                  </a:lnTo>
                  <a:lnTo>
                    <a:pt x="182098" y="111237"/>
                  </a:lnTo>
                  <a:lnTo>
                    <a:pt x="196908" y="94931"/>
                  </a:lnTo>
                  <a:lnTo>
                    <a:pt x="202710" y="85026"/>
                  </a:lnTo>
                  <a:lnTo>
                    <a:pt x="205254" y="75777"/>
                  </a:lnTo>
                  <a:lnTo>
                    <a:pt x="203043" y="40134"/>
                  </a:lnTo>
                  <a:lnTo>
                    <a:pt x="199161" y="30698"/>
                  </a:lnTo>
                  <a:lnTo>
                    <a:pt x="196275" y="26329"/>
                  </a:lnTo>
                  <a:lnTo>
                    <a:pt x="195673" y="23417"/>
                  </a:lnTo>
                  <a:lnTo>
                    <a:pt x="196594" y="21475"/>
                  </a:lnTo>
                  <a:lnTo>
                    <a:pt x="198532" y="20181"/>
                  </a:lnTo>
                  <a:lnTo>
                    <a:pt x="199823" y="20642"/>
                  </a:lnTo>
                  <a:lnTo>
                    <a:pt x="200684" y="22271"/>
                  </a:lnTo>
                  <a:lnTo>
                    <a:pt x="202180" y="40699"/>
                  </a:lnTo>
                  <a:lnTo>
                    <a:pt x="203662" y="67213"/>
                  </a:lnTo>
                  <a:lnTo>
                    <a:pt x="238125" y="1247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" name="SMARTInkShape-1118"/>
            <p:cNvSpPr/>
            <p:nvPr/>
          </p:nvSpPr>
          <p:spPr>
            <a:xfrm>
              <a:off x="2881313" y="4762500"/>
              <a:ext cx="59532" cy="178595"/>
            </a:xfrm>
            <a:custGeom>
              <a:avLst/>
              <a:gdLst/>
              <a:ahLst/>
              <a:cxnLst/>
              <a:rect l="0" t="0" r="0" b="0"/>
              <a:pathLst>
                <a:path w="59532" h="178595">
                  <a:moveTo>
                    <a:pt x="0" y="0"/>
                  </a:moveTo>
                  <a:lnTo>
                    <a:pt x="10828" y="9505"/>
                  </a:lnTo>
                  <a:lnTo>
                    <a:pt x="22892" y="16571"/>
                  </a:lnTo>
                  <a:lnTo>
                    <a:pt x="33546" y="31178"/>
                  </a:lnTo>
                  <a:lnTo>
                    <a:pt x="43453" y="58186"/>
                  </a:lnTo>
                  <a:lnTo>
                    <a:pt x="48398" y="116729"/>
                  </a:lnTo>
                  <a:lnTo>
                    <a:pt x="59531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" name="SMARTInkShape-1119"/>
            <p:cNvSpPr/>
            <p:nvPr/>
          </p:nvSpPr>
          <p:spPr>
            <a:xfrm>
              <a:off x="2714625" y="4858607"/>
              <a:ext cx="107157" cy="118207"/>
            </a:xfrm>
            <a:custGeom>
              <a:avLst/>
              <a:gdLst/>
              <a:ahLst/>
              <a:cxnLst/>
              <a:rect l="0" t="0" r="0" b="0"/>
              <a:pathLst>
                <a:path w="107157" h="118207">
                  <a:moveTo>
                    <a:pt x="0" y="11049"/>
                  </a:moveTo>
                  <a:lnTo>
                    <a:pt x="1323" y="34004"/>
                  </a:lnTo>
                  <a:lnTo>
                    <a:pt x="6860" y="59302"/>
                  </a:lnTo>
                  <a:lnTo>
                    <a:pt x="1165" y="85493"/>
                  </a:lnTo>
                  <a:lnTo>
                    <a:pt x="2099" y="88460"/>
                  </a:lnTo>
                  <a:lnTo>
                    <a:pt x="4045" y="90438"/>
                  </a:lnTo>
                  <a:lnTo>
                    <a:pt x="10353" y="93610"/>
                  </a:lnTo>
                  <a:lnTo>
                    <a:pt x="13202" y="38787"/>
                  </a:lnTo>
                  <a:lnTo>
                    <a:pt x="18215" y="25141"/>
                  </a:lnTo>
                  <a:lnTo>
                    <a:pt x="28380" y="13785"/>
                  </a:lnTo>
                  <a:lnTo>
                    <a:pt x="41718" y="5651"/>
                  </a:lnTo>
                  <a:lnTo>
                    <a:pt x="67001" y="0"/>
                  </a:lnTo>
                  <a:lnTo>
                    <a:pt x="72993" y="6579"/>
                  </a:lnTo>
                  <a:lnTo>
                    <a:pt x="91486" y="49315"/>
                  </a:lnTo>
                  <a:lnTo>
                    <a:pt x="105607" y="99418"/>
                  </a:lnTo>
                  <a:lnTo>
                    <a:pt x="107156" y="118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" name="SMARTInkShape-1120"/>
            <p:cNvSpPr/>
            <p:nvPr/>
          </p:nvSpPr>
          <p:spPr>
            <a:xfrm>
              <a:off x="2490250" y="4833938"/>
              <a:ext cx="138433" cy="123594"/>
            </a:xfrm>
            <a:custGeom>
              <a:avLst/>
              <a:gdLst/>
              <a:ahLst/>
              <a:cxnLst/>
              <a:rect l="0" t="0" r="0" b="0"/>
              <a:pathLst>
                <a:path w="138433" h="123594">
                  <a:moveTo>
                    <a:pt x="33875" y="0"/>
                  </a:moveTo>
                  <a:lnTo>
                    <a:pt x="27554" y="0"/>
                  </a:lnTo>
                  <a:lnTo>
                    <a:pt x="20923" y="3527"/>
                  </a:lnTo>
                  <a:lnTo>
                    <a:pt x="17303" y="6320"/>
                  </a:lnTo>
                  <a:lnTo>
                    <a:pt x="13281" y="12951"/>
                  </a:lnTo>
                  <a:lnTo>
                    <a:pt x="0" y="66571"/>
                  </a:lnTo>
                  <a:lnTo>
                    <a:pt x="5023" y="91015"/>
                  </a:lnTo>
                  <a:lnTo>
                    <a:pt x="14878" y="103510"/>
                  </a:lnTo>
                  <a:lnTo>
                    <a:pt x="42764" y="122310"/>
                  </a:lnTo>
                  <a:lnTo>
                    <a:pt x="61638" y="123593"/>
                  </a:lnTo>
                  <a:lnTo>
                    <a:pt x="99772" y="113636"/>
                  </a:lnTo>
                  <a:lnTo>
                    <a:pt x="112993" y="102980"/>
                  </a:lnTo>
                  <a:lnTo>
                    <a:pt x="123278" y="88101"/>
                  </a:lnTo>
                  <a:lnTo>
                    <a:pt x="135183" y="58736"/>
                  </a:lnTo>
                  <a:lnTo>
                    <a:pt x="138432" y="41098"/>
                  </a:lnTo>
                  <a:lnTo>
                    <a:pt x="136348" y="27967"/>
                  </a:lnTo>
                  <a:lnTo>
                    <a:pt x="133940" y="22613"/>
                  </a:lnTo>
                  <a:lnTo>
                    <a:pt x="120682" y="13137"/>
                  </a:lnTo>
                  <a:lnTo>
                    <a:pt x="101560" y="5838"/>
                  </a:lnTo>
                  <a:lnTo>
                    <a:pt x="79832" y="2594"/>
                  </a:lnTo>
                  <a:lnTo>
                    <a:pt x="64002" y="4681"/>
                  </a:lnTo>
                  <a:lnTo>
                    <a:pt x="30419" y="16800"/>
                  </a:lnTo>
                  <a:lnTo>
                    <a:pt x="23633" y="21783"/>
                  </a:lnTo>
                  <a:lnTo>
                    <a:pt x="10063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" name="SMARTInkShape-1121"/>
            <p:cNvSpPr/>
            <p:nvPr/>
          </p:nvSpPr>
          <p:spPr>
            <a:xfrm>
              <a:off x="2073598" y="4833938"/>
              <a:ext cx="248122" cy="201704"/>
            </a:xfrm>
            <a:custGeom>
              <a:avLst/>
              <a:gdLst/>
              <a:ahLst/>
              <a:cxnLst/>
              <a:rect l="0" t="0" r="0" b="0"/>
              <a:pathLst>
                <a:path w="248122" h="201704">
                  <a:moveTo>
                    <a:pt x="200496" y="47625"/>
                  </a:moveTo>
                  <a:lnTo>
                    <a:pt x="200496" y="24345"/>
                  </a:lnTo>
                  <a:lnTo>
                    <a:pt x="143011" y="81301"/>
                  </a:lnTo>
                  <a:lnTo>
                    <a:pt x="91879" y="124247"/>
                  </a:lnTo>
                  <a:lnTo>
                    <a:pt x="36220" y="170007"/>
                  </a:lnTo>
                  <a:lnTo>
                    <a:pt x="19824" y="182369"/>
                  </a:lnTo>
                  <a:lnTo>
                    <a:pt x="14364" y="190414"/>
                  </a:lnTo>
                  <a:lnTo>
                    <a:pt x="12908" y="194411"/>
                  </a:lnTo>
                  <a:lnTo>
                    <a:pt x="10614" y="197076"/>
                  </a:lnTo>
                  <a:lnTo>
                    <a:pt x="0" y="201703"/>
                  </a:lnTo>
                  <a:lnTo>
                    <a:pt x="6649" y="192761"/>
                  </a:lnTo>
                  <a:lnTo>
                    <a:pt x="10327" y="182057"/>
                  </a:lnTo>
                  <a:lnTo>
                    <a:pt x="50040" y="127844"/>
                  </a:lnTo>
                  <a:lnTo>
                    <a:pt x="94173" y="86107"/>
                  </a:lnTo>
                  <a:lnTo>
                    <a:pt x="130491" y="63864"/>
                  </a:lnTo>
                  <a:lnTo>
                    <a:pt x="140507" y="51701"/>
                  </a:lnTo>
                  <a:lnTo>
                    <a:pt x="171804" y="29113"/>
                  </a:lnTo>
                  <a:lnTo>
                    <a:pt x="180247" y="26168"/>
                  </a:lnTo>
                  <a:lnTo>
                    <a:pt x="183028" y="24060"/>
                  </a:lnTo>
                  <a:lnTo>
                    <a:pt x="188265" y="16095"/>
                  </a:lnTo>
                  <a:lnTo>
                    <a:pt x="198624" y="12456"/>
                  </a:lnTo>
                  <a:lnTo>
                    <a:pt x="199664" y="8623"/>
                  </a:lnTo>
                  <a:lnTo>
                    <a:pt x="199941" y="5748"/>
                  </a:lnTo>
                  <a:lnTo>
                    <a:pt x="198803" y="3832"/>
                  </a:lnTo>
                  <a:lnTo>
                    <a:pt x="196721" y="2556"/>
                  </a:lnTo>
                  <a:lnTo>
                    <a:pt x="187471" y="756"/>
                  </a:lnTo>
                  <a:lnTo>
                    <a:pt x="131146" y="13"/>
                  </a:lnTo>
                  <a:lnTo>
                    <a:pt x="105246" y="0"/>
                  </a:lnTo>
                  <a:lnTo>
                    <a:pt x="105246" y="6320"/>
                  </a:lnTo>
                  <a:lnTo>
                    <a:pt x="103923" y="8182"/>
                  </a:lnTo>
                  <a:lnTo>
                    <a:pt x="101718" y="9423"/>
                  </a:lnTo>
                  <a:lnTo>
                    <a:pt x="93383" y="11893"/>
                  </a:lnTo>
                  <a:lnTo>
                    <a:pt x="99673" y="11901"/>
                  </a:lnTo>
                  <a:lnTo>
                    <a:pt x="101530" y="10581"/>
                  </a:lnTo>
                  <a:lnTo>
                    <a:pt x="102769" y="8376"/>
                  </a:lnTo>
                  <a:lnTo>
                    <a:pt x="103595" y="5584"/>
                  </a:lnTo>
                  <a:lnTo>
                    <a:pt x="115095" y="2481"/>
                  </a:lnTo>
                  <a:lnTo>
                    <a:pt x="133436" y="2426"/>
                  </a:lnTo>
                  <a:lnTo>
                    <a:pt x="191375" y="12222"/>
                  </a:lnTo>
                  <a:lnTo>
                    <a:pt x="230574" y="23943"/>
                  </a:lnTo>
                  <a:lnTo>
                    <a:pt x="245549" y="33906"/>
                  </a:lnTo>
                  <a:lnTo>
                    <a:pt x="247782" y="57855"/>
                  </a:lnTo>
                  <a:lnTo>
                    <a:pt x="248054" y="81395"/>
                  </a:lnTo>
                  <a:lnTo>
                    <a:pt x="244563" y="92619"/>
                  </a:lnTo>
                  <a:lnTo>
                    <a:pt x="237864" y="104283"/>
                  </a:lnTo>
                  <a:lnTo>
                    <a:pt x="238637" y="106564"/>
                  </a:lnTo>
                  <a:lnTo>
                    <a:pt x="248121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8" name="SMARTInkShape-1122"/>
          <p:cNvSpPr/>
          <p:nvPr/>
        </p:nvSpPr>
        <p:spPr>
          <a:xfrm>
            <a:off x="6441487" y="4702969"/>
            <a:ext cx="2278853" cy="714315"/>
          </a:xfrm>
          <a:custGeom>
            <a:avLst/>
            <a:gdLst/>
            <a:ahLst/>
            <a:cxnLst/>
            <a:rect l="0" t="0" r="0" b="0"/>
            <a:pathLst>
              <a:path w="2278853" h="714315">
                <a:moveTo>
                  <a:pt x="59326" y="0"/>
                </a:moveTo>
                <a:lnTo>
                  <a:pt x="60648" y="19011"/>
                </a:lnTo>
                <a:lnTo>
                  <a:pt x="68749" y="58828"/>
                </a:lnTo>
                <a:lnTo>
                  <a:pt x="70496" y="114003"/>
                </a:lnTo>
                <a:lnTo>
                  <a:pt x="70905" y="155178"/>
                </a:lnTo>
                <a:lnTo>
                  <a:pt x="69812" y="206787"/>
                </a:lnTo>
                <a:lnTo>
                  <a:pt x="58262" y="263979"/>
                </a:lnTo>
                <a:lnTo>
                  <a:pt x="47103" y="310167"/>
                </a:lnTo>
                <a:lnTo>
                  <a:pt x="31482" y="366861"/>
                </a:lnTo>
                <a:lnTo>
                  <a:pt x="11692" y="424803"/>
                </a:lnTo>
                <a:lnTo>
                  <a:pt x="5082" y="444125"/>
                </a:lnTo>
                <a:lnTo>
                  <a:pt x="838" y="492393"/>
                </a:lnTo>
                <a:lnTo>
                  <a:pt x="0" y="546172"/>
                </a:lnTo>
                <a:lnTo>
                  <a:pt x="6942" y="567299"/>
                </a:lnTo>
                <a:lnTo>
                  <a:pt x="20314" y="589778"/>
                </a:lnTo>
                <a:lnTo>
                  <a:pt x="35272" y="599993"/>
                </a:lnTo>
                <a:lnTo>
                  <a:pt x="62782" y="605078"/>
                </a:lnTo>
                <a:lnTo>
                  <a:pt x="115784" y="597513"/>
                </a:lnTo>
                <a:lnTo>
                  <a:pt x="152342" y="599492"/>
                </a:lnTo>
                <a:lnTo>
                  <a:pt x="189303" y="605108"/>
                </a:lnTo>
                <a:lnTo>
                  <a:pt x="236597" y="612013"/>
                </a:lnTo>
                <a:lnTo>
                  <a:pt x="277901" y="615964"/>
                </a:lnTo>
                <a:lnTo>
                  <a:pt x="330905" y="621716"/>
                </a:lnTo>
                <a:lnTo>
                  <a:pt x="383651" y="628270"/>
                </a:lnTo>
                <a:lnTo>
                  <a:pt x="441172" y="633741"/>
                </a:lnTo>
                <a:lnTo>
                  <a:pt x="500108" y="640213"/>
                </a:lnTo>
                <a:lnTo>
                  <a:pt x="559462" y="642130"/>
                </a:lnTo>
                <a:lnTo>
                  <a:pt x="618941" y="642699"/>
                </a:lnTo>
                <a:lnTo>
                  <a:pt x="659939" y="642831"/>
                </a:lnTo>
                <a:lnTo>
                  <a:pt x="704619" y="642890"/>
                </a:lnTo>
                <a:lnTo>
                  <a:pt x="747408" y="639389"/>
                </a:lnTo>
                <a:lnTo>
                  <a:pt x="789796" y="634746"/>
                </a:lnTo>
                <a:lnTo>
                  <a:pt x="835093" y="632682"/>
                </a:lnTo>
                <a:lnTo>
                  <a:pt x="881685" y="628237"/>
                </a:lnTo>
                <a:lnTo>
                  <a:pt x="928849" y="623175"/>
                </a:lnTo>
                <a:lnTo>
                  <a:pt x="976270" y="620924"/>
                </a:lnTo>
                <a:lnTo>
                  <a:pt x="1020276" y="619925"/>
                </a:lnTo>
                <a:lnTo>
                  <a:pt x="1063207" y="619480"/>
                </a:lnTo>
                <a:lnTo>
                  <a:pt x="1108744" y="619282"/>
                </a:lnTo>
                <a:lnTo>
                  <a:pt x="1158971" y="619195"/>
                </a:lnTo>
                <a:lnTo>
                  <a:pt x="1210837" y="619156"/>
                </a:lnTo>
                <a:lnTo>
                  <a:pt x="1260348" y="619139"/>
                </a:lnTo>
                <a:lnTo>
                  <a:pt x="1308811" y="622659"/>
                </a:lnTo>
                <a:lnTo>
                  <a:pt x="1356808" y="628633"/>
                </a:lnTo>
                <a:lnTo>
                  <a:pt x="1404598" y="635697"/>
                </a:lnTo>
                <a:lnTo>
                  <a:pt x="1452298" y="639719"/>
                </a:lnTo>
                <a:lnTo>
                  <a:pt x="1498632" y="642830"/>
                </a:lnTo>
                <a:lnTo>
                  <a:pt x="1541275" y="648622"/>
                </a:lnTo>
                <a:lnTo>
                  <a:pt x="1585803" y="655606"/>
                </a:lnTo>
                <a:lnTo>
                  <a:pt x="1630729" y="663120"/>
                </a:lnTo>
                <a:lnTo>
                  <a:pt x="1672744" y="670869"/>
                </a:lnTo>
                <a:lnTo>
                  <a:pt x="1713466" y="675195"/>
                </a:lnTo>
                <a:lnTo>
                  <a:pt x="1770053" y="681159"/>
                </a:lnTo>
                <a:lnTo>
                  <a:pt x="1820333" y="691303"/>
                </a:lnTo>
                <a:lnTo>
                  <a:pt x="1868745" y="702687"/>
                </a:lnTo>
                <a:lnTo>
                  <a:pt x="1916602" y="710913"/>
                </a:lnTo>
                <a:lnTo>
                  <a:pt x="1964297" y="713348"/>
                </a:lnTo>
                <a:lnTo>
                  <a:pt x="2015178" y="714172"/>
                </a:lnTo>
                <a:lnTo>
                  <a:pt x="2061268" y="714314"/>
                </a:lnTo>
                <a:lnTo>
                  <a:pt x="2114443" y="713040"/>
                </a:lnTo>
                <a:lnTo>
                  <a:pt x="2163512" y="699675"/>
                </a:lnTo>
                <a:lnTo>
                  <a:pt x="2181972" y="686042"/>
                </a:lnTo>
                <a:lnTo>
                  <a:pt x="2214332" y="630700"/>
                </a:lnTo>
                <a:lnTo>
                  <a:pt x="2248457" y="579380"/>
                </a:lnTo>
                <a:lnTo>
                  <a:pt x="2268815" y="526803"/>
                </a:lnTo>
                <a:lnTo>
                  <a:pt x="2278852" y="489023"/>
                </a:lnTo>
                <a:lnTo>
                  <a:pt x="2275261" y="437174"/>
                </a:lnTo>
                <a:lnTo>
                  <a:pt x="2270766" y="384856"/>
                </a:lnTo>
                <a:lnTo>
                  <a:pt x="2264564" y="341703"/>
                </a:lnTo>
                <a:lnTo>
                  <a:pt x="2257396" y="296067"/>
                </a:lnTo>
                <a:lnTo>
                  <a:pt x="2250199" y="237468"/>
                </a:lnTo>
                <a:lnTo>
                  <a:pt x="2239675" y="195744"/>
                </a:lnTo>
                <a:lnTo>
                  <a:pt x="2227374" y="174750"/>
                </a:lnTo>
                <a:lnTo>
                  <a:pt x="2213086" y="163656"/>
                </a:lnTo>
                <a:lnTo>
                  <a:pt x="2193695" y="153883"/>
                </a:lnTo>
                <a:lnTo>
                  <a:pt x="2188675" y="150213"/>
                </a:lnTo>
                <a:lnTo>
                  <a:pt x="2131682" y="140313"/>
                </a:lnTo>
                <a:lnTo>
                  <a:pt x="2083521" y="132815"/>
                </a:lnTo>
                <a:lnTo>
                  <a:pt x="2035066" y="125195"/>
                </a:lnTo>
                <a:lnTo>
                  <a:pt x="1985139" y="114559"/>
                </a:lnTo>
                <a:lnTo>
                  <a:pt x="1945795" y="106918"/>
                </a:lnTo>
                <a:lnTo>
                  <a:pt x="1901849" y="99113"/>
                </a:lnTo>
                <a:lnTo>
                  <a:pt x="1855861" y="91234"/>
                </a:lnTo>
                <a:lnTo>
                  <a:pt x="1805434" y="79795"/>
                </a:lnTo>
                <a:lnTo>
                  <a:pt x="1750832" y="67215"/>
                </a:lnTo>
                <a:lnTo>
                  <a:pt x="1721455" y="62007"/>
                </a:lnTo>
                <a:lnTo>
                  <a:pt x="1691287" y="57213"/>
                </a:lnTo>
                <a:lnTo>
                  <a:pt x="1659269" y="52694"/>
                </a:lnTo>
                <a:lnTo>
                  <a:pt x="1626017" y="48358"/>
                </a:lnTo>
                <a:lnTo>
                  <a:pt x="1591944" y="44146"/>
                </a:lnTo>
                <a:lnTo>
                  <a:pt x="1555998" y="40013"/>
                </a:lnTo>
                <a:lnTo>
                  <a:pt x="1518805" y="35936"/>
                </a:lnTo>
                <a:lnTo>
                  <a:pt x="1480780" y="31895"/>
                </a:lnTo>
                <a:lnTo>
                  <a:pt x="1440878" y="29200"/>
                </a:lnTo>
                <a:lnTo>
                  <a:pt x="1399726" y="27404"/>
                </a:lnTo>
                <a:lnTo>
                  <a:pt x="1357738" y="26207"/>
                </a:lnTo>
                <a:lnTo>
                  <a:pt x="1317840" y="25409"/>
                </a:lnTo>
                <a:lnTo>
                  <a:pt x="1279336" y="24876"/>
                </a:lnTo>
                <a:lnTo>
                  <a:pt x="1241760" y="24521"/>
                </a:lnTo>
                <a:lnTo>
                  <a:pt x="1208771" y="24285"/>
                </a:lnTo>
                <a:lnTo>
                  <a:pt x="1095169" y="2381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46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Information importante au sujet des rébellions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5854"/>
          </a:xfrm>
        </p:spPr>
        <p:txBody>
          <a:bodyPr>
            <a:normAutofit/>
          </a:bodyPr>
          <a:lstStyle/>
          <a:p>
            <a:r>
              <a:rPr lang="fr-CA" b="1" u="sng" dirty="0" smtClean="0"/>
              <a:t>Une rébellion </a:t>
            </a:r>
            <a:r>
              <a:rPr lang="fr-CA" dirty="0" smtClean="0"/>
              <a:t>est: une révolte violente contre des gens en pouvoir.</a:t>
            </a:r>
          </a:p>
          <a:p>
            <a:r>
              <a:rPr lang="fr-CA" dirty="0" smtClean="0"/>
              <a:t>Le chef du </a:t>
            </a:r>
            <a:r>
              <a:rPr lang="fr-CA" b="1" dirty="0" smtClean="0"/>
              <a:t>Parti Patriote </a:t>
            </a:r>
            <a:r>
              <a:rPr lang="fr-CA" dirty="0" smtClean="0"/>
              <a:t>(le parti réformiste dans le Bas-Canada) était </a:t>
            </a:r>
            <a:r>
              <a:rPr lang="fr-CA" b="1" dirty="0" smtClean="0"/>
              <a:t>Louis-Joseph Papineau</a:t>
            </a:r>
            <a:r>
              <a:rPr lang="fr-CA" dirty="0" smtClean="0"/>
              <a:t>. Il était un membre de classe élite française, mais il se concernait au fait que le gouvernement colonial menaçait la culture française.</a:t>
            </a:r>
          </a:p>
          <a:p>
            <a:r>
              <a:rPr lang="fr-CA" dirty="0"/>
              <a:t>Le chef du </a:t>
            </a:r>
            <a:r>
              <a:rPr lang="fr-CA" b="1" dirty="0"/>
              <a:t>Parti </a:t>
            </a:r>
            <a:r>
              <a:rPr lang="fr-CA" b="1" dirty="0" smtClean="0"/>
              <a:t>Réformiste </a:t>
            </a:r>
            <a:r>
              <a:rPr lang="fr-CA" dirty="0" smtClean="0"/>
              <a:t>(le </a:t>
            </a:r>
            <a:r>
              <a:rPr lang="fr-CA" dirty="0"/>
              <a:t>parti réformiste dans le </a:t>
            </a:r>
            <a:r>
              <a:rPr lang="fr-CA" dirty="0" smtClean="0"/>
              <a:t>Haut-Canada</a:t>
            </a:r>
            <a:r>
              <a:rPr lang="fr-CA" dirty="0"/>
              <a:t>) était </a:t>
            </a:r>
            <a:r>
              <a:rPr lang="fr-CA" b="1" dirty="0" smtClean="0"/>
              <a:t>William Lyon Mackenzie</a:t>
            </a:r>
            <a:r>
              <a:rPr lang="fr-CA" dirty="0" smtClean="0"/>
              <a:t>. </a:t>
            </a:r>
            <a:r>
              <a:rPr lang="fr-CA" dirty="0"/>
              <a:t>Il </a:t>
            </a:r>
            <a:r>
              <a:rPr lang="fr-CA" dirty="0" smtClean="0"/>
              <a:t>est venu d’une famille pauvre, et il a  commencé un journal critique du gouvernement élite.</a:t>
            </a:r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9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rôle des églises et les journaux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Aux années 1800, des gens suivaient les renseignements religieux. Alors quelques fois les partis politique se séparaient en termes de leurs affiliations religieuses. </a:t>
            </a:r>
          </a:p>
          <a:p>
            <a:pPr lvl="1"/>
            <a:r>
              <a:rPr lang="fr-CA" dirty="0" smtClean="0"/>
              <a:t>Par exemple, un homme qui s’appelait </a:t>
            </a:r>
            <a:r>
              <a:rPr lang="fr-CA" b="1" dirty="0" smtClean="0"/>
              <a:t>John Strachan </a:t>
            </a:r>
            <a:r>
              <a:rPr lang="fr-CA" dirty="0" smtClean="0"/>
              <a:t>était un évêque de l’église anglicane dans Haut-Canada, et il faisait parti du </a:t>
            </a:r>
            <a:r>
              <a:rPr lang="fr-CA" sz="2400" i="1" dirty="0" smtClean="0"/>
              <a:t>conseil législatif </a:t>
            </a:r>
            <a:r>
              <a:rPr lang="fr-CA" dirty="0" smtClean="0"/>
              <a:t>du gouvernement représentatif.</a:t>
            </a:r>
          </a:p>
          <a:p>
            <a:pPr lvl="1"/>
            <a:r>
              <a:rPr lang="fr-CA" dirty="0" smtClean="0"/>
              <a:t>Pensez-vous qu’il était POUR ou CONTRE l’établissement d’une nouvelle forme du gouvernement? Pourquoi?</a:t>
            </a:r>
            <a:endParaRPr lang="fr-CA" dirty="0"/>
          </a:p>
        </p:txBody>
      </p:sp>
      <p:sp>
        <p:nvSpPr>
          <p:cNvPr id="4" name="SMARTInkShape-3"/>
          <p:cNvSpPr/>
          <p:nvPr/>
        </p:nvSpPr>
        <p:spPr>
          <a:xfrm>
            <a:off x="9060657" y="4179094"/>
            <a:ext cx="1095375" cy="35720"/>
          </a:xfrm>
          <a:custGeom>
            <a:avLst/>
            <a:gdLst/>
            <a:ahLst/>
            <a:cxnLst/>
            <a:rect l="0" t="0" r="0" b="0"/>
            <a:pathLst>
              <a:path w="1095375" h="35720">
                <a:moveTo>
                  <a:pt x="11906" y="11906"/>
                </a:moveTo>
                <a:lnTo>
                  <a:pt x="490" y="11906"/>
                </a:lnTo>
                <a:lnTo>
                  <a:pt x="0" y="23769"/>
                </a:lnTo>
                <a:lnTo>
                  <a:pt x="23309" y="23812"/>
                </a:lnTo>
                <a:lnTo>
                  <a:pt x="23663" y="30133"/>
                </a:lnTo>
                <a:lnTo>
                  <a:pt x="25036" y="31995"/>
                </a:lnTo>
                <a:lnTo>
                  <a:pt x="34050" y="35228"/>
                </a:lnTo>
                <a:lnTo>
                  <a:pt x="87806" y="35719"/>
                </a:lnTo>
                <a:lnTo>
                  <a:pt x="90288" y="34396"/>
                </a:lnTo>
                <a:lnTo>
                  <a:pt x="91941" y="32191"/>
                </a:lnTo>
                <a:lnTo>
                  <a:pt x="93044" y="29398"/>
                </a:lnTo>
                <a:lnTo>
                  <a:pt x="95103" y="27536"/>
                </a:lnTo>
                <a:lnTo>
                  <a:pt x="100917" y="25468"/>
                </a:lnTo>
                <a:lnTo>
                  <a:pt x="159003" y="23821"/>
                </a:lnTo>
                <a:lnTo>
                  <a:pt x="169004" y="23817"/>
                </a:lnTo>
                <a:lnTo>
                  <a:pt x="177860" y="20286"/>
                </a:lnTo>
                <a:lnTo>
                  <a:pt x="186204" y="15630"/>
                </a:lnTo>
                <a:lnTo>
                  <a:pt x="202341" y="12642"/>
                </a:lnTo>
                <a:lnTo>
                  <a:pt x="259828" y="11919"/>
                </a:lnTo>
                <a:lnTo>
                  <a:pt x="271142" y="8384"/>
                </a:lnTo>
                <a:lnTo>
                  <a:pt x="281904" y="3726"/>
                </a:lnTo>
                <a:lnTo>
                  <a:pt x="337229" y="97"/>
                </a:lnTo>
                <a:lnTo>
                  <a:pt x="395627" y="1"/>
                </a:lnTo>
                <a:lnTo>
                  <a:pt x="453243" y="0"/>
                </a:lnTo>
                <a:lnTo>
                  <a:pt x="512725" y="0"/>
                </a:lnTo>
                <a:lnTo>
                  <a:pt x="528179" y="1323"/>
                </a:lnTo>
                <a:lnTo>
                  <a:pt x="574001" y="11170"/>
                </a:lnTo>
                <a:lnTo>
                  <a:pt x="631831" y="11887"/>
                </a:lnTo>
                <a:lnTo>
                  <a:pt x="686379" y="11905"/>
                </a:lnTo>
                <a:lnTo>
                  <a:pt x="738407" y="11906"/>
                </a:lnTo>
                <a:lnTo>
                  <a:pt x="793762" y="11906"/>
                </a:lnTo>
                <a:lnTo>
                  <a:pt x="846079" y="11906"/>
                </a:lnTo>
                <a:lnTo>
                  <a:pt x="900949" y="11906"/>
                </a:lnTo>
                <a:lnTo>
                  <a:pt x="954608" y="11906"/>
                </a:lnTo>
                <a:lnTo>
                  <a:pt x="1009873" y="11906"/>
                </a:lnTo>
                <a:lnTo>
                  <a:pt x="1069009" y="11906"/>
                </a:lnTo>
                <a:lnTo>
                  <a:pt x="1073828" y="11906"/>
                </a:lnTo>
                <a:lnTo>
                  <a:pt x="1077041" y="13229"/>
                </a:lnTo>
                <a:lnTo>
                  <a:pt x="1079183" y="15434"/>
                </a:lnTo>
                <a:lnTo>
                  <a:pt x="1083217" y="23322"/>
                </a:lnTo>
                <a:lnTo>
                  <a:pt x="1095374" y="238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MARTInkShape-4"/>
          <p:cNvSpPr/>
          <p:nvPr/>
        </p:nvSpPr>
        <p:spPr>
          <a:xfrm>
            <a:off x="2155031" y="4500606"/>
            <a:ext cx="1059658" cy="95203"/>
          </a:xfrm>
          <a:custGeom>
            <a:avLst/>
            <a:gdLst/>
            <a:ahLst/>
            <a:cxnLst/>
            <a:rect l="0" t="0" r="0" b="0"/>
            <a:pathLst>
              <a:path w="1059658" h="95203">
                <a:moveTo>
                  <a:pt x="11907" y="83300"/>
                </a:moveTo>
                <a:lnTo>
                  <a:pt x="0" y="83300"/>
                </a:lnTo>
                <a:lnTo>
                  <a:pt x="18214" y="83300"/>
                </a:lnTo>
                <a:lnTo>
                  <a:pt x="24852" y="86828"/>
                </a:lnTo>
                <a:lnTo>
                  <a:pt x="33573" y="93551"/>
                </a:lnTo>
                <a:lnTo>
                  <a:pt x="45782" y="95061"/>
                </a:lnTo>
                <a:lnTo>
                  <a:pt x="65314" y="95202"/>
                </a:lnTo>
                <a:lnTo>
                  <a:pt x="67355" y="93881"/>
                </a:lnTo>
                <a:lnTo>
                  <a:pt x="68716" y="91677"/>
                </a:lnTo>
                <a:lnTo>
                  <a:pt x="69623" y="88884"/>
                </a:lnTo>
                <a:lnTo>
                  <a:pt x="71551" y="87023"/>
                </a:lnTo>
                <a:lnTo>
                  <a:pt x="77221" y="84954"/>
                </a:lnTo>
                <a:lnTo>
                  <a:pt x="111173" y="83344"/>
                </a:lnTo>
                <a:lnTo>
                  <a:pt x="113803" y="82006"/>
                </a:lnTo>
                <a:lnTo>
                  <a:pt x="115556" y="79792"/>
                </a:lnTo>
                <a:lnTo>
                  <a:pt x="116725" y="76992"/>
                </a:lnTo>
                <a:lnTo>
                  <a:pt x="118827" y="75126"/>
                </a:lnTo>
                <a:lnTo>
                  <a:pt x="124691" y="73053"/>
                </a:lnTo>
                <a:lnTo>
                  <a:pt x="139234" y="70398"/>
                </a:lnTo>
                <a:lnTo>
                  <a:pt x="150910" y="63309"/>
                </a:lnTo>
                <a:lnTo>
                  <a:pt x="166707" y="60243"/>
                </a:lnTo>
                <a:lnTo>
                  <a:pt x="170669" y="59991"/>
                </a:lnTo>
                <a:lnTo>
                  <a:pt x="178600" y="56184"/>
                </a:lnTo>
                <a:lnTo>
                  <a:pt x="186534" y="51404"/>
                </a:lnTo>
                <a:lnTo>
                  <a:pt x="202407" y="48336"/>
                </a:lnTo>
                <a:lnTo>
                  <a:pt x="230188" y="47626"/>
                </a:lnTo>
                <a:lnTo>
                  <a:pt x="238125" y="44073"/>
                </a:lnTo>
                <a:lnTo>
                  <a:pt x="242094" y="41274"/>
                </a:lnTo>
                <a:lnTo>
                  <a:pt x="269837" y="36167"/>
                </a:lnTo>
                <a:lnTo>
                  <a:pt x="324307" y="35681"/>
                </a:lnTo>
                <a:lnTo>
                  <a:pt x="378249" y="35675"/>
                </a:lnTo>
                <a:lnTo>
                  <a:pt x="407113" y="35675"/>
                </a:lnTo>
                <a:lnTo>
                  <a:pt x="415977" y="32148"/>
                </a:lnTo>
                <a:lnTo>
                  <a:pt x="424327" y="27493"/>
                </a:lnTo>
                <a:lnTo>
                  <a:pt x="440466" y="24505"/>
                </a:lnTo>
                <a:lnTo>
                  <a:pt x="499326" y="23775"/>
                </a:lnTo>
                <a:lnTo>
                  <a:pt x="557474" y="23769"/>
                </a:lnTo>
                <a:lnTo>
                  <a:pt x="613947" y="23769"/>
                </a:lnTo>
                <a:lnTo>
                  <a:pt x="662970" y="22446"/>
                </a:lnTo>
                <a:lnTo>
                  <a:pt x="697297" y="12966"/>
                </a:lnTo>
                <a:lnTo>
                  <a:pt x="752865" y="11882"/>
                </a:lnTo>
                <a:lnTo>
                  <a:pt x="810433" y="11863"/>
                </a:lnTo>
                <a:lnTo>
                  <a:pt x="866385" y="11863"/>
                </a:lnTo>
                <a:lnTo>
                  <a:pt x="877185" y="10540"/>
                </a:lnTo>
                <a:lnTo>
                  <a:pt x="913347" y="1612"/>
                </a:lnTo>
                <a:lnTo>
                  <a:pt x="966527" y="0"/>
                </a:lnTo>
                <a:lnTo>
                  <a:pt x="975492" y="3504"/>
                </a:lnTo>
                <a:lnTo>
                  <a:pt x="983885" y="8148"/>
                </a:lnTo>
                <a:lnTo>
                  <a:pt x="1000053" y="11129"/>
                </a:lnTo>
                <a:lnTo>
                  <a:pt x="1059657" y="118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SMARTInkShape-5"/>
          <p:cNvSpPr/>
          <p:nvPr/>
        </p:nvSpPr>
        <p:spPr>
          <a:xfrm>
            <a:off x="7036598" y="4536281"/>
            <a:ext cx="1273966" cy="59533"/>
          </a:xfrm>
          <a:custGeom>
            <a:avLst/>
            <a:gdLst/>
            <a:ahLst/>
            <a:cxnLst/>
            <a:rect l="0" t="0" r="0" b="0"/>
            <a:pathLst>
              <a:path w="1273966" h="59533">
                <a:moveTo>
                  <a:pt x="11902" y="0"/>
                </a:moveTo>
                <a:lnTo>
                  <a:pt x="0" y="0"/>
                </a:lnTo>
                <a:lnTo>
                  <a:pt x="57714" y="0"/>
                </a:lnTo>
                <a:lnTo>
                  <a:pt x="99374" y="0"/>
                </a:lnTo>
                <a:lnTo>
                  <a:pt x="101966" y="1323"/>
                </a:lnTo>
                <a:lnTo>
                  <a:pt x="103696" y="3528"/>
                </a:lnTo>
                <a:lnTo>
                  <a:pt x="104847" y="6321"/>
                </a:lnTo>
                <a:lnTo>
                  <a:pt x="106938" y="8183"/>
                </a:lnTo>
                <a:lnTo>
                  <a:pt x="112790" y="10251"/>
                </a:lnTo>
                <a:lnTo>
                  <a:pt x="163044" y="13227"/>
                </a:lnTo>
                <a:lnTo>
                  <a:pt x="178655" y="21330"/>
                </a:lnTo>
                <a:lnTo>
                  <a:pt x="235255" y="23811"/>
                </a:lnTo>
                <a:lnTo>
                  <a:pt x="292588" y="23813"/>
                </a:lnTo>
                <a:lnTo>
                  <a:pt x="348798" y="23813"/>
                </a:lnTo>
                <a:lnTo>
                  <a:pt x="408272" y="23813"/>
                </a:lnTo>
                <a:lnTo>
                  <a:pt x="466506" y="23813"/>
                </a:lnTo>
                <a:lnTo>
                  <a:pt x="479681" y="23813"/>
                </a:lnTo>
                <a:lnTo>
                  <a:pt x="533655" y="35228"/>
                </a:lnTo>
                <a:lnTo>
                  <a:pt x="549847" y="35573"/>
                </a:lnTo>
                <a:lnTo>
                  <a:pt x="605060" y="24300"/>
                </a:lnTo>
                <a:lnTo>
                  <a:pt x="616399" y="27557"/>
                </a:lnTo>
                <a:lnTo>
                  <a:pt x="627172" y="32091"/>
                </a:lnTo>
                <a:lnTo>
                  <a:pt x="683829" y="35625"/>
                </a:lnTo>
                <a:lnTo>
                  <a:pt x="743287" y="34394"/>
                </a:lnTo>
                <a:lnTo>
                  <a:pt x="775669" y="25467"/>
                </a:lnTo>
                <a:lnTo>
                  <a:pt x="831269" y="35271"/>
                </a:lnTo>
                <a:lnTo>
                  <a:pt x="889508" y="35702"/>
                </a:lnTo>
                <a:lnTo>
                  <a:pt x="900689" y="37034"/>
                </a:lnTo>
                <a:lnTo>
                  <a:pt x="937115" y="45969"/>
                </a:lnTo>
                <a:lnTo>
                  <a:pt x="988969" y="47561"/>
                </a:lnTo>
                <a:lnTo>
                  <a:pt x="1048501" y="47624"/>
                </a:lnTo>
                <a:lnTo>
                  <a:pt x="1104504" y="47625"/>
                </a:lnTo>
                <a:lnTo>
                  <a:pt x="1163803" y="47625"/>
                </a:lnTo>
                <a:lnTo>
                  <a:pt x="1218252" y="47625"/>
                </a:lnTo>
                <a:lnTo>
                  <a:pt x="1226273" y="51153"/>
                </a:lnTo>
                <a:lnTo>
                  <a:pt x="1234247" y="55808"/>
                </a:lnTo>
                <a:lnTo>
                  <a:pt x="1247795" y="59040"/>
                </a:lnTo>
                <a:lnTo>
                  <a:pt x="1273965" y="595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SMARTInkShape-6"/>
          <p:cNvSpPr/>
          <p:nvPr/>
        </p:nvSpPr>
        <p:spPr>
          <a:xfrm>
            <a:off x="5607844" y="5322094"/>
            <a:ext cx="904876" cy="23813"/>
          </a:xfrm>
          <a:custGeom>
            <a:avLst/>
            <a:gdLst/>
            <a:ahLst/>
            <a:cxnLst/>
            <a:rect l="0" t="0" r="0" b="0"/>
            <a:pathLst>
              <a:path w="904876" h="23813">
                <a:moveTo>
                  <a:pt x="0" y="23812"/>
                </a:moveTo>
                <a:lnTo>
                  <a:pt x="11760" y="12051"/>
                </a:lnTo>
                <a:lnTo>
                  <a:pt x="65608" y="11906"/>
                </a:lnTo>
                <a:lnTo>
                  <a:pt x="123209" y="11906"/>
                </a:lnTo>
                <a:lnTo>
                  <a:pt x="179572" y="11906"/>
                </a:lnTo>
                <a:lnTo>
                  <a:pt x="210228" y="10584"/>
                </a:lnTo>
                <a:lnTo>
                  <a:pt x="246569" y="1655"/>
                </a:lnTo>
                <a:lnTo>
                  <a:pt x="263705" y="491"/>
                </a:lnTo>
                <a:lnTo>
                  <a:pt x="319304" y="11429"/>
                </a:lnTo>
                <a:lnTo>
                  <a:pt x="373168" y="11878"/>
                </a:lnTo>
                <a:lnTo>
                  <a:pt x="395583" y="10575"/>
                </a:lnTo>
                <a:lnTo>
                  <a:pt x="419207" y="2480"/>
                </a:lnTo>
                <a:lnTo>
                  <a:pt x="477050" y="64"/>
                </a:lnTo>
                <a:lnTo>
                  <a:pt x="533010" y="1"/>
                </a:lnTo>
                <a:lnTo>
                  <a:pt x="592021" y="0"/>
                </a:lnTo>
                <a:lnTo>
                  <a:pt x="603111" y="1322"/>
                </a:lnTo>
                <a:lnTo>
                  <a:pt x="639473" y="10250"/>
                </a:lnTo>
                <a:lnTo>
                  <a:pt x="699003" y="11863"/>
                </a:lnTo>
                <a:lnTo>
                  <a:pt x="741965" y="13226"/>
                </a:lnTo>
                <a:lnTo>
                  <a:pt x="764706" y="21329"/>
                </a:lnTo>
                <a:lnTo>
                  <a:pt x="823686" y="23769"/>
                </a:lnTo>
                <a:lnTo>
                  <a:pt x="881056" y="23812"/>
                </a:lnTo>
                <a:lnTo>
                  <a:pt x="904875" y="238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7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rôle des églises et les journaux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seule façon à obtenir des actualités (des nouvelles) était par bouche-à-oreille ou par </a:t>
            </a:r>
            <a:r>
              <a:rPr lang="fr-CA" b="1" u="sng" dirty="0" smtClean="0"/>
              <a:t>des journaux</a:t>
            </a:r>
            <a:r>
              <a:rPr lang="fr-CA" dirty="0" smtClean="0"/>
              <a:t>.</a:t>
            </a:r>
          </a:p>
          <a:p>
            <a:r>
              <a:rPr lang="fr-CA" dirty="0" smtClean="0"/>
              <a:t>Ce n’est pas une surprise que, à cette époque-là, des politiciens appartenaient des journaux pour publier leurs messages politiques aux public.</a:t>
            </a:r>
          </a:p>
          <a:p>
            <a:r>
              <a:rPr lang="fr-CA" dirty="0" smtClean="0"/>
              <a:t>Lisez p. 107 au sujet de comment </a:t>
            </a:r>
            <a:r>
              <a:rPr lang="fr-CA" b="1" dirty="0" smtClean="0"/>
              <a:t>Joseph Howe</a:t>
            </a:r>
            <a:r>
              <a:rPr lang="fr-CA" dirty="0" smtClean="0"/>
              <a:t> a changé des opinions publiques grâce aux publications en journal. Puis, Faite l’analyse de STICIFR.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91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Un changement dans l’attitude britannique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99277"/>
            <a:ext cx="9601196" cy="4048820"/>
          </a:xfrm>
        </p:spPr>
        <p:txBody>
          <a:bodyPr>
            <a:normAutofit/>
          </a:bodyPr>
          <a:lstStyle/>
          <a:p>
            <a:r>
              <a:rPr lang="fr-FR" dirty="0" smtClean="0"/>
              <a:t>Entre </a:t>
            </a:r>
            <a:r>
              <a:rPr lang="fr-FR" dirty="0"/>
              <a:t>1848 et 1855 il y avait un changement dans l’attitude britannique envers les colonies. Ce changement a influencé les raisons que la Grande-Bretagne a donné pour permettre un gouvernement </a:t>
            </a:r>
            <a:r>
              <a:rPr lang="fr-FR" dirty="0" smtClean="0"/>
              <a:t>responsable.</a:t>
            </a:r>
          </a:p>
          <a:p>
            <a:r>
              <a:rPr lang="fr-FR" dirty="0" smtClean="0"/>
              <a:t>Changement #1 – </a:t>
            </a:r>
            <a:r>
              <a:rPr lang="fr-FR" u="sng" dirty="0" smtClean="0"/>
              <a:t>Les préférences commerciales</a:t>
            </a:r>
          </a:p>
          <a:p>
            <a:pPr lvl="2"/>
            <a:r>
              <a:rPr lang="fr-FR" dirty="0" smtClean="0"/>
              <a:t>ANB était riche en ressources, et toutes ces ressources devaient être échangées par le gouvernement de Grand Bretagne (une pratique plus compliqué au fils du temps).</a:t>
            </a:r>
          </a:p>
          <a:p>
            <a:r>
              <a:rPr lang="fr-CA" dirty="0" smtClean="0"/>
              <a:t>Changement #2 – </a:t>
            </a:r>
            <a:r>
              <a:rPr lang="fr-CA" u="sng" dirty="0" smtClean="0"/>
              <a:t>Le libre-échange</a:t>
            </a:r>
          </a:p>
          <a:p>
            <a:pPr lvl="2"/>
            <a:r>
              <a:rPr lang="fr-CA" dirty="0" smtClean="0"/>
              <a:t>Des entrepreneurs en ANB trouvaient l’échange avec les États-Unis était moins cher (donc gagnaient plus de profit) que l’échange avec le Grande-Bretagne. Donc, encore, Le Grande-Bretagne contrôlaient moins l’économie.</a:t>
            </a:r>
            <a:endParaRPr lang="fr-CA" u="sng" dirty="0" smtClean="0"/>
          </a:p>
          <a:p>
            <a:endParaRPr lang="fr-CA" dirty="0"/>
          </a:p>
        </p:txBody>
      </p:sp>
      <p:grpSp>
        <p:nvGrpSpPr>
          <p:cNvPr id="93" name="SMARTInkShape-Group18"/>
          <p:cNvGrpSpPr/>
          <p:nvPr/>
        </p:nvGrpSpPr>
        <p:grpSpPr>
          <a:xfrm>
            <a:off x="10453688" y="4834646"/>
            <a:ext cx="1148756" cy="1463761"/>
            <a:chOff x="10453688" y="4834646"/>
            <a:chExt cx="1148756" cy="1463761"/>
          </a:xfrm>
        </p:grpSpPr>
        <p:sp>
          <p:nvSpPr>
            <p:cNvPr id="68" name="SMARTInkShape-135"/>
            <p:cNvSpPr/>
            <p:nvPr/>
          </p:nvSpPr>
          <p:spPr>
            <a:xfrm>
              <a:off x="10815920" y="6096000"/>
              <a:ext cx="78300" cy="202407"/>
            </a:xfrm>
            <a:custGeom>
              <a:avLst/>
              <a:gdLst/>
              <a:ahLst/>
              <a:cxnLst/>
              <a:rect l="0" t="0" r="0" b="0"/>
              <a:pathLst>
                <a:path w="78300" h="202407">
                  <a:moveTo>
                    <a:pt x="6861" y="0"/>
                  </a:moveTo>
                  <a:lnTo>
                    <a:pt x="540" y="6320"/>
                  </a:lnTo>
                  <a:lnTo>
                    <a:pt x="0" y="10828"/>
                  </a:lnTo>
                  <a:lnTo>
                    <a:pt x="15589" y="69884"/>
                  </a:lnTo>
                  <a:lnTo>
                    <a:pt x="34747" y="124444"/>
                  </a:lnTo>
                  <a:lnTo>
                    <a:pt x="54501" y="175775"/>
                  </a:lnTo>
                  <a:lnTo>
                    <a:pt x="62430" y="190570"/>
                  </a:lnTo>
                  <a:lnTo>
                    <a:pt x="78299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" name="SMARTInkShape-136"/>
            <p:cNvSpPr/>
            <p:nvPr/>
          </p:nvSpPr>
          <p:spPr>
            <a:xfrm>
              <a:off x="10800618" y="5965031"/>
              <a:ext cx="57883" cy="178595"/>
            </a:xfrm>
            <a:custGeom>
              <a:avLst/>
              <a:gdLst/>
              <a:ahLst/>
              <a:cxnLst/>
              <a:rect l="0" t="0" r="0" b="0"/>
              <a:pathLst>
                <a:path w="57883" h="178595">
                  <a:moveTo>
                    <a:pt x="10257" y="178594"/>
                  </a:moveTo>
                  <a:lnTo>
                    <a:pt x="10257" y="172274"/>
                  </a:lnTo>
                  <a:lnTo>
                    <a:pt x="6" y="127713"/>
                  </a:lnTo>
                  <a:lnTo>
                    <a:pt x="0" y="93529"/>
                  </a:lnTo>
                  <a:lnTo>
                    <a:pt x="26351" y="39234"/>
                  </a:lnTo>
                  <a:lnTo>
                    <a:pt x="578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" name="SMARTInkShape-137"/>
            <p:cNvSpPr/>
            <p:nvPr/>
          </p:nvSpPr>
          <p:spPr>
            <a:xfrm>
              <a:off x="10834688" y="6036469"/>
              <a:ext cx="47626" cy="107157"/>
            </a:xfrm>
            <a:custGeom>
              <a:avLst/>
              <a:gdLst/>
              <a:ahLst/>
              <a:cxnLst/>
              <a:rect l="0" t="0" r="0" b="0"/>
              <a:pathLst>
                <a:path w="47626" h="107157">
                  <a:moveTo>
                    <a:pt x="0" y="107156"/>
                  </a:moveTo>
                  <a:lnTo>
                    <a:pt x="18984" y="65216"/>
                  </a:lnTo>
                  <a:lnTo>
                    <a:pt x="25025" y="35198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1" name="SMARTInkShape-138"/>
            <p:cNvSpPr/>
            <p:nvPr/>
          </p:nvSpPr>
          <p:spPr>
            <a:xfrm>
              <a:off x="10894219" y="6179344"/>
              <a:ext cx="83345" cy="95251"/>
            </a:xfrm>
            <a:custGeom>
              <a:avLst/>
              <a:gdLst/>
              <a:ahLst/>
              <a:cxnLst/>
              <a:rect l="0" t="0" r="0" b="0"/>
              <a:pathLst>
                <a:path w="83345" h="95251">
                  <a:moveTo>
                    <a:pt x="0" y="95250"/>
                  </a:moveTo>
                  <a:lnTo>
                    <a:pt x="0" y="88930"/>
                  </a:lnTo>
                  <a:lnTo>
                    <a:pt x="1321" y="87068"/>
                  </a:lnTo>
                  <a:lnTo>
                    <a:pt x="3526" y="85827"/>
                  </a:lnTo>
                  <a:lnTo>
                    <a:pt x="6321" y="84999"/>
                  </a:lnTo>
                  <a:lnTo>
                    <a:pt x="12951" y="77023"/>
                  </a:lnTo>
                  <a:lnTo>
                    <a:pt x="35818" y="47913"/>
                  </a:lnTo>
                  <a:lnTo>
                    <a:pt x="76721" y="16124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" name="SMARTInkShape-139"/>
            <p:cNvSpPr/>
            <p:nvPr/>
          </p:nvSpPr>
          <p:spPr>
            <a:xfrm>
              <a:off x="10870406" y="5953125"/>
              <a:ext cx="11908" cy="35720"/>
            </a:xfrm>
            <a:custGeom>
              <a:avLst/>
              <a:gdLst/>
              <a:ahLst/>
              <a:cxnLst/>
              <a:rect l="0" t="0" r="0" b="0"/>
              <a:pathLst>
                <a:path w="11908" h="35720">
                  <a:moveTo>
                    <a:pt x="11907" y="35719"/>
                  </a:moveTo>
                  <a:lnTo>
                    <a:pt x="5585" y="2939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" name="SMARTInkShape-140"/>
            <p:cNvSpPr/>
            <p:nvPr/>
          </p:nvSpPr>
          <p:spPr>
            <a:xfrm>
              <a:off x="11049000" y="5965031"/>
              <a:ext cx="35720" cy="107158"/>
            </a:xfrm>
            <a:custGeom>
              <a:avLst/>
              <a:gdLst/>
              <a:ahLst/>
              <a:cxnLst/>
              <a:rect l="0" t="0" r="0" b="0"/>
              <a:pathLst>
                <a:path w="35720" h="107158">
                  <a:moveTo>
                    <a:pt x="0" y="107157"/>
                  </a:moveTo>
                  <a:lnTo>
                    <a:pt x="0" y="84264"/>
                  </a:lnTo>
                  <a:lnTo>
                    <a:pt x="1322" y="79989"/>
                  </a:lnTo>
                  <a:lnTo>
                    <a:pt x="3528" y="77138"/>
                  </a:lnTo>
                  <a:lnTo>
                    <a:pt x="6321" y="75238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" name="SMARTInkShape-141"/>
            <p:cNvSpPr/>
            <p:nvPr/>
          </p:nvSpPr>
          <p:spPr>
            <a:xfrm>
              <a:off x="11108531" y="5720255"/>
              <a:ext cx="238126" cy="287734"/>
            </a:xfrm>
            <a:custGeom>
              <a:avLst/>
              <a:gdLst/>
              <a:ahLst/>
              <a:cxnLst/>
              <a:rect l="0" t="0" r="0" b="0"/>
              <a:pathLst>
                <a:path w="238126" h="287734">
                  <a:moveTo>
                    <a:pt x="0" y="137620"/>
                  </a:moveTo>
                  <a:lnTo>
                    <a:pt x="1322" y="160575"/>
                  </a:lnTo>
                  <a:lnTo>
                    <a:pt x="22893" y="216833"/>
                  </a:lnTo>
                  <a:lnTo>
                    <a:pt x="50509" y="266999"/>
                  </a:lnTo>
                  <a:lnTo>
                    <a:pt x="64781" y="281112"/>
                  </a:lnTo>
                  <a:lnTo>
                    <a:pt x="79943" y="287383"/>
                  </a:lnTo>
                  <a:lnTo>
                    <a:pt x="86368" y="287733"/>
                  </a:lnTo>
                  <a:lnTo>
                    <a:pt x="97034" y="284594"/>
                  </a:lnTo>
                  <a:lnTo>
                    <a:pt x="110478" y="275389"/>
                  </a:lnTo>
                  <a:lnTo>
                    <a:pt x="115248" y="261028"/>
                  </a:lnTo>
                  <a:lnTo>
                    <a:pt x="116045" y="238769"/>
                  </a:lnTo>
                  <a:lnTo>
                    <a:pt x="110378" y="191696"/>
                  </a:lnTo>
                  <a:lnTo>
                    <a:pt x="104264" y="138894"/>
                  </a:lnTo>
                  <a:lnTo>
                    <a:pt x="90710" y="90246"/>
                  </a:lnTo>
                  <a:lnTo>
                    <a:pt x="76618" y="35560"/>
                  </a:lnTo>
                  <a:lnTo>
                    <a:pt x="71893" y="0"/>
                  </a:lnTo>
                  <a:lnTo>
                    <a:pt x="71640" y="2813"/>
                  </a:lnTo>
                  <a:lnTo>
                    <a:pt x="93839" y="54425"/>
                  </a:lnTo>
                  <a:lnTo>
                    <a:pt x="114908" y="113827"/>
                  </a:lnTo>
                  <a:lnTo>
                    <a:pt x="128268" y="148209"/>
                  </a:lnTo>
                  <a:lnTo>
                    <a:pt x="163410" y="192486"/>
                  </a:lnTo>
                  <a:lnTo>
                    <a:pt x="186735" y="210468"/>
                  </a:lnTo>
                  <a:lnTo>
                    <a:pt x="238125" y="209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5" name="SMARTInkShape-142"/>
            <p:cNvSpPr/>
            <p:nvPr/>
          </p:nvSpPr>
          <p:spPr>
            <a:xfrm>
              <a:off x="10834688" y="5726906"/>
              <a:ext cx="88067" cy="166689"/>
            </a:xfrm>
            <a:custGeom>
              <a:avLst/>
              <a:gdLst/>
              <a:ahLst/>
              <a:cxnLst/>
              <a:rect l="0" t="0" r="0" b="0"/>
              <a:pathLst>
                <a:path w="88067" h="166689">
                  <a:moveTo>
                    <a:pt x="0" y="0"/>
                  </a:moveTo>
                  <a:lnTo>
                    <a:pt x="0" y="10251"/>
                  </a:lnTo>
                  <a:lnTo>
                    <a:pt x="6321" y="17737"/>
                  </a:lnTo>
                  <a:lnTo>
                    <a:pt x="12951" y="21112"/>
                  </a:lnTo>
                  <a:lnTo>
                    <a:pt x="48251" y="32964"/>
                  </a:lnTo>
                  <a:lnTo>
                    <a:pt x="60250" y="40227"/>
                  </a:lnTo>
                  <a:lnTo>
                    <a:pt x="74442" y="58075"/>
                  </a:lnTo>
                  <a:lnTo>
                    <a:pt x="87027" y="92759"/>
                  </a:lnTo>
                  <a:lnTo>
                    <a:pt x="88066" y="114429"/>
                  </a:lnTo>
                  <a:lnTo>
                    <a:pt x="84118" y="131555"/>
                  </a:lnTo>
                  <a:lnTo>
                    <a:pt x="74459" y="148634"/>
                  </a:lnTo>
                  <a:lnTo>
                    <a:pt x="47625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6" name="SMARTInkShape-143"/>
            <p:cNvSpPr/>
            <p:nvPr/>
          </p:nvSpPr>
          <p:spPr>
            <a:xfrm>
              <a:off x="10585147" y="5798344"/>
              <a:ext cx="201917" cy="233364"/>
            </a:xfrm>
            <a:custGeom>
              <a:avLst/>
              <a:gdLst/>
              <a:ahLst/>
              <a:cxnLst/>
              <a:rect l="0" t="0" r="0" b="0"/>
              <a:pathLst>
                <a:path w="201917" h="233364">
                  <a:moveTo>
                    <a:pt x="11416" y="0"/>
                  </a:moveTo>
                  <a:lnTo>
                    <a:pt x="5094" y="0"/>
                  </a:lnTo>
                  <a:lnTo>
                    <a:pt x="3233" y="1322"/>
                  </a:lnTo>
                  <a:lnTo>
                    <a:pt x="1992" y="3527"/>
                  </a:lnTo>
                  <a:lnTo>
                    <a:pt x="0" y="16571"/>
                  </a:lnTo>
                  <a:lnTo>
                    <a:pt x="12528" y="71138"/>
                  </a:lnTo>
                  <a:lnTo>
                    <a:pt x="31406" y="125392"/>
                  </a:lnTo>
                  <a:lnTo>
                    <a:pt x="47163" y="182735"/>
                  </a:lnTo>
                  <a:lnTo>
                    <a:pt x="63013" y="220716"/>
                  </a:lnTo>
                  <a:lnTo>
                    <a:pt x="68304" y="226518"/>
                  </a:lnTo>
                  <a:lnTo>
                    <a:pt x="81237" y="232967"/>
                  </a:lnTo>
                  <a:lnTo>
                    <a:pt x="87067" y="233363"/>
                  </a:lnTo>
                  <a:lnTo>
                    <a:pt x="97073" y="230276"/>
                  </a:lnTo>
                  <a:lnTo>
                    <a:pt x="98948" y="228923"/>
                  </a:lnTo>
                  <a:lnTo>
                    <a:pt x="98875" y="228022"/>
                  </a:lnTo>
                  <a:lnTo>
                    <a:pt x="97503" y="227422"/>
                  </a:lnTo>
                  <a:lnTo>
                    <a:pt x="126031" y="169307"/>
                  </a:lnTo>
                  <a:lnTo>
                    <a:pt x="152610" y="111258"/>
                  </a:lnTo>
                  <a:lnTo>
                    <a:pt x="177359" y="57588"/>
                  </a:lnTo>
                  <a:lnTo>
                    <a:pt x="188897" y="23249"/>
                  </a:lnTo>
                  <a:lnTo>
                    <a:pt x="189789" y="14147"/>
                  </a:lnTo>
                  <a:lnTo>
                    <a:pt x="188539" y="14723"/>
                  </a:lnTo>
                  <a:lnTo>
                    <a:pt x="173417" y="28675"/>
                  </a:lnTo>
                  <a:lnTo>
                    <a:pt x="162015" y="52593"/>
                  </a:lnTo>
                  <a:lnTo>
                    <a:pt x="161251" y="73645"/>
                  </a:lnTo>
                  <a:lnTo>
                    <a:pt x="168190" y="121754"/>
                  </a:lnTo>
                  <a:lnTo>
                    <a:pt x="201916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" name="SMARTInkShape-144"/>
            <p:cNvSpPr/>
            <p:nvPr/>
          </p:nvSpPr>
          <p:spPr>
            <a:xfrm>
              <a:off x="10968081" y="5369719"/>
              <a:ext cx="104733" cy="102396"/>
            </a:xfrm>
            <a:custGeom>
              <a:avLst/>
              <a:gdLst/>
              <a:ahLst/>
              <a:cxnLst/>
              <a:rect l="0" t="0" r="0" b="0"/>
              <a:pathLst>
                <a:path w="104733" h="102396">
                  <a:moveTo>
                    <a:pt x="9482" y="0"/>
                  </a:moveTo>
                  <a:lnTo>
                    <a:pt x="8158" y="19011"/>
                  </a:lnTo>
                  <a:lnTo>
                    <a:pt x="56" y="51772"/>
                  </a:lnTo>
                  <a:lnTo>
                    <a:pt x="0" y="71958"/>
                  </a:lnTo>
                  <a:lnTo>
                    <a:pt x="4385" y="89748"/>
                  </a:lnTo>
                  <a:lnTo>
                    <a:pt x="7407" y="95551"/>
                  </a:lnTo>
                  <a:lnTo>
                    <a:pt x="10746" y="99419"/>
                  </a:lnTo>
                  <a:lnTo>
                    <a:pt x="14291" y="101999"/>
                  </a:lnTo>
                  <a:lnTo>
                    <a:pt x="17980" y="102395"/>
                  </a:lnTo>
                  <a:lnTo>
                    <a:pt x="25607" y="99307"/>
                  </a:lnTo>
                  <a:lnTo>
                    <a:pt x="84809" y="43671"/>
                  </a:lnTo>
                  <a:lnTo>
                    <a:pt x="104732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8" name="SMARTInkShape-145"/>
            <p:cNvSpPr/>
            <p:nvPr/>
          </p:nvSpPr>
          <p:spPr>
            <a:xfrm>
              <a:off x="10846594" y="5418214"/>
              <a:ext cx="59532" cy="124207"/>
            </a:xfrm>
            <a:custGeom>
              <a:avLst/>
              <a:gdLst/>
              <a:ahLst/>
              <a:cxnLst/>
              <a:rect l="0" t="0" r="0" b="0"/>
              <a:pathLst>
                <a:path w="59532" h="124207">
                  <a:moveTo>
                    <a:pt x="0" y="46755"/>
                  </a:moveTo>
                  <a:lnTo>
                    <a:pt x="0" y="53075"/>
                  </a:lnTo>
                  <a:lnTo>
                    <a:pt x="1321" y="54937"/>
                  </a:lnTo>
                  <a:lnTo>
                    <a:pt x="3526" y="56178"/>
                  </a:lnTo>
                  <a:lnTo>
                    <a:pt x="6321" y="57005"/>
                  </a:lnTo>
                  <a:lnTo>
                    <a:pt x="21667" y="68766"/>
                  </a:lnTo>
                  <a:lnTo>
                    <a:pt x="44127" y="60157"/>
                  </a:lnTo>
                  <a:lnTo>
                    <a:pt x="52908" y="46463"/>
                  </a:lnTo>
                  <a:lnTo>
                    <a:pt x="58225" y="19454"/>
                  </a:lnTo>
                  <a:lnTo>
                    <a:pt x="59360" y="2068"/>
                  </a:lnTo>
                  <a:lnTo>
                    <a:pt x="52397" y="435"/>
                  </a:lnTo>
                  <a:lnTo>
                    <a:pt x="46840" y="0"/>
                  </a:lnTo>
                  <a:lnTo>
                    <a:pt x="41810" y="3679"/>
                  </a:lnTo>
                  <a:lnTo>
                    <a:pt x="32692" y="18349"/>
                  </a:lnTo>
                  <a:lnTo>
                    <a:pt x="26444" y="42601"/>
                  </a:lnTo>
                  <a:lnTo>
                    <a:pt x="24157" y="95401"/>
                  </a:lnTo>
                  <a:lnTo>
                    <a:pt x="25289" y="114677"/>
                  </a:lnTo>
                  <a:lnTo>
                    <a:pt x="27442" y="119817"/>
                  </a:lnTo>
                  <a:lnTo>
                    <a:pt x="30202" y="123244"/>
                  </a:lnTo>
                  <a:lnTo>
                    <a:pt x="34686" y="124206"/>
                  </a:lnTo>
                  <a:lnTo>
                    <a:pt x="59531" y="1181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" name="SMARTInkShape-146"/>
            <p:cNvSpPr/>
            <p:nvPr/>
          </p:nvSpPr>
          <p:spPr>
            <a:xfrm>
              <a:off x="10739438" y="5500688"/>
              <a:ext cx="93334" cy="106226"/>
            </a:xfrm>
            <a:custGeom>
              <a:avLst/>
              <a:gdLst/>
              <a:ahLst/>
              <a:cxnLst/>
              <a:rect l="0" t="0" r="0" b="0"/>
              <a:pathLst>
                <a:path w="93334" h="106226">
                  <a:moveTo>
                    <a:pt x="0" y="0"/>
                  </a:moveTo>
                  <a:lnTo>
                    <a:pt x="34307" y="52044"/>
                  </a:lnTo>
                  <a:lnTo>
                    <a:pt x="80360" y="104016"/>
                  </a:lnTo>
                  <a:lnTo>
                    <a:pt x="85545" y="105760"/>
                  </a:lnTo>
                  <a:lnTo>
                    <a:pt x="88779" y="106225"/>
                  </a:lnTo>
                  <a:lnTo>
                    <a:pt x="90936" y="105212"/>
                  </a:lnTo>
                  <a:lnTo>
                    <a:pt x="92374" y="103215"/>
                  </a:lnTo>
                  <a:lnTo>
                    <a:pt x="93333" y="100560"/>
                  </a:lnTo>
                  <a:lnTo>
                    <a:pt x="88360" y="84182"/>
                  </a:lnTo>
                  <a:lnTo>
                    <a:pt x="76152" y="53621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" name="SMARTInkShape-147"/>
            <p:cNvSpPr/>
            <p:nvPr/>
          </p:nvSpPr>
          <p:spPr>
            <a:xfrm>
              <a:off x="10601811" y="5512594"/>
              <a:ext cx="113815" cy="178719"/>
            </a:xfrm>
            <a:custGeom>
              <a:avLst/>
              <a:gdLst/>
              <a:ahLst/>
              <a:cxnLst/>
              <a:rect l="0" t="0" r="0" b="0"/>
              <a:pathLst>
                <a:path w="113815" h="178719">
                  <a:moveTo>
                    <a:pt x="42377" y="0"/>
                  </a:moveTo>
                  <a:lnTo>
                    <a:pt x="32126" y="0"/>
                  </a:lnTo>
                  <a:lnTo>
                    <a:pt x="18319" y="6320"/>
                  </a:lnTo>
                  <a:lnTo>
                    <a:pt x="14432" y="13473"/>
                  </a:lnTo>
                  <a:lnTo>
                    <a:pt x="7681" y="65062"/>
                  </a:lnTo>
                  <a:lnTo>
                    <a:pt x="0" y="116431"/>
                  </a:lnTo>
                  <a:lnTo>
                    <a:pt x="2816" y="141706"/>
                  </a:lnTo>
                  <a:lnTo>
                    <a:pt x="12006" y="162639"/>
                  </a:lnTo>
                  <a:lnTo>
                    <a:pt x="18161" y="171926"/>
                  </a:lnTo>
                  <a:lnTo>
                    <a:pt x="23587" y="176795"/>
                  </a:lnTo>
                  <a:lnTo>
                    <a:pt x="28527" y="178718"/>
                  </a:lnTo>
                  <a:lnTo>
                    <a:pt x="38867" y="177325"/>
                  </a:lnTo>
                  <a:lnTo>
                    <a:pt x="58241" y="169104"/>
                  </a:lnTo>
                  <a:lnTo>
                    <a:pt x="68388" y="162029"/>
                  </a:lnTo>
                  <a:lnTo>
                    <a:pt x="71624" y="156967"/>
                  </a:lnTo>
                  <a:lnTo>
                    <a:pt x="75218" y="144287"/>
                  </a:lnTo>
                  <a:lnTo>
                    <a:pt x="77842" y="88743"/>
                  </a:lnTo>
                  <a:lnTo>
                    <a:pt x="78088" y="42736"/>
                  </a:lnTo>
                  <a:lnTo>
                    <a:pt x="79414" y="43042"/>
                  </a:lnTo>
                  <a:lnTo>
                    <a:pt x="94667" y="69478"/>
                  </a:lnTo>
                  <a:lnTo>
                    <a:pt x="113814" y="119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1" name="SMARTInkShape-148"/>
            <p:cNvSpPr/>
            <p:nvPr/>
          </p:nvSpPr>
          <p:spPr>
            <a:xfrm>
              <a:off x="11560969" y="4834646"/>
              <a:ext cx="41475" cy="82636"/>
            </a:xfrm>
            <a:custGeom>
              <a:avLst/>
              <a:gdLst/>
              <a:ahLst/>
              <a:cxnLst/>
              <a:rect l="0" t="0" r="0" b="0"/>
              <a:pathLst>
                <a:path w="41475" h="82636">
                  <a:moveTo>
                    <a:pt x="0" y="82635"/>
                  </a:moveTo>
                  <a:lnTo>
                    <a:pt x="6321" y="76315"/>
                  </a:lnTo>
                  <a:lnTo>
                    <a:pt x="9423" y="69684"/>
                  </a:lnTo>
                  <a:lnTo>
                    <a:pt x="15217" y="37401"/>
                  </a:lnTo>
                  <a:lnTo>
                    <a:pt x="19992" y="28135"/>
                  </a:lnTo>
                  <a:lnTo>
                    <a:pt x="23477" y="4676"/>
                  </a:lnTo>
                  <a:lnTo>
                    <a:pt x="23768" y="0"/>
                  </a:lnTo>
                  <a:lnTo>
                    <a:pt x="23810" y="37548"/>
                  </a:lnTo>
                  <a:lnTo>
                    <a:pt x="27340" y="46281"/>
                  </a:lnTo>
                  <a:lnTo>
                    <a:pt x="30134" y="50461"/>
                  </a:lnTo>
                  <a:lnTo>
                    <a:pt x="33318" y="53249"/>
                  </a:lnTo>
                  <a:lnTo>
                    <a:pt x="40384" y="56345"/>
                  </a:lnTo>
                  <a:lnTo>
                    <a:pt x="41474" y="55848"/>
                  </a:lnTo>
                  <a:lnTo>
                    <a:pt x="35719" y="46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" name="SMARTInkShape-149"/>
            <p:cNvSpPr/>
            <p:nvPr/>
          </p:nvSpPr>
          <p:spPr>
            <a:xfrm>
              <a:off x="11502086" y="4905375"/>
              <a:ext cx="88669" cy="214997"/>
            </a:xfrm>
            <a:custGeom>
              <a:avLst/>
              <a:gdLst/>
              <a:ahLst/>
              <a:cxnLst/>
              <a:rect l="0" t="0" r="0" b="0"/>
              <a:pathLst>
                <a:path w="88669" h="214997">
                  <a:moveTo>
                    <a:pt x="35070" y="0"/>
                  </a:moveTo>
                  <a:lnTo>
                    <a:pt x="24819" y="0"/>
                  </a:lnTo>
                  <a:lnTo>
                    <a:pt x="6737" y="16571"/>
                  </a:lnTo>
                  <a:lnTo>
                    <a:pt x="2634" y="24121"/>
                  </a:lnTo>
                  <a:lnTo>
                    <a:pt x="0" y="39748"/>
                  </a:lnTo>
                  <a:lnTo>
                    <a:pt x="1104" y="42374"/>
                  </a:lnTo>
                  <a:lnTo>
                    <a:pt x="3166" y="44124"/>
                  </a:lnTo>
                  <a:lnTo>
                    <a:pt x="8984" y="46070"/>
                  </a:lnTo>
                  <a:lnTo>
                    <a:pt x="21035" y="47420"/>
                  </a:lnTo>
                  <a:lnTo>
                    <a:pt x="34907" y="35863"/>
                  </a:lnTo>
                  <a:lnTo>
                    <a:pt x="35023" y="42082"/>
                  </a:lnTo>
                  <a:lnTo>
                    <a:pt x="41377" y="58624"/>
                  </a:lnTo>
                  <a:lnTo>
                    <a:pt x="56698" y="79734"/>
                  </a:lnTo>
                  <a:lnTo>
                    <a:pt x="69376" y="93205"/>
                  </a:lnTo>
                  <a:lnTo>
                    <a:pt x="76776" y="115067"/>
                  </a:lnTo>
                  <a:lnTo>
                    <a:pt x="85703" y="171301"/>
                  </a:lnTo>
                  <a:lnTo>
                    <a:pt x="88668" y="181671"/>
                  </a:lnTo>
                  <a:lnTo>
                    <a:pt x="88000" y="191227"/>
                  </a:lnTo>
                  <a:lnTo>
                    <a:pt x="80202" y="208903"/>
                  </a:lnTo>
                  <a:lnTo>
                    <a:pt x="74419" y="213353"/>
                  </a:lnTo>
                  <a:lnTo>
                    <a:pt x="67917" y="214996"/>
                  </a:lnTo>
                  <a:lnTo>
                    <a:pt x="54960" y="213294"/>
                  </a:lnTo>
                  <a:lnTo>
                    <a:pt x="35070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" name="SMARTInkShape-150"/>
            <p:cNvSpPr/>
            <p:nvPr/>
          </p:nvSpPr>
          <p:spPr>
            <a:xfrm>
              <a:off x="11465719" y="4964906"/>
              <a:ext cx="23813" cy="59533"/>
            </a:xfrm>
            <a:custGeom>
              <a:avLst/>
              <a:gdLst/>
              <a:ahLst/>
              <a:cxnLst/>
              <a:rect l="0" t="0" r="0" b="0"/>
              <a:pathLst>
                <a:path w="23813" h="59533">
                  <a:moveTo>
                    <a:pt x="0" y="0"/>
                  </a:moveTo>
                  <a:lnTo>
                    <a:pt x="0" y="6320"/>
                  </a:lnTo>
                  <a:lnTo>
                    <a:pt x="3526" y="12950"/>
                  </a:lnTo>
                  <a:lnTo>
                    <a:pt x="6321" y="16572"/>
                  </a:lnTo>
                  <a:lnTo>
                    <a:pt x="9423" y="27650"/>
                  </a:lnTo>
                  <a:lnTo>
                    <a:pt x="11760" y="56707"/>
                  </a:lnTo>
                  <a:lnTo>
                    <a:pt x="13133" y="57648"/>
                  </a:lnTo>
                  <a:lnTo>
                    <a:pt x="23812" y="59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4" name="SMARTInkShape-151"/>
            <p:cNvSpPr/>
            <p:nvPr/>
          </p:nvSpPr>
          <p:spPr>
            <a:xfrm>
              <a:off x="11365309" y="4988719"/>
              <a:ext cx="76598" cy="80332"/>
            </a:xfrm>
            <a:custGeom>
              <a:avLst/>
              <a:gdLst/>
              <a:ahLst/>
              <a:cxnLst/>
              <a:rect l="0" t="0" r="0" b="0"/>
              <a:pathLst>
                <a:path w="76598" h="80332">
                  <a:moveTo>
                    <a:pt x="17066" y="0"/>
                  </a:moveTo>
                  <a:lnTo>
                    <a:pt x="493" y="33143"/>
                  </a:lnTo>
                  <a:lnTo>
                    <a:pt x="0" y="48244"/>
                  </a:lnTo>
                  <a:lnTo>
                    <a:pt x="4140" y="73176"/>
                  </a:lnTo>
                  <a:lnTo>
                    <a:pt x="5802" y="76566"/>
                  </a:lnTo>
                  <a:lnTo>
                    <a:pt x="8233" y="78824"/>
                  </a:lnTo>
                  <a:lnTo>
                    <a:pt x="11178" y="80331"/>
                  </a:lnTo>
                  <a:lnTo>
                    <a:pt x="14464" y="80012"/>
                  </a:lnTo>
                  <a:lnTo>
                    <a:pt x="21642" y="76130"/>
                  </a:lnTo>
                  <a:lnTo>
                    <a:pt x="24083" y="73243"/>
                  </a:lnTo>
                  <a:lnTo>
                    <a:pt x="49483" y="15086"/>
                  </a:lnTo>
                  <a:lnTo>
                    <a:pt x="50583" y="10057"/>
                  </a:lnTo>
                  <a:lnTo>
                    <a:pt x="49994" y="6705"/>
                  </a:lnTo>
                  <a:lnTo>
                    <a:pt x="48279" y="4470"/>
                  </a:lnTo>
                  <a:lnTo>
                    <a:pt x="45812" y="2981"/>
                  </a:lnTo>
                  <a:lnTo>
                    <a:pt x="45490" y="1986"/>
                  </a:lnTo>
                  <a:lnTo>
                    <a:pt x="46599" y="1324"/>
                  </a:lnTo>
                  <a:lnTo>
                    <a:pt x="48661" y="883"/>
                  </a:lnTo>
                  <a:lnTo>
                    <a:pt x="50035" y="1911"/>
                  </a:lnTo>
                  <a:lnTo>
                    <a:pt x="51563" y="6582"/>
                  </a:lnTo>
                  <a:lnTo>
                    <a:pt x="53866" y="21682"/>
                  </a:lnTo>
                  <a:lnTo>
                    <a:pt x="64889" y="53182"/>
                  </a:lnTo>
                  <a:lnTo>
                    <a:pt x="76597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5" name="SMARTInkShape-152"/>
            <p:cNvSpPr/>
            <p:nvPr/>
          </p:nvSpPr>
          <p:spPr>
            <a:xfrm>
              <a:off x="11232639" y="4905375"/>
              <a:ext cx="114018" cy="202407"/>
            </a:xfrm>
            <a:custGeom>
              <a:avLst/>
              <a:gdLst/>
              <a:ahLst/>
              <a:cxnLst/>
              <a:rect l="0" t="0" r="0" b="0"/>
              <a:pathLst>
                <a:path w="114018" h="202407">
                  <a:moveTo>
                    <a:pt x="6861" y="0"/>
                  </a:moveTo>
                  <a:lnTo>
                    <a:pt x="540" y="6321"/>
                  </a:lnTo>
                  <a:lnTo>
                    <a:pt x="0" y="9505"/>
                  </a:lnTo>
                  <a:lnTo>
                    <a:pt x="964" y="12951"/>
                  </a:lnTo>
                  <a:lnTo>
                    <a:pt x="2929" y="16571"/>
                  </a:lnTo>
                  <a:lnTo>
                    <a:pt x="13399" y="65241"/>
                  </a:lnTo>
                  <a:lnTo>
                    <a:pt x="31045" y="121970"/>
                  </a:lnTo>
                  <a:lnTo>
                    <a:pt x="49072" y="163734"/>
                  </a:lnTo>
                  <a:lnTo>
                    <a:pt x="53401" y="179927"/>
                  </a:lnTo>
                  <a:lnTo>
                    <a:pt x="64420" y="199186"/>
                  </a:lnTo>
                  <a:lnTo>
                    <a:pt x="65078" y="198936"/>
                  </a:lnTo>
                  <a:lnTo>
                    <a:pt x="65807" y="195131"/>
                  </a:lnTo>
                  <a:lnTo>
                    <a:pt x="56089" y="157763"/>
                  </a:lnTo>
                  <a:lnTo>
                    <a:pt x="64877" y="117359"/>
                  </a:lnTo>
                  <a:lnTo>
                    <a:pt x="68029" y="115281"/>
                  </a:lnTo>
                  <a:lnTo>
                    <a:pt x="72774" y="115219"/>
                  </a:lnTo>
                  <a:lnTo>
                    <a:pt x="86762" y="118303"/>
                  </a:lnTo>
                  <a:lnTo>
                    <a:pt x="95506" y="137798"/>
                  </a:lnTo>
                  <a:lnTo>
                    <a:pt x="104768" y="174920"/>
                  </a:lnTo>
                  <a:lnTo>
                    <a:pt x="109906" y="184899"/>
                  </a:lnTo>
                  <a:lnTo>
                    <a:pt x="114017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6" name="SMARTInkShape-153"/>
            <p:cNvSpPr/>
            <p:nvPr/>
          </p:nvSpPr>
          <p:spPr>
            <a:xfrm>
              <a:off x="11156692" y="5012531"/>
              <a:ext cx="58997" cy="134918"/>
            </a:xfrm>
            <a:custGeom>
              <a:avLst/>
              <a:gdLst/>
              <a:ahLst/>
              <a:cxnLst/>
              <a:rect l="0" t="0" r="0" b="0"/>
              <a:pathLst>
                <a:path w="58997" h="134918">
                  <a:moveTo>
                    <a:pt x="23277" y="0"/>
                  </a:moveTo>
                  <a:lnTo>
                    <a:pt x="16955" y="6320"/>
                  </a:lnTo>
                  <a:lnTo>
                    <a:pt x="13852" y="12950"/>
                  </a:lnTo>
                  <a:lnTo>
                    <a:pt x="2164" y="61714"/>
                  </a:lnTo>
                  <a:lnTo>
                    <a:pt x="0" y="94945"/>
                  </a:lnTo>
                  <a:lnTo>
                    <a:pt x="5942" y="116180"/>
                  </a:lnTo>
                  <a:lnTo>
                    <a:pt x="16081" y="132907"/>
                  </a:lnTo>
                  <a:lnTo>
                    <a:pt x="19804" y="134907"/>
                  </a:lnTo>
                  <a:lnTo>
                    <a:pt x="23608" y="134917"/>
                  </a:lnTo>
                  <a:lnTo>
                    <a:pt x="58996" y="119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7" name="SMARTInkShape-154"/>
            <p:cNvSpPr/>
            <p:nvPr/>
          </p:nvSpPr>
          <p:spPr>
            <a:xfrm>
              <a:off x="11062460" y="5039224"/>
              <a:ext cx="81791" cy="174776"/>
            </a:xfrm>
            <a:custGeom>
              <a:avLst/>
              <a:gdLst/>
              <a:ahLst/>
              <a:cxnLst/>
              <a:rect l="0" t="0" r="0" b="0"/>
              <a:pathLst>
                <a:path w="81791" h="174776">
                  <a:moveTo>
                    <a:pt x="10353" y="92370"/>
                  </a:moveTo>
                  <a:lnTo>
                    <a:pt x="10353" y="82119"/>
                  </a:lnTo>
                  <a:lnTo>
                    <a:pt x="29337" y="52070"/>
                  </a:lnTo>
                  <a:lnTo>
                    <a:pt x="45525" y="0"/>
                  </a:lnTo>
                  <a:lnTo>
                    <a:pt x="44385" y="363"/>
                  </a:lnTo>
                  <a:lnTo>
                    <a:pt x="29450" y="13945"/>
                  </a:lnTo>
                  <a:lnTo>
                    <a:pt x="6318" y="70035"/>
                  </a:lnTo>
                  <a:lnTo>
                    <a:pt x="0" y="100109"/>
                  </a:lnTo>
                  <a:lnTo>
                    <a:pt x="230" y="129059"/>
                  </a:lnTo>
                  <a:lnTo>
                    <a:pt x="4972" y="146599"/>
                  </a:lnTo>
                  <a:lnTo>
                    <a:pt x="15016" y="159687"/>
                  </a:lnTo>
                  <a:lnTo>
                    <a:pt x="26977" y="168590"/>
                  </a:lnTo>
                  <a:lnTo>
                    <a:pt x="41150" y="173603"/>
                  </a:lnTo>
                  <a:lnTo>
                    <a:pt x="49616" y="174775"/>
                  </a:lnTo>
                  <a:lnTo>
                    <a:pt x="61317" y="168241"/>
                  </a:lnTo>
                  <a:lnTo>
                    <a:pt x="81790" y="1519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8" name="SMARTInkShape-155"/>
            <p:cNvSpPr/>
            <p:nvPr/>
          </p:nvSpPr>
          <p:spPr>
            <a:xfrm>
              <a:off x="10929938" y="5155406"/>
              <a:ext cx="59532" cy="47626"/>
            </a:xfrm>
            <a:custGeom>
              <a:avLst/>
              <a:gdLst/>
              <a:ahLst/>
              <a:cxnLst/>
              <a:rect l="0" t="0" r="0" b="0"/>
              <a:pathLst>
                <a:path w="59532" h="47626">
                  <a:moveTo>
                    <a:pt x="0" y="47625"/>
                  </a:moveTo>
                  <a:lnTo>
                    <a:pt x="0" y="41305"/>
                  </a:lnTo>
                  <a:lnTo>
                    <a:pt x="7053" y="34674"/>
                  </a:lnTo>
                  <a:lnTo>
                    <a:pt x="595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9" name="SMARTInkShape-156"/>
            <p:cNvSpPr/>
            <p:nvPr/>
          </p:nvSpPr>
          <p:spPr>
            <a:xfrm>
              <a:off x="10703719" y="5134085"/>
              <a:ext cx="166688" cy="175339"/>
            </a:xfrm>
            <a:custGeom>
              <a:avLst/>
              <a:gdLst/>
              <a:ahLst/>
              <a:cxnLst/>
              <a:rect l="0" t="0" r="0" b="0"/>
              <a:pathLst>
                <a:path w="166688" h="175339">
                  <a:moveTo>
                    <a:pt x="0" y="68946"/>
                  </a:moveTo>
                  <a:lnTo>
                    <a:pt x="6319" y="75266"/>
                  </a:lnTo>
                  <a:lnTo>
                    <a:pt x="9422" y="81896"/>
                  </a:lnTo>
                  <a:lnTo>
                    <a:pt x="18082" y="135518"/>
                  </a:lnTo>
                  <a:lnTo>
                    <a:pt x="23768" y="175338"/>
                  </a:lnTo>
                  <a:lnTo>
                    <a:pt x="25134" y="123893"/>
                  </a:lnTo>
                  <a:lnTo>
                    <a:pt x="30131" y="108360"/>
                  </a:lnTo>
                  <a:lnTo>
                    <a:pt x="40291" y="96165"/>
                  </a:lnTo>
                  <a:lnTo>
                    <a:pt x="52304" y="87658"/>
                  </a:lnTo>
                  <a:lnTo>
                    <a:pt x="65178" y="81545"/>
                  </a:lnTo>
                  <a:lnTo>
                    <a:pt x="68656" y="75428"/>
                  </a:lnTo>
                  <a:lnTo>
                    <a:pt x="72229" y="73267"/>
                  </a:lnTo>
                  <a:lnTo>
                    <a:pt x="96973" y="69799"/>
                  </a:lnTo>
                  <a:lnTo>
                    <a:pt x="121019" y="69115"/>
                  </a:lnTo>
                  <a:lnTo>
                    <a:pt x="130075" y="65494"/>
                  </a:lnTo>
                  <a:lnTo>
                    <a:pt x="146667" y="52390"/>
                  </a:lnTo>
                  <a:lnTo>
                    <a:pt x="151175" y="41303"/>
                  </a:lnTo>
                  <a:lnTo>
                    <a:pt x="154570" y="5919"/>
                  </a:lnTo>
                  <a:lnTo>
                    <a:pt x="153318" y="3116"/>
                  </a:lnTo>
                  <a:lnTo>
                    <a:pt x="151160" y="1247"/>
                  </a:lnTo>
                  <a:lnTo>
                    <a:pt x="148398" y="0"/>
                  </a:lnTo>
                  <a:lnTo>
                    <a:pt x="138273" y="2145"/>
                  </a:lnTo>
                  <a:lnTo>
                    <a:pt x="131870" y="4568"/>
                  </a:lnTo>
                  <a:lnTo>
                    <a:pt x="121227" y="14317"/>
                  </a:lnTo>
                  <a:lnTo>
                    <a:pt x="113410" y="27469"/>
                  </a:lnTo>
                  <a:lnTo>
                    <a:pt x="101659" y="77905"/>
                  </a:lnTo>
                  <a:lnTo>
                    <a:pt x="96093" y="132939"/>
                  </a:lnTo>
                  <a:lnTo>
                    <a:pt x="95812" y="139390"/>
                  </a:lnTo>
                  <a:lnTo>
                    <a:pt x="99027" y="150084"/>
                  </a:lnTo>
                  <a:lnTo>
                    <a:pt x="111871" y="167729"/>
                  </a:lnTo>
                  <a:lnTo>
                    <a:pt x="119394" y="172381"/>
                  </a:lnTo>
                  <a:lnTo>
                    <a:pt x="123251" y="173621"/>
                  </a:lnTo>
                  <a:lnTo>
                    <a:pt x="128469" y="171804"/>
                  </a:lnTo>
                  <a:lnTo>
                    <a:pt x="166687" y="1522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0" name="SMARTInkShape-157"/>
            <p:cNvSpPr/>
            <p:nvPr/>
          </p:nvSpPr>
          <p:spPr>
            <a:xfrm>
              <a:off x="10584656" y="5131594"/>
              <a:ext cx="107143" cy="250032"/>
            </a:xfrm>
            <a:custGeom>
              <a:avLst/>
              <a:gdLst/>
              <a:ahLst/>
              <a:cxnLst/>
              <a:rect l="0" t="0" r="0" b="0"/>
              <a:pathLst>
                <a:path w="107143" h="250032">
                  <a:moveTo>
                    <a:pt x="0" y="0"/>
                  </a:moveTo>
                  <a:lnTo>
                    <a:pt x="1322" y="30590"/>
                  </a:lnTo>
                  <a:lnTo>
                    <a:pt x="14698" y="83509"/>
                  </a:lnTo>
                  <a:lnTo>
                    <a:pt x="21112" y="107206"/>
                  </a:lnTo>
                  <a:lnTo>
                    <a:pt x="23707" y="162475"/>
                  </a:lnTo>
                  <a:lnTo>
                    <a:pt x="23813" y="202354"/>
                  </a:lnTo>
                  <a:lnTo>
                    <a:pt x="30132" y="196070"/>
                  </a:lnTo>
                  <a:lnTo>
                    <a:pt x="33235" y="189447"/>
                  </a:lnTo>
                  <a:lnTo>
                    <a:pt x="36714" y="170518"/>
                  </a:lnTo>
                  <a:lnTo>
                    <a:pt x="45077" y="154753"/>
                  </a:lnTo>
                  <a:lnTo>
                    <a:pt x="45926" y="150794"/>
                  </a:lnTo>
                  <a:lnTo>
                    <a:pt x="59650" y="124353"/>
                  </a:lnTo>
                  <a:lnTo>
                    <a:pt x="62257" y="122589"/>
                  </a:lnTo>
                  <a:lnTo>
                    <a:pt x="72245" y="120107"/>
                  </a:lnTo>
                  <a:lnTo>
                    <a:pt x="105299" y="119067"/>
                  </a:lnTo>
                  <a:lnTo>
                    <a:pt x="105919" y="120388"/>
                  </a:lnTo>
                  <a:lnTo>
                    <a:pt x="107142" y="158810"/>
                  </a:lnTo>
                  <a:lnTo>
                    <a:pt x="103622" y="166715"/>
                  </a:lnTo>
                  <a:lnTo>
                    <a:pt x="98971" y="174637"/>
                  </a:lnTo>
                  <a:lnTo>
                    <a:pt x="86070" y="206621"/>
                  </a:lnTo>
                  <a:lnTo>
                    <a:pt x="67305" y="229697"/>
                  </a:lnTo>
                  <a:lnTo>
                    <a:pt x="59458" y="234378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1" name="SMARTInkShape-158"/>
            <p:cNvSpPr/>
            <p:nvPr/>
          </p:nvSpPr>
          <p:spPr>
            <a:xfrm>
              <a:off x="10537034" y="5250656"/>
              <a:ext cx="23811" cy="178595"/>
            </a:xfrm>
            <a:custGeom>
              <a:avLst/>
              <a:gdLst/>
              <a:ahLst/>
              <a:cxnLst/>
              <a:rect l="0" t="0" r="0" b="0"/>
              <a:pathLst>
                <a:path w="23811" h="178595">
                  <a:moveTo>
                    <a:pt x="11904" y="0"/>
                  </a:moveTo>
                  <a:lnTo>
                    <a:pt x="1653" y="0"/>
                  </a:lnTo>
                  <a:lnTo>
                    <a:pt x="1101" y="1323"/>
                  </a:lnTo>
                  <a:lnTo>
                    <a:pt x="0" y="57933"/>
                  </a:lnTo>
                  <a:lnTo>
                    <a:pt x="3526" y="68963"/>
                  </a:lnTo>
                  <a:lnTo>
                    <a:pt x="8180" y="79597"/>
                  </a:lnTo>
                  <a:lnTo>
                    <a:pt x="22610" y="137448"/>
                  </a:lnTo>
                  <a:lnTo>
                    <a:pt x="2381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2" name="SMARTInkShape-159"/>
            <p:cNvSpPr/>
            <p:nvPr/>
          </p:nvSpPr>
          <p:spPr>
            <a:xfrm>
              <a:off x="10453688" y="5179219"/>
              <a:ext cx="35719" cy="250032"/>
            </a:xfrm>
            <a:custGeom>
              <a:avLst/>
              <a:gdLst/>
              <a:ahLst/>
              <a:cxnLst/>
              <a:rect l="0" t="0" r="0" b="0"/>
              <a:pathLst>
                <a:path w="35719" h="250032">
                  <a:moveTo>
                    <a:pt x="11906" y="0"/>
                  </a:moveTo>
                  <a:lnTo>
                    <a:pt x="490" y="0"/>
                  </a:lnTo>
                  <a:lnTo>
                    <a:pt x="0" y="59386"/>
                  </a:lnTo>
                  <a:lnTo>
                    <a:pt x="1321" y="87539"/>
                  </a:lnTo>
                  <a:lnTo>
                    <a:pt x="9422" y="109943"/>
                  </a:lnTo>
                  <a:lnTo>
                    <a:pt x="12901" y="145889"/>
                  </a:lnTo>
                  <a:lnTo>
                    <a:pt x="33914" y="204663"/>
                  </a:lnTo>
                  <a:lnTo>
                    <a:pt x="35718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09" name="SMARTInkShape-Group19"/>
          <p:cNvGrpSpPr/>
          <p:nvPr/>
        </p:nvGrpSpPr>
        <p:grpSpPr>
          <a:xfrm>
            <a:off x="10072688" y="4155281"/>
            <a:ext cx="1559719" cy="654845"/>
            <a:chOff x="10072688" y="4155281"/>
            <a:chExt cx="1559719" cy="654845"/>
          </a:xfrm>
        </p:grpSpPr>
        <p:sp>
          <p:nvSpPr>
            <p:cNvPr id="94" name="SMARTInkShape-160"/>
            <p:cNvSpPr/>
            <p:nvPr/>
          </p:nvSpPr>
          <p:spPr>
            <a:xfrm>
              <a:off x="10096500" y="4441031"/>
              <a:ext cx="11907" cy="369095"/>
            </a:xfrm>
            <a:custGeom>
              <a:avLst/>
              <a:gdLst/>
              <a:ahLst/>
              <a:cxnLst/>
              <a:rect l="0" t="0" r="0" b="0"/>
              <a:pathLst>
                <a:path w="11907" h="369095">
                  <a:moveTo>
                    <a:pt x="0" y="0"/>
                  </a:moveTo>
                  <a:lnTo>
                    <a:pt x="0" y="56321"/>
                  </a:lnTo>
                  <a:lnTo>
                    <a:pt x="0" y="107796"/>
                  </a:lnTo>
                  <a:lnTo>
                    <a:pt x="0" y="161292"/>
                  </a:lnTo>
                  <a:lnTo>
                    <a:pt x="0" y="215066"/>
                  </a:lnTo>
                  <a:lnTo>
                    <a:pt x="0" y="266006"/>
                  </a:lnTo>
                  <a:lnTo>
                    <a:pt x="3528" y="310768"/>
                  </a:lnTo>
                  <a:lnTo>
                    <a:pt x="11906" y="36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5" name="SMARTInkShape-161"/>
            <p:cNvSpPr/>
            <p:nvPr/>
          </p:nvSpPr>
          <p:spPr>
            <a:xfrm>
              <a:off x="10072688" y="4401573"/>
              <a:ext cx="123395" cy="194241"/>
            </a:xfrm>
            <a:custGeom>
              <a:avLst/>
              <a:gdLst/>
              <a:ahLst/>
              <a:cxnLst/>
              <a:rect l="0" t="0" r="0" b="0"/>
              <a:pathLst>
                <a:path w="123395" h="194241">
                  <a:moveTo>
                    <a:pt x="0" y="122802"/>
                  </a:moveTo>
                  <a:lnTo>
                    <a:pt x="1321" y="69283"/>
                  </a:lnTo>
                  <a:lnTo>
                    <a:pt x="9505" y="40357"/>
                  </a:lnTo>
                  <a:lnTo>
                    <a:pt x="16571" y="27511"/>
                  </a:lnTo>
                  <a:lnTo>
                    <a:pt x="34307" y="12841"/>
                  </a:lnTo>
                  <a:lnTo>
                    <a:pt x="56321" y="116"/>
                  </a:lnTo>
                  <a:lnTo>
                    <a:pt x="65327" y="0"/>
                  </a:lnTo>
                  <a:lnTo>
                    <a:pt x="94322" y="11156"/>
                  </a:lnTo>
                  <a:lnTo>
                    <a:pt x="107184" y="19383"/>
                  </a:lnTo>
                  <a:lnTo>
                    <a:pt x="117310" y="34505"/>
                  </a:lnTo>
                  <a:lnTo>
                    <a:pt x="121863" y="44094"/>
                  </a:lnTo>
                  <a:lnTo>
                    <a:pt x="123394" y="68859"/>
                  </a:lnTo>
                  <a:lnTo>
                    <a:pt x="113596" y="121554"/>
                  </a:lnTo>
                  <a:lnTo>
                    <a:pt x="91148" y="167307"/>
                  </a:lnTo>
                  <a:lnTo>
                    <a:pt x="79757" y="179183"/>
                  </a:lnTo>
                  <a:lnTo>
                    <a:pt x="67198" y="187548"/>
                  </a:lnTo>
                  <a:lnTo>
                    <a:pt x="47625" y="194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6" name="SMARTInkShape-162"/>
            <p:cNvSpPr/>
            <p:nvPr/>
          </p:nvSpPr>
          <p:spPr>
            <a:xfrm>
              <a:off x="10239375" y="4274344"/>
              <a:ext cx="11907" cy="285751"/>
            </a:xfrm>
            <a:custGeom>
              <a:avLst/>
              <a:gdLst/>
              <a:ahLst/>
              <a:cxnLst/>
              <a:rect l="0" t="0" r="0" b="0"/>
              <a:pathLst>
                <a:path w="11907" h="285751">
                  <a:moveTo>
                    <a:pt x="11906" y="0"/>
                  </a:moveTo>
                  <a:lnTo>
                    <a:pt x="11906" y="58828"/>
                  </a:lnTo>
                  <a:lnTo>
                    <a:pt x="8380" y="110476"/>
                  </a:lnTo>
                  <a:lnTo>
                    <a:pt x="2483" y="164144"/>
                  </a:lnTo>
                  <a:lnTo>
                    <a:pt x="491" y="21704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7" name="SMARTInkShape-163"/>
            <p:cNvSpPr/>
            <p:nvPr/>
          </p:nvSpPr>
          <p:spPr>
            <a:xfrm>
              <a:off x="10312468" y="4429125"/>
              <a:ext cx="117408" cy="142876"/>
            </a:xfrm>
            <a:custGeom>
              <a:avLst/>
              <a:gdLst/>
              <a:ahLst/>
              <a:cxnLst/>
              <a:rect l="0" t="0" r="0" b="0"/>
              <a:pathLst>
                <a:path w="117408" h="142876">
                  <a:moveTo>
                    <a:pt x="10251" y="0"/>
                  </a:moveTo>
                  <a:lnTo>
                    <a:pt x="8928" y="59081"/>
                  </a:lnTo>
                  <a:lnTo>
                    <a:pt x="0" y="112683"/>
                  </a:lnTo>
                  <a:lnTo>
                    <a:pt x="2608" y="126369"/>
                  </a:lnTo>
                  <a:lnTo>
                    <a:pt x="5154" y="131871"/>
                  </a:lnTo>
                  <a:lnTo>
                    <a:pt x="8176" y="135539"/>
                  </a:lnTo>
                  <a:lnTo>
                    <a:pt x="15061" y="139615"/>
                  </a:lnTo>
                  <a:lnTo>
                    <a:pt x="18749" y="139378"/>
                  </a:lnTo>
                  <a:lnTo>
                    <a:pt x="26376" y="135587"/>
                  </a:lnTo>
                  <a:lnTo>
                    <a:pt x="38104" y="119697"/>
                  </a:lnTo>
                  <a:lnTo>
                    <a:pt x="61851" y="68793"/>
                  </a:lnTo>
                  <a:lnTo>
                    <a:pt x="81443" y="19076"/>
                  </a:lnTo>
                  <a:lnTo>
                    <a:pt x="84171" y="16686"/>
                  </a:lnTo>
                  <a:lnTo>
                    <a:pt x="87313" y="15092"/>
                  </a:lnTo>
                  <a:lnTo>
                    <a:pt x="89406" y="15354"/>
                  </a:lnTo>
                  <a:lnTo>
                    <a:pt x="90803" y="16851"/>
                  </a:lnTo>
                  <a:lnTo>
                    <a:pt x="92354" y="22041"/>
                  </a:lnTo>
                  <a:lnTo>
                    <a:pt x="93521" y="73657"/>
                  </a:lnTo>
                  <a:lnTo>
                    <a:pt x="97100" y="107814"/>
                  </a:lnTo>
                  <a:lnTo>
                    <a:pt x="103842" y="135949"/>
                  </a:lnTo>
                  <a:lnTo>
                    <a:pt x="105718" y="138258"/>
                  </a:lnTo>
                  <a:lnTo>
                    <a:pt x="117407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8" name="SMARTInkShape-164"/>
            <p:cNvSpPr/>
            <p:nvPr/>
          </p:nvSpPr>
          <p:spPr>
            <a:xfrm>
              <a:off x="10489406" y="4393406"/>
              <a:ext cx="101140" cy="166689"/>
            </a:xfrm>
            <a:custGeom>
              <a:avLst/>
              <a:gdLst/>
              <a:ahLst/>
              <a:cxnLst/>
              <a:rect l="0" t="0" r="0" b="0"/>
              <a:pathLst>
                <a:path w="101140" h="166689">
                  <a:moveTo>
                    <a:pt x="59532" y="0"/>
                  </a:moveTo>
                  <a:lnTo>
                    <a:pt x="53210" y="0"/>
                  </a:lnTo>
                  <a:lnTo>
                    <a:pt x="46580" y="3528"/>
                  </a:lnTo>
                  <a:lnTo>
                    <a:pt x="39223" y="10828"/>
                  </a:lnTo>
                  <a:lnTo>
                    <a:pt x="26103" y="31919"/>
                  </a:lnTo>
                  <a:lnTo>
                    <a:pt x="26662" y="34509"/>
                  </a:lnTo>
                  <a:lnTo>
                    <a:pt x="30812" y="40914"/>
                  </a:lnTo>
                  <a:lnTo>
                    <a:pt x="90340" y="80533"/>
                  </a:lnTo>
                  <a:lnTo>
                    <a:pt x="100116" y="95153"/>
                  </a:lnTo>
                  <a:lnTo>
                    <a:pt x="101139" y="101799"/>
                  </a:lnTo>
                  <a:lnTo>
                    <a:pt x="98750" y="116241"/>
                  </a:lnTo>
                  <a:lnTo>
                    <a:pt x="89967" y="132925"/>
                  </a:lnTo>
                  <a:lnTo>
                    <a:pt x="66343" y="146248"/>
                  </a:lnTo>
                  <a:lnTo>
                    <a:pt x="0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9" name="SMARTInkShape-165"/>
            <p:cNvSpPr/>
            <p:nvPr/>
          </p:nvSpPr>
          <p:spPr>
            <a:xfrm>
              <a:off x="10802104" y="4179094"/>
              <a:ext cx="151647" cy="330867"/>
            </a:xfrm>
            <a:custGeom>
              <a:avLst/>
              <a:gdLst/>
              <a:ahLst/>
              <a:cxnLst/>
              <a:rect l="0" t="0" r="0" b="0"/>
              <a:pathLst>
                <a:path w="151647" h="330867">
                  <a:moveTo>
                    <a:pt x="115927" y="0"/>
                  </a:moveTo>
                  <a:lnTo>
                    <a:pt x="122249" y="6321"/>
                  </a:lnTo>
                  <a:lnTo>
                    <a:pt x="125351" y="12951"/>
                  </a:lnTo>
                  <a:lnTo>
                    <a:pt x="135688" y="60403"/>
                  </a:lnTo>
                  <a:lnTo>
                    <a:pt x="138940" y="116491"/>
                  </a:lnTo>
                  <a:lnTo>
                    <a:pt x="139501" y="161075"/>
                  </a:lnTo>
                  <a:lnTo>
                    <a:pt x="139668" y="212649"/>
                  </a:lnTo>
                  <a:lnTo>
                    <a:pt x="139724" y="271163"/>
                  </a:lnTo>
                  <a:lnTo>
                    <a:pt x="139740" y="296967"/>
                  </a:lnTo>
                  <a:lnTo>
                    <a:pt x="130233" y="281155"/>
                  </a:lnTo>
                  <a:lnTo>
                    <a:pt x="105432" y="262165"/>
                  </a:lnTo>
                  <a:lnTo>
                    <a:pt x="80918" y="232781"/>
                  </a:lnTo>
                  <a:lnTo>
                    <a:pt x="76712" y="230593"/>
                  </a:lnTo>
                  <a:lnTo>
                    <a:pt x="61456" y="231691"/>
                  </a:lnTo>
                  <a:lnTo>
                    <a:pt x="25644" y="243174"/>
                  </a:lnTo>
                  <a:lnTo>
                    <a:pt x="12743" y="254039"/>
                  </a:lnTo>
                  <a:lnTo>
                    <a:pt x="3922" y="266364"/>
                  </a:lnTo>
                  <a:lnTo>
                    <a:pt x="0" y="276251"/>
                  </a:lnTo>
                  <a:lnTo>
                    <a:pt x="1786" y="288584"/>
                  </a:lnTo>
                  <a:lnTo>
                    <a:pt x="4114" y="295577"/>
                  </a:lnTo>
                  <a:lnTo>
                    <a:pt x="13757" y="306874"/>
                  </a:lnTo>
                  <a:lnTo>
                    <a:pt x="41506" y="324906"/>
                  </a:lnTo>
                  <a:lnTo>
                    <a:pt x="58304" y="330866"/>
                  </a:lnTo>
                  <a:lnTo>
                    <a:pt x="84301" y="326310"/>
                  </a:lnTo>
                  <a:lnTo>
                    <a:pt x="117140" y="310262"/>
                  </a:lnTo>
                  <a:lnTo>
                    <a:pt x="151646" y="273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0" name="SMARTInkShape-166"/>
            <p:cNvSpPr/>
            <p:nvPr/>
          </p:nvSpPr>
          <p:spPr>
            <a:xfrm>
              <a:off x="11013281" y="4321969"/>
              <a:ext cx="11908" cy="142876"/>
            </a:xfrm>
            <a:custGeom>
              <a:avLst/>
              <a:gdLst/>
              <a:ahLst/>
              <a:cxnLst/>
              <a:rect l="0" t="0" r="0" b="0"/>
              <a:pathLst>
                <a:path w="11908" h="142876">
                  <a:moveTo>
                    <a:pt x="11907" y="0"/>
                  </a:moveTo>
                  <a:lnTo>
                    <a:pt x="10583" y="26897"/>
                  </a:lnTo>
                  <a:lnTo>
                    <a:pt x="1655" y="8348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1" name="SMARTInkShape-167"/>
            <p:cNvSpPr/>
            <p:nvPr/>
          </p:nvSpPr>
          <p:spPr>
            <a:xfrm>
              <a:off x="11086275" y="4193151"/>
              <a:ext cx="69882" cy="270081"/>
            </a:xfrm>
            <a:custGeom>
              <a:avLst/>
              <a:gdLst/>
              <a:ahLst/>
              <a:cxnLst/>
              <a:rect l="0" t="0" r="0" b="0"/>
              <a:pathLst>
                <a:path w="69882" h="270081">
                  <a:moveTo>
                    <a:pt x="22256" y="116912"/>
                  </a:moveTo>
                  <a:lnTo>
                    <a:pt x="40481" y="173959"/>
                  </a:lnTo>
                  <a:lnTo>
                    <a:pt x="52793" y="211425"/>
                  </a:lnTo>
                  <a:lnTo>
                    <a:pt x="54348" y="234323"/>
                  </a:lnTo>
                  <a:lnTo>
                    <a:pt x="47420" y="266249"/>
                  </a:lnTo>
                  <a:lnTo>
                    <a:pt x="45645" y="268064"/>
                  </a:lnTo>
                  <a:lnTo>
                    <a:pt x="40149" y="270080"/>
                  </a:lnTo>
                  <a:lnTo>
                    <a:pt x="36830" y="267972"/>
                  </a:lnTo>
                  <a:lnTo>
                    <a:pt x="29615" y="258574"/>
                  </a:lnTo>
                  <a:lnTo>
                    <a:pt x="6331" y="205424"/>
                  </a:lnTo>
                  <a:lnTo>
                    <a:pt x="0" y="153700"/>
                  </a:lnTo>
                  <a:lnTo>
                    <a:pt x="2279" y="99582"/>
                  </a:lnTo>
                  <a:lnTo>
                    <a:pt x="18793" y="46083"/>
                  </a:lnTo>
                  <a:lnTo>
                    <a:pt x="33961" y="5110"/>
                  </a:lnTo>
                  <a:lnTo>
                    <a:pt x="36674" y="2690"/>
                  </a:lnTo>
                  <a:lnTo>
                    <a:pt x="43216" y="0"/>
                  </a:lnTo>
                  <a:lnTo>
                    <a:pt x="69881" y="97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2" name="SMARTInkShape-168"/>
            <p:cNvSpPr/>
            <p:nvPr/>
          </p:nvSpPr>
          <p:spPr>
            <a:xfrm>
              <a:off x="11096625" y="4179094"/>
              <a:ext cx="154782" cy="235565"/>
            </a:xfrm>
            <a:custGeom>
              <a:avLst/>
              <a:gdLst/>
              <a:ahLst/>
              <a:cxnLst/>
              <a:rect l="0" t="0" r="0" b="0"/>
              <a:pathLst>
                <a:path w="154782" h="235565">
                  <a:moveTo>
                    <a:pt x="0" y="190500"/>
                  </a:moveTo>
                  <a:lnTo>
                    <a:pt x="0" y="184179"/>
                  </a:lnTo>
                  <a:lnTo>
                    <a:pt x="22374" y="156954"/>
                  </a:lnTo>
                  <a:lnTo>
                    <a:pt x="74402" y="100303"/>
                  </a:lnTo>
                  <a:lnTo>
                    <a:pt x="101714" y="82048"/>
                  </a:lnTo>
                  <a:lnTo>
                    <a:pt x="108819" y="79834"/>
                  </a:lnTo>
                  <a:lnTo>
                    <a:pt x="114879" y="79681"/>
                  </a:lnTo>
                  <a:lnTo>
                    <a:pt x="120243" y="80902"/>
                  </a:lnTo>
                  <a:lnTo>
                    <a:pt x="129729" y="89314"/>
                  </a:lnTo>
                  <a:lnTo>
                    <a:pt x="134112" y="95261"/>
                  </a:lnTo>
                  <a:lnTo>
                    <a:pt x="138980" y="112453"/>
                  </a:lnTo>
                  <a:lnTo>
                    <a:pt x="142532" y="166107"/>
                  </a:lnTo>
                  <a:lnTo>
                    <a:pt x="144046" y="182305"/>
                  </a:lnTo>
                  <a:lnTo>
                    <a:pt x="154285" y="229480"/>
                  </a:lnTo>
                  <a:lnTo>
                    <a:pt x="151805" y="232362"/>
                  </a:lnTo>
                  <a:lnTo>
                    <a:pt x="141992" y="235564"/>
                  </a:lnTo>
                  <a:lnTo>
                    <a:pt x="138318" y="233772"/>
                  </a:lnTo>
                  <a:lnTo>
                    <a:pt x="135868" y="229931"/>
                  </a:lnTo>
                  <a:lnTo>
                    <a:pt x="121001" y="178152"/>
                  </a:lnTo>
                  <a:lnTo>
                    <a:pt x="112585" y="130931"/>
                  </a:lnTo>
                  <a:lnTo>
                    <a:pt x="117391" y="77701"/>
                  </a:lnTo>
                  <a:lnTo>
                    <a:pt x="120964" y="57023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3" name="SMARTInkShape-169"/>
            <p:cNvSpPr/>
            <p:nvPr/>
          </p:nvSpPr>
          <p:spPr>
            <a:xfrm>
              <a:off x="11251406" y="4277815"/>
              <a:ext cx="101494" cy="139405"/>
            </a:xfrm>
            <a:custGeom>
              <a:avLst/>
              <a:gdLst/>
              <a:ahLst/>
              <a:cxnLst/>
              <a:rect l="0" t="0" r="0" b="0"/>
              <a:pathLst>
                <a:path w="101494" h="139405">
                  <a:moveTo>
                    <a:pt x="0" y="79873"/>
                  </a:moveTo>
                  <a:lnTo>
                    <a:pt x="0" y="90123"/>
                  </a:lnTo>
                  <a:lnTo>
                    <a:pt x="6322" y="84968"/>
                  </a:lnTo>
                  <a:lnTo>
                    <a:pt x="58185" y="39470"/>
                  </a:lnTo>
                  <a:lnTo>
                    <a:pt x="92123" y="0"/>
                  </a:lnTo>
                  <a:lnTo>
                    <a:pt x="94488" y="165"/>
                  </a:lnTo>
                  <a:lnTo>
                    <a:pt x="100643" y="3878"/>
                  </a:lnTo>
                  <a:lnTo>
                    <a:pt x="101493" y="9365"/>
                  </a:lnTo>
                  <a:lnTo>
                    <a:pt x="96332" y="64071"/>
                  </a:lnTo>
                  <a:lnTo>
                    <a:pt x="92202" y="82993"/>
                  </a:lnTo>
                  <a:lnTo>
                    <a:pt x="71438" y="1394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4" name="SMARTInkShape-170"/>
            <p:cNvSpPr/>
            <p:nvPr/>
          </p:nvSpPr>
          <p:spPr>
            <a:xfrm>
              <a:off x="11402083" y="4250531"/>
              <a:ext cx="75543" cy="154783"/>
            </a:xfrm>
            <a:custGeom>
              <a:avLst/>
              <a:gdLst/>
              <a:ahLst/>
              <a:cxnLst/>
              <a:rect l="0" t="0" r="0" b="0"/>
              <a:pathLst>
                <a:path w="75543" h="154783">
                  <a:moveTo>
                    <a:pt x="75542" y="0"/>
                  </a:moveTo>
                  <a:lnTo>
                    <a:pt x="75542" y="6321"/>
                  </a:lnTo>
                  <a:lnTo>
                    <a:pt x="72014" y="12952"/>
                  </a:lnTo>
                  <a:lnTo>
                    <a:pt x="31528" y="65328"/>
                  </a:lnTo>
                  <a:lnTo>
                    <a:pt x="1918" y="113505"/>
                  </a:lnTo>
                  <a:lnTo>
                    <a:pt x="0" y="120650"/>
                  </a:lnTo>
                  <a:lnTo>
                    <a:pt x="46" y="126735"/>
                  </a:lnTo>
                  <a:lnTo>
                    <a:pt x="3302" y="146008"/>
                  </a:lnTo>
                  <a:lnTo>
                    <a:pt x="6215" y="148932"/>
                  </a:lnTo>
                  <a:lnTo>
                    <a:pt x="16507" y="152182"/>
                  </a:lnTo>
                  <a:lnTo>
                    <a:pt x="39823" y="1547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5" name="SMARTInkShape-171"/>
            <p:cNvSpPr/>
            <p:nvPr/>
          </p:nvSpPr>
          <p:spPr>
            <a:xfrm>
              <a:off x="11501438" y="4298156"/>
              <a:ext cx="23813" cy="95251"/>
            </a:xfrm>
            <a:custGeom>
              <a:avLst/>
              <a:gdLst/>
              <a:ahLst/>
              <a:cxnLst/>
              <a:rect l="0" t="0" r="0" b="0"/>
              <a:pathLst>
                <a:path w="23813" h="95251">
                  <a:moveTo>
                    <a:pt x="23812" y="0"/>
                  </a:moveTo>
                  <a:lnTo>
                    <a:pt x="23812" y="6321"/>
                  </a:lnTo>
                  <a:lnTo>
                    <a:pt x="20284" y="12951"/>
                  </a:lnTo>
                  <a:lnTo>
                    <a:pt x="15629" y="2030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6" name="SMARTInkShape-172"/>
            <p:cNvSpPr/>
            <p:nvPr/>
          </p:nvSpPr>
          <p:spPr>
            <a:xfrm>
              <a:off x="11584781" y="4155281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7" name="SMARTInkShape-173"/>
            <p:cNvSpPr/>
            <p:nvPr/>
          </p:nvSpPr>
          <p:spPr>
            <a:xfrm>
              <a:off x="11584781" y="4345781"/>
              <a:ext cx="35720" cy="34193"/>
            </a:xfrm>
            <a:custGeom>
              <a:avLst/>
              <a:gdLst/>
              <a:ahLst/>
              <a:cxnLst/>
              <a:rect l="0" t="0" r="0" b="0"/>
              <a:pathLst>
                <a:path w="35720" h="34193">
                  <a:moveTo>
                    <a:pt x="0" y="0"/>
                  </a:moveTo>
                  <a:lnTo>
                    <a:pt x="0" y="6321"/>
                  </a:lnTo>
                  <a:lnTo>
                    <a:pt x="3528" y="12951"/>
                  </a:lnTo>
                  <a:lnTo>
                    <a:pt x="8183" y="20309"/>
                  </a:lnTo>
                  <a:lnTo>
                    <a:pt x="11419" y="33429"/>
                  </a:lnTo>
                  <a:lnTo>
                    <a:pt x="12903" y="34192"/>
                  </a:lnTo>
                  <a:lnTo>
                    <a:pt x="35719" y="23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8" name="SMARTInkShape-174"/>
            <p:cNvSpPr/>
            <p:nvPr/>
          </p:nvSpPr>
          <p:spPr>
            <a:xfrm>
              <a:off x="11608594" y="4286250"/>
              <a:ext cx="23813" cy="83345"/>
            </a:xfrm>
            <a:custGeom>
              <a:avLst/>
              <a:gdLst/>
              <a:ahLst/>
              <a:cxnLst/>
              <a:rect l="0" t="0" r="0" b="0"/>
              <a:pathLst>
                <a:path w="23813" h="83345">
                  <a:moveTo>
                    <a:pt x="23812" y="0"/>
                  </a:moveTo>
                  <a:lnTo>
                    <a:pt x="17491" y="6321"/>
                  </a:lnTo>
                  <a:lnTo>
                    <a:pt x="14387" y="16479"/>
                  </a:lnTo>
                  <a:lnTo>
                    <a:pt x="0" y="83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18" name="SMARTInkShape-Group20"/>
          <p:cNvGrpSpPr/>
          <p:nvPr/>
        </p:nvGrpSpPr>
        <p:grpSpPr>
          <a:xfrm>
            <a:off x="6477000" y="4833938"/>
            <a:ext cx="1023939" cy="511969"/>
            <a:chOff x="6477000" y="4833938"/>
            <a:chExt cx="1023939" cy="511969"/>
          </a:xfrm>
        </p:grpSpPr>
        <p:sp>
          <p:nvSpPr>
            <p:cNvPr id="110" name="SMARTInkShape-175"/>
            <p:cNvSpPr/>
            <p:nvPr/>
          </p:nvSpPr>
          <p:spPr>
            <a:xfrm>
              <a:off x="6500813" y="5072063"/>
              <a:ext cx="23813" cy="261938"/>
            </a:xfrm>
            <a:custGeom>
              <a:avLst/>
              <a:gdLst/>
              <a:ahLst/>
              <a:cxnLst/>
              <a:rect l="0" t="0" r="0" b="0"/>
              <a:pathLst>
                <a:path w="23813" h="261938">
                  <a:moveTo>
                    <a:pt x="0" y="0"/>
                  </a:moveTo>
                  <a:lnTo>
                    <a:pt x="0" y="58064"/>
                  </a:lnTo>
                  <a:lnTo>
                    <a:pt x="0" y="86835"/>
                  </a:lnTo>
                  <a:lnTo>
                    <a:pt x="3526" y="95037"/>
                  </a:lnTo>
                  <a:lnTo>
                    <a:pt x="6319" y="99077"/>
                  </a:lnTo>
                  <a:lnTo>
                    <a:pt x="10250" y="117403"/>
                  </a:lnTo>
                  <a:lnTo>
                    <a:pt x="13132" y="169468"/>
                  </a:lnTo>
                  <a:lnTo>
                    <a:pt x="21310" y="193009"/>
                  </a:lnTo>
                  <a:lnTo>
                    <a:pt x="23807" y="252491"/>
                  </a:lnTo>
                  <a:lnTo>
                    <a:pt x="23812" y="261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1" name="SMARTInkShape-176"/>
            <p:cNvSpPr/>
            <p:nvPr/>
          </p:nvSpPr>
          <p:spPr>
            <a:xfrm>
              <a:off x="6477000" y="4988719"/>
              <a:ext cx="178595" cy="59532"/>
            </a:xfrm>
            <a:custGeom>
              <a:avLst/>
              <a:gdLst/>
              <a:ahLst/>
              <a:cxnLst/>
              <a:rect l="0" t="0" r="0" b="0"/>
              <a:pathLst>
                <a:path w="178595" h="59532">
                  <a:moveTo>
                    <a:pt x="0" y="59531"/>
                  </a:moveTo>
                  <a:lnTo>
                    <a:pt x="0" y="49280"/>
                  </a:lnTo>
                  <a:lnTo>
                    <a:pt x="1322" y="48730"/>
                  </a:lnTo>
                  <a:lnTo>
                    <a:pt x="6320" y="48116"/>
                  </a:lnTo>
                  <a:lnTo>
                    <a:pt x="8182" y="46629"/>
                  </a:lnTo>
                  <a:lnTo>
                    <a:pt x="10251" y="41450"/>
                  </a:lnTo>
                  <a:lnTo>
                    <a:pt x="12125" y="39538"/>
                  </a:lnTo>
                  <a:lnTo>
                    <a:pt x="17737" y="37416"/>
                  </a:lnTo>
                  <a:lnTo>
                    <a:pt x="32117" y="34731"/>
                  </a:lnTo>
                  <a:lnTo>
                    <a:pt x="43766" y="27635"/>
                  </a:lnTo>
                  <a:lnTo>
                    <a:pt x="59552" y="24567"/>
                  </a:lnTo>
                  <a:lnTo>
                    <a:pt x="80700" y="22589"/>
                  </a:lnTo>
                  <a:lnTo>
                    <a:pt x="109471" y="13574"/>
                  </a:lnTo>
                  <a:lnTo>
                    <a:pt x="162710" y="10591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2" name="SMARTInkShape-177"/>
            <p:cNvSpPr/>
            <p:nvPr/>
          </p:nvSpPr>
          <p:spPr>
            <a:xfrm>
              <a:off x="6536531" y="5179219"/>
              <a:ext cx="107158" cy="35720"/>
            </a:xfrm>
            <a:custGeom>
              <a:avLst/>
              <a:gdLst/>
              <a:ahLst/>
              <a:cxnLst/>
              <a:rect l="0" t="0" r="0" b="0"/>
              <a:pathLst>
                <a:path w="107158" h="35720">
                  <a:moveTo>
                    <a:pt x="0" y="35719"/>
                  </a:moveTo>
                  <a:lnTo>
                    <a:pt x="57830" y="6221"/>
                  </a:lnTo>
                  <a:lnTo>
                    <a:pt x="73726" y="1843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3" name="SMARTInkShape-178"/>
            <p:cNvSpPr/>
            <p:nvPr/>
          </p:nvSpPr>
          <p:spPr>
            <a:xfrm>
              <a:off x="6596063" y="5298281"/>
              <a:ext cx="130969" cy="47626"/>
            </a:xfrm>
            <a:custGeom>
              <a:avLst/>
              <a:gdLst/>
              <a:ahLst/>
              <a:cxnLst/>
              <a:rect l="0" t="0" r="0" b="0"/>
              <a:pathLst>
                <a:path w="130969" h="47626">
                  <a:moveTo>
                    <a:pt x="0" y="47625"/>
                  </a:moveTo>
                  <a:lnTo>
                    <a:pt x="16571" y="47625"/>
                  </a:lnTo>
                  <a:lnTo>
                    <a:pt x="24121" y="44098"/>
                  </a:lnTo>
                  <a:lnTo>
                    <a:pt x="31887" y="39443"/>
                  </a:lnTo>
                  <a:lnTo>
                    <a:pt x="47652" y="36454"/>
                  </a:lnTo>
                  <a:lnTo>
                    <a:pt x="51612" y="36210"/>
                  </a:lnTo>
                  <a:lnTo>
                    <a:pt x="59539" y="32409"/>
                  </a:lnTo>
                  <a:lnTo>
                    <a:pt x="67471" y="27634"/>
                  </a:lnTo>
                  <a:lnTo>
                    <a:pt x="79375" y="23622"/>
                  </a:lnTo>
                  <a:lnTo>
                    <a:pt x="92604" y="15966"/>
                  </a:lnTo>
                  <a:lnTo>
                    <a:pt x="111369" y="11787"/>
                  </a:lnTo>
                  <a:lnTo>
                    <a:pt x="1309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4" name="SMARTInkShape-179"/>
            <p:cNvSpPr/>
            <p:nvPr/>
          </p:nvSpPr>
          <p:spPr>
            <a:xfrm>
              <a:off x="6596063" y="4833938"/>
              <a:ext cx="83344" cy="83344"/>
            </a:xfrm>
            <a:custGeom>
              <a:avLst/>
              <a:gdLst/>
              <a:ahLst/>
              <a:cxnLst/>
              <a:rect l="0" t="0" r="0" b="0"/>
              <a:pathLst>
                <a:path w="83344" h="83344">
                  <a:moveTo>
                    <a:pt x="0" y="83343"/>
                  </a:moveTo>
                  <a:lnTo>
                    <a:pt x="0" y="77023"/>
                  </a:lnTo>
                  <a:lnTo>
                    <a:pt x="3526" y="70392"/>
                  </a:lnTo>
                  <a:lnTo>
                    <a:pt x="8181" y="63034"/>
                  </a:lnTo>
                  <a:lnTo>
                    <a:pt x="10250" y="55356"/>
                  </a:lnTo>
                  <a:lnTo>
                    <a:pt x="24057" y="37274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5" name="SMARTInkShape-180"/>
            <p:cNvSpPr/>
            <p:nvPr/>
          </p:nvSpPr>
          <p:spPr>
            <a:xfrm>
              <a:off x="6881813" y="5024438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1304"/>
                  </a:lnTo>
                  <a:lnTo>
                    <a:pt x="7055" y="34673"/>
                  </a:lnTo>
                  <a:lnTo>
                    <a:pt x="39293" y="1705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6" name="SMARTInkShape-181"/>
            <p:cNvSpPr/>
            <p:nvPr/>
          </p:nvSpPr>
          <p:spPr>
            <a:xfrm>
              <a:off x="7122364" y="4846684"/>
              <a:ext cx="271418" cy="368255"/>
            </a:xfrm>
            <a:custGeom>
              <a:avLst/>
              <a:gdLst/>
              <a:ahLst/>
              <a:cxnLst/>
              <a:rect l="0" t="0" r="0" b="0"/>
              <a:pathLst>
                <a:path w="271418" h="368255">
                  <a:moveTo>
                    <a:pt x="9480" y="34879"/>
                  </a:moveTo>
                  <a:lnTo>
                    <a:pt x="3160" y="41199"/>
                  </a:lnTo>
                  <a:lnTo>
                    <a:pt x="56" y="51357"/>
                  </a:lnTo>
                  <a:lnTo>
                    <a:pt x="0" y="66016"/>
                  </a:lnTo>
                  <a:lnTo>
                    <a:pt x="7969" y="125507"/>
                  </a:lnTo>
                  <a:lnTo>
                    <a:pt x="9181" y="183699"/>
                  </a:lnTo>
                  <a:lnTo>
                    <a:pt x="12949" y="234001"/>
                  </a:lnTo>
                  <a:lnTo>
                    <a:pt x="22413" y="280408"/>
                  </a:lnTo>
                  <a:lnTo>
                    <a:pt x="31144" y="319004"/>
                  </a:lnTo>
                  <a:lnTo>
                    <a:pt x="34505" y="324838"/>
                  </a:lnTo>
                  <a:lnTo>
                    <a:pt x="45297" y="334846"/>
                  </a:lnTo>
                  <a:lnTo>
                    <a:pt x="50556" y="336722"/>
                  </a:lnTo>
                  <a:lnTo>
                    <a:pt x="55385" y="336648"/>
                  </a:lnTo>
                  <a:lnTo>
                    <a:pt x="78960" y="327027"/>
                  </a:lnTo>
                  <a:lnTo>
                    <a:pt x="90190" y="316416"/>
                  </a:lnTo>
                  <a:lnTo>
                    <a:pt x="114500" y="275405"/>
                  </a:lnTo>
                  <a:lnTo>
                    <a:pt x="135274" y="217669"/>
                  </a:lnTo>
                  <a:lnTo>
                    <a:pt x="152117" y="159621"/>
                  </a:lnTo>
                  <a:lnTo>
                    <a:pt x="164190" y="107998"/>
                  </a:lnTo>
                  <a:lnTo>
                    <a:pt x="180121" y="49469"/>
                  </a:lnTo>
                  <a:lnTo>
                    <a:pt x="188012" y="0"/>
                  </a:lnTo>
                  <a:lnTo>
                    <a:pt x="188068" y="45019"/>
                  </a:lnTo>
                  <a:lnTo>
                    <a:pt x="188072" y="94622"/>
                  </a:lnTo>
                  <a:lnTo>
                    <a:pt x="189396" y="143447"/>
                  </a:lnTo>
                  <a:lnTo>
                    <a:pt x="198324" y="195432"/>
                  </a:lnTo>
                  <a:lnTo>
                    <a:pt x="205810" y="239730"/>
                  </a:lnTo>
                  <a:lnTo>
                    <a:pt x="216406" y="288427"/>
                  </a:lnTo>
                  <a:lnTo>
                    <a:pt x="235771" y="342291"/>
                  </a:lnTo>
                  <a:lnTo>
                    <a:pt x="239716" y="350946"/>
                  </a:lnTo>
                  <a:lnTo>
                    <a:pt x="244991" y="356715"/>
                  </a:lnTo>
                  <a:lnTo>
                    <a:pt x="271417" y="3682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7" name="SMARTInkShape-182"/>
            <p:cNvSpPr/>
            <p:nvPr/>
          </p:nvSpPr>
          <p:spPr>
            <a:xfrm>
              <a:off x="7489031" y="5048250"/>
              <a:ext cx="11908" cy="1"/>
            </a:xfrm>
            <a:custGeom>
              <a:avLst/>
              <a:gdLst/>
              <a:ahLst/>
              <a:cxnLst/>
              <a:rect l="0" t="0" r="0" b="0"/>
              <a:pathLst>
                <a:path w="11908" h="1">
                  <a:moveTo>
                    <a:pt x="1190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30" name="SMARTInkShape-Group21"/>
          <p:cNvGrpSpPr/>
          <p:nvPr/>
        </p:nvGrpSpPr>
        <p:grpSpPr>
          <a:xfrm>
            <a:off x="8167688" y="3440906"/>
            <a:ext cx="2786063" cy="2076848"/>
            <a:chOff x="8167688" y="3440906"/>
            <a:chExt cx="2786063" cy="2076848"/>
          </a:xfrm>
        </p:grpSpPr>
        <p:sp>
          <p:nvSpPr>
            <p:cNvPr id="119" name="SMARTInkShape-183"/>
            <p:cNvSpPr/>
            <p:nvPr/>
          </p:nvSpPr>
          <p:spPr>
            <a:xfrm>
              <a:off x="8167688" y="3810061"/>
              <a:ext cx="1973535" cy="1707693"/>
            </a:xfrm>
            <a:custGeom>
              <a:avLst/>
              <a:gdLst/>
              <a:ahLst/>
              <a:cxnLst/>
              <a:rect l="0" t="0" r="0" b="0"/>
              <a:pathLst>
                <a:path w="1973535" h="1707693">
                  <a:moveTo>
                    <a:pt x="0" y="95189"/>
                  </a:moveTo>
                  <a:lnTo>
                    <a:pt x="0" y="88868"/>
                  </a:lnTo>
                  <a:lnTo>
                    <a:pt x="1322" y="87006"/>
                  </a:lnTo>
                  <a:lnTo>
                    <a:pt x="3526" y="85765"/>
                  </a:lnTo>
                  <a:lnTo>
                    <a:pt x="6319" y="84938"/>
                  </a:lnTo>
                  <a:lnTo>
                    <a:pt x="8181" y="83063"/>
                  </a:lnTo>
                  <a:lnTo>
                    <a:pt x="10250" y="77453"/>
                  </a:lnTo>
                  <a:lnTo>
                    <a:pt x="18226" y="70549"/>
                  </a:lnTo>
                  <a:lnTo>
                    <a:pt x="77613" y="35636"/>
                  </a:lnTo>
                  <a:lnTo>
                    <a:pt x="126602" y="19778"/>
                  </a:lnTo>
                  <a:lnTo>
                    <a:pt x="178035" y="7875"/>
                  </a:lnTo>
                  <a:lnTo>
                    <a:pt x="231449" y="1506"/>
                  </a:lnTo>
                  <a:lnTo>
                    <a:pt x="290827" y="403"/>
                  </a:lnTo>
                  <a:lnTo>
                    <a:pt x="335631" y="146"/>
                  </a:lnTo>
                  <a:lnTo>
                    <a:pt x="386519" y="0"/>
                  </a:lnTo>
                  <a:lnTo>
                    <a:pt x="440592" y="8133"/>
                  </a:lnTo>
                  <a:lnTo>
                    <a:pt x="497330" y="14640"/>
                  </a:lnTo>
                  <a:lnTo>
                    <a:pt x="547147" y="28272"/>
                  </a:lnTo>
                  <a:lnTo>
                    <a:pt x="603388" y="43704"/>
                  </a:lnTo>
                  <a:lnTo>
                    <a:pt x="654087" y="59492"/>
                  </a:lnTo>
                  <a:lnTo>
                    <a:pt x="712951" y="79317"/>
                  </a:lnTo>
                  <a:lnTo>
                    <a:pt x="763640" y="99158"/>
                  </a:lnTo>
                  <a:lnTo>
                    <a:pt x="817009" y="122971"/>
                  </a:lnTo>
                  <a:lnTo>
                    <a:pt x="858709" y="150997"/>
                  </a:lnTo>
                  <a:lnTo>
                    <a:pt x="901634" y="204745"/>
                  </a:lnTo>
                  <a:lnTo>
                    <a:pt x="935952" y="257489"/>
                  </a:lnTo>
                  <a:lnTo>
                    <a:pt x="968585" y="308243"/>
                  </a:lnTo>
                  <a:lnTo>
                    <a:pt x="1023164" y="367544"/>
                  </a:lnTo>
                  <a:lnTo>
                    <a:pt x="1079609" y="418291"/>
                  </a:lnTo>
                  <a:lnTo>
                    <a:pt x="1130685" y="446540"/>
                  </a:lnTo>
                  <a:lnTo>
                    <a:pt x="1182655" y="468960"/>
                  </a:lnTo>
                  <a:lnTo>
                    <a:pt x="1232508" y="474047"/>
                  </a:lnTo>
                  <a:lnTo>
                    <a:pt x="1290374" y="472238"/>
                  </a:lnTo>
                  <a:lnTo>
                    <a:pt x="1343353" y="455825"/>
                  </a:lnTo>
                  <a:lnTo>
                    <a:pt x="1390832" y="430112"/>
                  </a:lnTo>
                  <a:lnTo>
                    <a:pt x="1448745" y="386631"/>
                  </a:lnTo>
                  <a:lnTo>
                    <a:pt x="1507901" y="343239"/>
                  </a:lnTo>
                  <a:lnTo>
                    <a:pt x="1534831" y="315773"/>
                  </a:lnTo>
                  <a:lnTo>
                    <a:pt x="1545248" y="310741"/>
                  </a:lnTo>
                  <a:lnTo>
                    <a:pt x="1546104" y="311650"/>
                  </a:lnTo>
                  <a:lnTo>
                    <a:pt x="1547306" y="319252"/>
                  </a:lnTo>
                  <a:lnTo>
                    <a:pt x="1547586" y="326182"/>
                  </a:lnTo>
                  <a:lnTo>
                    <a:pt x="1526168" y="384342"/>
                  </a:lnTo>
                  <a:lnTo>
                    <a:pt x="1502575" y="434871"/>
                  </a:lnTo>
                  <a:lnTo>
                    <a:pt x="1478462" y="490076"/>
                  </a:lnTo>
                  <a:lnTo>
                    <a:pt x="1457728" y="545666"/>
                  </a:lnTo>
                  <a:lnTo>
                    <a:pt x="1440891" y="594864"/>
                  </a:lnTo>
                  <a:lnTo>
                    <a:pt x="1424827" y="642800"/>
                  </a:lnTo>
                  <a:lnTo>
                    <a:pt x="1408915" y="690486"/>
                  </a:lnTo>
                  <a:lnTo>
                    <a:pt x="1396560" y="738123"/>
                  </a:lnTo>
                  <a:lnTo>
                    <a:pt x="1397604" y="780899"/>
                  </a:lnTo>
                  <a:lnTo>
                    <a:pt x="1406292" y="828411"/>
                  </a:lnTo>
                  <a:lnTo>
                    <a:pt x="1414800" y="853659"/>
                  </a:lnTo>
                  <a:lnTo>
                    <a:pt x="1457048" y="909448"/>
                  </a:lnTo>
                  <a:lnTo>
                    <a:pt x="1491911" y="949827"/>
                  </a:lnTo>
                  <a:lnTo>
                    <a:pt x="1550614" y="996307"/>
                  </a:lnTo>
                  <a:lnTo>
                    <a:pt x="1607712" y="1028918"/>
                  </a:lnTo>
                  <a:lnTo>
                    <a:pt x="1666922" y="1067674"/>
                  </a:lnTo>
                  <a:lnTo>
                    <a:pt x="1726412" y="1116663"/>
                  </a:lnTo>
                  <a:lnTo>
                    <a:pt x="1784614" y="1158490"/>
                  </a:lnTo>
                  <a:lnTo>
                    <a:pt x="1835218" y="1204779"/>
                  </a:lnTo>
                  <a:lnTo>
                    <a:pt x="1888573" y="1257539"/>
                  </a:lnTo>
                  <a:lnTo>
                    <a:pt x="1930381" y="1315865"/>
                  </a:lnTo>
                  <a:lnTo>
                    <a:pt x="1952308" y="1369981"/>
                  </a:lnTo>
                  <a:lnTo>
                    <a:pt x="1971104" y="1424584"/>
                  </a:lnTo>
                  <a:lnTo>
                    <a:pt x="1973534" y="1480830"/>
                  </a:lnTo>
                  <a:lnTo>
                    <a:pt x="1967786" y="1536008"/>
                  </a:lnTo>
                  <a:lnTo>
                    <a:pt x="1961645" y="1583895"/>
                  </a:lnTo>
                  <a:lnTo>
                    <a:pt x="1953989" y="1604825"/>
                  </a:lnTo>
                  <a:lnTo>
                    <a:pt x="1902854" y="1663991"/>
                  </a:lnTo>
                  <a:lnTo>
                    <a:pt x="1869967" y="1689937"/>
                  </a:lnTo>
                  <a:lnTo>
                    <a:pt x="1819916" y="1707194"/>
                  </a:lnTo>
                  <a:lnTo>
                    <a:pt x="1800597" y="1707692"/>
                  </a:lnTo>
                  <a:lnTo>
                    <a:pt x="1784515" y="1703502"/>
                  </a:lnTo>
                  <a:lnTo>
                    <a:pt x="1762125" y="16668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0" name="SMARTInkShape-184"/>
            <p:cNvSpPr/>
            <p:nvPr/>
          </p:nvSpPr>
          <p:spPr>
            <a:xfrm>
              <a:off x="9322606" y="3607594"/>
              <a:ext cx="23801" cy="285155"/>
            </a:xfrm>
            <a:custGeom>
              <a:avLst/>
              <a:gdLst/>
              <a:ahLst/>
              <a:cxnLst/>
              <a:rect l="0" t="0" r="0" b="0"/>
              <a:pathLst>
                <a:path w="23801" h="285155">
                  <a:moveTo>
                    <a:pt x="23800" y="0"/>
                  </a:moveTo>
                  <a:lnTo>
                    <a:pt x="23800" y="10251"/>
                  </a:lnTo>
                  <a:lnTo>
                    <a:pt x="13549" y="38584"/>
                  </a:lnTo>
                  <a:lnTo>
                    <a:pt x="11937" y="91950"/>
                  </a:lnTo>
                  <a:lnTo>
                    <a:pt x="11896" y="146882"/>
                  </a:lnTo>
                  <a:lnTo>
                    <a:pt x="10571" y="194472"/>
                  </a:lnTo>
                  <a:lnTo>
                    <a:pt x="478" y="241397"/>
                  </a:lnTo>
                  <a:lnTo>
                    <a:pt x="0" y="278959"/>
                  </a:lnTo>
                  <a:lnTo>
                    <a:pt x="1319" y="281223"/>
                  </a:lnTo>
                  <a:lnTo>
                    <a:pt x="3522" y="282731"/>
                  </a:lnTo>
                  <a:lnTo>
                    <a:pt x="10241" y="285154"/>
                  </a:lnTo>
                  <a:lnTo>
                    <a:pt x="10793" y="284029"/>
                  </a:lnTo>
                  <a:lnTo>
                    <a:pt x="11894" y="261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1" name="SMARTInkShape-185"/>
            <p:cNvSpPr/>
            <p:nvPr/>
          </p:nvSpPr>
          <p:spPr>
            <a:xfrm>
              <a:off x="9394031" y="3440906"/>
              <a:ext cx="107098" cy="250033"/>
            </a:xfrm>
            <a:custGeom>
              <a:avLst/>
              <a:gdLst/>
              <a:ahLst/>
              <a:cxnLst/>
              <a:rect l="0" t="0" r="0" b="0"/>
              <a:pathLst>
                <a:path w="107098" h="250033">
                  <a:moveTo>
                    <a:pt x="47625" y="0"/>
                  </a:moveTo>
                  <a:lnTo>
                    <a:pt x="57876" y="0"/>
                  </a:lnTo>
                  <a:lnTo>
                    <a:pt x="65361" y="6321"/>
                  </a:lnTo>
                  <a:lnTo>
                    <a:pt x="68737" y="12952"/>
                  </a:lnTo>
                  <a:lnTo>
                    <a:pt x="69637" y="16572"/>
                  </a:lnTo>
                  <a:lnTo>
                    <a:pt x="101972" y="74560"/>
                  </a:lnTo>
                  <a:lnTo>
                    <a:pt x="105619" y="92500"/>
                  </a:lnTo>
                  <a:lnTo>
                    <a:pt x="107067" y="150744"/>
                  </a:lnTo>
                  <a:lnTo>
                    <a:pt x="107097" y="156059"/>
                  </a:lnTo>
                  <a:lnTo>
                    <a:pt x="100074" y="169019"/>
                  </a:lnTo>
                  <a:lnTo>
                    <a:pt x="59656" y="225235"/>
                  </a:lnTo>
                  <a:lnTo>
                    <a:pt x="50327" y="233719"/>
                  </a:lnTo>
                  <a:lnTo>
                    <a:pt x="31523" y="244610"/>
                  </a:lnTo>
                  <a:lnTo>
                    <a:pt x="12645" y="248960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2" name="SMARTInkShape-186"/>
            <p:cNvSpPr/>
            <p:nvPr/>
          </p:nvSpPr>
          <p:spPr>
            <a:xfrm>
              <a:off x="9465679" y="3702891"/>
              <a:ext cx="166478" cy="154642"/>
            </a:xfrm>
            <a:custGeom>
              <a:avLst/>
              <a:gdLst/>
              <a:ahLst/>
              <a:cxnLst/>
              <a:rect l="0" t="0" r="0" b="0"/>
              <a:pathLst>
                <a:path w="166478" h="154642">
                  <a:moveTo>
                    <a:pt x="23602" y="71390"/>
                  </a:moveTo>
                  <a:lnTo>
                    <a:pt x="23602" y="82806"/>
                  </a:lnTo>
                  <a:lnTo>
                    <a:pt x="51590" y="83283"/>
                  </a:lnTo>
                  <a:lnTo>
                    <a:pt x="89980" y="71170"/>
                  </a:lnTo>
                  <a:lnTo>
                    <a:pt x="114788" y="51179"/>
                  </a:lnTo>
                  <a:lnTo>
                    <a:pt x="152708" y="13719"/>
                  </a:lnTo>
                  <a:lnTo>
                    <a:pt x="152007" y="11776"/>
                  </a:lnTo>
                  <a:lnTo>
                    <a:pt x="147698" y="6089"/>
                  </a:lnTo>
                  <a:lnTo>
                    <a:pt x="141374" y="2680"/>
                  </a:lnTo>
                  <a:lnTo>
                    <a:pt x="129510" y="312"/>
                  </a:lnTo>
                  <a:lnTo>
                    <a:pt x="104119" y="0"/>
                  </a:lnTo>
                  <a:lnTo>
                    <a:pt x="49551" y="17691"/>
                  </a:lnTo>
                  <a:lnTo>
                    <a:pt x="38222" y="28121"/>
                  </a:lnTo>
                  <a:lnTo>
                    <a:pt x="5187" y="67127"/>
                  </a:lnTo>
                  <a:lnTo>
                    <a:pt x="2189" y="75228"/>
                  </a:lnTo>
                  <a:lnTo>
                    <a:pt x="0" y="109411"/>
                  </a:lnTo>
                  <a:lnTo>
                    <a:pt x="3411" y="118275"/>
                  </a:lnTo>
                  <a:lnTo>
                    <a:pt x="27783" y="146753"/>
                  </a:lnTo>
                  <a:lnTo>
                    <a:pt x="39130" y="151187"/>
                  </a:lnTo>
                  <a:lnTo>
                    <a:pt x="97616" y="154641"/>
                  </a:lnTo>
                  <a:lnTo>
                    <a:pt x="133744" y="153399"/>
                  </a:lnTo>
                  <a:lnTo>
                    <a:pt x="166477" y="1428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3" name="SMARTInkShape-187"/>
            <p:cNvSpPr/>
            <p:nvPr/>
          </p:nvSpPr>
          <p:spPr>
            <a:xfrm>
              <a:off x="9560719" y="3559969"/>
              <a:ext cx="142876" cy="59532"/>
            </a:xfrm>
            <a:custGeom>
              <a:avLst/>
              <a:gdLst/>
              <a:ahLst/>
              <a:cxnLst/>
              <a:rect l="0" t="0" r="0" b="0"/>
              <a:pathLst>
                <a:path w="142876" h="59532">
                  <a:moveTo>
                    <a:pt x="0" y="59531"/>
                  </a:moveTo>
                  <a:lnTo>
                    <a:pt x="17736" y="41795"/>
                  </a:lnTo>
                  <a:lnTo>
                    <a:pt x="28166" y="38419"/>
                  </a:lnTo>
                  <a:lnTo>
                    <a:pt x="40299" y="35596"/>
                  </a:lnTo>
                  <a:lnTo>
                    <a:pt x="55891" y="27891"/>
                  </a:lnTo>
                  <a:lnTo>
                    <a:pt x="113637" y="11792"/>
                  </a:lnTo>
                  <a:lnTo>
                    <a:pt x="130681" y="272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4" name="SMARTInkShape-188"/>
            <p:cNvSpPr/>
            <p:nvPr/>
          </p:nvSpPr>
          <p:spPr>
            <a:xfrm>
              <a:off x="9676272" y="3702844"/>
              <a:ext cx="285494" cy="177393"/>
            </a:xfrm>
            <a:custGeom>
              <a:avLst/>
              <a:gdLst/>
              <a:ahLst/>
              <a:cxnLst/>
              <a:rect l="0" t="0" r="0" b="0"/>
              <a:pathLst>
                <a:path w="285494" h="177393">
                  <a:moveTo>
                    <a:pt x="110666" y="0"/>
                  </a:moveTo>
                  <a:lnTo>
                    <a:pt x="110666" y="6321"/>
                  </a:lnTo>
                  <a:lnTo>
                    <a:pt x="109342" y="8183"/>
                  </a:lnTo>
                  <a:lnTo>
                    <a:pt x="107138" y="9424"/>
                  </a:lnTo>
                  <a:lnTo>
                    <a:pt x="94186" y="11170"/>
                  </a:lnTo>
                  <a:lnTo>
                    <a:pt x="82174" y="12902"/>
                  </a:lnTo>
                  <a:lnTo>
                    <a:pt x="46859" y="34755"/>
                  </a:lnTo>
                  <a:lnTo>
                    <a:pt x="2213" y="83569"/>
                  </a:lnTo>
                  <a:lnTo>
                    <a:pt x="0" y="91431"/>
                  </a:lnTo>
                  <a:lnTo>
                    <a:pt x="1068" y="110751"/>
                  </a:lnTo>
                  <a:lnTo>
                    <a:pt x="5952" y="125511"/>
                  </a:lnTo>
                  <a:lnTo>
                    <a:pt x="9106" y="131299"/>
                  </a:lnTo>
                  <a:lnTo>
                    <a:pt x="26186" y="145766"/>
                  </a:lnTo>
                  <a:lnTo>
                    <a:pt x="40487" y="150774"/>
                  </a:lnTo>
                  <a:lnTo>
                    <a:pt x="83867" y="153990"/>
                  </a:lnTo>
                  <a:lnTo>
                    <a:pt x="109338" y="147373"/>
                  </a:lnTo>
                  <a:lnTo>
                    <a:pt x="145387" y="127889"/>
                  </a:lnTo>
                  <a:lnTo>
                    <a:pt x="160787" y="109037"/>
                  </a:lnTo>
                  <a:lnTo>
                    <a:pt x="169952" y="84193"/>
                  </a:lnTo>
                  <a:lnTo>
                    <a:pt x="170175" y="116562"/>
                  </a:lnTo>
                  <a:lnTo>
                    <a:pt x="166659" y="128093"/>
                  </a:lnTo>
                  <a:lnTo>
                    <a:pt x="163871" y="133020"/>
                  </a:lnTo>
                  <a:lnTo>
                    <a:pt x="163333" y="137628"/>
                  </a:lnTo>
                  <a:lnTo>
                    <a:pt x="166263" y="146275"/>
                  </a:lnTo>
                  <a:lnTo>
                    <a:pt x="178925" y="169466"/>
                  </a:lnTo>
                  <a:lnTo>
                    <a:pt x="186422" y="174537"/>
                  </a:lnTo>
                  <a:lnTo>
                    <a:pt x="217044" y="177392"/>
                  </a:lnTo>
                  <a:lnTo>
                    <a:pt x="253309" y="171917"/>
                  </a:lnTo>
                  <a:lnTo>
                    <a:pt x="270195" y="161956"/>
                  </a:lnTo>
                  <a:lnTo>
                    <a:pt x="280786" y="150032"/>
                  </a:lnTo>
                  <a:lnTo>
                    <a:pt x="285493" y="140324"/>
                  </a:lnTo>
                  <a:lnTo>
                    <a:pt x="282779" y="134559"/>
                  </a:lnTo>
                  <a:lnTo>
                    <a:pt x="239213" y="98646"/>
                  </a:lnTo>
                  <a:lnTo>
                    <a:pt x="134478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5" name="SMARTInkShape-189"/>
            <p:cNvSpPr/>
            <p:nvPr/>
          </p:nvSpPr>
          <p:spPr>
            <a:xfrm>
              <a:off x="9965531" y="3776787"/>
              <a:ext cx="130970" cy="104652"/>
            </a:xfrm>
            <a:custGeom>
              <a:avLst/>
              <a:gdLst/>
              <a:ahLst/>
              <a:cxnLst/>
              <a:rect l="0" t="0" r="0" b="0"/>
              <a:pathLst>
                <a:path w="130970" h="104652">
                  <a:moveTo>
                    <a:pt x="0" y="21307"/>
                  </a:moveTo>
                  <a:lnTo>
                    <a:pt x="0" y="33947"/>
                  </a:lnTo>
                  <a:lnTo>
                    <a:pt x="3528" y="43682"/>
                  </a:lnTo>
                  <a:lnTo>
                    <a:pt x="10251" y="54390"/>
                  </a:lnTo>
                  <a:lnTo>
                    <a:pt x="11414" y="68886"/>
                  </a:lnTo>
                  <a:lnTo>
                    <a:pt x="10255" y="72870"/>
                  </a:lnTo>
                  <a:lnTo>
                    <a:pt x="8160" y="75526"/>
                  </a:lnTo>
                  <a:lnTo>
                    <a:pt x="5441" y="77296"/>
                  </a:lnTo>
                  <a:lnTo>
                    <a:pt x="3627" y="79800"/>
                  </a:lnTo>
                  <a:lnTo>
                    <a:pt x="1075" y="86998"/>
                  </a:lnTo>
                  <a:lnTo>
                    <a:pt x="716" y="86268"/>
                  </a:lnTo>
                  <a:lnTo>
                    <a:pt x="141" y="81910"/>
                  </a:lnTo>
                  <a:lnTo>
                    <a:pt x="24641" y="23928"/>
                  </a:lnTo>
                  <a:lnTo>
                    <a:pt x="39851" y="5949"/>
                  </a:lnTo>
                  <a:lnTo>
                    <a:pt x="51226" y="1252"/>
                  </a:lnTo>
                  <a:lnTo>
                    <a:pt x="57965" y="0"/>
                  </a:lnTo>
                  <a:lnTo>
                    <a:pt x="107328" y="7966"/>
                  </a:lnTo>
                  <a:lnTo>
                    <a:pt x="112563" y="11090"/>
                  </a:lnTo>
                  <a:lnTo>
                    <a:pt x="121906" y="21616"/>
                  </a:lnTo>
                  <a:lnTo>
                    <a:pt x="126941" y="35115"/>
                  </a:lnTo>
                  <a:lnTo>
                    <a:pt x="130864" y="91749"/>
                  </a:lnTo>
                  <a:lnTo>
                    <a:pt x="130969" y="1046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6" name="SMARTInkShape-190"/>
            <p:cNvSpPr/>
            <p:nvPr/>
          </p:nvSpPr>
          <p:spPr>
            <a:xfrm>
              <a:off x="10132219" y="3750469"/>
              <a:ext cx="147796" cy="139834"/>
            </a:xfrm>
            <a:custGeom>
              <a:avLst/>
              <a:gdLst/>
              <a:ahLst/>
              <a:cxnLst/>
              <a:rect l="0" t="0" r="0" b="0"/>
              <a:pathLst>
                <a:path w="147796" h="139834">
                  <a:moveTo>
                    <a:pt x="47625" y="11906"/>
                  </a:moveTo>
                  <a:lnTo>
                    <a:pt x="47625" y="22157"/>
                  </a:lnTo>
                  <a:lnTo>
                    <a:pt x="31052" y="46559"/>
                  </a:lnTo>
                  <a:lnTo>
                    <a:pt x="25958" y="68329"/>
                  </a:lnTo>
                  <a:lnTo>
                    <a:pt x="28293" y="83726"/>
                  </a:lnTo>
                  <a:lnTo>
                    <a:pt x="30769" y="91536"/>
                  </a:lnTo>
                  <a:lnTo>
                    <a:pt x="44102" y="107270"/>
                  </a:lnTo>
                  <a:lnTo>
                    <a:pt x="78678" y="132608"/>
                  </a:lnTo>
                  <a:lnTo>
                    <a:pt x="102980" y="139833"/>
                  </a:lnTo>
                  <a:lnTo>
                    <a:pt x="118970" y="137995"/>
                  </a:lnTo>
                  <a:lnTo>
                    <a:pt x="126940" y="135653"/>
                  </a:lnTo>
                  <a:lnTo>
                    <a:pt x="132250" y="131446"/>
                  </a:lnTo>
                  <a:lnTo>
                    <a:pt x="147795" y="104557"/>
                  </a:lnTo>
                  <a:lnTo>
                    <a:pt x="147478" y="98808"/>
                  </a:lnTo>
                  <a:lnTo>
                    <a:pt x="140069" y="85366"/>
                  </a:lnTo>
                  <a:lnTo>
                    <a:pt x="93313" y="37945"/>
                  </a:lnTo>
                  <a:lnTo>
                    <a:pt x="71899" y="234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7" name="SMARTInkShape-191"/>
            <p:cNvSpPr/>
            <p:nvPr/>
          </p:nvSpPr>
          <p:spPr>
            <a:xfrm>
              <a:off x="10298906" y="3757336"/>
              <a:ext cx="238126" cy="147915"/>
            </a:xfrm>
            <a:custGeom>
              <a:avLst/>
              <a:gdLst/>
              <a:ahLst/>
              <a:cxnLst/>
              <a:rect l="0" t="0" r="0" b="0"/>
              <a:pathLst>
                <a:path w="238126" h="147915">
                  <a:moveTo>
                    <a:pt x="0" y="64570"/>
                  </a:moveTo>
                  <a:lnTo>
                    <a:pt x="0" y="70891"/>
                  </a:lnTo>
                  <a:lnTo>
                    <a:pt x="3528" y="77522"/>
                  </a:lnTo>
                  <a:lnTo>
                    <a:pt x="8183" y="84879"/>
                  </a:lnTo>
                  <a:lnTo>
                    <a:pt x="11171" y="100380"/>
                  </a:lnTo>
                  <a:lnTo>
                    <a:pt x="11761" y="109861"/>
                  </a:lnTo>
                  <a:lnTo>
                    <a:pt x="10486" y="110639"/>
                  </a:lnTo>
                  <a:lnTo>
                    <a:pt x="1641" y="111990"/>
                  </a:lnTo>
                  <a:lnTo>
                    <a:pt x="1096" y="110736"/>
                  </a:lnTo>
                  <a:lnTo>
                    <a:pt x="487" y="105814"/>
                  </a:lnTo>
                  <a:lnTo>
                    <a:pt x="3743" y="99217"/>
                  </a:lnTo>
                  <a:lnTo>
                    <a:pt x="16614" y="77881"/>
                  </a:lnTo>
                  <a:lnTo>
                    <a:pt x="25037" y="56372"/>
                  </a:lnTo>
                  <a:lnTo>
                    <a:pt x="50449" y="26678"/>
                  </a:lnTo>
                  <a:lnTo>
                    <a:pt x="62549" y="21271"/>
                  </a:lnTo>
                  <a:lnTo>
                    <a:pt x="85558" y="17799"/>
                  </a:lnTo>
                  <a:lnTo>
                    <a:pt x="111342" y="29839"/>
                  </a:lnTo>
                  <a:lnTo>
                    <a:pt x="125772" y="42961"/>
                  </a:lnTo>
                  <a:lnTo>
                    <a:pt x="131474" y="50164"/>
                  </a:lnTo>
                  <a:lnTo>
                    <a:pt x="133952" y="57612"/>
                  </a:lnTo>
                  <a:lnTo>
                    <a:pt x="135478" y="88576"/>
                  </a:lnTo>
                  <a:lnTo>
                    <a:pt x="137945" y="96449"/>
                  </a:lnTo>
                  <a:lnTo>
                    <a:pt x="137155" y="112253"/>
                  </a:lnTo>
                  <a:lnTo>
                    <a:pt x="132190" y="131315"/>
                  </a:lnTo>
                  <a:lnTo>
                    <a:pt x="133106" y="132880"/>
                  </a:lnTo>
                  <a:lnTo>
                    <a:pt x="135040" y="133922"/>
                  </a:lnTo>
                  <a:lnTo>
                    <a:pt x="141328" y="135596"/>
                  </a:lnTo>
                  <a:lnTo>
                    <a:pt x="143892" y="118239"/>
                  </a:lnTo>
                  <a:lnTo>
                    <a:pt x="166979" y="62601"/>
                  </a:lnTo>
                  <a:lnTo>
                    <a:pt x="181102" y="18863"/>
                  </a:lnTo>
                  <a:lnTo>
                    <a:pt x="194965" y="1449"/>
                  </a:lnTo>
                  <a:lnTo>
                    <a:pt x="198769" y="0"/>
                  </a:lnTo>
                  <a:lnTo>
                    <a:pt x="202627" y="357"/>
                  </a:lnTo>
                  <a:lnTo>
                    <a:pt x="206521" y="1918"/>
                  </a:lnTo>
                  <a:lnTo>
                    <a:pt x="209119" y="5604"/>
                  </a:lnTo>
                  <a:lnTo>
                    <a:pt x="223361" y="54978"/>
                  </a:lnTo>
                  <a:lnTo>
                    <a:pt x="235921" y="112500"/>
                  </a:lnTo>
                  <a:lnTo>
                    <a:pt x="238125" y="1479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8" name="SMARTInkShape-192"/>
            <p:cNvSpPr/>
            <p:nvPr/>
          </p:nvSpPr>
          <p:spPr>
            <a:xfrm>
              <a:off x="10608469" y="3810000"/>
              <a:ext cx="11761" cy="83345"/>
            </a:xfrm>
            <a:custGeom>
              <a:avLst/>
              <a:gdLst/>
              <a:ahLst/>
              <a:cxnLst/>
              <a:rect l="0" t="0" r="0" b="0"/>
              <a:pathLst>
                <a:path w="11761" h="83345">
                  <a:moveTo>
                    <a:pt x="0" y="0"/>
                  </a:moveTo>
                  <a:lnTo>
                    <a:pt x="6319" y="6321"/>
                  </a:lnTo>
                  <a:lnTo>
                    <a:pt x="9422" y="12952"/>
                  </a:lnTo>
                  <a:lnTo>
                    <a:pt x="11760" y="62641"/>
                  </a:lnTo>
                  <a:lnTo>
                    <a:pt x="10486" y="69542"/>
                  </a:lnTo>
                  <a:lnTo>
                    <a:pt x="0" y="83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9" name="SMARTInkShape-193"/>
            <p:cNvSpPr/>
            <p:nvPr/>
          </p:nvSpPr>
          <p:spPr>
            <a:xfrm>
              <a:off x="10703719" y="3798291"/>
              <a:ext cx="250032" cy="118497"/>
            </a:xfrm>
            <a:custGeom>
              <a:avLst/>
              <a:gdLst/>
              <a:ahLst/>
              <a:cxnLst/>
              <a:rect l="0" t="0" r="0" b="0"/>
              <a:pathLst>
                <a:path w="250032" h="118497">
                  <a:moveTo>
                    <a:pt x="0" y="71240"/>
                  </a:moveTo>
                  <a:lnTo>
                    <a:pt x="6319" y="71240"/>
                  </a:lnTo>
                  <a:lnTo>
                    <a:pt x="44559" y="54669"/>
                  </a:lnTo>
                  <a:lnTo>
                    <a:pt x="56405" y="43590"/>
                  </a:lnTo>
                  <a:lnTo>
                    <a:pt x="66079" y="32493"/>
                  </a:lnTo>
                  <a:lnTo>
                    <a:pt x="98019" y="14889"/>
                  </a:lnTo>
                  <a:lnTo>
                    <a:pt x="103094" y="7390"/>
                  </a:lnTo>
                  <a:lnTo>
                    <a:pt x="103125" y="4861"/>
                  </a:lnTo>
                  <a:lnTo>
                    <a:pt x="101823" y="3175"/>
                  </a:lnTo>
                  <a:lnTo>
                    <a:pt x="96849" y="1301"/>
                  </a:lnTo>
                  <a:lnTo>
                    <a:pt x="79064" y="0"/>
                  </a:lnTo>
                  <a:lnTo>
                    <a:pt x="67772" y="6946"/>
                  </a:lnTo>
                  <a:lnTo>
                    <a:pt x="40772" y="32249"/>
                  </a:lnTo>
                  <a:lnTo>
                    <a:pt x="19986" y="67885"/>
                  </a:lnTo>
                  <a:lnTo>
                    <a:pt x="18615" y="74295"/>
                  </a:lnTo>
                  <a:lnTo>
                    <a:pt x="19024" y="79891"/>
                  </a:lnTo>
                  <a:lnTo>
                    <a:pt x="20621" y="84946"/>
                  </a:lnTo>
                  <a:lnTo>
                    <a:pt x="35508" y="104699"/>
                  </a:lnTo>
                  <a:lnTo>
                    <a:pt x="52822" y="112569"/>
                  </a:lnTo>
                  <a:lnTo>
                    <a:pt x="106517" y="118036"/>
                  </a:lnTo>
                  <a:lnTo>
                    <a:pt x="124951" y="118496"/>
                  </a:lnTo>
                  <a:lnTo>
                    <a:pt x="182897" y="92914"/>
                  </a:lnTo>
                  <a:lnTo>
                    <a:pt x="223982" y="69201"/>
                  </a:lnTo>
                  <a:lnTo>
                    <a:pt x="250031" y="117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31" name="SMARTInkShape-194"/>
          <p:cNvSpPr/>
          <p:nvPr/>
        </p:nvSpPr>
        <p:spPr>
          <a:xfrm>
            <a:off x="5977161" y="1047750"/>
            <a:ext cx="4988240" cy="988220"/>
          </a:xfrm>
          <a:custGeom>
            <a:avLst/>
            <a:gdLst/>
            <a:ahLst/>
            <a:cxnLst/>
            <a:rect l="0" t="0" r="0" b="0"/>
            <a:pathLst>
              <a:path w="4988240" h="988220">
                <a:moveTo>
                  <a:pt x="392683" y="892969"/>
                </a:moveTo>
                <a:lnTo>
                  <a:pt x="449909" y="892969"/>
                </a:lnTo>
                <a:lnTo>
                  <a:pt x="461263" y="901151"/>
                </a:lnTo>
                <a:lnTo>
                  <a:pt x="472388" y="903772"/>
                </a:lnTo>
                <a:lnTo>
                  <a:pt x="515718" y="904862"/>
                </a:lnTo>
                <a:lnTo>
                  <a:pt x="523653" y="908397"/>
                </a:lnTo>
                <a:lnTo>
                  <a:pt x="531590" y="913055"/>
                </a:lnTo>
                <a:lnTo>
                  <a:pt x="547464" y="916045"/>
                </a:lnTo>
                <a:lnTo>
                  <a:pt x="603246" y="916773"/>
                </a:lnTo>
                <a:lnTo>
                  <a:pt x="662421" y="918104"/>
                </a:lnTo>
                <a:lnTo>
                  <a:pt x="698781" y="927032"/>
                </a:lnTo>
                <a:lnTo>
                  <a:pt x="758312" y="928644"/>
                </a:lnTo>
                <a:lnTo>
                  <a:pt x="813400" y="928685"/>
                </a:lnTo>
                <a:lnTo>
                  <a:pt x="868934" y="928688"/>
                </a:lnTo>
                <a:lnTo>
                  <a:pt x="924496" y="928688"/>
                </a:lnTo>
                <a:lnTo>
                  <a:pt x="964428" y="927365"/>
                </a:lnTo>
                <a:lnTo>
                  <a:pt x="1016772" y="917884"/>
                </a:lnTo>
                <a:lnTo>
                  <a:pt x="1075498" y="916878"/>
                </a:lnTo>
                <a:lnTo>
                  <a:pt x="1134958" y="916790"/>
                </a:lnTo>
                <a:lnTo>
                  <a:pt x="1194484" y="916782"/>
                </a:lnTo>
                <a:lnTo>
                  <a:pt x="1250471" y="916781"/>
                </a:lnTo>
                <a:lnTo>
                  <a:pt x="1300111" y="916781"/>
                </a:lnTo>
                <a:lnTo>
                  <a:pt x="1356103" y="916781"/>
                </a:lnTo>
                <a:lnTo>
                  <a:pt x="1406415" y="916781"/>
                </a:lnTo>
                <a:lnTo>
                  <a:pt x="1464469" y="916781"/>
                </a:lnTo>
                <a:lnTo>
                  <a:pt x="1523805" y="916781"/>
                </a:lnTo>
                <a:lnTo>
                  <a:pt x="1583312" y="916781"/>
                </a:lnTo>
                <a:lnTo>
                  <a:pt x="1634902" y="916781"/>
                </a:lnTo>
                <a:lnTo>
                  <a:pt x="1691199" y="918104"/>
                </a:lnTo>
                <a:lnTo>
                  <a:pt x="1740071" y="924964"/>
                </a:lnTo>
                <a:lnTo>
                  <a:pt x="1785713" y="927032"/>
                </a:lnTo>
                <a:lnTo>
                  <a:pt x="1833339" y="927952"/>
                </a:lnTo>
                <a:lnTo>
                  <a:pt x="1878318" y="928361"/>
                </a:lnTo>
                <a:lnTo>
                  <a:pt x="1937359" y="928591"/>
                </a:lnTo>
                <a:lnTo>
                  <a:pt x="1985845" y="928644"/>
                </a:lnTo>
                <a:lnTo>
                  <a:pt x="2034734" y="928669"/>
                </a:lnTo>
                <a:lnTo>
                  <a:pt x="2080274" y="928679"/>
                </a:lnTo>
                <a:lnTo>
                  <a:pt x="2134340" y="928685"/>
                </a:lnTo>
                <a:lnTo>
                  <a:pt x="2192363" y="928687"/>
                </a:lnTo>
                <a:lnTo>
                  <a:pt x="2249280" y="928688"/>
                </a:lnTo>
                <a:lnTo>
                  <a:pt x="2298660" y="928688"/>
                </a:lnTo>
                <a:lnTo>
                  <a:pt x="2351474" y="928688"/>
                </a:lnTo>
                <a:lnTo>
                  <a:pt x="2395232" y="928688"/>
                </a:lnTo>
                <a:lnTo>
                  <a:pt x="2446089" y="928688"/>
                </a:lnTo>
                <a:lnTo>
                  <a:pt x="2505150" y="928688"/>
                </a:lnTo>
                <a:lnTo>
                  <a:pt x="2546876" y="928688"/>
                </a:lnTo>
                <a:lnTo>
                  <a:pt x="2592321" y="928688"/>
                </a:lnTo>
                <a:lnTo>
                  <a:pt x="2646332" y="928688"/>
                </a:lnTo>
                <a:lnTo>
                  <a:pt x="2704336" y="928688"/>
                </a:lnTo>
                <a:lnTo>
                  <a:pt x="2750665" y="928688"/>
                </a:lnTo>
                <a:lnTo>
                  <a:pt x="2797906" y="928688"/>
                </a:lnTo>
                <a:lnTo>
                  <a:pt x="2845418" y="928688"/>
                </a:lnTo>
                <a:lnTo>
                  <a:pt x="2893010" y="925160"/>
                </a:lnTo>
                <a:lnTo>
                  <a:pt x="2951208" y="919264"/>
                </a:lnTo>
                <a:lnTo>
                  <a:pt x="2996918" y="917884"/>
                </a:lnTo>
                <a:lnTo>
                  <a:pt x="3052405" y="917108"/>
                </a:lnTo>
                <a:lnTo>
                  <a:pt x="3102357" y="916878"/>
                </a:lnTo>
                <a:lnTo>
                  <a:pt x="3150673" y="915487"/>
                </a:lnTo>
                <a:lnTo>
                  <a:pt x="3198503" y="908607"/>
                </a:lnTo>
                <a:lnTo>
                  <a:pt x="3247511" y="905981"/>
                </a:lnTo>
                <a:lnTo>
                  <a:pt x="3302014" y="905203"/>
                </a:lnTo>
                <a:lnTo>
                  <a:pt x="3352264" y="903649"/>
                </a:lnTo>
                <a:lnTo>
                  <a:pt x="3400667" y="896721"/>
                </a:lnTo>
                <a:lnTo>
                  <a:pt x="3448523" y="894081"/>
                </a:lnTo>
                <a:lnTo>
                  <a:pt x="3496217" y="891975"/>
                </a:lnTo>
                <a:lnTo>
                  <a:pt x="3543862" y="884884"/>
                </a:lnTo>
                <a:lnTo>
                  <a:pt x="3591493" y="882195"/>
                </a:lnTo>
                <a:lnTo>
                  <a:pt x="3639118" y="881398"/>
                </a:lnTo>
                <a:lnTo>
                  <a:pt x="3686745" y="881162"/>
                </a:lnTo>
                <a:lnTo>
                  <a:pt x="3734370" y="879769"/>
                </a:lnTo>
                <a:lnTo>
                  <a:pt x="3783318" y="872889"/>
                </a:lnTo>
                <a:lnTo>
                  <a:pt x="3837803" y="870262"/>
                </a:lnTo>
                <a:lnTo>
                  <a:pt x="3888048" y="869484"/>
                </a:lnTo>
                <a:lnTo>
                  <a:pt x="3936449" y="869253"/>
                </a:lnTo>
                <a:lnTo>
                  <a:pt x="3984305" y="869185"/>
                </a:lnTo>
                <a:lnTo>
                  <a:pt x="4030675" y="869165"/>
                </a:lnTo>
                <a:lnTo>
                  <a:pt x="4086097" y="869158"/>
                </a:lnTo>
                <a:lnTo>
                  <a:pt x="4131978" y="869156"/>
                </a:lnTo>
                <a:lnTo>
                  <a:pt x="4179087" y="869156"/>
                </a:lnTo>
                <a:lnTo>
                  <a:pt x="4226560" y="869156"/>
                </a:lnTo>
                <a:lnTo>
                  <a:pt x="4283686" y="869156"/>
                </a:lnTo>
                <a:lnTo>
                  <a:pt x="4342695" y="869156"/>
                </a:lnTo>
                <a:lnTo>
                  <a:pt x="4401778" y="872684"/>
                </a:lnTo>
                <a:lnTo>
                  <a:pt x="4458381" y="879407"/>
                </a:lnTo>
                <a:lnTo>
                  <a:pt x="4517433" y="884372"/>
                </a:lnTo>
                <a:lnTo>
                  <a:pt x="4570449" y="891271"/>
                </a:lnTo>
                <a:lnTo>
                  <a:pt x="4623107" y="900816"/>
                </a:lnTo>
                <a:lnTo>
                  <a:pt x="4662059" y="903071"/>
                </a:lnTo>
                <a:lnTo>
                  <a:pt x="4709356" y="907601"/>
                </a:lnTo>
                <a:lnTo>
                  <a:pt x="4754631" y="912701"/>
                </a:lnTo>
                <a:lnTo>
                  <a:pt x="4812311" y="915975"/>
                </a:lnTo>
                <a:lnTo>
                  <a:pt x="4867557" y="916622"/>
                </a:lnTo>
                <a:lnTo>
                  <a:pt x="4898272" y="910413"/>
                </a:lnTo>
                <a:lnTo>
                  <a:pt x="4931036" y="896464"/>
                </a:lnTo>
                <a:lnTo>
                  <a:pt x="4968381" y="871760"/>
                </a:lnTo>
                <a:lnTo>
                  <a:pt x="4981947" y="853024"/>
                </a:lnTo>
                <a:lnTo>
                  <a:pt x="4985585" y="843024"/>
                </a:lnTo>
                <a:lnTo>
                  <a:pt x="4988239" y="790884"/>
                </a:lnTo>
                <a:lnTo>
                  <a:pt x="4978222" y="735933"/>
                </a:lnTo>
                <a:lnTo>
                  <a:pt x="4973277" y="684256"/>
                </a:lnTo>
                <a:lnTo>
                  <a:pt x="4965857" y="658655"/>
                </a:lnTo>
                <a:lnTo>
                  <a:pt x="4946590" y="620662"/>
                </a:lnTo>
                <a:lnTo>
                  <a:pt x="4928421" y="564579"/>
                </a:lnTo>
                <a:lnTo>
                  <a:pt x="4912983" y="506633"/>
                </a:lnTo>
                <a:lnTo>
                  <a:pt x="4901151" y="459970"/>
                </a:lnTo>
                <a:lnTo>
                  <a:pt x="4877807" y="403322"/>
                </a:lnTo>
                <a:lnTo>
                  <a:pt x="4841186" y="345085"/>
                </a:lnTo>
                <a:lnTo>
                  <a:pt x="4816863" y="304673"/>
                </a:lnTo>
                <a:lnTo>
                  <a:pt x="4808436" y="287829"/>
                </a:lnTo>
                <a:lnTo>
                  <a:pt x="4771783" y="247839"/>
                </a:lnTo>
                <a:lnTo>
                  <a:pt x="4746131" y="234683"/>
                </a:lnTo>
                <a:lnTo>
                  <a:pt x="4691202" y="220641"/>
                </a:lnTo>
                <a:lnTo>
                  <a:pt x="4633829" y="207380"/>
                </a:lnTo>
                <a:lnTo>
                  <a:pt x="4576787" y="202557"/>
                </a:lnTo>
                <a:lnTo>
                  <a:pt x="4532992" y="196740"/>
                </a:lnTo>
                <a:lnTo>
                  <a:pt x="4476353" y="192349"/>
                </a:lnTo>
                <a:lnTo>
                  <a:pt x="4431912" y="187794"/>
                </a:lnTo>
                <a:lnTo>
                  <a:pt x="4385260" y="182683"/>
                </a:lnTo>
                <a:lnTo>
                  <a:pt x="4329246" y="179805"/>
                </a:lnTo>
                <a:lnTo>
                  <a:pt x="4277813" y="177630"/>
                </a:lnTo>
                <a:lnTo>
                  <a:pt x="4222592" y="170518"/>
                </a:lnTo>
                <a:lnTo>
                  <a:pt x="4170806" y="167822"/>
                </a:lnTo>
                <a:lnTo>
                  <a:pt x="4115479" y="165701"/>
                </a:lnTo>
                <a:lnTo>
                  <a:pt x="4063661" y="158605"/>
                </a:lnTo>
                <a:lnTo>
                  <a:pt x="4007002" y="154591"/>
                </a:lnTo>
                <a:lnTo>
                  <a:pt x="3967989" y="148964"/>
                </a:lnTo>
                <a:lnTo>
                  <a:pt x="3925072" y="145581"/>
                </a:lnTo>
                <a:lnTo>
                  <a:pt x="3882184" y="142755"/>
                </a:lnTo>
                <a:lnTo>
                  <a:pt x="3826968" y="135049"/>
                </a:lnTo>
                <a:lnTo>
                  <a:pt x="3769304" y="130855"/>
                </a:lnTo>
                <a:lnTo>
                  <a:pt x="3710324" y="123144"/>
                </a:lnTo>
                <a:lnTo>
                  <a:pt x="3670767" y="120877"/>
                </a:lnTo>
                <a:lnTo>
                  <a:pt x="3627610" y="116341"/>
                </a:lnTo>
                <a:lnTo>
                  <a:pt x="3583293" y="111238"/>
                </a:lnTo>
                <a:lnTo>
                  <a:pt x="3541547" y="108970"/>
                </a:lnTo>
                <a:lnTo>
                  <a:pt x="3500946" y="104435"/>
                </a:lnTo>
                <a:lnTo>
                  <a:pt x="3459528" y="99332"/>
                </a:lnTo>
                <a:lnTo>
                  <a:pt x="3414663" y="97064"/>
                </a:lnTo>
                <a:lnTo>
                  <a:pt x="3371792" y="92528"/>
                </a:lnTo>
                <a:lnTo>
                  <a:pt x="3330689" y="87426"/>
                </a:lnTo>
                <a:lnTo>
                  <a:pt x="3290373" y="85158"/>
                </a:lnTo>
                <a:lnTo>
                  <a:pt x="3246878" y="80622"/>
                </a:lnTo>
                <a:lnTo>
                  <a:pt x="3201089" y="75520"/>
                </a:lnTo>
                <a:lnTo>
                  <a:pt x="3154279" y="73252"/>
                </a:lnTo>
                <a:lnTo>
                  <a:pt x="3110547" y="68716"/>
                </a:lnTo>
                <a:lnTo>
                  <a:pt x="3067736" y="63613"/>
                </a:lnTo>
                <a:lnTo>
                  <a:pt x="3022252" y="61345"/>
                </a:lnTo>
                <a:lnTo>
                  <a:pt x="2979105" y="56810"/>
                </a:lnTo>
                <a:lnTo>
                  <a:pt x="2936558" y="51707"/>
                </a:lnTo>
                <a:lnTo>
                  <a:pt x="2891190" y="49439"/>
                </a:lnTo>
                <a:lnTo>
                  <a:pt x="2848095" y="44903"/>
                </a:lnTo>
                <a:lnTo>
                  <a:pt x="2805571" y="39801"/>
                </a:lnTo>
                <a:lnTo>
                  <a:pt x="2760213" y="37533"/>
                </a:lnTo>
                <a:lnTo>
                  <a:pt x="2717123" y="36525"/>
                </a:lnTo>
                <a:lnTo>
                  <a:pt x="2674600" y="34754"/>
                </a:lnTo>
                <a:lnTo>
                  <a:pt x="2629244" y="29557"/>
                </a:lnTo>
                <a:lnTo>
                  <a:pt x="2582627" y="26366"/>
                </a:lnTo>
                <a:lnTo>
                  <a:pt x="2536772" y="24947"/>
                </a:lnTo>
                <a:lnTo>
                  <a:pt x="2494344" y="24317"/>
                </a:lnTo>
                <a:lnTo>
                  <a:pt x="2453438" y="24037"/>
                </a:lnTo>
                <a:lnTo>
                  <a:pt x="2411886" y="22589"/>
                </a:lnTo>
                <a:lnTo>
                  <a:pt x="2366961" y="17536"/>
                </a:lnTo>
                <a:lnTo>
                  <a:pt x="2324063" y="14408"/>
                </a:lnTo>
                <a:lnTo>
                  <a:pt x="2281626" y="13018"/>
                </a:lnTo>
                <a:lnTo>
                  <a:pt x="2236306" y="12401"/>
                </a:lnTo>
                <a:lnTo>
                  <a:pt x="2193234" y="8598"/>
                </a:lnTo>
                <a:lnTo>
                  <a:pt x="2152043" y="3821"/>
                </a:lnTo>
                <a:lnTo>
                  <a:pt x="2111686" y="1698"/>
                </a:lnTo>
                <a:lnTo>
                  <a:pt x="2068174" y="755"/>
                </a:lnTo>
                <a:lnTo>
                  <a:pt x="2023699" y="336"/>
                </a:lnTo>
                <a:lnTo>
                  <a:pt x="1981884" y="149"/>
                </a:lnTo>
                <a:lnTo>
                  <a:pt x="1941252" y="66"/>
                </a:lnTo>
                <a:lnTo>
                  <a:pt x="1899821" y="29"/>
                </a:lnTo>
                <a:lnTo>
                  <a:pt x="1854949" y="13"/>
                </a:lnTo>
                <a:lnTo>
                  <a:pt x="1812076" y="6"/>
                </a:lnTo>
                <a:lnTo>
                  <a:pt x="1770971" y="3"/>
                </a:lnTo>
                <a:lnTo>
                  <a:pt x="1730656" y="1"/>
                </a:lnTo>
                <a:lnTo>
                  <a:pt x="1690688" y="1"/>
                </a:lnTo>
                <a:lnTo>
                  <a:pt x="1650876" y="0"/>
                </a:lnTo>
                <a:lnTo>
                  <a:pt x="1611133" y="0"/>
                </a:lnTo>
                <a:lnTo>
                  <a:pt x="1571422" y="0"/>
                </a:lnTo>
                <a:lnTo>
                  <a:pt x="1531723" y="0"/>
                </a:lnTo>
                <a:lnTo>
                  <a:pt x="1492030" y="0"/>
                </a:lnTo>
                <a:lnTo>
                  <a:pt x="1452340" y="0"/>
                </a:lnTo>
                <a:lnTo>
                  <a:pt x="1412652" y="1323"/>
                </a:lnTo>
                <a:lnTo>
                  <a:pt x="1353121" y="8182"/>
                </a:lnTo>
                <a:lnTo>
                  <a:pt x="1293590" y="10803"/>
                </a:lnTo>
                <a:lnTo>
                  <a:pt x="1234059" y="11579"/>
                </a:lnTo>
                <a:lnTo>
                  <a:pt x="1174527" y="13132"/>
                </a:lnTo>
                <a:lnTo>
                  <a:pt x="1114996" y="20060"/>
                </a:lnTo>
                <a:lnTo>
                  <a:pt x="1056787" y="22701"/>
                </a:lnTo>
                <a:lnTo>
                  <a:pt x="1004114" y="24806"/>
                </a:lnTo>
                <a:lnTo>
                  <a:pt x="948527" y="31897"/>
                </a:lnTo>
                <a:lnTo>
                  <a:pt x="896632" y="35909"/>
                </a:lnTo>
                <a:lnTo>
                  <a:pt x="841275" y="44889"/>
                </a:lnTo>
                <a:lnTo>
                  <a:pt x="790770" y="54605"/>
                </a:lnTo>
                <a:lnTo>
                  <a:pt x="742292" y="58071"/>
                </a:lnTo>
                <a:lnTo>
                  <a:pt x="694414" y="60422"/>
                </a:lnTo>
                <a:lnTo>
                  <a:pt x="646715" y="67586"/>
                </a:lnTo>
                <a:lnTo>
                  <a:pt x="600389" y="71619"/>
                </a:lnTo>
                <a:lnTo>
                  <a:pt x="544984" y="80636"/>
                </a:lnTo>
                <a:lnTo>
                  <a:pt x="489794" y="82809"/>
                </a:lnTo>
                <a:lnTo>
                  <a:pt x="432493" y="91420"/>
                </a:lnTo>
                <a:lnTo>
                  <a:pt x="389926" y="95438"/>
                </a:lnTo>
                <a:lnTo>
                  <a:pt x="332776" y="103096"/>
                </a:lnTo>
                <a:lnTo>
                  <a:pt x="275898" y="109882"/>
                </a:lnTo>
                <a:lnTo>
                  <a:pt x="226445" y="117249"/>
                </a:lnTo>
                <a:lnTo>
                  <a:pt x="177769" y="124846"/>
                </a:lnTo>
                <a:lnTo>
                  <a:pt x="127775" y="135475"/>
                </a:lnTo>
                <a:lnTo>
                  <a:pt x="69907" y="141901"/>
                </a:lnTo>
                <a:lnTo>
                  <a:pt x="30522" y="144070"/>
                </a:lnTo>
                <a:lnTo>
                  <a:pt x="20938" y="149139"/>
                </a:lnTo>
                <a:lnTo>
                  <a:pt x="17853" y="152342"/>
                </a:lnTo>
                <a:lnTo>
                  <a:pt x="14425" y="159430"/>
                </a:lnTo>
                <a:lnTo>
                  <a:pt x="11923" y="182622"/>
                </a:lnTo>
                <a:lnTo>
                  <a:pt x="13019" y="233301"/>
                </a:lnTo>
                <a:lnTo>
                  <a:pt x="21935" y="290439"/>
                </a:lnTo>
                <a:lnTo>
                  <a:pt x="23099" y="335499"/>
                </a:lnTo>
                <a:lnTo>
                  <a:pt x="17123" y="390743"/>
                </a:lnTo>
                <a:lnTo>
                  <a:pt x="13294" y="449004"/>
                </a:lnTo>
                <a:lnTo>
                  <a:pt x="12159" y="495517"/>
                </a:lnTo>
                <a:lnTo>
                  <a:pt x="5503" y="553396"/>
                </a:lnTo>
                <a:lnTo>
                  <a:pt x="2322" y="597849"/>
                </a:lnTo>
                <a:lnTo>
                  <a:pt x="530" y="653391"/>
                </a:lnTo>
                <a:lnTo>
                  <a:pt x="0" y="700715"/>
                </a:lnTo>
                <a:lnTo>
                  <a:pt x="3370" y="757953"/>
                </a:lnTo>
                <a:lnTo>
                  <a:pt x="10041" y="812059"/>
                </a:lnTo>
                <a:lnTo>
                  <a:pt x="24418" y="869477"/>
                </a:lnTo>
                <a:lnTo>
                  <a:pt x="39627" y="910524"/>
                </a:lnTo>
                <a:lnTo>
                  <a:pt x="47474" y="920615"/>
                </a:lnTo>
                <a:lnTo>
                  <a:pt x="69612" y="933414"/>
                </a:lnTo>
                <a:lnTo>
                  <a:pt x="116667" y="939648"/>
                </a:lnTo>
                <a:lnTo>
                  <a:pt x="169121" y="940407"/>
                </a:lnTo>
                <a:lnTo>
                  <a:pt x="223990" y="940539"/>
                </a:lnTo>
                <a:lnTo>
                  <a:pt x="266114" y="940569"/>
                </a:lnTo>
                <a:lnTo>
                  <a:pt x="308649" y="940583"/>
                </a:lnTo>
                <a:lnTo>
                  <a:pt x="361023" y="941913"/>
                </a:lnTo>
                <a:lnTo>
                  <a:pt x="414945" y="950017"/>
                </a:lnTo>
                <a:lnTo>
                  <a:pt x="462339" y="951764"/>
                </a:lnTo>
                <a:lnTo>
                  <a:pt x="516067" y="952282"/>
                </a:lnTo>
                <a:lnTo>
                  <a:pt x="564178" y="952435"/>
                </a:lnTo>
                <a:lnTo>
                  <a:pt x="598548" y="955117"/>
                </a:lnTo>
                <a:lnTo>
                  <a:pt x="678433" y="9882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01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1324</TotalTime>
  <Words>671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Chapitre 6: À l’écoute des gens</vt:lpstr>
      <vt:lpstr>Le Schéma du gouvernement</vt:lpstr>
      <vt:lpstr>PowerPoint Presentation</vt:lpstr>
      <vt:lpstr>La pression pour changer</vt:lpstr>
      <vt:lpstr>Les Rébellions</vt:lpstr>
      <vt:lpstr>Information importante au sujet des rébellions</vt:lpstr>
      <vt:lpstr>Le rôle des églises et les journaux</vt:lpstr>
      <vt:lpstr>Le rôle des églises et les journaux</vt:lpstr>
      <vt:lpstr>Un changement dans l’attitude britannique</vt:lpstr>
      <vt:lpstr>Le Gouvernement responsable</vt:lpstr>
      <vt:lpstr>PowerPoint Presentation</vt:lpstr>
    </vt:vector>
  </TitlesOfParts>
  <Company>Newfoundland Labrador English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6: À l’écoute des gens</dc:title>
  <dc:creator>Nicole Collins</dc:creator>
  <cp:lastModifiedBy>Nicole Collins</cp:lastModifiedBy>
  <cp:revision>33</cp:revision>
  <cp:lastPrinted>2018-05-14T14:30:01Z</cp:lastPrinted>
  <dcterms:created xsi:type="dcterms:W3CDTF">2018-05-14T11:25:42Z</dcterms:created>
  <dcterms:modified xsi:type="dcterms:W3CDTF">2018-06-05T13:07:07Z</dcterms:modified>
</cp:coreProperties>
</file>