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3" r:id="rId6"/>
    <p:sldId id="262" r:id="rId7"/>
    <p:sldId id="261" r:id="rId8"/>
    <p:sldId id="268" r:id="rId9"/>
    <p:sldId id="264" r:id="rId10"/>
    <p:sldId id="265" r:id="rId11"/>
    <p:sldId id="266" r:id="rId12"/>
    <p:sldId id="270" r:id="rId13"/>
    <p:sldId id="272" r:id="rId14"/>
    <p:sldId id="271" r:id="rId15"/>
    <p:sldId id="267" r:id="rId16"/>
    <p:sldId id="269" r:id="rId17"/>
    <p:sldId id="274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144CC0C-E068-4814-A48D-5F5FEB44ED90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F977A4A-8448-48FE-B4A8-8A4B73119B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8731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9A6DB8A-0AD7-43D2-9337-0D8410655A23}" type="datetimeFigureOut">
              <a:rPr lang="en-CA" smtClean="0"/>
              <a:t>19/12/2017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310CF4-1137-4400-82BB-CA0A97E8DC2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h_ZVwsvYl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8064896" cy="1828800"/>
          </a:xfrm>
        </p:spPr>
        <p:txBody>
          <a:bodyPr>
            <a:normAutofit fontScale="90000"/>
          </a:bodyPr>
          <a:lstStyle/>
          <a:p>
            <a:pPr algn="l"/>
            <a:r>
              <a:rPr lang="fr-CA" dirty="0" smtClean="0"/>
              <a:t>Chapitre 2: </a:t>
            </a:r>
            <a:br>
              <a:rPr lang="fr-CA" dirty="0" smtClean="0"/>
            </a:br>
            <a:r>
              <a:rPr lang="fr-CA" dirty="0" smtClean="0"/>
              <a:t>Les Économies au cours de l’histoire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772400" cy="1112120"/>
          </a:xfrm>
        </p:spPr>
        <p:txBody>
          <a:bodyPr>
            <a:normAutofit/>
          </a:bodyPr>
          <a:lstStyle/>
          <a:p>
            <a:pPr algn="ctr"/>
            <a:r>
              <a:rPr lang="fr-CA" b="1" i="1" dirty="0" smtClean="0"/>
              <a:t>Quels changements économiques se sont produits lorsque les colons européens sont arrivés en Amérique du Nord?</a:t>
            </a:r>
            <a:endParaRPr lang="fr-CA" b="1" i="1" dirty="0"/>
          </a:p>
        </p:txBody>
      </p:sp>
      <p:sp>
        <p:nvSpPr>
          <p:cNvPr id="26626" name="AutoShape 2" descr="Image result for canadian aboriginals 1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6628" name="AutoShape 4" descr="Image result for canadian aboriginals 180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5" descr="Aboriginals_tr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1044" y="0"/>
            <a:ext cx="3132956" cy="2077286"/>
          </a:xfrm>
          <a:prstGeom prst="rect">
            <a:avLst/>
          </a:prstGeom>
        </p:spPr>
      </p:pic>
      <p:pic>
        <p:nvPicPr>
          <p:cNvPr id="7" name="Picture 6" descr="Fur_traders_in_canada_177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853116"/>
            <a:ext cx="2843808" cy="2004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892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Les Conséquences du contact: Section 2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92" y="1340768"/>
            <a:ext cx="818388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A" u="sng" dirty="0" smtClean="0"/>
              <a:t>Termes à Savoir</a:t>
            </a:r>
          </a:p>
          <a:p>
            <a:r>
              <a:rPr lang="fr-CA" b="1" u="sng" dirty="0" smtClean="0"/>
              <a:t>Contact:</a:t>
            </a:r>
            <a:r>
              <a:rPr lang="fr-CA" dirty="0" smtClean="0"/>
              <a:t>		</a:t>
            </a:r>
            <a:r>
              <a:rPr lang="fr-FR" dirty="0" smtClean="0"/>
              <a:t>Le </a:t>
            </a:r>
            <a:r>
              <a:rPr lang="fr-FR" dirty="0"/>
              <a:t>moment quand les </a:t>
            </a:r>
            <a:r>
              <a:rPr lang="fr-FR" dirty="0" smtClean="0"/>
              <a:t>						européens </a:t>
            </a:r>
            <a:r>
              <a:rPr lang="fr-FR" dirty="0"/>
              <a:t>sont venus en </a:t>
            </a:r>
            <a:r>
              <a:rPr lang="fr-FR" dirty="0" smtClean="0"/>
              <a:t>					Amérique </a:t>
            </a:r>
            <a:r>
              <a:rPr lang="fr-FR" dirty="0"/>
              <a:t>du Nord pour </a:t>
            </a:r>
            <a:r>
              <a:rPr lang="fr-FR" dirty="0" smtClean="0"/>
              <a:t>					la </a:t>
            </a:r>
            <a:r>
              <a:rPr lang="fr-FR" dirty="0"/>
              <a:t>première </a:t>
            </a:r>
            <a:r>
              <a:rPr lang="fr-FR" dirty="0" smtClean="0"/>
              <a:t>fois.</a:t>
            </a:r>
          </a:p>
          <a:p>
            <a:endParaRPr lang="fr-FR" dirty="0" smtClean="0"/>
          </a:p>
          <a:p>
            <a:r>
              <a:rPr lang="fr-FR" b="1" u="sng" dirty="0" smtClean="0"/>
              <a:t>Colonisation:</a:t>
            </a:r>
            <a:r>
              <a:rPr lang="fr-FR" dirty="0" smtClean="0"/>
              <a:t>	Après contact, quand les Européens 				commençaient à s’installer en permanence.</a:t>
            </a:r>
            <a:endParaRPr lang="en-CA" dirty="0"/>
          </a:p>
          <a:p>
            <a:endParaRPr lang="fr-CA" dirty="0" smtClean="0"/>
          </a:p>
          <a:p>
            <a:r>
              <a:rPr lang="fr-CA" b="1" u="sng" dirty="0" smtClean="0"/>
              <a:t>Traité:</a:t>
            </a:r>
            <a:r>
              <a:rPr lang="fr-CA" dirty="0" smtClean="0"/>
              <a:t>		</a:t>
            </a:r>
            <a:r>
              <a:rPr lang="fr-FR" dirty="0" smtClean="0"/>
              <a:t>Une </a:t>
            </a:r>
            <a:r>
              <a:rPr lang="fr-FR" dirty="0"/>
              <a:t>entente entre deux </a:t>
            </a:r>
            <a:r>
              <a:rPr lang="fr-FR" dirty="0" smtClean="0"/>
              <a:t>					ou plusieurs </a:t>
            </a:r>
            <a:r>
              <a:rPr lang="fr-FR" dirty="0"/>
              <a:t>nations</a:t>
            </a:r>
            <a:endParaRPr lang="en-CA" dirty="0"/>
          </a:p>
          <a:p>
            <a:endParaRPr lang="fr-CA" dirty="0" smtClean="0"/>
          </a:p>
          <a:p>
            <a:r>
              <a:rPr lang="fr-FR" b="1" u="sng" dirty="0" err="1" smtClean="0"/>
              <a:t>Mamateek</a:t>
            </a:r>
            <a:r>
              <a:rPr lang="fr-FR" b="1" u="sng" dirty="0" smtClean="0"/>
              <a:t>:</a:t>
            </a:r>
            <a:r>
              <a:rPr lang="fr-FR" dirty="0" smtClean="0"/>
              <a:t>		Le </a:t>
            </a:r>
            <a:r>
              <a:rPr lang="fr-FR" dirty="0"/>
              <a:t>style d’abris des </a:t>
            </a:r>
            <a:r>
              <a:rPr lang="fr-FR" dirty="0" smtClean="0"/>
              <a:t>						</a:t>
            </a:r>
            <a:r>
              <a:rPr lang="fr-FR" dirty="0" err="1" smtClean="0"/>
              <a:t>Béothuk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b="1" u="sng" dirty="0" err="1" smtClean="0"/>
              <a:t>Béothuk</a:t>
            </a:r>
            <a:r>
              <a:rPr lang="fr-FR" b="1" u="sng" dirty="0" smtClean="0"/>
              <a:t>:</a:t>
            </a:r>
            <a:r>
              <a:rPr lang="fr-FR" dirty="0" smtClean="0"/>
              <a:t>		Un </a:t>
            </a:r>
            <a:r>
              <a:rPr lang="fr-FR" dirty="0"/>
              <a:t>groupe Autochtone à l’ile de </a:t>
            </a:r>
            <a:r>
              <a:rPr lang="fr-FR" dirty="0" smtClean="0"/>
              <a:t>				Terre-Neuve </a:t>
            </a:r>
            <a:r>
              <a:rPr lang="fr-FR" dirty="0"/>
              <a:t>qui n’existe pas </a:t>
            </a:r>
            <a:r>
              <a:rPr lang="fr-FR" dirty="0" smtClean="0"/>
              <a:t>					aujourd’hui </a:t>
            </a:r>
            <a:r>
              <a:rPr lang="fr-FR" dirty="0"/>
              <a:t>à cause de contact </a:t>
            </a:r>
            <a:r>
              <a:rPr lang="fr-FR" dirty="0" smtClean="0"/>
              <a:t>					européen</a:t>
            </a:r>
            <a:r>
              <a:rPr lang="fr-FR" dirty="0"/>
              <a:t>. </a:t>
            </a:r>
            <a:endParaRPr lang="en-CA" dirty="0"/>
          </a:p>
          <a:p>
            <a:endParaRPr lang="fr-CA" dirty="0"/>
          </a:p>
        </p:txBody>
      </p:sp>
      <p:grpSp>
        <p:nvGrpSpPr>
          <p:cNvPr id="60" name="SMARTInkShape-Group2"/>
          <p:cNvGrpSpPr/>
          <p:nvPr/>
        </p:nvGrpSpPr>
        <p:grpSpPr>
          <a:xfrm>
            <a:off x="6465093" y="3714750"/>
            <a:ext cx="1437681" cy="303484"/>
            <a:chOff x="6465093" y="3714750"/>
            <a:chExt cx="1437681" cy="303484"/>
          </a:xfrm>
        </p:grpSpPr>
        <p:sp>
          <p:nvSpPr>
            <p:cNvPr id="51" name="SMARTInkShape-10"/>
            <p:cNvSpPr/>
            <p:nvPr/>
          </p:nvSpPr>
          <p:spPr>
            <a:xfrm>
              <a:off x="6465093" y="3759398"/>
              <a:ext cx="53209" cy="231759"/>
            </a:xfrm>
            <a:custGeom>
              <a:avLst/>
              <a:gdLst/>
              <a:ahLst/>
              <a:cxnLst/>
              <a:rect l="0" t="0" r="0" b="0"/>
              <a:pathLst>
                <a:path w="53209" h="231759">
                  <a:moveTo>
                    <a:pt x="0" y="0"/>
                  </a:moveTo>
                  <a:lnTo>
                    <a:pt x="0" y="38731"/>
                  </a:lnTo>
                  <a:lnTo>
                    <a:pt x="13303" y="78788"/>
                  </a:lnTo>
                  <a:lnTo>
                    <a:pt x="23730" y="119145"/>
                  </a:lnTo>
                  <a:lnTo>
                    <a:pt x="34358" y="161950"/>
                  </a:lnTo>
                  <a:lnTo>
                    <a:pt x="44045" y="195833"/>
                  </a:lnTo>
                  <a:lnTo>
                    <a:pt x="44529" y="208237"/>
                  </a:lnTo>
                  <a:lnTo>
                    <a:pt x="47241" y="214258"/>
                  </a:lnTo>
                  <a:lnTo>
                    <a:pt x="52327" y="221468"/>
                  </a:lnTo>
                  <a:lnTo>
                    <a:pt x="53208" y="227457"/>
                  </a:lnTo>
                  <a:lnTo>
                    <a:pt x="52339" y="229029"/>
                  </a:lnTo>
                  <a:lnTo>
                    <a:pt x="50769" y="230077"/>
                  </a:lnTo>
                  <a:lnTo>
                    <a:pt x="45858" y="231758"/>
                  </a:lnTo>
                  <a:lnTo>
                    <a:pt x="45455" y="230904"/>
                  </a:lnTo>
                  <a:lnTo>
                    <a:pt x="44648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11"/>
            <p:cNvSpPr/>
            <p:nvPr/>
          </p:nvSpPr>
          <p:spPr>
            <a:xfrm>
              <a:off x="6581179" y="3714750"/>
              <a:ext cx="8931" cy="80368"/>
            </a:xfrm>
            <a:custGeom>
              <a:avLst/>
              <a:gdLst/>
              <a:ahLst/>
              <a:cxnLst/>
              <a:rect l="0" t="0" r="0" b="0"/>
              <a:pathLst>
                <a:path w="8931" h="80368">
                  <a:moveTo>
                    <a:pt x="0" y="0"/>
                  </a:moveTo>
                  <a:lnTo>
                    <a:pt x="7689" y="7688"/>
                  </a:lnTo>
                  <a:lnTo>
                    <a:pt x="8562" y="13302"/>
                  </a:lnTo>
                  <a:lnTo>
                    <a:pt x="8930" y="56558"/>
                  </a:lnTo>
                  <a:lnTo>
                    <a:pt x="8930" y="65485"/>
                  </a:lnTo>
                  <a:lnTo>
                    <a:pt x="6285" y="71438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12"/>
            <p:cNvSpPr/>
            <p:nvPr/>
          </p:nvSpPr>
          <p:spPr>
            <a:xfrm>
              <a:off x="6670588" y="3759398"/>
              <a:ext cx="142764" cy="151806"/>
            </a:xfrm>
            <a:custGeom>
              <a:avLst/>
              <a:gdLst/>
              <a:ahLst/>
              <a:cxnLst/>
              <a:rect l="0" t="0" r="0" b="0"/>
              <a:pathLst>
                <a:path w="142764" h="151806">
                  <a:moveTo>
                    <a:pt x="44536" y="0"/>
                  </a:moveTo>
                  <a:lnTo>
                    <a:pt x="43545" y="39902"/>
                  </a:lnTo>
                  <a:lnTo>
                    <a:pt x="36434" y="68383"/>
                  </a:lnTo>
                  <a:lnTo>
                    <a:pt x="34860" y="83210"/>
                  </a:lnTo>
                  <a:lnTo>
                    <a:pt x="28588" y="100258"/>
                  </a:lnTo>
                  <a:lnTo>
                    <a:pt x="26534" y="110043"/>
                  </a:lnTo>
                  <a:lnTo>
                    <a:pt x="19777" y="124410"/>
                  </a:lnTo>
                  <a:lnTo>
                    <a:pt x="17782" y="141469"/>
                  </a:lnTo>
                  <a:lnTo>
                    <a:pt x="16779" y="141937"/>
                  </a:lnTo>
                  <a:lnTo>
                    <a:pt x="13018" y="142459"/>
                  </a:lnTo>
                  <a:lnTo>
                    <a:pt x="11617" y="141605"/>
                  </a:lnTo>
                  <a:lnTo>
                    <a:pt x="10684" y="140045"/>
                  </a:lnTo>
                  <a:lnTo>
                    <a:pt x="9371" y="133107"/>
                  </a:lnTo>
                  <a:lnTo>
                    <a:pt x="8071" y="126627"/>
                  </a:lnTo>
                  <a:lnTo>
                    <a:pt x="1162" y="105372"/>
                  </a:lnTo>
                  <a:lnTo>
                    <a:pt x="0" y="73996"/>
                  </a:lnTo>
                  <a:lnTo>
                    <a:pt x="4662" y="56431"/>
                  </a:lnTo>
                  <a:lnTo>
                    <a:pt x="15339" y="33841"/>
                  </a:lnTo>
                  <a:lnTo>
                    <a:pt x="16143" y="28514"/>
                  </a:lnTo>
                  <a:lnTo>
                    <a:pt x="17669" y="24962"/>
                  </a:lnTo>
                  <a:lnTo>
                    <a:pt x="19680" y="22595"/>
                  </a:lnTo>
                  <a:lnTo>
                    <a:pt x="44587" y="2537"/>
                  </a:lnTo>
                  <a:lnTo>
                    <a:pt x="55332" y="223"/>
                  </a:lnTo>
                  <a:lnTo>
                    <a:pt x="57687" y="149"/>
                  </a:lnTo>
                  <a:lnTo>
                    <a:pt x="60248" y="2084"/>
                  </a:lnTo>
                  <a:lnTo>
                    <a:pt x="92171" y="43374"/>
                  </a:lnTo>
                  <a:lnTo>
                    <a:pt x="112006" y="77307"/>
                  </a:lnTo>
                  <a:lnTo>
                    <a:pt x="117836" y="96152"/>
                  </a:lnTo>
                  <a:lnTo>
                    <a:pt x="130110" y="118973"/>
                  </a:lnTo>
                  <a:lnTo>
                    <a:pt x="133722" y="130060"/>
                  </a:lnTo>
                  <a:lnTo>
                    <a:pt x="141377" y="140991"/>
                  </a:lnTo>
                  <a:lnTo>
                    <a:pt x="142763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13"/>
            <p:cNvSpPr/>
            <p:nvPr/>
          </p:nvSpPr>
          <p:spPr>
            <a:xfrm>
              <a:off x="6715124" y="3822085"/>
              <a:ext cx="232173" cy="106978"/>
            </a:xfrm>
            <a:custGeom>
              <a:avLst/>
              <a:gdLst/>
              <a:ahLst/>
              <a:cxnLst/>
              <a:rect l="0" t="0" r="0" b="0"/>
              <a:pathLst>
                <a:path w="232173" h="106978">
                  <a:moveTo>
                    <a:pt x="0" y="26610"/>
                  </a:moveTo>
                  <a:lnTo>
                    <a:pt x="4741" y="26610"/>
                  </a:lnTo>
                  <a:lnTo>
                    <a:pt x="6137" y="25618"/>
                  </a:lnTo>
                  <a:lnTo>
                    <a:pt x="7068" y="23964"/>
                  </a:lnTo>
                  <a:lnTo>
                    <a:pt x="7689" y="21870"/>
                  </a:lnTo>
                  <a:lnTo>
                    <a:pt x="9095" y="20473"/>
                  </a:lnTo>
                  <a:lnTo>
                    <a:pt x="31218" y="11789"/>
                  </a:lnTo>
                  <a:lnTo>
                    <a:pt x="47063" y="8658"/>
                  </a:lnTo>
                  <a:lnTo>
                    <a:pt x="59476" y="2880"/>
                  </a:lnTo>
                  <a:lnTo>
                    <a:pt x="98399" y="0"/>
                  </a:lnTo>
                  <a:lnTo>
                    <a:pt x="109217" y="893"/>
                  </a:lnTo>
                  <a:lnTo>
                    <a:pt x="117333" y="4597"/>
                  </a:lnTo>
                  <a:lnTo>
                    <a:pt x="127480" y="12260"/>
                  </a:lnTo>
                  <a:lnTo>
                    <a:pt x="145807" y="37322"/>
                  </a:lnTo>
                  <a:lnTo>
                    <a:pt x="149139" y="46584"/>
                  </a:lnTo>
                  <a:lnTo>
                    <a:pt x="151759" y="90735"/>
                  </a:lnTo>
                  <a:lnTo>
                    <a:pt x="151805" y="106553"/>
                  </a:lnTo>
                  <a:lnTo>
                    <a:pt x="151805" y="85975"/>
                  </a:lnTo>
                  <a:lnTo>
                    <a:pt x="146661" y="68066"/>
                  </a:lnTo>
                  <a:lnTo>
                    <a:pt x="152215" y="41552"/>
                  </a:lnTo>
                  <a:lnTo>
                    <a:pt x="157769" y="29493"/>
                  </a:lnTo>
                  <a:lnTo>
                    <a:pt x="159418" y="19293"/>
                  </a:lnTo>
                  <a:lnTo>
                    <a:pt x="161842" y="15779"/>
                  </a:lnTo>
                  <a:lnTo>
                    <a:pt x="165441" y="13436"/>
                  </a:lnTo>
                  <a:lnTo>
                    <a:pt x="173741" y="9841"/>
                  </a:lnTo>
                  <a:lnTo>
                    <a:pt x="183991" y="3231"/>
                  </a:lnTo>
                  <a:lnTo>
                    <a:pt x="193312" y="831"/>
                  </a:lnTo>
                  <a:lnTo>
                    <a:pt x="199357" y="270"/>
                  </a:lnTo>
                  <a:lnTo>
                    <a:pt x="205350" y="2666"/>
                  </a:lnTo>
                  <a:lnTo>
                    <a:pt x="208338" y="4695"/>
                  </a:lnTo>
                  <a:lnTo>
                    <a:pt x="210329" y="7039"/>
                  </a:lnTo>
                  <a:lnTo>
                    <a:pt x="230518" y="47093"/>
                  </a:lnTo>
                  <a:lnTo>
                    <a:pt x="232153" y="88950"/>
                  </a:lnTo>
                  <a:lnTo>
                    <a:pt x="232172" y="106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14"/>
            <p:cNvSpPr/>
            <p:nvPr/>
          </p:nvSpPr>
          <p:spPr>
            <a:xfrm>
              <a:off x="7001029" y="3821906"/>
              <a:ext cx="89047" cy="196328"/>
            </a:xfrm>
            <a:custGeom>
              <a:avLst/>
              <a:gdLst/>
              <a:ahLst/>
              <a:cxnLst/>
              <a:rect l="0" t="0" r="0" b="0"/>
              <a:pathLst>
                <a:path w="89047" h="196328">
                  <a:moveTo>
                    <a:pt x="53423" y="0"/>
                  </a:moveTo>
                  <a:lnTo>
                    <a:pt x="45735" y="0"/>
                  </a:lnTo>
                  <a:lnTo>
                    <a:pt x="14692" y="29812"/>
                  </a:lnTo>
                  <a:lnTo>
                    <a:pt x="3808" y="47818"/>
                  </a:lnTo>
                  <a:lnTo>
                    <a:pt x="193" y="62080"/>
                  </a:lnTo>
                  <a:lnTo>
                    <a:pt x="0" y="66617"/>
                  </a:lnTo>
                  <a:lnTo>
                    <a:pt x="941" y="68224"/>
                  </a:lnTo>
                  <a:lnTo>
                    <a:pt x="2561" y="69296"/>
                  </a:lnTo>
                  <a:lnTo>
                    <a:pt x="9580" y="70803"/>
                  </a:lnTo>
                  <a:lnTo>
                    <a:pt x="12288" y="71014"/>
                  </a:lnTo>
                  <a:lnTo>
                    <a:pt x="14093" y="70163"/>
                  </a:lnTo>
                  <a:lnTo>
                    <a:pt x="15297" y="68603"/>
                  </a:lnTo>
                  <a:lnTo>
                    <a:pt x="16100" y="66571"/>
                  </a:lnTo>
                  <a:lnTo>
                    <a:pt x="17627" y="65217"/>
                  </a:lnTo>
                  <a:lnTo>
                    <a:pt x="27208" y="60397"/>
                  </a:lnTo>
                  <a:lnTo>
                    <a:pt x="42764" y="46289"/>
                  </a:lnTo>
                  <a:lnTo>
                    <a:pt x="43725" y="42732"/>
                  </a:lnTo>
                  <a:lnTo>
                    <a:pt x="43981" y="40394"/>
                  </a:lnTo>
                  <a:lnTo>
                    <a:pt x="46912" y="35151"/>
                  </a:lnTo>
                  <a:lnTo>
                    <a:pt x="49083" y="32364"/>
                  </a:lnTo>
                  <a:lnTo>
                    <a:pt x="49538" y="30506"/>
                  </a:lnTo>
                  <a:lnTo>
                    <a:pt x="48848" y="29267"/>
                  </a:lnTo>
                  <a:lnTo>
                    <a:pt x="47397" y="28441"/>
                  </a:lnTo>
                  <a:lnTo>
                    <a:pt x="46429" y="26898"/>
                  </a:lnTo>
                  <a:lnTo>
                    <a:pt x="44749" y="19246"/>
                  </a:lnTo>
                  <a:lnTo>
                    <a:pt x="43672" y="18783"/>
                  </a:lnTo>
                  <a:lnTo>
                    <a:pt x="35938" y="17896"/>
                  </a:lnTo>
                  <a:lnTo>
                    <a:pt x="43286" y="17863"/>
                  </a:lnTo>
                  <a:lnTo>
                    <a:pt x="65454" y="38851"/>
                  </a:lnTo>
                  <a:lnTo>
                    <a:pt x="68692" y="47363"/>
                  </a:lnTo>
                  <a:lnTo>
                    <a:pt x="71125" y="56769"/>
                  </a:lnTo>
                  <a:lnTo>
                    <a:pt x="85421" y="84277"/>
                  </a:lnTo>
                  <a:lnTo>
                    <a:pt x="89046" y="128844"/>
                  </a:lnTo>
                  <a:lnTo>
                    <a:pt x="88148" y="172498"/>
                  </a:lnTo>
                  <a:lnTo>
                    <a:pt x="84401" y="180184"/>
                  </a:lnTo>
                  <a:lnTo>
                    <a:pt x="82013" y="182631"/>
                  </a:lnTo>
                  <a:lnTo>
                    <a:pt x="62285" y="194305"/>
                  </a:lnTo>
                  <a:lnTo>
                    <a:pt x="41514" y="196327"/>
                  </a:lnTo>
                  <a:lnTo>
                    <a:pt x="35562" y="193751"/>
                  </a:lnTo>
                  <a:lnTo>
                    <a:pt x="32587" y="191675"/>
                  </a:lnTo>
                  <a:lnTo>
                    <a:pt x="29280" y="186723"/>
                  </a:lnTo>
                  <a:lnTo>
                    <a:pt x="27418" y="178357"/>
                  </a:lnTo>
                  <a:lnTo>
                    <a:pt x="27157" y="175459"/>
                  </a:lnTo>
                  <a:lnTo>
                    <a:pt x="25991" y="173527"/>
                  </a:lnTo>
                  <a:lnTo>
                    <a:pt x="24220" y="172240"/>
                  </a:lnTo>
                  <a:lnTo>
                    <a:pt x="17705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15"/>
            <p:cNvSpPr/>
            <p:nvPr/>
          </p:nvSpPr>
          <p:spPr>
            <a:xfrm>
              <a:off x="7125890" y="3723679"/>
              <a:ext cx="35720" cy="187525"/>
            </a:xfrm>
            <a:custGeom>
              <a:avLst/>
              <a:gdLst/>
              <a:ahLst/>
              <a:cxnLst/>
              <a:rect l="0" t="0" r="0" b="0"/>
              <a:pathLst>
                <a:path w="35720" h="187525">
                  <a:moveTo>
                    <a:pt x="0" y="0"/>
                  </a:moveTo>
                  <a:lnTo>
                    <a:pt x="0" y="28938"/>
                  </a:lnTo>
                  <a:lnTo>
                    <a:pt x="8102" y="66776"/>
                  </a:lnTo>
                  <a:lnTo>
                    <a:pt x="11413" y="96425"/>
                  </a:lnTo>
                  <a:lnTo>
                    <a:pt x="23744" y="139645"/>
                  </a:lnTo>
                  <a:lnTo>
                    <a:pt x="26879" y="154596"/>
                  </a:lnTo>
                  <a:lnTo>
                    <a:pt x="33678" y="169040"/>
                  </a:lnTo>
                  <a:lnTo>
                    <a:pt x="35719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16"/>
            <p:cNvSpPr/>
            <p:nvPr/>
          </p:nvSpPr>
          <p:spPr>
            <a:xfrm>
              <a:off x="7215187" y="3804566"/>
              <a:ext cx="98227" cy="104861"/>
            </a:xfrm>
            <a:custGeom>
              <a:avLst/>
              <a:gdLst/>
              <a:ahLst/>
              <a:cxnLst/>
              <a:rect l="0" t="0" r="0" b="0"/>
              <a:pathLst>
                <a:path w="98227" h="104861">
                  <a:moveTo>
                    <a:pt x="0" y="70918"/>
                  </a:moveTo>
                  <a:lnTo>
                    <a:pt x="7688" y="63230"/>
                  </a:lnTo>
                  <a:lnTo>
                    <a:pt x="15813" y="61242"/>
                  </a:lnTo>
                  <a:lnTo>
                    <a:pt x="24088" y="55924"/>
                  </a:lnTo>
                  <a:lnTo>
                    <a:pt x="32824" y="52916"/>
                  </a:lnTo>
                  <a:lnTo>
                    <a:pt x="53583" y="37663"/>
                  </a:lnTo>
                  <a:lnTo>
                    <a:pt x="59533" y="35302"/>
                  </a:lnTo>
                  <a:lnTo>
                    <a:pt x="65486" y="30946"/>
                  </a:lnTo>
                  <a:lnTo>
                    <a:pt x="68792" y="25702"/>
                  </a:lnTo>
                  <a:lnTo>
                    <a:pt x="70915" y="14251"/>
                  </a:lnTo>
                  <a:lnTo>
                    <a:pt x="68560" y="8361"/>
                  </a:lnTo>
                  <a:lnTo>
                    <a:pt x="63703" y="1235"/>
                  </a:lnTo>
                  <a:lnTo>
                    <a:pt x="60393" y="260"/>
                  </a:lnTo>
                  <a:lnTo>
                    <a:pt x="58122" y="0"/>
                  </a:lnTo>
                  <a:lnTo>
                    <a:pt x="52952" y="2357"/>
                  </a:lnTo>
                  <a:lnTo>
                    <a:pt x="32705" y="20485"/>
                  </a:lnTo>
                  <a:lnTo>
                    <a:pt x="29419" y="26345"/>
                  </a:lnTo>
                  <a:lnTo>
                    <a:pt x="18479" y="68507"/>
                  </a:lnTo>
                  <a:lnTo>
                    <a:pt x="17982" y="82348"/>
                  </a:lnTo>
                  <a:lnTo>
                    <a:pt x="20560" y="88566"/>
                  </a:lnTo>
                  <a:lnTo>
                    <a:pt x="30299" y="100642"/>
                  </a:lnTo>
                  <a:lnTo>
                    <a:pt x="35956" y="103972"/>
                  </a:lnTo>
                  <a:lnTo>
                    <a:pt x="38853" y="104860"/>
                  </a:lnTo>
                  <a:lnTo>
                    <a:pt x="47364" y="103202"/>
                  </a:lnTo>
                  <a:lnTo>
                    <a:pt x="60667" y="96689"/>
                  </a:lnTo>
                  <a:lnTo>
                    <a:pt x="67643" y="90309"/>
                  </a:lnTo>
                  <a:lnTo>
                    <a:pt x="98226" y="530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17"/>
            <p:cNvSpPr/>
            <p:nvPr/>
          </p:nvSpPr>
          <p:spPr>
            <a:xfrm>
              <a:off x="7361848" y="3723679"/>
              <a:ext cx="31933" cy="187525"/>
            </a:xfrm>
            <a:custGeom>
              <a:avLst/>
              <a:gdLst/>
              <a:ahLst/>
              <a:cxnLst/>
              <a:rect l="0" t="0" r="0" b="0"/>
              <a:pathLst>
                <a:path w="31933" h="187525">
                  <a:moveTo>
                    <a:pt x="5143" y="0"/>
                  </a:moveTo>
                  <a:lnTo>
                    <a:pt x="404" y="9481"/>
                  </a:lnTo>
                  <a:lnTo>
                    <a:pt x="0" y="12274"/>
                  </a:lnTo>
                  <a:lnTo>
                    <a:pt x="722" y="14136"/>
                  </a:lnTo>
                  <a:lnTo>
                    <a:pt x="2196" y="15378"/>
                  </a:lnTo>
                  <a:lnTo>
                    <a:pt x="3833" y="22049"/>
                  </a:lnTo>
                  <a:lnTo>
                    <a:pt x="9808" y="64517"/>
                  </a:lnTo>
                  <a:lnTo>
                    <a:pt x="18440" y="103834"/>
                  </a:lnTo>
                  <a:lnTo>
                    <a:pt x="22603" y="144609"/>
                  </a:lnTo>
                  <a:lnTo>
                    <a:pt x="25471" y="156214"/>
                  </a:lnTo>
                  <a:lnTo>
                    <a:pt x="30019" y="168325"/>
                  </a:lnTo>
                  <a:lnTo>
                    <a:pt x="31932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18"/>
            <p:cNvSpPr/>
            <p:nvPr/>
          </p:nvSpPr>
          <p:spPr>
            <a:xfrm>
              <a:off x="7322343" y="3777782"/>
              <a:ext cx="580431" cy="124478"/>
            </a:xfrm>
            <a:custGeom>
              <a:avLst/>
              <a:gdLst/>
              <a:ahLst/>
              <a:cxnLst/>
              <a:rect l="0" t="0" r="0" b="0"/>
              <a:pathLst>
                <a:path w="580431" h="124478">
                  <a:moveTo>
                    <a:pt x="0" y="79843"/>
                  </a:moveTo>
                  <a:lnTo>
                    <a:pt x="0" y="75102"/>
                  </a:lnTo>
                  <a:lnTo>
                    <a:pt x="992" y="73706"/>
                  </a:lnTo>
                  <a:lnTo>
                    <a:pt x="2646" y="72775"/>
                  </a:lnTo>
                  <a:lnTo>
                    <a:pt x="12429" y="71281"/>
                  </a:lnTo>
                  <a:lnTo>
                    <a:pt x="39218" y="68316"/>
                  </a:lnTo>
                  <a:lnTo>
                    <a:pt x="79890" y="62539"/>
                  </a:lnTo>
                  <a:lnTo>
                    <a:pt x="100732" y="59502"/>
                  </a:lnTo>
                  <a:lnTo>
                    <a:pt x="143712" y="53431"/>
                  </a:lnTo>
                  <a:lnTo>
                    <a:pt x="171213" y="53087"/>
                  </a:lnTo>
                  <a:lnTo>
                    <a:pt x="177959" y="50423"/>
                  </a:lnTo>
                  <a:lnTo>
                    <a:pt x="191705" y="39752"/>
                  </a:lnTo>
                  <a:lnTo>
                    <a:pt x="194342" y="34574"/>
                  </a:lnTo>
                  <a:lnTo>
                    <a:pt x="196036" y="27906"/>
                  </a:lnTo>
                  <a:lnTo>
                    <a:pt x="189331" y="16767"/>
                  </a:lnTo>
                  <a:lnTo>
                    <a:pt x="188728" y="13980"/>
                  </a:lnTo>
                  <a:lnTo>
                    <a:pt x="187334" y="12122"/>
                  </a:lnTo>
                  <a:lnTo>
                    <a:pt x="185413" y="10883"/>
                  </a:lnTo>
                  <a:lnTo>
                    <a:pt x="179942" y="8895"/>
                  </a:lnTo>
                  <a:lnTo>
                    <a:pt x="149950" y="29409"/>
                  </a:lnTo>
                  <a:lnTo>
                    <a:pt x="146020" y="35269"/>
                  </a:lnTo>
                  <a:lnTo>
                    <a:pt x="136160" y="56224"/>
                  </a:lnTo>
                  <a:lnTo>
                    <a:pt x="130631" y="63723"/>
                  </a:lnTo>
                  <a:lnTo>
                    <a:pt x="129751" y="67112"/>
                  </a:lnTo>
                  <a:lnTo>
                    <a:pt x="130157" y="70363"/>
                  </a:lnTo>
                  <a:lnTo>
                    <a:pt x="132262" y="77614"/>
                  </a:lnTo>
                  <a:lnTo>
                    <a:pt x="133198" y="87451"/>
                  </a:lnTo>
                  <a:lnTo>
                    <a:pt x="134439" y="90868"/>
                  </a:lnTo>
                  <a:lnTo>
                    <a:pt x="136258" y="93146"/>
                  </a:lnTo>
                  <a:lnTo>
                    <a:pt x="150126" y="103239"/>
                  </a:lnTo>
                  <a:lnTo>
                    <a:pt x="159657" y="105124"/>
                  </a:lnTo>
                  <a:lnTo>
                    <a:pt x="167863" y="103316"/>
                  </a:lnTo>
                  <a:lnTo>
                    <a:pt x="175809" y="100197"/>
                  </a:lnTo>
                  <a:lnTo>
                    <a:pt x="185955" y="98811"/>
                  </a:lnTo>
                  <a:lnTo>
                    <a:pt x="197079" y="92903"/>
                  </a:lnTo>
                  <a:lnTo>
                    <a:pt x="234016" y="64129"/>
                  </a:lnTo>
                  <a:lnTo>
                    <a:pt x="247755" y="35755"/>
                  </a:lnTo>
                  <a:lnTo>
                    <a:pt x="250013" y="29491"/>
                  </a:lnTo>
                  <a:lnTo>
                    <a:pt x="254322" y="23399"/>
                  </a:lnTo>
                  <a:lnTo>
                    <a:pt x="254877" y="21378"/>
                  </a:lnTo>
                  <a:lnTo>
                    <a:pt x="254254" y="20030"/>
                  </a:lnTo>
                  <a:lnTo>
                    <a:pt x="252847" y="19132"/>
                  </a:lnTo>
                  <a:lnTo>
                    <a:pt x="251908" y="17541"/>
                  </a:lnTo>
                  <a:lnTo>
                    <a:pt x="250106" y="8820"/>
                  </a:lnTo>
                  <a:lnTo>
                    <a:pt x="250054" y="13269"/>
                  </a:lnTo>
                  <a:lnTo>
                    <a:pt x="252687" y="18174"/>
                  </a:lnTo>
                  <a:lnTo>
                    <a:pt x="256172" y="23661"/>
                  </a:lnTo>
                  <a:lnTo>
                    <a:pt x="258410" y="35268"/>
                  </a:lnTo>
                  <a:lnTo>
                    <a:pt x="259710" y="42172"/>
                  </a:lnTo>
                  <a:lnTo>
                    <a:pt x="266617" y="63723"/>
                  </a:lnTo>
                  <a:lnTo>
                    <a:pt x="268632" y="77614"/>
                  </a:lnTo>
                  <a:lnTo>
                    <a:pt x="275547" y="99405"/>
                  </a:lnTo>
                  <a:lnTo>
                    <a:pt x="276820" y="124477"/>
                  </a:lnTo>
                  <a:lnTo>
                    <a:pt x="276820" y="82251"/>
                  </a:lnTo>
                  <a:lnTo>
                    <a:pt x="281561" y="64791"/>
                  </a:lnTo>
                  <a:lnTo>
                    <a:pt x="303678" y="28353"/>
                  </a:lnTo>
                  <a:lnTo>
                    <a:pt x="315530" y="14771"/>
                  </a:lnTo>
                  <a:lnTo>
                    <a:pt x="329191" y="5551"/>
                  </a:lnTo>
                  <a:lnTo>
                    <a:pt x="341064" y="1276"/>
                  </a:lnTo>
                  <a:lnTo>
                    <a:pt x="350867" y="9"/>
                  </a:lnTo>
                  <a:lnTo>
                    <a:pt x="357025" y="2359"/>
                  </a:lnTo>
                  <a:lnTo>
                    <a:pt x="363069" y="5718"/>
                  </a:lnTo>
                  <a:lnTo>
                    <a:pt x="369062" y="7211"/>
                  </a:lnTo>
                  <a:lnTo>
                    <a:pt x="375033" y="13166"/>
                  </a:lnTo>
                  <a:lnTo>
                    <a:pt x="380002" y="21435"/>
                  </a:lnTo>
                  <a:lnTo>
                    <a:pt x="382798" y="31669"/>
                  </a:lnTo>
                  <a:lnTo>
                    <a:pt x="384866" y="56166"/>
                  </a:lnTo>
                  <a:lnTo>
                    <a:pt x="391652" y="73515"/>
                  </a:lnTo>
                  <a:lnTo>
                    <a:pt x="393650" y="85722"/>
                  </a:lnTo>
                  <a:lnTo>
                    <a:pt x="401979" y="97512"/>
                  </a:lnTo>
                  <a:lnTo>
                    <a:pt x="410647" y="106509"/>
                  </a:lnTo>
                  <a:lnTo>
                    <a:pt x="405991" y="106596"/>
                  </a:lnTo>
                  <a:lnTo>
                    <a:pt x="404606" y="105615"/>
                  </a:lnTo>
                  <a:lnTo>
                    <a:pt x="403683" y="103970"/>
                  </a:lnTo>
                  <a:lnTo>
                    <a:pt x="401087" y="91398"/>
                  </a:lnTo>
                  <a:lnTo>
                    <a:pt x="395771" y="82715"/>
                  </a:lnTo>
                  <a:lnTo>
                    <a:pt x="394180" y="76820"/>
                  </a:lnTo>
                  <a:lnTo>
                    <a:pt x="394748" y="73859"/>
                  </a:lnTo>
                  <a:lnTo>
                    <a:pt x="400143" y="61977"/>
                  </a:lnTo>
                  <a:lnTo>
                    <a:pt x="400707" y="59003"/>
                  </a:lnTo>
                  <a:lnTo>
                    <a:pt x="410864" y="39163"/>
                  </a:lnTo>
                  <a:lnTo>
                    <a:pt x="412816" y="37841"/>
                  </a:lnTo>
                  <a:lnTo>
                    <a:pt x="420304" y="35979"/>
                  </a:lnTo>
                  <a:lnTo>
                    <a:pt x="448256" y="35240"/>
                  </a:lnTo>
                  <a:lnTo>
                    <a:pt x="454879" y="37861"/>
                  </a:lnTo>
                  <a:lnTo>
                    <a:pt x="473227" y="50642"/>
                  </a:lnTo>
                  <a:lnTo>
                    <a:pt x="488151" y="53728"/>
                  </a:lnTo>
                  <a:lnTo>
                    <a:pt x="500062" y="60059"/>
                  </a:lnTo>
                  <a:lnTo>
                    <a:pt x="503039" y="60700"/>
                  </a:lnTo>
                  <a:lnTo>
                    <a:pt x="506016" y="60136"/>
                  </a:lnTo>
                  <a:lnTo>
                    <a:pt x="517922" y="54746"/>
                  </a:lnTo>
                  <a:lnTo>
                    <a:pt x="529828" y="53388"/>
                  </a:lnTo>
                  <a:lnTo>
                    <a:pt x="531812" y="51292"/>
                  </a:lnTo>
                  <a:lnTo>
                    <a:pt x="537644" y="36316"/>
                  </a:lnTo>
                  <a:lnTo>
                    <a:pt x="541570" y="29740"/>
                  </a:lnTo>
                  <a:lnTo>
                    <a:pt x="544773" y="20459"/>
                  </a:lnTo>
                  <a:lnTo>
                    <a:pt x="549038" y="14424"/>
                  </a:lnTo>
                  <a:lnTo>
                    <a:pt x="549580" y="11426"/>
                  </a:lnTo>
                  <a:lnTo>
                    <a:pt x="548949" y="8435"/>
                  </a:lnTo>
                  <a:lnTo>
                    <a:pt x="545548" y="1245"/>
                  </a:lnTo>
                  <a:lnTo>
                    <a:pt x="542437" y="262"/>
                  </a:lnTo>
                  <a:lnTo>
                    <a:pt x="540219" y="0"/>
                  </a:lnTo>
                  <a:lnTo>
                    <a:pt x="535108" y="2354"/>
                  </a:lnTo>
                  <a:lnTo>
                    <a:pt x="532356" y="4371"/>
                  </a:lnTo>
                  <a:lnTo>
                    <a:pt x="514906" y="28168"/>
                  </a:lnTo>
                  <a:lnTo>
                    <a:pt x="511621" y="37363"/>
                  </a:lnTo>
                  <a:lnTo>
                    <a:pt x="504194" y="65245"/>
                  </a:lnTo>
                  <a:lnTo>
                    <a:pt x="506199" y="76993"/>
                  </a:lnTo>
                  <a:lnTo>
                    <a:pt x="519908" y="106404"/>
                  </a:lnTo>
                  <a:lnTo>
                    <a:pt x="530220" y="118493"/>
                  </a:lnTo>
                  <a:lnTo>
                    <a:pt x="538602" y="121825"/>
                  </a:lnTo>
                  <a:lnTo>
                    <a:pt x="555410" y="123964"/>
                  </a:lnTo>
                  <a:lnTo>
                    <a:pt x="562035" y="121611"/>
                  </a:lnTo>
                  <a:lnTo>
                    <a:pt x="568285" y="118250"/>
                  </a:lnTo>
                  <a:lnTo>
                    <a:pt x="580430" y="1155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5" name="SMARTInkShape-Group3"/>
          <p:cNvGrpSpPr/>
          <p:nvPr/>
        </p:nvGrpSpPr>
        <p:grpSpPr>
          <a:xfrm>
            <a:off x="6474132" y="3420070"/>
            <a:ext cx="1892985" cy="214313"/>
            <a:chOff x="6474132" y="3420070"/>
            <a:chExt cx="1892985" cy="214313"/>
          </a:xfrm>
        </p:grpSpPr>
        <p:sp>
          <p:nvSpPr>
            <p:cNvPr id="61" name="SMARTInkShape-19"/>
            <p:cNvSpPr/>
            <p:nvPr/>
          </p:nvSpPr>
          <p:spPr>
            <a:xfrm>
              <a:off x="8358187" y="3536156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20"/>
            <p:cNvSpPr/>
            <p:nvPr/>
          </p:nvSpPr>
          <p:spPr>
            <a:xfrm>
              <a:off x="8161734" y="3429000"/>
              <a:ext cx="107157" cy="169532"/>
            </a:xfrm>
            <a:custGeom>
              <a:avLst/>
              <a:gdLst/>
              <a:ahLst/>
              <a:cxnLst/>
              <a:rect l="0" t="0" r="0" b="0"/>
              <a:pathLst>
                <a:path w="107157" h="169532">
                  <a:moveTo>
                    <a:pt x="0" y="0"/>
                  </a:moveTo>
                  <a:lnTo>
                    <a:pt x="0" y="21249"/>
                  </a:lnTo>
                  <a:lnTo>
                    <a:pt x="2646" y="26973"/>
                  </a:lnTo>
                  <a:lnTo>
                    <a:pt x="4740" y="29888"/>
                  </a:lnTo>
                  <a:lnTo>
                    <a:pt x="7689" y="43472"/>
                  </a:lnTo>
                  <a:lnTo>
                    <a:pt x="11413" y="71674"/>
                  </a:lnTo>
                  <a:lnTo>
                    <a:pt x="15948" y="89367"/>
                  </a:lnTo>
                  <a:lnTo>
                    <a:pt x="18002" y="100242"/>
                  </a:lnTo>
                  <a:lnTo>
                    <a:pt x="23744" y="112935"/>
                  </a:lnTo>
                  <a:lnTo>
                    <a:pt x="27702" y="153697"/>
                  </a:lnTo>
                  <a:lnTo>
                    <a:pt x="29382" y="156043"/>
                  </a:lnTo>
                  <a:lnTo>
                    <a:pt x="31495" y="157607"/>
                  </a:lnTo>
                  <a:lnTo>
                    <a:pt x="32902" y="159641"/>
                  </a:lnTo>
                  <a:lnTo>
                    <a:pt x="35609" y="169214"/>
                  </a:lnTo>
                  <a:lnTo>
                    <a:pt x="30947" y="169531"/>
                  </a:lnTo>
                  <a:lnTo>
                    <a:pt x="29561" y="168583"/>
                  </a:lnTo>
                  <a:lnTo>
                    <a:pt x="28637" y="166959"/>
                  </a:lnTo>
                  <a:lnTo>
                    <a:pt x="27032" y="160562"/>
                  </a:lnTo>
                  <a:lnTo>
                    <a:pt x="26821" y="148413"/>
                  </a:lnTo>
                  <a:lnTo>
                    <a:pt x="29449" y="142691"/>
                  </a:lnTo>
                  <a:lnTo>
                    <a:pt x="47780" y="114340"/>
                  </a:lnTo>
                  <a:lnTo>
                    <a:pt x="53647" y="110349"/>
                  </a:lnTo>
                  <a:lnTo>
                    <a:pt x="62528" y="108102"/>
                  </a:lnTo>
                  <a:lnTo>
                    <a:pt x="84585" y="107173"/>
                  </a:lnTo>
                  <a:lnTo>
                    <a:pt x="89848" y="109809"/>
                  </a:lnTo>
                  <a:lnTo>
                    <a:pt x="92641" y="111901"/>
                  </a:lnTo>
                  <a:lnTo>
                    <a:pt x="95744" y="116872"/>
                  </a:lnTo>
                  <a:lnTo>
                    <a:pt x="96572" y="119586"/>
                  </a:lnTo>
                  <a:lnTo>
                    <a:pt x="98115" y="121396"/>
                  </a:lnTo>
                  <a:lnTo>
                    <a:pt x="102477" y="123407"/>
                  </a:lnTo>
                  <a:lnTo>
                    <a:pt x="104037" y="124935"/>
                  </a:lnTo>
                  <a:lnTo>
                    <a:pt x="107156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21"/>
            <p:cNvSpPr/>
            <p:nvPr/>
          </p:nvSpPr>
          <p:spPr>
            <a:xfrm>
              <a:off x="8063530" y="3500437"/>
              <a:ext cx="71416" cy="97811"/>
            </a:xfrm>
            <a:custGeom>
              <a:avLst/>
              <a:gdLst/>
              <a:ahLst/>
              <a:cxnLst/>
              <a:rect l="0" t="0" r="0" b="0"/>
              <a:pathLst>
                <a:path w="71416" h="97811">
                  <a:moveTo>
                    <a:pt x="35696" y="0"/>
                  </a:moveTo>
                  <a:lnTo>
                    <a:pt x="35696" y="12429"/>
                  </a:lnTo>
                  <a:lnTo>
                    <a:pt x="34704" y="14240"/>
                  </a:lnTo>
                  <a:lnTo>
                    <a:pt x="33051" y="15446"/>
                  </a:lnTo>
                  <a:lnTo>
                    <a:pt x="30957" y="16250"/>
                  </a:lnTo>
                  <a:lnTo>
                    <a:pt x="29560" y="17779"/>
                  </a:lnTo>
                  <a:lnTo>
                    <a:pt x="22394" y="34888"/>
                  </a:lnTo>
                  <a:lnTo>
                    <a:pt x="14571" y="42956"/>
                  </a:lnTo>
                  <a:lnTo>
                    <a:pt x="9707" y="46497"/>
                  </a:lnTo>
                  <a:lnTo>
                    <a:pt x="6463" y="50842"/>
                  </a:lnTo>
                  <a:lnTo>
                    <a:pt x="1899" y="65446"/>
                  </a:lnTo>
                  <a:lnTo>
                    <a:pt x="0" y="93480"/>
                  </a:lnTo>
                  <a:lnTo>
                    <a:pt x="984" y="95063"/>
                  </a:lnTo>
                  <a:lnTo>
                    <a:pt x="2633" y="96118"/>
                  </a:lnTo>
                  <a:lnTo>
                    <a:pt x="8103" y="97290"/>
                  </a:lnTo>
                  <a:lnTo>
                    <a:pt x="17148" y="97810"/>
                  </a:lnTo>
                  <a:lnTo>
                    <a:pt x="25138" y="95396"/>
                  </a:lnTo>
                  <a:lnTo>
                    <a:pt x="32989" y="92008"/>
                  </a:lnTo>
                  <a:lnTo>
                    <a:pt x="43091" y="90502"/>
                  </a:lnTo>
                  <a:lnTo>
                    <a:pt x="47571" y="88116"/>
                  </a:lnTo>
                  <a:lnTo>
                    <a:pt x="55195" y="80173"/>
                  </a:lnTo>
                  <a:lnTo>
                    <a:pt x="59245" y="72675"/>
                  </a:lnTo>
                  <a:lnTo>
                    <a:pt x="62038" y="66034"/>
                  </a:lnTo>
                  <a:lnTo>
                    <a:pt x="71415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22"/>
            <p:cNvSpPr/>
            <p:nvPr/>
          </p:nvSpPr>
          <p:spPr>
            <a:xfrm>
              <a:off x="7867054" y="3509367"/>
              <a:ext cx="169511" cy="89142"/>
            </a:xfrm>
            <a:custGeom>
              <a:avLst/>
              <a:gdLst/>
              <a:ahLst/>
              <a:cxnLst/>
              <a:rect l="0" t="0" r="0" b="0"/>
              <a:pathLst>
                <a:path w="169511" h="89142">
                  <a:moveTo>
                    <a:pt x="0" y="17859"/>
                  </a:moveTo>
                  <a:lnTo>
                    <a:pt x="0" y="13119"/>
                  </a:lnTo>
                  <a:lnTo>
                    <a:pt x="992" y="11722"/>
                  </a:lnTo>
                  <a:lnTo>
                    <a:pt x="2646" y="10791"/>
                  </a:lnTo>
                  <a:lnTo>
                    <a:pt x="33184" y="849"/>
                  </a:lnTo>
                  <a:lnTo>
                    <a:pt x="76304" y="22"/>
                  </a:lnTo>
                  <a:lnTo>
                    <a:pt x="115563" y="0"/>
                  </a:lnTo>
                  <a:lnTo>
                    <a:pt x="116083" y="29812"/>
                  </a:lnTo>
                  <a:lnTo>
                    <a:pt x="107320" y="71275"/>
                  </a:lnTo>
                  <a:lnTo>
                    <a:pt x="107265" y="74305"/>
                  </a:lnTo>
                  <a:lnTo>
                    <a:pt x="109851" y="80319"/>
                  </a:lnTo>
                  <a:lnTo>
                    <a:pt x="111929" y="83311"/>
                  </a:lnTo>
                  <a:lnTo>
                    <a:pt x="116884" y="86636"/>
                  </a:lnTo>
                  <a:lnTo>
                    <a:pt x="125253" y="88508"/>
                  </a:lnTo>
                  <a:lnTo>
                    <a:pt x="136969" y="89141"/>
                  </a:lnTo>
                  <a:lnTo>
                    <a:pt x="142896" y="86582"/>
                  </a:lnTo>
                  <a:lnTo>
                    <a:pt x="148838" y="83130"/>
                  </a:lnTo>
                  <a:lnTo>
                    <a:pt x="157760" y="80193"/>
                  </a:lnTo>
                  <a:lnTo>
                    <a:pt x="163712" y="75990"/>
                  </a:lnTo>
                  <a:lnTo>
                    <a:pt x="167019" y="70815"/>
                  </a:lnTo>
                  <a:lnTo>
                    <a:pt x="169142" y="59409"/>
                  </a:lnTo>
                  <a:lnTo>
                    <a:pt x="169510" y="50565"/>
                  </a:lnTo>
                  <a:lnTo>
                    <a:pt x="166949" y="44632"/>
                  </a:lnTo>
                  <a:lnTo>
                    <a:pt x="153409" y="28552"/>
                  </a:lnTo>
                  <a:lnTo>
                    <a:pt x="149872" y="27573"/>
                  </a:lnTo>
                  <a:lnTo>
                    <a:pt x="142875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23"/>
            <p:cNvSpPr/>
            <p:nvPr/>
          </p:nvSpPr>
          <p:spPr>
            <a:xfrm>
              <a:off x="7893845" y="3420070"/>
              <a:ext cx="17858" cy="160735"/>
            </a:xfrm>
            <a:custGeom>
              <a:avLst/>
              <a:gdLst/>
              <a:ahLst/>
              <a:cxnLst/>
              <a:rect l="0" t="0" r="0" b="0"/>
              <a:pathLst>
                <a:path w="17858" h="160735">
                  <a:moveTo>
                    <a:pt x="8928" y="0"/>
                  </a:moveTo>
                  <a:lnTo>
                    <a:pt x="1240" y="0"/>
                  </a:lnTo>
                  <a:lnTo>
                    <a:pt x="826" y="993"/>
                  </a:lnTo>
                  <a:lnTo>
                    <a:pt x="0" y="41918"/>
                  </a:lnTo>
                  <a:lnTo>
                    <a:pt x="990" y="57510"/>
                  </a:lnTo>
                  <a:lnTo>
                    <a:pt x="14820" y="102055"/>
                  </a:lnTo>
                  <a:lnTo>
                    <a:pt x="17739" y="144121"/>
                  </a:lnTo>
                  <a:lnTo>
                    <a:pt x="17857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24"/>
            <p:cNvSpPr/>
            <p:nvPr/>
          </p:nvSpPr>
          <p:spPr>
            <a:xfrm>
              <a:off x="7750968" y="3500437"/>
              <a:ext cx="98228" cy="116087"/>
            </a:xfrm>
            <a:custGeom>
              <a:avLst/>
              <a:gdLst/>
              <a:ahLst/>
              <a:cxnLst/>
              <a:rect l="0" t="0" r="0" b="0"/>
              <a:pathLst>
                <a:path w="98228" h="116087">
                  <a:moveTo>
                    <a:pt x="0" y="0"/>
                  </a:moveTo>
                  <a:lnTo>
                    <a:pt x="0" y="25990"/>
                  </a:lnTo>
                  <a:lnTo>
                    <a:pt x="992" y="29233"/>
                  </a:lnTo>
                  <a:lnTo>
                    <a:pt x="2646" y="31395"/>
                  </a:lnTo>
                  <a:lnTo>
                    <a:pt x="4741" y="32836"/>
                  </a:lnTo>
                  <a:lnTo>
                    <a:pt x="7068" y="39730"/>
                  </a:lnTo>
                  <a:lnTo>
                    <a:pt x="8562" y="55584"/>
                  </a:lnTo>
                  <a:lnTo>
                    <a:pt x="9677" y="57892"/>
                  </a:lnTo>
                  <a:lnTo>
                    <a:pt x="11413" y="59431"/>
                  </a:lnTo>
                  <a:lnTo>
                    <a:pt x="13562" y="60457"/>
                  </a:lnTo>
                  <a:lnTo>
                    <a:pt x="14994" y="62132"/>
                  </a:lnTo>
                  <a:lnTo>
                    <a:pt x="16586" y="66641"/>
                  </a:lnTo>
                  <a:lnTo>
                    <a:pt x="18003" y="68240"/>
                  </a:lnTo>
                  <a:lnTo>
                    <a:pt x="22223" y="70017"/>
                  </a:lnTo>
                  <a:lnTo>
                    <a:pt x="39974" y="71401"/>
                  </a:lnTo>
                  <a:lnTo>
                    <a:pt x="45217" y="68776"/>
                  </a:lnTo>
                  <a:lnTo>
                    <a:pt x="48004" y="66687"/>
                  </a:lnTo>
                  <a:lnTo>
                    <a:pt x="51101" y="61719"/>
                  </a:lnTo>
                  <a:lnTo>
                    <a:pt x="53470" y="56204"/>
                  </a:lnTo>
                  <a:lnTo>
                    <a:pt x="59389" y="47521"/>
                  </a:lnTo>
                  <a:lnTo>
                    <a:pt x="61584" y="38665"/>
                  </a:lnTo>
                  <a:lnTo>
                    <a:pt x="62505" y="1764"/>
                  </a:lnTo>
                  <a:lnTo>
                    <a:pt x="63498" y="1177"/>
                  </a:lnTo>
                  <a:lnTo>
                    <a:pt x="71070" y="46"/>
                  </a:lnTo>
                  <a:lnTo>
                    <a:pt x="71329" y="4754"/>
                  </a:lnTo>
                  <a:lnTo>
                    <a:pt x="74035" y="9720"/>
                  </a:lnTo>
                  <a:lnTo>
                    <a:pt x="77553" y="15234"/>
                  </a:lnTo>
                  <a:lnTo>
                    <a:pt x="79117" y="20993"/>
                  </a:lnTo>
                  <a:lnTo>
                    <a:pt x="78542" y="23917"/>
                  </a:lnTo>
                  <a:lnTo>
                    <a:pt x="73983" y="33765"/>
                  </a:lnTo>
                  <a:lnTo>
                    <a:pt x="72569" y="43450"/>
                  </a:lnTo>
                  <a:lnTo>
                    <a:pt x="74587" y="51723"/>
                  </a:lnTo>
                  <a:lnTo>
                    <a:pt x="77798" y="59699"/>
                  </a:lnTo>
                  <a:lnTo>
                    <a:pt x="81293" y="94983"/>
                  </a:lnTo>
                  <a:lnTo>
                    <a:pt x="85078" y="101085"/>
                  </a:lnTo>
                  <a:lnTo>
                    <a:pt x="90068" y="104458"/>
                  </a:lnTo>
                  <a:lnTo>
                    <a:pt x="92788" y="105358"/>
                  </a:lnTo>
                  <a:lnTo>
                    <a:pt x="94600" y="106949"/>
                  </a:lnTo>
                  <a:lnTo>
                    <a:pt x="98227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25"/>
            <p:cNvSpPr/>
            <p:nvPr/>
          </p:nvSpPr>
          <p:spPr>
            <a:xfrm>
              <a:off x="7563531" y="3474063"/>
              <a:ext cx="142790" cy="124476"/>
            </a:xfrm>
            <a:custGeom>
              <a:avLst/>
              <a:gdLst/>
              <a:ahLst/>
              <a:cxnLst/>
              <a:rect l="0" t="0" r="0" b="0"/>
              <a:pathLst>
                <a:path w="142790" h="124476">
                  <a:moveTo>
                    <a:pt x="35632" y="8515"/>
                  </a:moveTo>
                  <a:lnTo>
                    <a:pt x="27944" y="8515"/>
                  </a:lnTo>
                  <a:lnTo>
                    <a:pt x="27530" y="9507"/>
                  </a:lnTo>
                  <a:lnTo>
                    <a:pt x="27072" y="13256"/>
                  </a:lnTo>
                  <a:lnTo>
                    <a:pt x="21574" y="18229"/>
                  </a:lnTo>
                  <a:lnTo>
                    <a:pt x="14502" y="23746"/>
                  </a:lnTo>
                  <a:lnTo>
                    <a:pt x="3204" y="42280"/>
                  </a:lnTo>
                  <a:lnTo>
                    <a:pt x="0" y="85826"/>
                  </a:lnTo>
                  <a:lnTo>
                    <a:pt x="932" y="100654"/>
                  </a:lnTo>
                  <a:lnTo>
                    <a:pt x="7606" y="113497"/>
                  </a:lnTo>
                  <a:lnTo>
                    <a:pt x="13217" y="119768"/>
                  </a:lnTo>
                  <a:lnTo>
                    <a:pt x="18395" y="122453"/>
                  </a:lnTo>
                  <a:lnTo>
                    <a:pt x="26217" y="124475"/>
                  </a:lnTo>
                  <a:lnTo>
                    <a:pt x="39992" y="111295"/>
                  </a:lnTo>
                  <a:lnTo>
                    <a:pt x="42531" y="103474"/>
                  </a:lnTo>
                  <a:lnTo>
                    <a:pt x="44652" y="94375"/>
                  </a:lnTo>
                  <a:lnTo>
                    <a:pt x="59955" y="64102"/>
                  </a:lnTo>
                  <a:lnTo>
                    <a:pt x="71077" y="20690"/>
                  </a:lnTo>
                  <a:lnTo>
                    <a:pt x="71315" y="10315"/>
                  </a:lnTo>
                  <a:lnTo>
                    <a:pt x="79913" y="0"/>
                  </a:lnTo>
                  <a:lnTo>
                    <a:pt x="81252" y="14841"/>
                  </a:lnTo>
                  <a:lnTo>
                    <a:pt x="86411" y="24501"/>
                  </a:lnTo>
                  <a:lnTo>
                    <a:pt x="89162" y="68999"/>
                  </a:lnTo>
                  <a:lnTo>
                    <a:pt x="89179" y="72650"/>
                  </a:lnTo>
                  <a:lnTo>
                    <a:pt x="91843" y="79353"/>
                  </a:lnTo>
                  <a:lnTo>
                    <a:pt x="93942" y="82529"/>
                  </a:lnTo>
                  <a:lnTo>
                    <a:pt x="100233" y="104827"/>
                  </a:lnTo>
                  <a:lnTo>
                    <a:pt x="111411" y="119777"/>
                  </a:lnTo>
                  <a:lnTo>
                    <a:pt x="116606" y="122457"/>
                  </a:lnTo>
                  <a:lnTo>
                    <a:pt x="126845" y="124413"/>
                  </a:lnTo>
                  <a:lnTo>
                    <a:pt x="129183" y="124475"/>
                  </a:lnTo>
                  <a:lnTo>
                    <a:pt x="130742" y="123525"/>
                  </a:lnTo>
                  <a:lnTo>
                    <a:pt x="131781" y="121899"/>
                  </a:lnTo>
                  <a:lnTo>
                    <a:pt x="132474" y="119823"/>
                  </a:lnTo>
                  <a:lnTo>
                    <a:pt x="140745" y="106504"/>
                  </a:lnTo>
                  <a:lnTo>
                    <a:pt x="142789" y="978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26"/>
            <p:cNvSpPr/>
            <p:nvPr/>
          </p:nvSpPr>
          <p:spPr>
            <a:xfrm>
              <a:off x="7295554" y="3509367"/>
              <a:ext cx="62063" cy="112220"/>
            </a:xfrm>
            <a:custGeom>
              <a:avLst/>
              <a:gdLst/>
              <a:ahLst/>
              <a:cxnLst/>
              <a:rect l="0" t="0" r="0" b="0"/>
              <a:pathLst>
                <a:path w="62063" h="112220">
                  <a:moveTo>
                    <a:pt x="26789" y="0"/>
                  </a:moveTo>
                  <a:lnTo>
                    <a:pt x="13487" y="0"/>
                  </a:lnTo>
                  <a:lnTo>
                    <a:pt x="8309" y="2646"/>
                  </a:lnTo>
                  <a:lnTo>
                    <a:pt x="1642" y="7688"/>
                  </a:lnTo>
                  <a:lnTo>
                    <a:pt x="730" y="11024"/>
                  </a:lnTo>
                  <a:lnTo>
                    <a:pt x="43" y="22200"/>
                  </a:lnTo>
                  <a:lnTo>
                    <a:pt x="1021" y="23729"/>
                  </a:lnTo>
                  <a:lnTo>
                    <a:pt x="2665" y="24749"/>
                  </a:lnTo>
                  <a:lnTo>
                    <a:pt x="4753" y="25429"/>
                  </a:lnTo>
                  <a:lnTo>
                    <a:pt x="20992" y="39098"/>
                  </a:lnTo>
                  <a:lnTo>
                    <a:pt x="29813" y="47744"/>
                  </a:lnTo>
                  <a:lnTo>
                    <a:pt x="38385" y="50985"/>
                  </a:lnTo>
                  <a:lnTo>
                    <a:pt x="43450" y="51850"/>
                  </a:lnTo>
                  <a:lnTo>
                    <a:pt x="46827" y="53418"/>
                  </a:lnTo>
                  <a:lnTo>
                    <a:pt x="49077" y="55456"/>
                  </a:lnTo>
                  <a:lnTo>
                    <a:pt x="60251" y="71602"/>
                  </a:lnTo>
                  <a:lnTo>
                    <a:pt x="62062" y="83376"/>
                  </a:lnTo>
                  <a:lnTo>
                    <a:pt x="59664" y="89311"/>
                  </a:lnTo>
                  <a:lnTo>
                    <a:pt x="57635" y="92283"/>
                  </a:lnTo>
                  <a:lnTo>
                    <a:pt x="55291" y="94264"/>
                  </a:lnTo>
                  <a:lnTo>
                    <a:pt x="35645" y="105062"/>
                  </a:lnTo>
                  <a:lnTo>
                    <a:pt x="20827" y="107873"/>
                  </a:lnTo>
                  <a:lnTo>
                    <a:pt x="14880" y="111774"/>
                  </a:lnTo>
                  <a:lnTo>
                    <a:pt x="12897" y="112219"/>
                  </a:lnTo>
                  <a:lnTo>
                    <a:pt x="11574" y="111524"/>
                  </a:lnTo>
                  <a:lnTo>
                    <a:pt x="10692" y="110068"/>
                  </a:lnTo>
                  <a:lnTo>
                    <a:pt x="9113" y="109098"/>
                  </a:lnTo>
                  <a:lnTo>
                    <a:pt x="414" y="107232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27"/>
            <p:cNvSpPr/>
            <p:nvPr/>
          </p:nvSpPr>
          <p:spPr>
            <a:xfrm>
              <a:off x="7143749" y="3518296"/>
              <a:ext cx="107157" cy="89285"/>
            </a:xfrm>
            <a:custGeom>
              <a:avLst/>
              <a:gdLst/>
              <a:ahLst/>
              <a:cxnLst/>
              <a:rect l="0" t="0" r="0" b="0"/>
              <a:pathLst>
                <a:path w="107157" h="89285">
                  <a:moveTo>
                    <a:pt x="0" y="0"/>
                  </a:moveTo>
                  <a:lnTo>
                    <a:pt x="0" y="42092"/>
                  </a:lnTo>
                  <a:lnTo>
                    <a:pt x="992" y="56569"/>
                  </a:lnTo>
                  <a:lnTo>
                    <a:pt x="7689" y="74025"/>
                  </a:lnTo>
                  <a:lnTo>
                    <a:pt x="8930" y="89284"/>
                  </a:lnTo>
                  <a:lnTo>
                    <a:pt x="8930" y="68306"/>
                  </a:lnTo>
                  <a:lnTo>
                    <a:pt x="11576" y="62440"/>
                  </a:lnTo>
                  <a:lnTo>
                    <a:pt x="23169" y="41479"/>
                  </a:lnTo>
                  <a:lnTo>
                    <a:pt x="26709" y="30591"/>
                  </a:lnTo>
                  <a:lnTo>
                    <a:pt x="31053" y="24180"/>
                  </a:lnTo>
                  <a:lnTo>
                    <a:pt x="36291" y="20669"/>
                  </a:lnTo>
                  <a:lnTo>
                    <a:pt x="44818" y="18692"/>
                  </a:lnTo>
                  <a:lnTo>
                    <a:pt x="47738" y="18415"/>
                  </a:lnTo>
                  <a:lnTo>
                    <a:pt x="53630" y="15461"/>
                  </a:lnTo>
                  <a:lnTo>
                    <a:pt x="56589" y="13284"/>
                  </a:lnTo>
                  <a:lnTo>
                    <a:pt x="58562" y="12825"/>
                  </a:lnTo>
                  <a:lnTo>
                    <a:pt x="59877" y="13511"/>
                  </a:lnTo>
                  <a:lnTo>
                    <a:pt x="60755" y="14961"/>
                  </a:lnTo>
                  <a:lnTo>
                    <a:pt x="62331" y="15927"/>
                  </a:lnTo>
                  <a:lnTo>
                    <a:pt x="69291" y="17287"/>
                  </a:lnTo>
                  <a:lnTo>
                    <a:pt x="74783" y="17606"/>
                  </a:lnTo>
                  <a:lnTo>
                    <a:pt x="80532" y="20393"/>
                  </a:lnTo>
                  <a:lnTo>
                    <a:pt x="92306" y="30267"/>
                  </a:lnTo>
                  <a:lnTo>
                    <a:pt x="95596" y="35941"/>
                  </a:lnTo>
                  <a:lnTo>
                    <a:pt x="98873" y="50632"/>
                  </a:lnTo>
                  <a:lnTo>
                    <a:pt x="102813" y="56568"/>
                  </a:lnTo>
                  <a:lnTo>
                    <a:pt x="103269" y="59541"/>
                  </a:lnTo>
                  <a:lnTo>
                    <a:pt x="102581" y="62514"/>
                  </a:lnTo>
                  <a:lnTo>
                    <a:pt x="101130" y="65489"/>
                  </a:lnTo>
                  <a:lnTo>
                    <a:pt x="101154" y="67472"/>
                  </a:lnTo>
                  <a:lnTo>
                    <a:pt x="102162" y="68794"/>
                  </a:lnTo>
                  <a:lnTo>
                    <a:pt x="106170" y="70916"/>
                  </a:lnTo>
                  <a:lnTo>
                    <a:pt x="107156" y="803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28"/>
            <p:cNvSpPr/>
            <p:nvPr/>
          </p:nvSpPr>
          <p:spPr>
            <a:xfrm>
              <a:off x="7054452" y="3518296"/>
              <a:ext cx="62105" cy="71435"/>
            </a:xfrm>
            <a:custGeom>
              <a:avLst/>
              <a:gdLst/>
              <a:ahLst/>
              <a:cxnLst/>
              <a:rect l="0" t="0" r="0" b="0"/>
              <a:pathLst>
                <a:path w="62105" h="71435">
                  <a:moveTo>
                    <a:pt x="0" y="0"/>
                  </a:moveTo>
                  <a:lnTo>
                    <a:pt x="0" y="29889"/>
                  </a:lnTo>
                  <a:lnTo>
                    <a:pt x="2647" y="35774"/>
                  </a:lnTo>
                  <a:lnTo>
                    <a:pt x="6137" y="41696"/>
                  </a:lnTo>
                  <a:lnTo>
                    <a:pt x="7689" y="47636"/>
                  </a:lnTo>
                  <a:lnTo>
                    <a:pt x="9094" y="49617"/>
                  </a:lnTo>
                  <a:lnTo>
                    <a:pt x="11024" y="50938"/>
                  </a:lnTo>
                  <a:lnTo>
                    <a:pt x="13303" y="51818"/>
                  </a:lnTo>
                  <a:lnTo>
                    <a:pt x="14823" y="53397"/>
                  </a:lnTo>
                  <a:lnTo>
                    <a:pt x="19906" y="63061"/>
                  </a:lnTo>
                  <a:lnTo>
                    <a:pt x="22201" y="65853"/>
                  </a:lnTo>
                  <a:lnTo>
                    <a:pt x="27396" y="68956"/>
                  </a:lnTo>
                  <a:lnTo>
                    <a:pt x="42920" y="71293"/>
                  </a:lnTo>
                  <a:lnTo>
                    <a:pt x="57907" y="71434"/>
                  </a:lnTo>
                  <a:lnTo>
                    <a:pt x="59440" y="70443"/>
                  </a:lnTo>
                  <a:lnTo>
                    <a:pt x="60463" y="68790"/>
                  </a:lnTo>
                  <a:lnTo>
                    <a:pt x="61902" y="61724"/>
                  </a:lnTo>
                  <a:lnTo>
                    <a:pt x="62104" y="59009"/>
                  </a:lnTo>
                  <a:lnTo>
                    <a:pt x="59683" y="53346"/>
                  </a:lnTo>
                  <a:lnTo>
                    <a:pt x="56291" y="47522"/>
                  </a:lnTo>
                  <a:lnTo>
                    <a:pt x="54115" y="35699"/>
                  </a:lnTo>
                  <a:lnTo>
                    <a:pt x="53936" y="32729"/>
                  </a:lnTo>
                  <a:lnTo>
                    <a:pt x="51092" y="26784"/>
                  </a:lnTo>
                  <a:lnTo>
                    <a:pt x="45922" y="19623"/>
                  </a:lnTo>
                  <a:lnTo>
                    <a:pt x="42569" y="18644"/>
                  </a:lnTo>
                  <a:lnTo>
                    <a:pt x="37073" y="18015"/>
                  </a:lnTo>
                  <a:lnTo>
                    <a:pt x="26789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29"/>
            <p:cNvSpPr/>
            <p:nvPr/>
          </p:nvSpPr>
          <p:spPr>
            <a:xfrm>
              <a:off x="6831210" y="3518339"/>
              <a:ext cx="169665" cy="71396"/>
            </a:xfrm>
            <a:custGeom>
              <a:avLst/>
              <a:gdLst/>
              <a:ahLst/>
              <a:cxnLst/>
              <a:rect l="0" t="0" r="0" b="0"/>
              <a:pathLst>
                <a:path w="169665" h="71396">
                  <a:moveTo>
                    <a:pt x="0" y="44606"/>
                  </a:moveTo>
                  <a:lnTo>
                    <a:pt x="12429" y="44606"/>
                  </a:lnTo>
                  <a:lnTo>
                    <a:pt x="18092" y="41960"/>
                  </a:lnTo>
                  <a:lnTo>
                    <a:pt x="20991" y="39866"/>
                  </a:lnTo>
                  <a:lnTo>
                    <a:pt x="62747" y="26126"/>
                  </a:lnTo>
                  <a:lnTo>
                    <a:pt x="74521" y="21510"/>
                  </a:lnTo>
                  <a:lnTo>
                    <a:pt x="104195" y="13563"/>
                  </a:lnTo>
                  <a:lnTo>
                    <a:pt x="121859" y="3674"/>
                  </a:lnTo>
                  <a:lnTo>
                    <a:pt x="151346" y="54"/>
                  </a:lnTo>
                  <a:lnTo>
                    <a:pt x="155901" y="0"/>
                  </a:lnTo>
                  <a:lnTo>
                    <a:pt x="157512" y="978"/>
                  </a:lnTo>
                  <a:lnTo>
                    <a:pt x="158587" y="2622"/>
                  </a:lnTo>
                  <a:lnTo>
                    <a:pt x="160098" y="9677"/>
                  </a:lnTo>
                  <a:lnTo>
                    <a:pt x="160610" y="16209"/>
                  </a:lnTo>
                  <a:lnTo>
                    <a:pt x="166847" y="24628"/>
                  </a:lnTo>
                  <a:lnTo>
                    <a:pt x="168829" y="32954"/>
                  </a:lnTo>
                  <a:lnTo>
                    <a:pt x="169555" y="42876"/>
                  </a:lnTo>
                  <a:lnTo>
                    <a:pt x="164892" y="48834"/>
                  </a:lnTo>
                  <a:lnTo>
                    <a:pt x="164499" y="50401"/>
                  </a:lnTo>
                  <a:lnTo>
                    <a:pt x="165228" y="51446"/>
                  </a:lnTo>
                  <a:lnTo>
                    <a:pt x="166707" y="52143"/>
                  </a:lnTo>
                  <a:lnTo>
                    <a:pt x="167693" y="53599"/>
                  </a:lnTo>
                  <a:lnTo>
                    <a:pt x="169587" y="62061"/>
                  </a:lnTo>
                  <a:lnTo>
                    <a:pt x="169664" y="713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30"/>
            <p:cNvSpPr/>
            <p:nvPr/>
          </p:nvSpPr>
          <p:spPr>
            <a:xfrm>
              <a:off x="6867298" y="3420070"/>
              <a:ext cx="25177" cy="196454"/>
            </a:xfrm>
            <a:custGeom>
              <a:avLst/>
              <a:gdLst/>
              <a:ahLst/>
              <a:cxnLst/>
              <a:rect l="0" t="0" r="0" b="0"/>
              <a:pathLst>
                <a:path w="25177" h="196454">
                  <a:moveTo>
                    <a:pt x="8561" y="0"/>
                  </a:moveTo>
                  <a:lnTo>
                    <a:pt x="873" y="7689"/>
                  </a:lnTo>
                  <a:lnTo>
                    <a:pt x="0" y="13302"/>
                  </a:lnTo>
                  <a:lnTo>
                    <a:pt x="8323" y="56517"/>
                  </a:lnTo>
                  <a:lnTo>
                    <a:pt x="9483" y="68560"/>
                  </a:lnTo>
                  <a:lnTo>
                    <a:pt x="16240" y="95655"/>
                  </a:lnTo>
                  <a:lnTo>
                    <a:pt x="17441" y="140245"/>
                  </a:lnTo>
                  <a:lnTo>
                    <a:pt x="18462" y="148652"/>
                  </a:lnTo>
                  <a:lnTo>
                    <a:pt x="25176" y="171246"/>
                  </a:lnTo>
                  <a:lnTo>
                    <a:pt x="24598" y="174687"/>
                  </a:lnTo>
                  <a:lnTo>
                    <a:pt x="17504" y="196383"/>
                  </a:lnTo>
                  <a:lnTo>
                    <a:pt x="17490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31"/>
            <p:cNvSpPr/>
            <p:nvPr/>
          </p:nvSpPr>
          <p:spPr>
            <a:xfrm>
              <a:off x="6679419" y="3527227"/>
              <a:ext cx="133933" cy="89293"/>
            </a:xfrm>
            <a:custGeom>
              <a:avLst/>
              <a:gdLst/>
              <a:ahLst/>
              <a:cxnLst/>
              <a:rect l="0" t="0" r="0" b="0"/>
              <a:pathLst>
                <a:path w="133933" h="89293">
                  <a:moveTo>
                    <a:pt x="71424" y="8929"/>
                  </a:moveTo>
                  <a:lnTo>
                    <a:pt x="66685" y="4188"/>
                  </a:lnTo>
                  <a:lnTo>
                    <a:pt x="61711" y="1861"/>
                  </a:lnTo>
                  <a:lnTo>
                    <a:pt x="40017" y="2"/>
                  </a:lnTo>
                  <a:lnTo>
                    <a:pt x="32242" y="0"/>
                  </a:lnTo>
                  <a:lnTo>
                    <a:pt x="30420" y="992"/>
                  </a:lnTo>
                  <a:lnTo>
                    <a:pt x="29206" y="2646"/>
                  </a:lnTo>
                  <a:lnTo>
                    <a:pt x="26864" y="7129"/>
                  </a:lnTo>
                  <a:lnTo>
                    <a:pt x="20959" y="15231"/>
                  </a:lnTo>
                  <a:lnTo>
                    <a:pt x="17776" y="23915"/>
                  </a:lnTo>
                  <a:lnTo>
                    <a:pt x="3689" y="42672"/>
                  </a:lnTo>
                  <a:lnTo>
                    <a:pt x="312" y="67633"/>
                  </a:lnTo>
                  <a:lnTo>
                    <a:pt x="0" y="87500"/>
                  </a:lnTo>
                  <a:lnTo>
                    <a:pt x="988" y="88099"/>
                  </a:lnTo>
                  <a:lnTo>
                    <a:pt x="16238" y="89250"/>
                  </a:lnTo>
                  <a:lnTo>
                    <a:pt x="30133" y="89292"/>
                  </a:lnTo>
                  <a:lnTo>
                    <a:pt x="35875" y="86649"/>
                  </a:lnTo>
                  <a:lnTo>
                    <a:pt x="38795" y="84554"/>
                  </a:lnTo>
                  <a:lnTo>
                    <a:pt x="42040" y="79582"/>
                  </a:lnTo>
                  <a:lnTo>
                    <a:pt x="44474" y="74065"/>
                  </a:lnTo>
                  <a:lnTo>
                    <a:pt x="60014" y="53557"/>
                  </a:lnTo>
                  <a:lnTo>
                    <a:pt x="62384" y="47615"/>
                  </a:lnTo>
                  <a:lnTo>
                    <a:pt x="68305" y="38692"/>
                  </a:lnTo>
                  <a:lnTo>
                    <a:pt x="70038" y="32740"/>
                  </a:lnTo>
                  <a:lnTo>
                    <a:pt x="71493" y="30756"/>
                  </a:lnTo>
                  <a:lnTo>
                    <a:pt x="73454" y="29434"/>
                  </a:lnTo>
                  <a:lnTo>
                    <a:pt x="75754" y="28552"/>
                  </a:lnTo>
                  <a:lnTo>
                    <a:pt x="77288" y="26972"/>
                  </a:lnTo>
                  <a:lnTo>
                    <a:pt x="80344" y="17895"/>
                  </a:lnTo>
                  <a:lnTo>
                    <a:pt x="80354" y="34368"/>
                  </a:lnTo>
                  <a:lnTo>
                    <a:pt x="95799" y="53757"/>
                  </a:lnTo>
                  <a:lnTo>
                    <a:pt x="96604" y="56674"/>
                  </a:lnTo>
                  <a:lnTo>
                    <a:pt x="98132" y="58618"/>
                  </a:lnTo>
                  <a:lnTo>
                    <a:pt x="104032" y="62347"/>
                  </a:lnTo>
                  <a:lnTo>
                    <a:pt x="114710" y="78713"/>
                  </a:lnTo>
                  <a:lnTo>
                    <a:pt x="118113" y="79632"/>
                  </a:lnTo>
                  <a:lnTo>
                    <a:pt x="133932" y="803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32"/>
            <p:cNvSpPr/>
            <p:nvPr/>
          </p:nvSpPr>
          <p:spPr>
            <a:xfrm>
              <a:off x="6474132" y="3464718"/>
              <a:ext cx="133837" cy="169665"/>
            </a:xfrm>
            <a:custGeom>
              <a:avLst/>
              <a:gdLst/>
              <a:ahLst/>
              <a:cxnLst/>
              <a:rect l="0" t="0" r="0" b="0"/>
              <a:pathLst>
                <a:path w="133837" h="169665">
                  <a:moveTo>
                    <a:pt x="17750" y="0"/>
                  </a:moveTo>
                  <a:lnTo>
                    <a:pt x="10063" y="0"/>
                  </a:lnTo>
                  <a:lnTo>
                    <a:pt x="9649" y="993"/>
                  </a:lnTo>
                  <a:lnTo>
                    <a:pt x="9189" y="4741"/>
                  </a:lnTo>
                  <a:lnTo>
                    <a:pt x="8074" y="6138"/>
                  </a:lnTo>
                  <a:lnTo>
                    <a:pt x="1165" y="8563"/>
                  </a:lnTo>
                  <a:lnTo>
                    <a:pt x="457" y="11412"/>
                  </a:lnTo>
                  <a:lnTo>
                    <a:pt x="3" y="21327"/>
                  </a:lnTo>
                  <a:lnTo>
                    <a:pt x="2586" y="27008"/>
                  </a:lnTo>
                  <a:lnTo>
                    <a:pt x="6050" y="32840"/>
                  </a:lnTo>
                  <a:lnTo>
                    <a:pt x="8273" y="44668"/>
                  </a:lnTo>
                  <a:lnTo>
                    <a:pt x="8811" y="82103"/>
                  </a:lnTo>
                  <a:lnTo>
                    <a:pt x="11462" y="88746"/>
                  </a:lnTo>
                  <a:lnTo>
                    <a:pt x="13558" y="91906"/>
                  </a:lnTo>
                  <a:lnTo>
                    <a:pt x="16509" y="105835"/>
                  </a:lnTo>
                  <a:lnTo>
                    <a:pt x="17749" y="150032"/>
                  </a:lnTo>
                  <a:lnTo>
                    <a:pt x="17750" y="160724"/>
                  </a:lnTo>
                  <a:lnTo>
                    <a:pt x="17750" y="153045"/>
                  </a:lnTo>
                  <a:lnTo>
                    <a:pt x="16759" y="152632"/>
                  </a:lnTo>
                  <a:lnTo>
                    <a:pt x="13010" y="152173"/>
                  </a:lnTo>
                  <a:lnTo>
                    <a:pt x="11614" y="151058"/>
                  </a:lnTo>
                  <a:lnTo>
                    <a:pt x="10063" y="147174"/>
                  </a:lnTo>
                  <a:lnTo>
                    <a:pt x="7849" y="119034"/>
                  </a:lnTo>
                  <a:lnTo>
                    <a:pt x="1757" y="107151"/>
                  </a:lnTo>
                  <a:lnTo>
                    <a:pt x="0" y="86321"/>
                  </a:lnTo>
                  <a:lnTo>
                    <a:pt x="2585" y="80368"/>
                  </a:lnTo>
                  <a:lnTo>
                    <a:pt x="6049" y="74415"/>
                  </a:lnTo>
                  <a:lnTo>
                    <a:pt x="8992" y="65485"/>
                  </a:lnTo>
                  <a:lnTo>
                    <a:pt x="21142" y="50602"/>
                  </a:lnTo>
                  <a:lnTo>
                    <a:pt x="26865" y="47295"/>
                  </a:lnTo>
                  <a:lnTo>
                    <a:pt x="32715" y="44833"/>
                  </a:lnTo>
                  <a:lnTo>
                    <a:pt x="53473" y="29271"/>
                  </a:lnTo>
                  <a:lnTo>
                    <a:pt x="65377" y="27280"/>
                  </a:lnTo>
                  <a:lnTo>
                    <a:pt x="71328" y="29653"/>
                  </a:lnTo>
                  <a:lnTo>
                    <a:pt x="87425" y="43053"/>
                  </a:lnTo>
                  <a:lnTo>
                    <a:pt x="112081" y="78214"/>
                  </a:lnTo>
                  <a:lnTo>
                    <a:pt x="117853" y="96332"/>
                  </a:lnTo>
                  <a:lnTo>
                    <a:pt x="121772" y="103338"/>
                  </a:lnTo>
                  <a:lnTo>
                    <a:pt x="124288" y="115920"/>
                  </a:lnTo>
                  <a:lnTo>
                    <a:pt x="125817" y="137085"/>
                  </a:lnTo>
                  <a:lnTo>
                    <a:pt x="133002" y="151375"/>
                  </a:lnTo>
                  <a:lnTo>
                    <a:pt x="133836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7" name="SMARTInkShape-Group4"/>
          <p:cNvGrpSpPr/>
          <p:nvPr/>
        </p:nvGrpSpPr>
        <p:grpSpPr>
          <a:xfrm>
            <a:off x="6572249" y="1500296"/>
            <a:ext cx="1589486" cy="901791"/>
            <a:chOff x="6572249" y="1500296"/>
            <a:chExt cx="1589486" cy="901791"/>
          </a:xfrm>
        </p:grpSpPr>
        <p:sp>
          <p:nvSpPr>
            <p:cNvPr id="76" name="SMARTInkShape-33"/>
            <p:cNvSpPr/>
            <p:nvPr/>
          </p:nvSpPr>
          <p:spPr>
            <a:xfrm>
              <a:off x="7976727" y="2062758"/>
              <a:ext cx="140359" cy="241102"/>
            </a:xfrm>
            <a:custGeom>
              <a:avLst/>
              <a:gdLst/>
              <a:ahLst/>
              <a:cxnLst/>
              <a:rect l="0" t="0" r="0" b="0"/>
              <a:pathLst>
                <a:path w="140359" h="241102">
                  <a:moveTo>
                    <a:pt x="140358" y="0"/>
                  </a:moveTo>
                  <a:lnTo>
                    <a:pt x="135619" y="0"/>
                  </a:lnTo>
                  <a:lnTo>
                    <a:pt x="130645" y="2646"/>
                  </a:lnTo>
                  <a:lnTo>
                    <a:pt x="94906" y="32149"/>
                  </a:lnTo>
                  <a:lnTo>
                    <a:pt x="65839" y="72143"/>
                  </a:lnTo>
                  <a:lnTo>
                    <a:pt x="36165" y="116179"/>
                  </a:lnTo>
                  <a:lnTo>
                    <a:pt x="9058" y="160747"/>
                  </a:lnTo>
                  <a:lnTo>
                    <a:pt x="912" y="184881"/>
                  </a:lnTo>
                  <a:lnTo>
                    <a:pt x="0" y="197263"/>
                  </a:lnTo>
                  <a:lnTo>
                    <a:pt x="2901" y="206073"/>
                  </a:lnTo>
                  <a:lnTo>
                    <a:pt x="10113" y="216611"/>
                  </a:lnTo>
                  <a:lnTo>
                    <a:pt x="39742" y="235089"/>
                  </a:lnTo>
                  <a:lnTo>
                    <a:pt x="57188" y="239320"/>
                  </a:lnTo>
                  <a:lnTo>
                    <a:pt x="95710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34"/>
            <p:cNvSpPr/>
            <p:nvPr/>
          </p:nvSpPr>
          <p:spPr>
            <a:xfrm>
              <a:off x="7867054" y="2259211"/>
              <a:ext cx="7690" cy="8930"/>
            </a:xfrm>
            <a:custGeom>
              <a:avLst/>
              <a:gdLst/>
              <a:ahLst/>
              <a:cxnLst/>
              <a:rect l="0" t="0" r="0" b="0"/>
              <a:pathLst>
                <a:path w="7690" h="8930">
                  <a:moveTo>
                    <a:pt x="0" y="0"/>
                  </a:moveTo>
                  <a:lnTo>
                    <a:pt x="0" y="8821"/>
                  </a:lnTo>
                  <a:lnTo>
                    <a:pt x="7689" y="8920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35"/>
            <p:cNvSpPr/>
            <p:nvPr/>
          </p:nvSpPr>
          <p:spPr>
            <a:xfrm>
              <a:off x="7608093" y="2062758"/>
              <a:ext cx="223243" cy="80368"/>
            </a:xfrm>
            <a:custGeom>
              <a:avLst/>
              <a:gdLst/>
              <a:ahLst/>
              <a:cxnLst/>
              <a:rect l="0" t="0" r="0" b="0"/>
              <a:pathLst>
                <a:path w="223243" h="80368">
                  <a:moveTo>
                    <a:pt x="0" y="80367"/>
                  </a:moveTo>
                  <a:lnTo>
                    <a:pt x="0" y="75626"/>
                  </a:lnTo>
                  <a:lnTo>
                    <a:pt x="2646" y="70653"/>
                  </a:lnTo>
                  <a:lnTo>
                    <a:pt x="4741" y="67938"/>
                  </a:lnTo>
                  <a:lnTo>
                    <a:pt x="9713" y="64921"/>
                  </a:lnTo>
                  <a:lnTo>
                    <a:pt x="32037" y="54704"/>
                  </a:lnTo>
                  <a:lnTo>
                    <a:pt x="72129" y="33870"/>
                  </a:lnTo>
                  <a:lnTo>
                    <a:pt x="113430" y="14922"/>
                  </a:lnTo>
                  <a:lnTo>
                    <a:pt x="151280" y="3241"/>
                  </a:lnTo>
                  <a:lnTo>
                    <a:pt x="195393" y="427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36"/>
            <p:cNvSpPr/>
            <p:nvPr/>
          </p:nvSpPr>
          <p:spPr>
            <a:xfrm>
              <a:off x="7617023" y="2089547"/>
              <a:ext cx="125016" cy="249608"/>
            </a:xfrm>
            <a:custGeom>
              <a:avLst/>
              <a:gdLst/>
              <a:ahLst/>
              <a:cxnLst/>
              <a:rect l="0" t="0" r="0" b="0"/>
              <a:pathLst>
                <a:path w="125016" h="249608">
                  <a:moveTo>
                    <a:pt x="125015" y="0"/>
                  </a:moveTo>
                  <a:lnTo>
                    <a:pt x="116455" y="0"/>
                  </a:lnTo>
                  <a:lnTo>
                    <a:pt x="116086" y="25147"/>
                  </a:lnTo>
                  <a:lnTo>
                    <a:pt x="107525" y="51559"/>
                  </a:lnTo>
                  <a:lnTo>
                    <a:pt x="107159" y="74812"/>
                  </a:lnTo>
                  <a:lnTo>
                    <a:pt x="108150" y="76664"/>
                  </a:lnTo>
                  <a:lnTo>
                    <a:pt x="109804" y="77898"/>
                  </a:lnTo>
                  <a:lnTo>
                    <a:pt x="111897" y="78721"/>
                  </a:lnTo>
                  <a:lnTo>
                    <a:pt x="113294" y="80262"/>
                  </a:lnTo>
                  <a:lnTo>
                    <a:pt x="114845" y="84620"/>
                  </a:lnTo>
                  <a:lnTo>
                    <a:pt x="116082" y="127666"/>
                  </a:lnTo>
                  <a:lnTo>
                    <a:pt x="116086" y="154414"/>
                  </a:lnTo>
                  <a:lnTo>
                    <a:pt x="121230" y="172752"/>
                  </a:lnTo>
                  <a:lnTo>
                    <a:pt x="115676" y="199362"/>
                  </a:lnTo>
                  <a:lnTo>
                    <a:pt x="103734" y="221628"/>
                  </a:lnTo>
                  <a:lnTo>
                    <a:pt x="95382" y="230132"/>
                  </a:lnTo>
                  <a:lnTo>
                    <a:pt x="85056" y="236226"/>
                  </a:lnTo>
                  <a:lnTo>
                    <a:pt x="43386" y="248599"/>
                  </a:lnTo>
                  <a:lnTo>
                    <a:pt x="33250" y="249607"/>
                  </a:lnTo>
                  <a:lnTo>
                    <a:pt x="19223" y="245165"/>
                  </a:lnTo>
                  <a:lnTo>
                    <a:pt x="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37"/>
            <p:cNvSpPr/>
            <p:nvPr/>
          </p:nvSpPr>
          <p:spPr>
            <a:xfrm>
              <a:off x="7625952" y="2223492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8930" y="0"/>
                  </a:moveTo>
                  <a:lnTo>
                    <a:pt x="33" y="0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38"/>
            <p:cNvSpPr/>
            <p:nvPr/>
          </p:nvSpPr>
          <p:spPr>
            <a:xfrm>
              <a:off x="8152804" y="168771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39"/>
            <p:cNvSpPr/>
            <p:nvPr/>
          </p:nvSpPr>
          <p:spPr>
            <a:xfrm>
              <a:off x="7938626" y="1500296"/>
              <a:ext cx="115952" cy="230658"/>
            </a:xfrm>
            <a:custGeom>
              <a:avLst/>
              <a:gdLst/>
              <a:ahLst/>
              <a:cxnLst/>
              <a:rect l="0" t="0" r="0" b="0"/>
              <a:pathLst>
                <a:path w="115952" h="230658">
                  <a:moveTo>
                    <a:pt x="115951" y="8821"/>
                  </a:moveTo>
                  <a:lnTo>
                    <a:pt x="107391" y="259"/>
                  </a:lnTo>
                  <a:lnTo>
                    <a:pt x="102390" y="0"/>
                  </a:lnTo>
                  <a:lnTo>
                    <a:pt x="97357" y="2586"/>
                  </a:lnTo>
                  <a:lnTo>
                    <a:pt x="55885" y="34444"/>
                  </a:lnTo>
                  <a:lnTo>
                    <a:pt x="20655" y="73252"/>
                  </a:lnTo>
                  <a:lnTo>
                    <a:pt x="7570" y="93947"/>
                  </a:lnTo>
                  <a:lnTo>
                    <a:pt x="2149" y="117388"/>
                  </a:lnTo>
                  <a:lnTo>
                    <a:pt x="0" y="157200"/>
                  </a:lnTo>
                  <a:lnTo>
                    <a:pt x="898" y="172289"/>
                  </a:lnTo>
                  <a:lnTo>
                    <a:pt x="4624" y="180031"/>
                  </a:lnTo>
                  <a:lnTo>
                    <a:pt x="38240" y="216776"/>
                  </a:lnTo>
                  <a:lnTo>
                    <a:pt x="44371" y="220308"/>
                  </a:lnTo>
                  <a:lnTo>
                    <a:pt x="50403" y="222870"/>
                  </a:lnTo>
                  <a:lnTo>
                    <a:pt x="59378" y="228898"/>
                  </a:lnTo>
                  <a:lnTo>
                    <a:pt x="65342" y="230657"/>
                  </a:lnTo>
                  <a:lnTo>
                    <a:pt x="68322" y="230133"/>
                  </a:lnTo>
                  <a:lnTo>
                    <a:pt x="80232" y="224810"/>
                  </a:lnTo>
                  <a:lnTo>
                    <a:pt x="98092" y="2231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40"/>
            <p:cNvSpPr/>
            <p:nvPr/>
          </p:nvSpPr>
          <p:spPr>
            <a:xfrm>
              <a:off x="7840265" y="1696640"/>
              <a:ext cx="5145" cy="8931"/>
            </a:xfrm>
            <a:custGeom>
              <a:avLst/>
              <a:gdLst/>
              <a:ahLst/>
              <a:cxnLst/>
              <a:rect l="0" t="0" r="0" b="0"/>
              <a:pathLst>
                <a:path w="5145" h="8931">
                  <a:moveTo>
                    <a:pt x="0" y="0"/>
                  </a:moveTo>
                  <a:lnTo>
                    <a:pt x="5144" y="0"/>
                  </a:lnTo>
                  <a:lnTo>
                    <a:pt x="873" y="0"/>
                  </a:lnTo>
                  <a:lnTo>
                    <a:pt x="51" y="8103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41"/>
            <p:cNvSpPr/>
            <p:nvPr/>
          </p:nvSpPr>
          <p:spPr>
            <a:xfrm>
              <a:off x="7636682" y="1527021"/>
              <a:ext cx="150006" cy="240899"/>
            </a:xfrm>
            <a:custGeom>
              <a:avLst/>
              <a:gdLst/>
              <a:ahLst/>
              <a:cxnLst/>
              <a:rect l="0" t="0" r="0" b="0"/>
              <a:pathLst>
                <a:path w="150006" h="240899">
                  <a:moveTo>
                    <a:pt x="141075" y="44604"/>
                  </a:moveTo>
                  <a:lnTo>
                    <a:pt x="133387" y="36915"/>
                  </a:lnTo>
                  <a:lnTo>
                    <a:pt x="132255" y="28095"/>
                  </a:lnTo>
                  <a:lnTo>
                    <a:pt x="132148" y="5789"/>
                  </a:lnTo>
                  <a:lnTo>
                    <a:pt x="131155" y="3844"/>
                  </a:lnTo>
                  <a:lnTo>
                    <a:pt x="129501" y="2548"/>
                  </a:lnTo>
                  <a:lnTo>
                    <a:pt x="125017" y="1108"/>
                  </a:lnTo>
                  <a:lnTo>
                    <a:pt x="102335" y="0"/>
                  </a:lnTo>
                  <a:lnTo>
                    <a:pt x="96406" y="2621"/>
                  </a:lnTo>
                  <a:lnTo>
                    <a:pt x="74413" y="17174"/>
                  </a:lnTo>
                  <a:lnTo>
                    <a:pt x="45906" y="57054"/>
                  </a:lnTo>
                  <a:lnTo>
                    <a:pt x="23395" y="98645"/>
                  </a:lnTo>
                  <a:lnTo>
                    <a:pt x="7312" y="135824"/>
                  </a:lnTo>
                  <a:lnTo>
                    <a:pt x="0" y="165259"/>
                  </a:lnTo>
                  <a:lnTo>
                    <a:pt x="1646" y="177934"/>
                  </a:lnTo>
                  <a:lnTo>
                    <a:pt x="13537" y="207242"/>
                  </a:lnTo>
                  <a:lnTo>
                    <a:pt x="19238" y="215445"/>
                  </a:lnTo>
                  <a:lnTo>
                    <a:pt x="44602" y="234946"/>
                  </a:lnTo>
                  <a:lnTo>
                    <a:pt x="53880" y="238341"/>
                  </a:lnTo>
                  <a:lnTo>
                    <a:pt x="88833" y="240898"/>
                  </a:lnTo>
                  <a:lnTo>
                    <a:pt x="119316" y="231953"/>
                  </a:lnTo>
                  <a:lnTo>
                    <a:pt x="131963" y="225221"/>
                  </a:lnTo>
                  <a:lnTo>
                    <a:pt x="135001" y="224547"/>
                  </a:lnTo>
                  <a:lnTo>
                    <a:pt x="150005" y="2142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42"/>
            <p:cNvSpPr/>
            <p:nvPr/>
          </p:nvSpPr>
          <p:spPr>
            <a:xfrm>
              <a:off x="7375921" y="1625203"/>
              <a:ext cx="133946" cy="8898"/>
            </a:xfrm>
            <a:custGeom>
              <a:avLst/>
              <a:gdLst/>
              <a:ahLst/>
              <a:cxnLst/>
              <a:rect l="0" t="0" r="0" b="0"/>
              <a:pathLst>
                <a:path w="133946" h="8898">
                  <a:moveTo>
                    <a:pt x="0" y="0"/>
                  </a:moveTo>
                  <a:lnTo>
                    <a:pt x="7689" y="7689"/>
                  </a:lnTo>
                  <a:lnTo>
                    <a:pt x="13303" y="8562"/>
                  </a:lnTo>
                  <a:lnTo>
                    <a:pt x="34628" y="8897"/>
                  </a:lnTo>
                  <a:lnTo>
                    <a:pt x="78682" y="367"/>
                  </a:lnTo>
                  <a:lnTo>
                    <a:pt x="123107" y="3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43"/>
            <p:cNvSpPr/>
            <p:nvPr/>
          </p:nvSpPr>
          <p:spPr>
            <a:xfrm>
              <a:off x="7277695" y="2277070"/>
              <a:ext cx="116086" cy="8931"/>
            </a:xfrm>
            <a:custGeom>
              <a:avLst/>
              <a:gdLst/>
              <a:ahLst/>
              <a:cxnLst/>
              <a:rect l="0" t="0" r="0" b="0"/>
              <a:pathLst>
                <a:path w="116086" h="8931">
                  <a:moveTo>
                    <a:pt x="0" y="8930"/>
                  </a:moveTo>
                  <a:lnTo>
                    <a:pt x="40993" y="8930"/>
                  </a:lnTo>
                  <a:lnTo>
                    <a:pt x="49969" y="7938"/>
                  </a:lnTo>
                  <a:lnTo>
                    <a:pt x="74546" y="1862"/>
                  </a:lnTo>
                  <a:lnTo>
                    <a:pt x="11608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44"/>
            <p:cNvSpPr/>
            <p:nvPr/>
          </p:nvSpPr>
          <p:spPr>
            <a:xfrm>
              <a:off x="7206257" y="2116349"/>
              <a:ext cx="169660" cy="241076"/>
            </a:xfrm>
            <a:custGeom>
              <a:avLst/>
              <a:gdLst/>
              <a:ahLst/>
              <a:cxnLst/>
              <a:rect l="0" t="0" r="0" b="0"/>
              <a:pathLst>
                <a:path w="169660" h="241076">
                  <a:moveTo>
                    <a:pt x="0" y="35705"/>
                  </a:moveTo>
                  <a:lnTo>
                    <a:pt x="7689" y="43394"/>
                  </a:lnTo>
                  <a:lnTo>
                    <a:pt x="13303" y="44268"/>
                  </a:lnTo>
                  <a:lnTo>
                    <a:pt x="25990" y="44526"/>
                  </a:lnTo>
                  <a:lnTo>
                    <a:pt x="34041" y="41941"/>
                  </a:lnTo>
                  <a:lnTo>
                    <a:pt x="57510" y="30390"/>
                  </a:lnTo>
                  <a:lnTo>
                    <a:pt x="98494" y="19964"/>
                  </a:lnTo>
                  <a:lnTo>
                    <a:pt x="142717" y="2582"/>
                  </a:lnTo>
                  <a:lnTo>
                    <a:pt x="169463" y="0"/>
                  </a:lnTo>
                  <a:lnTo>
                    <a:pt x="169659" y="25718"/>
                  </a:lnTo>
                  <a:lnTo>
                    <a:pt x="160569" y="66576"/>
                  </a:lnTo>
                  <a:lnTo>
                    <a:pt x="152705" y="110294"/>
                  </a:lnTo>
                  <a:lnTo>
                    <a:pt x="147183" y="152206"/>
                  </a:lnTo>
                  <a:lnTo>
                    <a:pt x="138513" y="192977"/>
                  </a:lnTo>
                  <a:lnTo>
                    <a:pt x="134547" y="213451"/>
                  </a:lnTo>
                  <a:lnTo>
                    <a:pt x="133980" y="235086"/>
                  </a:lnTo>
                  <a:lnTo>
                    <a:pt x="134961" y="237087"/>
                  </a:lnTo>
                  <a:lnTo>
                    <a:pt x="136607" y="238420"/>
                  </a:lnTo>
                  <a:lnTo>
                    <a:pt x="142843" y="241075"/>
                  </a:lnTo>
                  <a:lnTo>
                    <a:pt x="142866" y="236344"/>
                  </a:lnTo>
                  <a:lnTo>
                    <a:pt x="141877" y="234949"/>
                  </a:lnTo>
                  <a:lnTo>
                    <a:pt x="140225" y="234019"/>
                  </a:lnTo>
                  <a:lnTo>
                    <a:pt x="133945" y="2321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45"/>
            <p:cNvSpPr/>
            <p:nvPr/>
          </p:nvSpPr>
          <p:spPr>
            <a:xfrm>
              <a:off x="7029428" y="2107406"/>
              <a:ext cx="96354" cy="281607"/>
            </a:xfrm>
            <a:custGeom>
              <a:avLst/>
              <a:gdLst/>
              <a:ahLst/>
              <a:cxnLst/>
              <a:rect l="0" t="0" r="0" b="0"/>
              <a:pathLst>
                <a:path w="96354" h="281607">
                  <a:moveTo>
                    <a:pt x="69673" y="0"/>
                  </a:moveTo>
                  <a:lnTo>
                    <a:pt x="61985" y="0"/>
                  </a:lnTo>
                  <a:lnTo>
                    <a:pt x="53860" y="6137"/>
                  </a:lnTo>
                  <a:lnTo>
                    <a:pt x="48424" y="7689"/>
                  </a:lnTo>
                  <a:lnTo>
                    <a:pt x="42700" y="13670"/>
                  </a:lnTo>
                  <a:lnTo>
                    <a:pt x="19065" y="56740"/>
                  </a:lnTo>
                  <a:lnTo>
                    <a:pt x="2204" y="92290"/>
                  </a:lnTo>
                  <a:lnTo>
                    <a:pt x="0" y="104187"/>
                  </a:lnTo>
                  <a:lnTo>
                    <a:pt x="1665" y="113443"/>
                  </a:lnTo>
                  <a:lnTo>
                    <a:pt x="5536" y="124232"/>
                  </a:lnTo>
                  <a:lnTo>
                    <a:pt x="6079" y="127470"/>
                  </a:lnTo>
                  <a:lnTo>
                    <a:pt x="9328" y="133714"/>
                  </a:lnTo>
                  <a:lnTo>
                    <a:pt x="11584" y="136767"/>
                  </a:lnTo>
                  <a:lnTo>
                    <a:pt x="16736" y="140160"/>
                  </a:lnTo>
                  <a:lnTo>
                    <a:pt x="24926" y="142518"/>
                  </a:lnTo>
                  <a:lnTo>
                    <a:pt x="29280" y="142716"/>
                  </a:lnTo>
                  <a:lnTo>
                    <a:pt x="34523" y="140159"/>
                  </a:lnTo>
                  <a:lnTo>
                    <a:pt x="63731" y="113062"/>
                  </a:lnTo>
                  <a:lnTo>
                    <a:pt x="67032" y="107135"/>
                  </a:lnTo>
                  <a:lnTo>
                    <a:pt x="78189" y="68829"/>
                  </a:lnTo>
                  <a:lnTo>
                    <a:pt x="78600" y="46048"/>
                  </a:lnTo>
                  <a:lnTo>
                    <a:pt x="79595" y="75873"/>
                  </a:lnTo>
                  <a:lnTo>
                    <a:pt x="86291" y="104372"/>
                  </a:lnTo>
                  <a:lnTo>
                    <a:pt x="87369" y="143685"/>
                  </a:lnTo>
                  <a:lnTo>
                    <a:pt x="86467" y="160102"/>
                  </a:lnTo>
                  <a:lnTo>
                    <a:pt x="79424" y="200105"/>
                  </a:lnTo>
                  <a:lnTo>
                    <a:pt x="79840" y="223332"/>
                  </a:lnTo>
                  <a:lnTo>
                    <a:pt x="87374" y="267609"/>
                  </a:lnTo>
                  <a:lnTo>
                    <a:pt x="87427" y="270679"/>
                  </a:lnTo>
                  <a:lnTo>
                    <a:pt x="88455" y="272726"/>
                  </a:lnTo>
                  <a:lnTo>
                    <a:pt x="90131" y="274091"/>
                  </a:lnTo>
                  <a:lnTo>
                    <a:pt x="92241" y="275001"/>
                  </a:lnTo>
                  <a:lnTo>
                    <a:pt x="93648" y="276599"/>
                  </a:lnTo>
                  <a:lnTo>
                    <a:pt x="95629" y="281606"/>
                  </a:lnTo>
                  <a:lnTo>
                    <a:pt x="95906" y="281003"/>
                  </a:lnTo>
                  <a:lnTo>
                    <a:pt x="96353" y="277647"/>
                  </a:lnTo>
                  <a:lnTo>
                    <a:pt x="87532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46"/>
            <p:cNvSpPr/>
            <p:nvPr/>
          </p:nvSpPr>
          <p:spPr>
            <a:xfrm>
              <a:off x="6902651" y="2160984"/>
              <a:ext cx="17857" cy="241103"/>
            </a:xfrm>
            <a:custGeom>
              <a:avLst/>
              <a:gdLst/>
              <a:ahLst/>
              <a:cxnLst/>
              <a:rect l="0" t="0" r="0" b="0"/>
              <a:pathLst>
                <a:path w="17857" h="241103">
                  <a:moveTo>
                    <a:pt x="17856" y="0"/>
                  </a:moveTo>
                  <a:lnTo>
                    <a:pt x="13117" y="4741"/>
                  </a:lnTo>
                  <a:lnTo>
                    <a:pt x="10789" y="12360"/>
                  </a:lnTo>
                  <a:lnTo>
                    <a:pt x="9000" y="55716"/>
                  </a:lnTo>
                  <a:lnTo>
                    <a:pt x="6296" y="89720"/>
                  </a:lnTo>
                  <a:lnTo>
                    <a:pt x="826" y="134001"/>
                  </a:lnTo>
                  <a:lnTo>
                    <a:pt x="106" y="178601"/>
                  </a:lnTo>
                  <a:lnTo>
                    <a:pt x="1" y="220916"/>
                  </a:lnTo>
                  <a:lnTo>
                    <a:pt x="0" y="224668"/>
                  </a:lnTo>
                  <a:lnTo>
                    <a:pt x="991" y="227169"/>
                  </a:lnTo>
                  <a:lnTo>
                    <a:pt x="2645" y="228837"/>
                  </a:lnTo>
                  <a:lnTo>
                    <a:pt x="4738" y="229949"/>
                  </a:lnTo>
                  <a:lnTo>
                    <a:pt x="6135" y="231682"/>
                  </a:lnTo>
                  <a:lnTo>
                    <a:pt x="7686" y="236254"/>
                  </a:lnTo>
                  <a:lnTo>
                    <a:pt x="9091" y="237870"/>
                  </a:lnTo>
                  <a:lnTo>
                    <a:pt x="17856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47"/>
            <p:cNvSpPr/>
            <p:nvPr/>
          </p:nvSpPr>
          <p:spPr>
            <a:xfrm>
              <a:off x="6741923" y="2134195"/>
              <a:ext cx="187515" cy="142793"/>
            </a:xfrm>
            <a:custGeom>
              <a:avLst/>
              <a:gdLst/>
              <a:ahLst/>
              <a:cxnLst/>
              <a:rect l="0" t="0" r="0" b="0"/>
              <a:pathLst>
                <a:path w="187515" h="142793">
                  <a:moveTo>
                    <a:pt x="8920" y="0"/>
                  </a:moveTo>
                  <a:lnTo>
                    <a:pt x="8920" y="7689"/>
                  </a:lnTo>
                  <a:lnTo>
                    <a:pt x="4181" y="13303"/>
                  </a:lnTo>
                  <a:lnTo>
                    <a:pt x="1853" y="21126"/>
                  </a:lnTo>
                  <a:lnTo>
                    <a:pt x="155" y="60933"/>
                  </a:lnTo>
                  <a:lnTo>
                    <a:pt x="0" y="99347"/>
                  </a:lnTo>
                  <a:lnTo>
                    <a:pt x="2641" y="106332"/>
                  </a:lnTo>
                  <a:lnTo>
                    <a:pt x="20981" y="135632"/>
                  </a:lnTo>
                  <a:lnTo>
                    <a:pt x="29495" y="139656"/>
                  </a:lnTo>
                  <a:lnTo>
                    <a:pt x="73361" y="142792"/>
                  </a:lnTo>
                  <a:lnTo>
                    <a:pt x="101448" y="141872"/>
                  </a:lnTo>
                  <a:lnTo>
                    <a:pt x="142881" y="131851"/>
                  </a:lnTo>
                  <a:lnTo>
                    <a:pt x="158084" y="124395"/>
                  </a:lnTo>
                  <a:lnTo>
                    <a:pt x="187514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48"/>
            <p:cNvSpPr/>
            <p:nvPr/>
          </p:nvSpPr>
          <p:spPr>
            <a:xfrm>
              <a:off x="6661546" y="2125265"/>
              <a:ext cx="17860" cy="250033"/>
            </a:xfrm>
            <a:custGeom>
              <a:avLst/>
              <a:gdLst/>
              <a:ahLst/>
              <a:cxnLst/>
              <a:rect l="0" t="0" r="0" b="0"/>
              <a:pathLst>
                <a:path w="17860" h="250033">
                  <a:moveTo>
                    <a:pt x="0" y="0"/>
                  </a:moveTo>
                  <a:lnTo>
                    <a:pt x="0" y="42317"/>
                  </a:lnTo>
                  <a:lnTo>
                    <a:pt x="7689" y="82188"/>
                  </a:lnTo>
                  <a:lnTo>
                    <a:pt x="8821" y="121677"/>
                  </a:lnTo>
                  <a:lnTo>
                    <a:pt x="9916" y="163690"/>
                  </a:lnTo>
                  <a:lnTo>
                    <a:pt x="17032" y="199429"/>
                  </a:lnTo>
                  <a:lnTo>
                    <a:pt x="17850" y="243924"/>
                  </a:lnTo>
                  <a:lnTo>
                    <a:pt x="17859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49"/>
            <p:cNvSpPr/>
            <p:nvPr/>
          </p:nvSpPr>
          <p:spPr>
            <a:xfrm>
              <a:off x="7179480" y="1571756"/>
              <a:ext cx="201237" cy="285620"/>
            </a:xfrm>
            <a:custGeom>
              <a:avLst/>
              <a:gdLst/>
              <a:ahLst/>
              <a:cxnLst/>
              <a:rect l="0" t="0" r="0" b="0"/>
              <a:pathLst>
                <a:path w="201237" h="285620">
                  <a:moveTo>
                    <a:pt x="17847" y="53447"/>
                  </a:moveTo>
                  <a:lnTo>
                    <a:pt x="10159" y="53447"/>
                  </a:lnTo>
                  <a:lnTo>
                    <a:pt x="9746" y="52455"/>
                  </a:lnTo>
                  <a:lnTo>
                    <a:pt x="8928" y="36938"/>
                  </a:lnTo>
                  <a:lnTo>
                    <a:pt x="21347" y="18537"/>
                  </a:lnTo>
                  <a:lnTo>
                    <a:pt x="25141" y="15291"/>
                  </a:lnTo>
                  <a:lnTo>
                    <a:pt x="56189" y="1363"/>
                  </a:lnTo>
                  <a:lnTo>
                    <a:pt x="82060" y="0"/>
                  </a:lnTo>
                  <a:lnTo>
                    <a:pt x="84468" y="948"/>
                  </a:lnTo>
                  <a:lnTo>
                    <a:pt x="86074" y="2573"/>
                  </a:lnTo>
                  <a:lnTo>
                    <a:pt x="90979" y="9600"/>
                  </a:lnTo>
                  <a:lnTo>
                    <a:pt x="93392" y="12309"/>
                  </a:lnTo>
                  <a:lnTo>
                    <a:pt x="96071" y="20612"/>
                  </a:lnTo>
                  <a:lnTo>
                    <a:pt x="98090" y="59569"/>
                  </a:lnTo>
                  <a:lnTo>
                    <a:pt x="93437" y="77310"/>
                  </a:lnTo>
                  <a:lnTo>
                    <a:pt x="73050" y="116745"/>
                  </a:lnTo>
                  <a:lnTo>
                    <a:pt x="50620" y="159715"/>
                  </a:lnTo>
                  <a:lnTo>
                    <a:pt x="29025" y="198959"/>
                  </a:lnTo>
                  <a:lnTo>
                    <a:pt x="13477" y="220398"/>
                  </a:lnTo>
                  <a:lnTo>
                    <a:pt x="9952" y="227858"/>
                  </a:lnTo>
                  <a:lnTo>
                    <a:pt x="3382" y="237637"/>
                  </a:lnTo>
                  <a:lnTo>
                    <a:pt x="121" y="249364"/>
                  </a:lnTo>
                  <a:lnTo>
                    <a:pt x="0" y="257541"/>
                  </a:lnTo>
                  <a:lnTo>
                    <a:pt x="989" y="257971"/>
                  </a:lnTo>
                  <a:lnTo>
                    <a:pt x="42676" y="258829"/>
                  </a:lnTo>
                  <a:lnTo>
                    <a:pt x="83517" y="258830"/>
                  </a:lnTo>
                  <a:lnTo>
                    <a:pt x="126757" y="258830"/>
                  </a:lnTo>
                  <a:lnTo>
                    <a:pt x="137689" y="259822"/>
                  </a:lnTo>
                  <a:lnTo>
                    <a:pt x="168914" y="267208"/>
                  </a:lnTo>
                  <a:lnTo>
                    <a:pt x="172136" y="267392"/>
                  </a:lnTo>
                  <a:lnTo>
                    <a:pt x="178363" y="270242"/>
                  </a:lnTo>
                  <a:lnTo>
                    <a:pt x="184438" y="273824"/>
                  </a:lnTo>
                  <a:lnTo>
                    <a:pt x="190445" y="275416"/>
                  </a:lnTo>
                  <a:lnTo>
                    <a:pt x="192443" y="276833"/>
                  </a:lnTo>
                  <a:lnTo>
                    <a:pt x="193776" y="278769"/>
                  </a:lnTo>
                  <a:lnTo>
                    <a:pt x="194664" y="281052"/>
                  </a:lnTo>
                  <a:lnTo>
                    <a:pt x="196248" y="282575"/>
                  </a:lnTo>
                  <a:lnTo>
                    <a:pt x="201236" y="284717"/>
                  </a:lnTo>
                  <a:lnTo>
                    <a:pt x="200629" y="285018"/>
                  </a:lnTo>
                  <a:lnTo>
                    <a:pt x="196441" y="2856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50"/>
            <p:cNvSpPr/>
            <p:nvPr/>
          </p:nvSpPr>
          <p:spPr>
            <a:xfrm>
              <a:off x="6956381" y="1536051"/>
              <a:ext cx="133791" cy="303465"/>
            </a:xfrm>
            <a:custGeom>
              <a:avLst/>
              <a:gdLst/>
              <a:ahLst/>
              <a:cxnLst/>
              <a:rect l="0" t="0" r="0" b="0"/>
              <a:pathLst>
                <a:path w="133791" h="303465">
                  <a:moveTo>
                    <a:pt x="124860" y="44504"/>
                  </a:moveTo>
                  <a:lnTo>
                    <a:pt x="120121" y="39763"/>
                  </a:lnTo>
                  <a:lnTo>
                    <a:pt x="119717" y="38367"/>
                  </a:lnTo>
                  <a:lnTo>
                    <a:pt x="120439" y="37436"/>
                  </a:lnTo>
                  <a:lnTo>
                    <a:pt x="121913" y="36815"/>
                  </a:lnTo>
                  <a:lnTo>
                    <a:pt x="121903" y="36401"/>
                  </a:lnTo>
                  <a:lnTo>
                    <a:pt x="119247" y="35942"/>
                  </a:lnTo>
                  <a:lnTo>
                    <a:pt x="118141" y="34827"/>
                  </a:lnTo>
                  <a:lnTo>
                    <a:pt x="116913" y="30942"/>
                  </a:lnTo>
                  <a:lnTo>
                    <a:pt x="116221" y="23177"/>
                  </a:lnTo>
                  <a:lnTo>
                    <a:pt x="115132" y="21356"/>
                  </a:lnTo>
                  <a:lnTo>
                    <a:pt x="113415" y="20142"/>
                  </a:lnTo>
                  <a:lnTo>
                    <a:pt x="111277" y="19333"/>
                  </a:lnTo>
                  <a:lnTo>
                    <a:pt x="109852" y="17802"/>
                  </a:lnTo>
                  <a:lnTo>
                    <a:pt x="104918" y="8214"/>
                  </a:lnTo>
                  <a:lnTo>
                    <a:pt x="99425" y="1506"/>
                  </a:lnTo>
                  <a:lnTo>
                    <a:pt x="96027" y="589"/>
                  </a:lnTo>
                  <a:lnTo>
                    <a:pt x="85762" y="0"/>
                  </a:lnTo>
                  <a:lnTo>
                    <a:pt x="80033" y="2565"/>
                  </a:lnTo>
                  <a:lnTo>
                    <a:pt x="50256" y="24765"/>
                  </a:lnTo>
                  <a:lnTo>
                    <a:pt x="29855" y="51623"/>
                  </a:lnTo>
                  <a:lnTo>
                    <a:pt x="11774" y="91578"/>
                  </a:lnTo>
                  <a:lnTo>
                    <a:pt x="3821" y="109825"/>
                  </a:lnTo>
                  <a:lnTo>
                    <a:pt x="0" y="145178"/>
                  </a:lnTo>
                  <a:lnTo>
                    <a:pt x="2560" y="151425"/>
                  </a:lnTo>
                  <a:lnTo>
                    <a:pt x="7547" y="158779"/>
                  </a:lnTo>
                  <a:lnTo>
                    <a:pt x="10875" y="159785"/>
                  </a:lnTo>
                  <a:lnTo>
                    <a:pt x="25836" y="160431"/>
                  </a:lnTo>
                  <a:lnTo>
                    <a:pt x="33886" y="157873"/>
                  </a:lnTo>
                  <a:lnTo>
                    <a:pt x="40771" y="154421"/>
                  </a:lnTo>
                  <a:lnTo>
                    <a:pt x="47139" y="152887"/>
                  </a:lnTo>
                  <a:lnTo>
                    <a:pt x="87553" y="122139"/>
                  </a:lnTo>
                  <a:lnTo>
                    <a:pt x="124808" y="80389"/>
                  </a:lnTo>
                  <a:lnTo>
                    <a:pt x="129799" y="74343"/>
                  </a:lnTo>
                  <a:lnTo>
                    <a:pt x="133745" y="62519"/>
                  </a:lnTo>
                  <a:lnTo>
                    <a:pt x="133787" y="70065"/>
                  </a:lnTo>
                  <a:lnTo>
                    <a:pt x="129049" y="75669"/>
                  </a:lnTo>
                  <a:lnTo>
                    <a:pt x="126722" y="83490"/>
                  </a:lnTo>
                  <a:lnTo>
                    <a:pt x="124933" y="127975"/>
                  </a:lnTo>
                  <a:lnTo>
                    <a:pt x="122219" y="172172"/>
                  </a:lnTo>
                  <a:lnTo>
                    <a:pt x="116483" y="213617"/>
                  </a:lnTo>
                  <a:lnTo>
                    <a:pt x="115953" y="255634"/>
                  </a:lnTo>
                  <a:lnTo>
                    <a:pt x="116930" y="270551"/>
                  </a:lnTo>
                  <a:lnTo>
                    <a:pt x="124753" y="293976"/>
                  </a:lnTo>
                  <a:lnTo>
                    <a:pt x="133790" y="3034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51"/>
            <p:cNvSpPr/>
            <p:nvPr/>
          </p:nvSpPr>
          <p:spPr>
            <a:xfrm>
              <a:off x="6822280" y="1562695"/>
              <a:ext cx="8931" cy="285751"/>
            </a:xfrm>
            <a:custGeom>
              <a:avLst/>
              <a:gdLst/>
              <a:ahLst/>
              <a:cxnLst/>
              <a:rect l="0" t="0" r="0" b="0"/>
              <a:pathLst>
                <a:path w="8931" h="285751">
                  <a:moveTo>
                    <a:pt x="8930" y="0"/>
                  </a:moveTo>
                  <a:lnTo>
                    <a:pt x="8930" y="39902"/>
                  </a:lnTo>
                  <a:lnTo>
                    <a:pt x="8930" y="83084"/>
                  </a:lnTo>
                  <a:lnTo>
                    <a:pt x="7939" y="98442"/>
                  </a:lnTo>
                  <a:lnTo>
                    <a:pt x="828" y="142816"/>
                  </a:lnTo>
                  <a:lnTo>
                    <a:pt x="74" y="186449"/>
                  </a:lnTo>
                  <a:lnTo>
                    <a:pt x="4" y="229444"/>
                  </a:lnTo>
                  <a:lnTo>
                    <a:pt x="2648" y="238566"/>
                  </a:lnTo>
                  <a:lnTo>
                    <a:pt x="6139" y="245928"/>
                  </a:lnTo>
                  <a:lnTo>
                    <a:pt x="8564" y="261789"/>
                  </a:lnTo>
                  <a:lnTo>
                    <a:pt x="8822" y="270824"/>
                  </a:lnTo>
                  <a:lnTo>
                    <a:pt x="6237" y="276801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52"/>
            <p:cNvSpPr/>
            <p:nvPr/>
          </p:nvSpPr>
          <p:spPr>
            <a:xfrm>
              <a:off x="6688335" y="1571993"/>
              <a:ext cx="160736" cy="150041"/>
            </a:xfrm>
            <a:custGeom>
              <a:avLst/>
              <a:gdLst/>
              <a:ahLst/>
              <a:cxnLst/>
              <a:rect l="0" t="0" r="0" b="0"/>
              <a:pathLst>
                <a:path w="160736" h="150041">
                  <a:moveTo>
                    <a:pt x="8930" y="8562"/>
                  </a:moveTo>
                  <a:lnTo>
                    <a:pt x="369" y="0"/>
                  </a:lnTo>
                  <a:lnTo>
                    <a:pt x="0" y="43104"/>
                  </a:lnTo>
                  <a:lnTo>
                    <a:pt x="0" y="87240"/>
                  </a:lnTo>
                  <a:lnTo>
                    <a:pt x="0" y="109355"/>
                  </a:lnTo>
                  <a:lnTo>
                    <a:pt x="2647" y="115536"/>
                  </a:lnTo>
                  <a:lnTo>
                    <a:pt x="20991" y="136543"/>
                  </a:lnTo>
                  <a:lnTo>
                    <a:pt x="26859" y="139856"/>
                  </a:lnTo>
                  <a:lnTo>
                    <a:pt x="32773" y="142321"/>
                  </a:lnTo>
                  <a:lnTo>
                    <a:pt x="41682" y="148295"/>
                  </a:lnTo>
                  <a:lnTo>
                    <a:pt x="47630" y="150040"/>
                  </a:lnTo>
                  <a:lnTo>
                    <a:pt x="56226" y="148170"/>
                  </a:lnTo>
                  <a:lnTo>
                    <a:pt x="72222" y="144185"/>
                  </a:lnTo>
                  <a:lnTo>
                    <a:pt x="95171" y="141736"/>
                  </a:lnTo>
                  <a:lnTo>
                    <a:pt x="124402" y="131496"/>
                  </a:lnTo>
                  <a:lnTo>
                    <a:pt x="127583" y="129213"/>
                  </a:lnTo>
                  <a:lnTo>
                    <a:pt x="150770" y="123922"/>
                  </a:lnTo>
                  <a:lnTo>
                    <a:pt x="160735" y="115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53"/>
            <p:cNvSpPr/>
            <p:nvPr/>
          </p:nvSpPr>
          <p:spPr>
            <a:xfrm>
              <a:off x="6572249" y="1536015"/>
              <a:ext cx="26790" cy="285642"/>
            </a:xfrm>
            <a:custGeom>
              <a:avLst/>
              <a:gdLst/>
              <a:ahLst/>
              <a:cxnLst/>
              <a:rect l="0" t="0" r="0" b="0"/>
              <a:pathLst>
                <a:path w="26790" h="285642">
                  <a:moveTo>
                    <a:pt x="0" y="8821"/>
                  </a:moveTo>
                  <a:lnTo>
                    <a:pt x="4741" y="8821"/>
                  </a:lnTo>
                  <a:lnTo>
                    <a:pt x="5145" y="7829"/>
                  </a:lnTo>
                  <a:lnTo>
                    <a:pt x="2949" y="4081"/>
                  </a:lnTo>
                  <a:lnTo>
                    <a:pt x="2958" y="2684"/>
                  </a:lnTo>
                  <a:lnTo>
                    <a:pt x="3957" y="1753"/>
                  </a:lnTo>
                  <a:lnTo>
                    <a:pt x="8640" y="0"/>
                  </a:lnTo>
                  <a:lnTo>
                    <a:pt x="8930" y="42732"/>
                  </a:lnTo>
                  <a:lnTo>
                    <a:pt x="9922" y="83513"/>
                  </a:lnTo>
                  <a:lnTo>
                    <a:pt x="17032" y="119970"/>
                  </a:lnTo>
                  <a:lnTo>
                    <a:pt x="17787" y="162777"/>
                  </a:lnTo>
                  <a:lnTo>
                    <a:pt x="17856" y="205226"/>
                  </a:lnTo>
                  <a:lnTo>
                    <a:pt x="17860" y="249137"/>
                  </a:lnTo>
                  <a:lnTo>
                    <a:pt x="17860" y="270713"/>
                  </a:lnTo>
                  <a:lnTo>
                    <a:pt x="18852" y="272712"/>
                  </a:lnTo>
                  <a:lnTo>
                    <a:pt x="20506" y="274045"/>
                  </a:lnTo>
                  <a:lnTo>
                    <a:pt x="22600" y="274934"/>
                  </a:lnTo>
                  <a:lnTo>
                    <a:pt x="23996" y="276519"/>
                  </a:lnTo>
                  <a:lnTo>
                    <a:pt x="26789" y="2856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99019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155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 smtClean="0"/>
              <a:t>Mais, pourquoi quitter d’Europe?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853" y="162880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Les Européens sont allés en Amérique du Nord car: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Ils voulaient </a:t>
            </a:r>
            <a:r>
              <a:rPr lang="fr-FR" dirty="0"/>
              <a:t>promouvoir leur culture et </a:t>
            </a:r>
            <a:r>
              <a:rPr lang="fr-FR" dirty="0" smtClean="0"/>
              <a:t>religion.</a:t>
            </a:r>
          </a:p>
          <a:p>
            <a:endParaRPr lang="en-CA" dirty="0"/>
          </a:p>
          <a:p>
            <a:r>
              <a:rPr lang="fr-FR" dirty="0" smtClean="0"/>
              <a:t>Ils </a:t>
            </a:r>
            <a:r>
              <a:rPr lang="fr-FR" dirty="0"/>
              <a:t>cherchaient de nouvelles possibilités </a:t>
            </a:r>
            <a:r>
              <a:rPr lang="fr-FR" dirty="0" smtClean="0"/>
              <a:t>économiques.</a:t>
            </a:r>
          </a:p>
          <a:p>
            <a:endParaRPr lang="en-CA" dirty="0"/>
          </a:p>
          <a:p>
            <a:r>
              <a:rPr lang="fr-FR" dirty="0" smtClean="0"/>
              <a:t>Ils </a:t>
            </a:r>
            <a:r>
              <a:rPr lang="fr-FR" dirty="0"/>
              <a:t>cherchaient des ressources </a:t>
            </a:r>
            <a:r>
              <a:rPr lang="fr-FR" dirty="0" smtClean="0"/>
              <a:t>naturelles.</a:t>
            </a:r>
            <a:endParaRPr lang="en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47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91" y="548680"/>
            <a:ext cx="8183880" cy="1051560"/>
          </a:xfrm>
        </p:spPr>
        <p:txBody>
          <a:bodyPr/>
          <a:lstStyle/>
          <a:p>
            <a:r>
              <a:rPr lang="fr-CA" dirty="0" smtClean="0"/>
              <a:t>Des Traités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591" y="1916832"/>
            <a:ext cx="8183880" cy="4187952"/>
          </a:xfrm>
        </p:spPr>
        <p:txBody>
          <a:bodyPr/>
          <a:lstStyle/>
          <a:p>
            <a:r>
              <a:rPr lang="fr-CA" dirty="0" smtClean="0"/>
              <a:t>Des Britanniques ont convaincu des groupe autochtones à signer des traités.</a:t>
            </a:r>
          </a:p>
          <a:p>
            <a:endParaRPr lang="fr-CA" dirty="0"/>
          </a:p>
          <a:p>
            <a:r>
              <a:rPr lang="fr-CA" dirty="0" smtClean="0"/>
              <a:t>Pourquoi? Dresse une liste de points de vue Britanniques et Autochtones. </a:t>
            </a:r>
          </a:p>
          <a:p>
            <a:endParaRPr lang="fr-CA" dirty="0"/>
          </a:p>
          <a:p>
            <a:r>
              <a:rPr lang="fr-CA" dirty="0" smtClean="0"/>
              <a:t>Vous verrez une grave vérité…</a:t>
            </a:r>
            <a:endParaRPr lang="fr-CA" dirty="0"/>
          </a:p>
        </p:txBody>
      </p:sp>
      <p:grpSp>
        <p:nvGrpSpPr>
          <p:cNvPr id="33" name="SMARTInkShape-Group5"/>
          <p:cNvGrpSpPr/>
          <p:nvPr/>
        </p:nvGrpSpPr>
        <p:grpSpPr>
          <a:xfrm>
            <a:off x="6572249" y="4464843"/>
            <a:ext cx="1500189" cy="517924"/>
            <a:chOff x="6572249" y="4464843"/>
            <a:chExt cx="1500189" cy="517924"/>
          </a:xfrm>
        </p:grpSpPr>
        <p:sp>
          <p:nvSpPr>
            <p:cNvPr id="24" name="SMARTInkShape-54"/>
            <p:cNvSpPr/>
            <p:nvPr/>
          </p:nvSpPr>
          <p:spPr>
            <a:xfrm>
              <a:off x="7956351" y="4625578"/>
              <a:ext cx="116087" cy="8930"/>
            </a:xfrm>
            <a:custGeom>
              <a:avLst/>
              <a:gdLst/>
              <a:ahLst/>
              <a:cxnLst/>
              <a:rect l="0" t="0" r="0" b="0"/>
              <a:pathLst>
                <a:path w="116087" h="8930">
                  <a:moveTo>
                    <a:pt x="0" y="8929"/>
                  </a:moveTo>
                  <a:lnTo>
                    <a:pt x="16250" y="8929"/>
                  </a:lnTo>
                  <a:lnTo>
                    <a:pt x="37075" y="1862"/>
                  </a:lnTo>
                  <a:lnTo>
                    <a:pt x="77471" y="109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55"/>
            <p:cNvSpPr/>
            <p:nvPr/>
          </p:nvSpPr>
          <p:spPr>
            <a:xfrm>
              <a:off x="7875984" y="4527387"/>
              <a:ext cx="133834" cy="214278"/>
            </a:xfrm>
            <a:custGeom>
              <a:avLst/>
              <a:gdLst/>
              <a:ahLst/>
              <a:cxnLst/>
              <a:rect l="0" t="0" r="0" b="0"/>
              <a:pathLst>
                <a:path w="133834" h="214278">
                  <a:moveTo>
                    <a:pt x="0" y="35683"/>
                  </a:moveTo>
                  <a:lnTo>
                    <a:pt x="26067" y="35683"/>
                  </a:lnTo>
                  <a:lnTo>
                    <a:pt x="34075" y="33037"/>
                  </a:lnTo>
                  <a:lnTo>
                    <a:pt x="37600" y="30943"/>
                  </a:lnTo>
                  <a:lnTo>
                    <a:pt x="56522" y="27581"/>
                  </a:lnTo>
                  <a:lnTo>
                    <a:pt x="83264" y="25834"/>
                  </a:lnTo>
                  <a:lnTo>
                    <a:pt x="94344" y="19646"/>
                  </a:lnTo>
                  <a:lnTo>
                    <a:pt x="103911" y="12521"/>
                  </a:lnTo>
                  <a:lnTo>
                    <a:pt x="116033" y="6965"/>
                  </a:lnTo>
                  <a:lnTo>
                    <a:pt x="124490" y="374"/>
                  </a:lnTo>
                  <a:lnTo>
                    <a:pt x="132658" y="0"/>
                  </a:lnTo>
                  <a:lnTo>
                    <a:pt x="133088" y="980"/>
                  </a:lnTo>
                  <a:lnTo>
                    <a:pt x="133833" y="12396"/>
                  </a:lnTo>
                  <a:lnTo>
                    <a:pt x="120640" y="51976"/>
                  </a:lnTo>
                  <a:lnTo>
                    <a:pt x="116686" y="80517"/>
                  </a:lnTo>
                  <a:lnTo>
                    <a:pt x="116138" y="123134"/>
                  </a:lnTo>
                  <a:lnTo>
                    <a:pt x="116089" y="166544"/>
                  </a:lnTo>
                  <a:lnTo>
                    <a:pt x="118733" y="175864"/>
                  </a:lnTo>
                  <a:lnTo>
                    <a:pt x="122223" y="183313"/>
                  </a:lnTo>
                  <a:lnTo>
                    <a:pt x="124648" y="199237"/>
                  </a:lnTo>
                  <a:lnTo>
                    <a:pt x="125015" y="2142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56"/>
            <p:cNvSpPr/>
            <p:nvPr/>
          </p:nvSpPr>
          <p:spPr>
            <a:xfrm>
              <a:off x="7665457" y="4527460"/>
              <a:ext cx="178411" cy="205239"/>
            </a:xfrm>
            <a:custGeom>
              <a:avLst/>
              <a:gdLst/>
              <a:ahLst/>
              <a:cxnLst/>
              <a:rect l="0" t="0" r="0" b="0"/>
              <a:pathLst>
                <a:path w="178411" h="205239">
                  <a:moveTo>
                    <a:pt x="5144" y="8821"/>
                  </a:moveTo>
                  <a:lnTo>
                    <a:pt x="0" y="8821"/>
                  </a:lnTo>
                  <a:lnTo>
                    <a:pt x="5068" y="8821"/>
                  </a:lnTo>
                  <a:lnTo>
                    <a:pt x="5122" y="4080"/>
                  </a:lnTo>
                  <a:lnTo>
                    <a:pt x="6120" y="2684"/>
                  </a:lnTo>
                  <a:lnTo>
                    <a:pt x="9878" y="1133"/>
                  </a:lnTo>
                  <a:lnTo>
                    <a:pt x="26135" y="0"/>
                  </a:lnTo>
                  <a:lnTo>
                    <a:pt x="67890" y="10919"/>
                  </a:lnTo>
                  <a:lnTo>
                    <a:pt x="106037" y="26865"/>
                  </a:lnTo>
                  <a:lnTo>
                    <a:pt x="125658" y="35665"/>
                  </a:lnTo>
                  <a:lnTo>
                    <a:pt x="141177" y="47527"/>
                  </a:lnTo>
                  <a:lnTo>
                    <a:pt x="144978" y="53474"/>
                  </a:lnTo>
                  <a:lnTo>
                    <a:pt x="145993" y="56449"/>
                  </a:lnTo>
                  <a:lnTo>
                    <a:pt x="145676" y="59424"/>
                  </a:lnTo>
                  <a:lnTo>
                    <a:pt x="140153" y="74306"/>
                  </a:lnTo>
                  <a:lnTo>
                    <a:pt x="137815" y="76290"/>
                  </a:lnTo>
                  <a:lnTo>
                    <a:pt x="126033" y="79082"/>
                  </a:lnTo>
                  <a:lnTo>
                    <a:pt x="114825" y="80902"/>
                  </a:lnTo>
                  <a:lnTo>
                    <a:pt x="93764" y="87258"/>
                  </a:lnTo>
                  <a:lnTo>
                    <a:pt x="63577" y="89154"/>
                  </a:lnTo>
                  <a:lnTo>
                    <a:pt x="62951" y="90158"/>
                  </a:lnTo>
                  <a:lnTo>
                    <a:pt x="63525" y="91820"/>
                  </a:lnTo>
                  <a:lnTo>
                    <a:pt x="64901" y="93919"/>
                  </a:lnTo>
                  <a:lnTo>
                    <a:pt x="66811" y="95319"/>
                  </a:lnTo>
                  <a:lnTo>
                    <a:pt x="77003" y="100211"/>
                  </a:lnTo>
                  <a:lnTo>
                    <a:pt x="114612" y="123817"/>
                  </a:lnTo>
                  <a:lnTo>
                    <a:pt x="158720" y="148481"/>
                  </a:lnTo>
                  <a:lnTo>
                    <a:pt x="177235" y="163571"/>
                  </a:lnTo>
                  <a:lnTo>
                    <a:pt x="178410" y="166559"/>
                  </a:lnTo>
                  <a:lnTo>
                    <a:pt x="178201" y="169542"/>
                  </a:lnTo>
                  <a:lnTo>
                    <a:pt x="175813" y="178481"/>
                  </a:lnTo>
                  <a:lnTo>
                    <a:pt x="175478" y="181459"/>
                  </a:lnTo>
                  <a:lnTo>
                    <a:pt x="172461" y="187413"/>
                  </a:lnTo>
                  <a:lnTo>
                    <a:pt x="170266" y="190390"/>
                  </a:lnTo>
                  <a:lnTo>
                    <a:pt x="162537" y="193698"/>
                  </a:lnTo>
                  <a:lnTo>
                    <a:pt x="118123" y="204344"/>
                  </a:lnTo>
                  <a:lnTo>
                    <a:pt x="83052" y="205238"/>
                  </a:lnTo>
                  <a:lnTo>
                    <a:pt x="76811" y="202613"/>
                  </a:lnTo>
                  <a:lnTo>
                    <a:pt x="67652" y="196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57"/>
            <p:cNvSpPr/>
            <p:nvPr/>
          </p:nvSpPr>
          <p:spPr>
            <a:xfrm>
              <a:off x="7537069" y="4464843"/>
              <a:ext cx="88884" cy="339329"/>
            </a:xfrm>
            <a:custGeom>
              <a:avLst/>
              <a:gdLst/>
              <a:ahLst/>
              <a:cxnLst/>
              <a:rect l="0" t="0" r="0" b="0"/>
              <a:pathLst>
                <a:path w="88884" h="339329">
                  <a:moveTo>
                    <a:pt x="88883" y="0"/>
                  </a:moveTo>
                  <a:lnTo>
                    <a:pt x="88883" y="12429"/>
                  </a:lnTo>
                  <a:lnTo>
                    <a:pt x="86239" y="18092"/>
                  </a:lnTo>
                  <a:lnTo>
                    <a:pt x="84144" y="20991"/>
                  </a:lnTo>
                  <a:lnTo>
                    <a:pt x="73071" y="64042"/>
                  </a:lnTo>
                  <a:lnTo>
                    <a:pt x="58995" y="107359"/>
                  </a:lnTo>
                  <a:lnTo>
                    <a:pt x="47188" y="149053"/>
                  </a:lnTo>
                  <a:lnTo>
                    <a:pt x="35301" y="189626"/>
                  </a:lnTo>
                  <a:lnTo>
                    <a:pt x="23399" y="230824"/>
                  </a:lnTo>
                  <a:lnTo>
                    <a:pt x="12485" y="267625"/>
                  </a:lnTo>
                  <a:lnTo>
                    <a:pt x="6654" y="298266"/>
                  </a:lnTo>
                  <a:lnTo>
                    <a:pt x="2727" y="308180"/>
                  </a:lnTo>
                  <a:lnTo>
                    <a:pt x="0" y="327080"/>
                  </a:lnTo>
                  <a:lnTo>
                    <a:pt x="2417" y="331570"/>
                  </a:lnTo>
                  <a:lnTo>
                    <a:pt x="8516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58"/>
            <p:cNvSpPr/>
            <p:nvPr/>
          </p:nvSpPr>
          <p:spPr>
            <a:xfrm>
              <a:off x="7286806" y="4491632"/>
              <a:ext cx="142159" cy="232173"/>
            </a:xfrm>
            <a:custGeom>
              <a:avLst/>
              <a:gdLst/>
              <a:ahLst/>
              <a:cxnLst/>
              <a:rect l="0" t="0" r="0" b="0"/>
              <a:pathLst>
                <a:path w="142159" h="232173">
                  <a:moveTo>
                    <a:pt x="35537" y="0"/>
                  </a:moveTo>
                  <a:lnTo>
                    <a:pt x="27849" y="7689"/>
                  </a:lnTo>
                  <a:lnTo>
                    <a:pt x="25861" y="15814"/>
                  </a:lnTo>
                  <a:lnTo>
                    <a:pt x="14211" y="34629"/>
                  </a:lnTo>
                  <a:lnTo>
                    <a:pt x="2931" y="74525"/>
                  </a:lnTo>
                  <a:lnTo>
                    <a:pt x="0" y="116093"/>
                  </a:lnTo>
                  <a:lnTo>
                    <a:pt x="892" y="127995"/>
                  </a:lnTo>
                  <a:lnTo>
                    <a:pt x="17915" y="169664"/>
                  </a:lnTo>
                  <a:lnTo>
                    <a:pt x="24728" y="180579"/>
                  </a:lnTo>
                  <a:lnTo>
                    <a:pt x="45272" y="195670"/>
                  </a:lnTo>
                  <a:lnTo>
                    <a:pt x="56732" y="201066"/>
                  </a:lnTo>
                  <a:lnTo>
                    <a:pt x="98066" y="205131"/>
                  </a:lnTo>
                  <a:lnTo>
                    <a:pt x="108969" y="204279"/>
                  </a:lnTo>
                  <a:lnTo>
                    <a:pt x="117122" y="200593"/>
                  </a:lnTo>
                  <a:lnTo>
                    <a:pt x="127290" y="192940"/>
                  </a:lnTo>
                  <a:lnTo>
                    <a:pt x="136586" y="179648"/>
                  </a:lnTo>
                  <a:lnTo>
                    <a:pt x="140884" y="167882"/>
                  </a:lnTo>
                  <a:lnTo>
                    <a:pt x="142158" y="153372"/>
                  </a:lnTo>
                  <a:lnTo>
                    <a:pt x="134958" y="123680"/>
                  </a:lnTo>
                  <a:lnTo>
                    <a:pt x="133568" y="121148"/>
                  </a:lnTo>
                  <a:lnTo>
                    <a:pt x="131649" y="119461"/>
                  </a:lnTo>
                  <a:lnTo>
                    <a:pt x="129377" y="118336"/>
                  </a:lnTo>
                  <a:lnTo>
                    <a:pt x="105116" y="116284"/>
                  </a:lnTo>
                  <a:lnTo>
                    <a:pt x="90659" y="120885"/>
                  </a:lnTo>
                  <a:lnTo>
                    <a:pt x="78549" y="128533"/>
                  </a:lnTo>
                  <a:lnTo>
                    <a:pt x="74497" y="134186"/>
                  </a:lnTo>
                  <a:lnTo>
                    <a:pt x="55895" y="178833"/>
                  </a:lnTo>
                  <a:lnTo>
                    <a:pt x="53890" y="202454"/>
                  </a:lnTo>
                  <a:lnTo>
                    <a:pt x="62326" y="2321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59"/>
            <p:cNvSpPr/>
            <p:nvPr/>
          </p:nvSpPr>
          <p:spPr>
            <a:xfrm>
              <a:off x="7054452" y="4482776"/>
              <a:ext cx="178404" cy="205188"/>
            </a:xfrm>
            <a:custGeom>
              <a:avLst/>
              <a:gdLst/>
              <a:ahLst/>
              <a:cxnLst/>
              <a:rect l="0" t="0" r="0" b="0"/>
              <a:pathLst>
                <a:path w="178404" h="205188">
                  <a:moveTo>
                    <a:pt x="0" y="8856"/>
                  </a:moveTo>
                  <a:lnTo>
                    <a:pt x="4741" y="8856"/>
                  </a:lnTo>
                  <a:lnTo>
                    <a:pt x="9714" y="6211"/>
                  </a:lnTo>
                  <a:lnTo>
                    <a:pt x="15232" y="2720"/>
                  </a:lnTo>
                  <a:lnTo>
                    <a:pt x="24909" y="755"/>
                  </a:lnTo>
                  <a:lnTo>
                    <a:pt x="63049" y="0"/>
                  </a:lnTo>
                  <a:lnTo>
                    <a:pt x="91462" y="2587"/>
                  </a:lnTo>
                  <a:lnTo>
                    <a:pt x="130706" y="10952"/>
                  </a:lnTo>
                  <a:lnTo>
                    <a:pt x="145212" y="21177"/>
                  </a:lnTo>
                  <a:lnTo>
                    <a:pt x="146418" y="24015"/>
                  </a:lnTo>
                  <a:lnTo>
                    <a:pt x="146229" y="26900"/>
                  </a:lnTo>
                  <a:lnTo>
                    <a:pt x="143373" y="32751"/>
                  </a:lnTo>
                  <a:lnTo>
                    <a:pt x="138797" y="38658"/>
                  </a:lnTo>
                  <a:lnTo>
                    <a:pt x="130811" y="41945"/>
                  </a:lnTo>
                  <a:lnTo>
                    <a:pt x="86789" y="53092"/>
                  </a:lnTo>
                  <a:lnTo>
                    <a:pt x="84648" y="54222"/>
                  </a:lnTo>
                  <a:lnTo>
                    <a:pt x="83222" y="55967"/>
                  </a:lnTo>
                  <a:lnTo>
                    <a:pt x="81636" y="60552"/>
                  </a:lnTo>
                  <a:lnTo>
                    <a:pt x="80931" y="65898"/>
                  </a:lnTo>
                  <a:lnTo>
                    <a:pt x="83264" y="71581"/>
                  </a:lnTo>
                  <a:lnTo>
                    <a:pt x="92846" y="83313"/>
                  </a:lnTo>
                  <a:lnTo>
                    <a:pt x="130301" y="105874"/>
                  </a:lnTo>
                  <a:lnTo>
                    <a:pt x="171228" y="150042"/>
                  </a:lnTo>
                  <a:lnTo>
                    <a:pt x="176412" y="162256"/>
                  </a:lnTo>
                  <a:lnTo>
                    <a:pt x="178403" y="181376"/>
                  </a:lnTo>
                  <a:lnTo>
                    <a:pt x="176483" y="184392"/>
                  </a:lnTo>
                  <a:lnTo>
                    <a:pt x="169057" y="190391"/>
                  </a:lnTo>
                  <a:lnTo>
                    <a:pt x="159142" y="193718"/>
                  </a:lnTo>
                  <a:lnTo>
                    <a:pt x="142403" y="198237"/>
                  </a:lnTo>
                  <a:lnTo>
                    <a:pt x="124876" y="203214"/>
                  </a:lnTo>
                  <a:lnTo>
                    <a:pt x="83336" y="205187"/>
                  </a:lnTo>
                  <a:lnTo>
                    <a:pt x="74080" y="202609"/>
                  </a:lnTo>
                  <a:lnTo>
                    <a:pt x="66659" y="199149"/>
                  </a:lnTo>
                  <a:lnTo>
                    <a:pt x="60054" y="197611"/>
                  </a:lnTo>
                  <a:lnTo>
                    <a:pt x="57895" y="196209"/>
                  </a:lnTo>
                  <a:lnTo>
                    <a:pt x="56457" y="194281"/>
                  </a:lnTo>
                  <a:lnTo>
                    <a:pt x="54858" y="189494"/>
                  </a:lnTo>
                  <a:lnTo>
                    <a:pt x="53578" y="1785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60"/>
            <p:cNvSpPr/>
            <p:nvPr/>
          </p:nvSpPr>
          <p:spPr>
            <a:xfrm>
              <a:off x="6902648" y="4670226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61"/>
            <p:cNvSpPr/>
            <p:nvPr/>
          </p:nvSpPr>
          <p:spPr>
            <a:xfrm>
              <a:off x="6572249" y="4483228"/>
              <a:ext cx="258427" cy="218552"/>
            </a:xfrm>
            <a:custGeom>
              <a:avLst/>
              <a:gdLst/>
              <a:ahLst/>
              <a:cxnLst/>
              <a:rect l="0" t="0" r="0" b="0"/>
              <a:pathLst>
                <a:path w="258427" h="218552">
                  <a:moveTo>
                    <a:pt x="0" y="53053"/>
                  </a:moveTo>
                  <a:lnTo>
                    <a:pt x="0" y="23500"/>
                  </a:lnTo>
                  <a:lnTo>
                    <a:pt x="2647" y="17429"/>
                  </a:lnTo>
                  <a:lnTo>
                    <a:pt x="12429" y="5447"/>
                  </a:lnTo>
                  <a:lnTo>
                    <a:pt x="20738" y="2129"/>
                  </a:lnTo>
                  <a:lnTo>
                    <a:pt x="46981" y="0"/>
                  </a:lnTo>
                  <a:lnTo>
                    <a:pt x="72129" y="4371"/>
                  </a:lnTo>
                  <a:lnTo>
                    <a:pt x="114423" y="21866"/>
                  </a:lnTo>
                  <a:lnTo>
                    <a:pt x="158349" y="44431"/>
                  </a:lnTo>
                  <a:lnTo>
                    <a:pt x="195982" y="72737"/>
                  </a:lnTo>
                  <a:lnTo>
                    <a:pt x="238395" y="113155"/>
                  </a:lnTo>
                  <a:lnTo>
                    <a:pt x="245250" y="119910"/>
                  </a:lnTo>
                  <a:lnTo>
                    <a:pt x="252869" y="135354"/>
                  </a:lnTo>
                  <a:lnTo>
                    <a:pt x="258426" y="177455"/>
                  </a:lnTo>
                  <a:lnTo>
                    <a:pt x="257731" y="188710"/>
                  </a:lnTo>
                  <a:lnTo>
                    <a:pt x="254116" y="197018"/>
                  </a:lnTo>
                  <a:lnTo>
                    <a:pt x="246555" y="204020"/>
                  </a:lnTo>
                  <a:lnTo>
                    <a:pt x="236581" y="209447"/>
                  </a:lnTo>
                  <a:lnTo>
                    <a:pt x="196134" y="218551"/>
                  </a:lnTo>
                  <a:lnTo>
                    <a:pt x="151961" y="211508"/>
                  </a:lnTo>
                  <a:lnTo>
                    <a:pt x="125016" y="2048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62"/>
            <p:cNvSpPr/>
            <p:nvPr/>
          </p:nvSpPr>
          <p:spPr>
            <a:xfrm>
              <a:off x="6680233" y="4554139"/>
              <a:ext cx="34892" cy="428628"/>
            </a:xfrm>
            <a:custGeom>
              <a:avLst/>
              <a:gdLst/>
              <a:ahLst/>
              <a:cxnLst/>
              <a:rect l="0" t="0" r="0" b="0"/>
              <a:pathLst>
                <a:path w="34892" h="428628">
                  <a:moveTo>
                    <a:pt x="8102" y="0"/>
                  </a:moveTo>
                  <a:lnTo>
                    <a:pt x="8102" y="4742"/>
                  </a:lnTo>
                  <a:lnTo>
                    <a:pt x="5457" y="9715"/>
                  </a:lnTo>
                  <a:lnTo>
                    <a:pt x="1966" y="15233"/>
                  </a:lnTo>
                  <a:lnTo>
                    <a:pt x="0" y="24910"/>
                  </a:lnTo>
                  <a:lnTo>
                    <a:pt x="238" y="65035"/>
                  </a:lnTo>
                  <a:lnTo>
                    <a:pt x="6255" y="105599"/>
                  </a:lnTo>
                  <a:lnTo>
                    <a:pt x="7736" y="142569"/>
                  </a:lnTo>
                  <a:lnTo>
                    <a:pt x="8030" y="185664"/>
                  </a:lnTo>
                  <a:lnTo>
                    <a:pt x="9073" y="220597"/>
                  </a:lnTo>
                  <a:lnTo>
                    <a:pt x="14233" y="256084"/>
                  </a:lnTo>
                  <a:lnTo>
                    <a:pt x="17195" y="291734"/>
                  </a:lnTo>
                  <a:lnTo>
                    <a:pt x="22924" y="326439"/>
                  </a:lnTo>
                  <a:lnTo>
                    <a:pt x="28008" y="365336"/>
                  </a:lnTo>
                  <a:lnTo>
                    <a:pt x="34288" y="409915"/>
                  </a:lnTo>
                  <a:lnTo>
                    <a:pt x="34891" y="4286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42688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62" y="404664"/>
            <a:ext cx="8183880" cy="1051560"/>
          </a:xfrm>
        </p:spPr>
        <p:txBody>
          <a:bodyPr/>
          <a:lstStyle/>
          <a:p>
            <a:r>
              <a:rPr lang="fr-CA" dirty="0" smtClean="0"/>
              <a:t>Raisons pour signer des traités</a:t>
            </a:r>
            <a:endParaRPr lang="fr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382177"/>
              </p:ext>
            </p:extLst>
          </p:nvPr>
        </p:nvGraphicFramePr>
        <p:xfrm>
          <a:off x="502920" y="1628800"/>
          <a:ext cx="8183562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Des Britanniques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Des Autochtones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1" name="SMARTInkShape-Group6"/>
          <p:cNvGrpSpPr/>
          <p:nvPr/>
        </p:nvGrpSpPr>
        <p:grpSpPr>
          <a:xfrm>
            <a:off x="848320" y="2196703"/>
            <a:ext cx="3812977" cy="857251"/>
            <a:chOff x="848320" y="2196703"/>
            <a:chExt cx="3812977" cy="857251"/>
          </a:xfrm>
        </p:grpSpPr>
        <p:sp>
          <p:nvSpPr>
            <p:cNvPr id="3" name="SMARTInkShape-63"/>
            <p:cNvSpPr/>
            <p:nvPr/>
          </p:nvSpPr>
          <p:spPr>
            <a:xfrm>
              <a:off x="4076137" y="2795114"/>
              <a:ext cx="245832" cy="98089"/>
            </a:xfrm>
            <a:custGeom>
              <a:avLst/>
              <a:gdLst/>
              <a:ahLst/>
              <a:cxnLst/>
              <a:rect l="0" t="0" r="0" b="0"/>
              <a:pathLst>
                <a:path w="245832" h="98089">
                  <a:moveTo>
                    <a:pt x="58308" y="17737"/>
                  </a:moveTo>
                  <a:lnTo>
                    <a:pt x="42058" y="17737"/>
                  </a:lnTo>
                  <a:lnTo>
                    <a:pt x="11811" y="38729"/>
                  </a:lnTo>
                  <a:lnTo>
                    <a:pt x="7877" y="44595"/>
                  </a:lnTo>
                  <a:lnTo>
                    <a:pt x="5137" y="50510"/>
                  </a:lnTo>
                  <a:lnTo>
                    <a:pt x="611" y="56446"/>
                  </a:lnTo>
                  <a:lnTo>
                    <a:pt x="0" y="59419"/>
                  </a:lnTo>
                  <a:lnTo>
                    <a:pt x="584" y="62392"/>
                  </a:lnTo>
                  <a:lnTo>
                    <a:pt x="2888" y="68342"/>
                  </a:lnTo>
                  <a:lnTo>
                    <a:pt x="3911" y="74293"/>
                  </a:lnTo>
                  <a:lnTo>
                    <a:pt x="9657" y="80246"/>
                  </a:lnTo>
                  <a:lnTo>
                    <a:pt x="18827" y="85206"/>
                  </a:lnTo>
                  <a:lnTo>
                    <a:pt x="38236" y="91036"/>
                  </a:lnTo>
                  <a:lnTo>
                    <a:pt x="41950" y="93393"/>
                  </a:lnTo>
                  <a:lnTo>
                    <a:pt x="56658" y="96709"/>
                  </a:lnTo>
                  <a:lnTo>
                    <a:pt x="73584" y="97691"/>
                  </a:lnTo>
                  <a:lnTo>
                    <a:pt x="82626" y="95275"/>
                  </a:lnTo>
                  <a:lnTo>
                    <a:pt x="109807" y="82643"/>
                  </a:lnTo>
                  <a:lnTo>
                    <a:pt x="116915" y="80319"/>
                  </a:lnTo>
                  <a:lnTo>
                    <a:pt x="123381" y="75978"/>
                  </a:lnTo>
                  <a:lnTo>
                    <a:pt x="126917" y="70742"/>
                  </a:lnTo>
                  <a:lnTo>
                    <a:pt x="129481" y="65107"/>
                  </a:lnTo>
                  <a:lnTo>
                    <a:pt x="133927" y="59296"/>
                  </a:lnTo>
                  <a:lnTo>
                    <a:pt x="139211" y="56052"/>
                  </a:lnTo>
                  <a:lnTo>
                    <a:pt x="144866" y="53617"/>
                  </a:lnTo>
                  <a:lnTo>
                    <a:pt x="153628" y="47661"/>
                  </a:lnTo>
                  <a:lnTo>
                    <a:pt x="162509" y="44463"/>
                  </a:lnTo>
                  <a:lnTo>
                    <a:pt x="168450" y="40199"/>
                  </a:lnTo>
                  <a:lnTo>
                    <a:pt x="171752" y="34996"/>
                  </a:lnTo>
                  <a:lnTo>
                    <a:pt x="172633" y="32220"/>
                  </a:lnTo>
                  <a:lnTo>
                    <a:pt x="174212" y="30369"/>
                  </a:lnTo>
                  <a:lnTo>
                    <a:pt x="186668" y="22414"/>
                  </a:lnTo>
                  <a:lnTo>
                    <a:pt x="189771" y="17170"/>
                  </a:lnTo>
                  <a:lnTo>
                    <a:pt x="191927" y="8917"/>
                  </a:lnTo>
                  <a:lnTo>
                    <a:pt x="192241" y="289"/>
                  </a:lnTo>
                  <a:lnTo>
                    <a:pt x="187509" y="0"/>
                  </a:lnTo>
                  <a:lnTo>
                    <a:pt x="182538" y="2578"/>
                  </a:lnTo>
                  <a:lnTo>
                    <a:pt x="162442" y="20872"/>
                  </a:lnTo>
                  <a:lnTo>
                    <a:pt x="159160" y="26737"/>
                  </a:lnTo>
                  <a:lnTo>
                    <a:pt x="149000" y="55196"/>
                  </a:lnTo>
                  <a:lnTo>
                    <a:pt x="149527" y="58584"/>
                  </a:lnTo>
                  <a:lnTo>
                    <a:pt x="160156" y="78924"/>
                  </a:lnTo>
                  <a:lnTo>
                    <a:pt x="168397" y="87265"/>
                  </a:lnTo>
                  <a:lnTo>
                    <a:pt x="177682" y="93287"/>
                  </a:lnTo>
                  <a:lnTo>
                    <a:pt x="185115" y="95963"/>
                  </a:lnTo>
                  <a:lnTo>
                    <a:pt x="229309" y="98049"/>
                  </a:lnTo>
                  <a:lnTo>
                    <a:pt x="239393" y="98088"/>
                  </a:lnTo>
                  <a:lnTo>
                    <a:pt x="241539" y="97102"/>
                  </a:lnTo>
                  <a:lnTo>
                    <a:pt x="242970" y="95451"/>
                  </a:lnTo>
                  <a:lnTo>
                    <a:pt x="245831" y="89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64"/>
            <p:cNvSpPr/>
            <p:nvPr/>
          </p:nvSpPr>
          <p:spPr>
            <a:xfrm>
              <a:off x="4268390" y="2571750"/>
              <a:ext cx="160169" cy="464345"/>
            </a:xfrm>
            <a:custGeom>
              <a:avLst/>
              <a:gdLst/>
              <a:ahLst/>
              <a:cxnLst/>
              <a:rect l="0" t="0" r="0" b="0"/>
              <a:pathLst>
                <a:path w="160169" h="464345">
                  <a:moveTo>
                    <a:pt x="71438" y="0"/>
                  </a:moveTo>
                  <a:lnTo>
                    <a:pt x="71438" y="4740"/>
                  </a:lnTo>
                  <a:lnTo>
                    <a:pt x="74083" y="9714"/>
                  </a:lnTo>
                  <a:lnTo>
                    <a:pt x="102482" y="49988"/>
                  </a:lnTo>
                  <a:lnTo>
                    <a:pt x="125269" y="88294"/>
                  </a:lnTo>
                  <a:lnTo>
                    <a:pt x="140304" y="118435"/>
                  </a:lnTo>
                  <a:lnTo>
                    <a:pt x="151043" y="152501"/>
                  </a:lnTo>
                  <a:lnTo>
                    <a:pt x="157863" y="187729"/>
                  </a:lnTo>
                  <a:lnTo>
                    <a:pt x="160168" y="230449"/>
                  </a:lnTo>
                  <a:lnTo>
                    <a:pt x="158639" y="273687"/>
                  </a:lnTo>
                  <a:lnTo>
                    <a:pt x="143932" y="311920"/>
                  </a:lnTo>
                  <a:lnTo>
                    <a:pt x="135407" y="330123"/>
                  </a:lnTo>
                  <a:lnTo>
                    <a:pt x="101984" y="370270"/>
                  </a:lnTo>
                  <a:lnTo>
                    <a:pt x="64473" y="408667"/>
                  </a:lnTo>
                  <a:lnTo>
                    <a:pt x="22088" y="451179"/>
                  </a:lnTo>
                  <a:lnTo>
                    <a:pt x="12278" y="460002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65"/>
            <p:cNvSpPr/>
            <p:nvPr/>
          </p:nvSpPr>
          <p:spPr>
            <a:xfrm>
              <a:off x="3848695" y="2814648"/>
              <a:ext cx="151791" cy="87501"/>
            </a:xfrm>
            <a:custGeom>
              <a:avLst/>
              <a:gdLst/>
              <a:ahLst/>
              <a:cxnLst/>
              <a:rect l="0" t="0" r="0" b="0"/>
              <a:pathLst>
                <a:path w="151791" h="87501">
                  <a:moveTo>
                    <a:pt x="0" y="33922"/>
                  </a:moveTo>
                  <a:lnTo>
                    <a:pt x="0" y="78158"/>
                  </a:lnTo>
                  <a:lnTo>
                    <a:pt x="0" y="57570"/>
                  </a:lnTo>
                  <a:lnTo>
                    <a:pt x="2646" y="51708"/>
                  </a:lnTo>
                  <a:lnTo>
                    <a:pt x="16223" y="30752"/>
                  </a:lnTo>
                  <a:lnTo>
                    <a:pt x="48004" y="10354"/>
                  </a:lnTo>
                  <a:lnTo>
                    <a:pt x="66589" y="2245"/>
                  </a:lnTo>
                  <a:lnTo>
                    <a:pt x="82181" y="0"/>
                  </a:lnTo>
                  <a:lnTo>
                    <a:pt x="126758" y="7403"/>
                  </a:lnTo>
                  <a:lnTo>
                    <a:pt x="138650" y="14048"/>
                  </a:lnTo>
                  <a:lnTo>
                    <a:pt x="145297" y="19467"/>
                  </a:lnTo>
                  <a:lnTo>
                    <a:pt x="148913" y="25183"/>
                  </a:lnTo>
                  <a:lnTo>
                    <a:pt x="150519" y="32022"/>
                  </a:lnTo>
                  <a:lnTo>
                    <a:pt x="151790" y="72510"/>
                  </a:lnTo>
                  <a:lnTo>
                    <a:pt x="150803" y="74530"/>
                  </a:lnTo>
                  <a:lnTo>
                    <a:pt x="149152" y="75877"/>
                  </a:lnTo>
                  <a:lnTo>
                    <a:pt x="147060" y="76775"/>
                  </a:lnTo>
                  <a:lnTo>
                    <a:pt x="145665" y="78366"/>
                  </a:lnTo>
                  <a:lnTo>
                    <a:pt x="142875" y="875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66"/>
            <p:cNvSpPr/>
            <p:nvPr/>
          </p:nvSpPr>
          <p:spPr>
            <a:xfrm>
              <a:off x="3609519" y="2803922"/>
              <a:ext cx="167739" cy="114310"/>
            </a:xfrm>
            <a:custGeom>
              <a:avLst/>
              <a:gdLst/>
              <a:ahLst/>
              <a:cxnLst/>
              <a:rect l="0" t="0" r="0" b="0"/>
              <a:pathLst>
                <a:path w="167739" h="114310">
                  <a:moveTo>
                    <a:pt x="114160" y="0"/>
                  </a:moveTo>
                  <a:lnTo>
                    <a:pt x="106472" y="7688"/>
                  </a:lnTo>
                  <a:lnTo>
                    <a:pt x="66229" y="34628"/>
                  </a:lnTo>
                  <a:lnTo>
                    <a:pt x="23036" y="73532"/>
                  </a:lnTo>
                  <a:lnTo>
                    <a:pt x="2405" y="94911"/>
                  </a:lnTo>
                  <a:lnTo>
                    <a:pt x="0" y="101052"/>
                  </a:lnTo>
                  <a:lnTo>
                    <a:pt x="350" y="104079"/>
                  </a:lnTo>
                  <a:lnTo>
                    <a:pt x="3386" y="110088"/>
                  </a:lnTo>
                  <a:lnTo>
                    <a:pt x="5584" y="112087"/>
                  </a:lnTo>
                  <a:lnTo>
                    <a:pt x="10672" y="114309"/>
                  </a:lnTo>
                  <a:lnTo>
                    <a:pt x="18887" y="112650"/>
                  </a:lnTo>
                  <a:lnTo>
                    <a:pt x="34668" y="108784"/>
                  </a:lnTo>
                  <a:lnTo>
                    <a:pt x="62519" y="102737"/>
                  </a:lnTo>
                  <a:lnTo>
                    <a:pt x="89555" y="90996"/>
                  </a:lnTo>
                  <a:lnTo>
                    <a:pt x="130254" y="55147"/>
                  </a:lnTo>
                  <a:lnTo>
                    <a:pt x="136196" y="44023"/>
                  </a:lnTo>
                  <a:lnTo>
                    <a:pt x="139829" y="33456"/>
                  </a:lnTo>
                  <a:lnTo>
                    <a:pt x="147600" y="18588"/>
                  </a:lnTo>
                  <a:lnTo>
                    <a:pt x="149867" y="8979"/>
                  </a:lnTo>
                  <a:lnTo>
                    <a:pt x="149879" y="51170"/>
                  </a:lnTo>
                  <a:lnTo>
                    <a:pt x="152525" y="60114"/>
                  </a:lnTo>
                  <a:lnTo>
                    <a:pt x="156016" y="68389"/>
                  </a:lnTo>
                  <a:lnTo>
                    <a:pt x="158777" y="96709"/>
                  </a:lnTo>
                  <a:lnTo>
                    <a:pt x="159780" y="97215"/>
                  </a:lnTo>
                  <a:lnTo>
                    <a:pt x="167738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67"/>
            <p:cNvSpPr/>
            <p:nvPr/>
          </p:nvSpPr>
          <p:spPr>
            <a:xfrm>
              <a:off x="3298839" y="2768322"/>
              <a:ext cx="264107" cy="151673"/>
            </a:xfrm>
            <a:custGeom>
              <a:avLst/>
              <a:gdLst/>
              <a:ahLst/>
              <a:cxnLst/>
              <a:rect l="0" t="0" r="0" b="0"/>
              <a:pathLst>
                <a:path w="264107" h="151673">
                  <a:moveTo>
                    <a:pt x="5145" y="35600"/>
                  </a:moveTo>
                  <a:lnTo>
                    <a:pt x="5145" y="40340"/>
                  </a:lnTo>
                  <a:lnTo>
                    <a:pt x="4153" y="40745"/>
                  </a:lnTo>
                  <a:lnTo>
                    <a:pt x="405" y="38548"/>
                  </a:lnTo>
                  <a:lnTo>
                    <a:pt x="0" y="37565"/>
                  </a:lnTo>
                  <a:lnTo>
                    <a:pt x="723" y="36910"/>
                  </a:lnTo>
                  <a:lnTo>
                    <a:pt x="5164" y="36182"/>
                  </a:lnTo>
                  <a:lnTo>
                    <a:pt x="18821" y="34780"/>
                  </a:lnTo>
                  <a:lnTo>
                    <a:pt x="56531" y="23194"/>
                  </a:lnTo>
                  <a:lnTo>
                    <a:pt x="94009" y="17825"/>
                  </a:lnTo>
                  <a:lnTo>
                    <a:pt x="134293" y="10194"/>
                  </a:lnTo>
                  <a:lnTo>
                    <a:pt x="176687" y="790"/>
                  </a:lnTo>
                  <a:lnTo>
                    <a:pt x="190368" y="0"/>
                  </a:lnTo>
                  <a:lnTo>
                    <a:pt x="191135" y="953"/>
                  </a:lnTo>
                  <a:lnTo>
                    <a:pt x="191987" y="4657"/>
                  </a:lnTo>
                  <a:lnTo>
                    <a:pt x="191222" y="6041"/>
                  </a:lnTo>
                  <a:lnTo>
                    <a:pt x="189720" y="6965"/>
                  </a:lnTo>
                  <a:lnTo>
                    <a:pt x="187726" y="7580"/>
                  </a:lnTo>
                  <a:lnTo>
                    <a:pt x="180180" y="13187"/>
                  </a:lnTo>
                  <a:lnTo>
                    <a:pt x="177196" y="18362"/>
                  </a:lnTo>
                  <a:lnTo>
                    <a:pt x="174878" y="23970"/>
                  </a:lnTo>
                  <a:lnTo>
                    <a:pt x="150616" y="53464"/>
                  </a:lnTo>
                  <a:lnTo>
                    <a:pt x="148789" y="65036"/>
                  </a:lnTo>
                  <a:lnTo>
                    <a:pt x="148065" y="96527"/>
                  </a:lnTo>
                  <a:lnTo>
                    <a:pt x="150686" y="105012"/>
                  </a:lnTo>
                  <a:lnTo>
                    <a:pt x="154166" y="112091"/>
                  </a:lnTo>
                  <a:lnTo>
                    <a:pt x="156583" y="127755"/>
                  </a:lnTo>
                  <a:lnTo>
                    <a:pt x="156950" y="151672"/>
                  </a:lnTo>
                  <a:lnTo>
                    <a:pt x="156950" y="130695"/>
                  </a:lnTo>
                  <a:lnTo>
                    <a:pt x="161690" y="117134"/>
                  </a:lnTo>
                  <a:lnTo>
                    <a:pt x="173173" y="100910"/>
                  </a:lnTo>
                  <a:lnTo>
                    <a:pt x="193521" y="82271"/>
                  </a:lnTo>
                  <a:lnTo>
                    <a:pt x="224531" y="65632"/>
                  </a:lnTo>
                  <a:lnTo>
                    <a:pt x="264106" y="53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8"/>
            <p:cNvSpPr/>
            <p:nvPr/>
          </p:nvSpPr>
          <p:spPr>
            <a:xfrm>
              <a:off x="3286493" y="2643188"/>
              <a:ext cx="222875" cy="62508"/>
            </a:xfrm>
            <a:custGeom>
              <a:avLst/>
              <a:gdLst/>
              <a:ahLst/>
              <a:cxnLst/>
              <a:rect l="0" t="0" r="0" b="0"/>
              <a:pathLst>
                <a:path w="222875" h="62508">
                  <a:moveTo>
                    <a:pt x="8561" y="62507"/>
                  </a:moveTo>
                  <a:lnTo>
                    <a:pt x="3821" y="62507"/>
                  </a:lnTo>
                  <a:lnTo>
                    <a:pt x="2424" y="61515"/>
                  </a:lnTo>
                  <a:lnTo>
                    <a:pt x="1494" y="59861"/>
                  </a:lnTo>
                  <a:lnTo>
                    <a:pt x="0" y="54819"/>
                  </a:lnTo>
                  <a:lnTo>
                    <a:pt x="14885" y="38419"/>
                  </a:lnTo>
                  <a:lnTo>
                    <a:pt x="29140" y="26734"/>
                  </a:lnTo>
                  <a:lnTo>
                    <a:pt x="34186" y="23776"/>
                  </a:lnTo>
                  <a:lnTo>
                    <a:pt x="72092" y="15992"/>
                  </a:lnTo>
                  <a:lnTo>
                    <a:pt x="114860" y="9859"/>
                  </a:lnTo>
                  <a:lnTo>
                    <a:pt x="135418" y="8212"/>
                  </a:lnTo>
                  <a:lnTo>
                    <a:pt x="178159" y="567"/>
                  </a:lnTo>
                  <a:lnTo>
                    <a:pt x="2228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69"/>
            <p:cNvSpPr/>
            <p:nvPr/>
          </p:nvSpPr>
          <p:spPr>
            <a:xfrm>
              <a:off x="3277195" y="2741414"/>
              <a:ext cx="17860" cy="212391"/>
            </a:xfrm>
            <a:custGeom>
              <a:avLst/>
              <a:gdLst/>
              <a:ahLst/>
              <a:cxnLst/>
              <a:rect l="0" t="0" r="0" b="0"/>
              <a:pathLst>
                <a:path w="17860" h="212391">
                  <a:moveTo>
                    <a:pt x="0" y="0"/>
                  </a:moveTo>
                  <a:lnTo>
                    <a:pt x="0" y="40894"/>
                  </a:lnTo>
                  <a:lnTo>
                    <a:pt x="0" y="81049"/>
                  </a:lnTo>
                  <a:lnTo>
                    <a:pt x="0" y="118038"/>
                  </a:lnTo>
                  <a:lnTo>
                    <a:pt x="993" y="133820"/>
                  </a:lnTo>
                  <a:lnTo>
                    <a:pt x="8378" y="178412"/>
                  </a:lnTo>
                  <a:lnTo>
                    <a:pt x="9677" y="189427"/>
                  </a:lnTo>
                  <a:lnTo>
                    <a:pt x="13562" y="197630"/>
                  </a:lnTo>
                  <a:lnTo>
                    <a:pt x="14002" y="201206"/>
                  </a:lnTo>
                  <a:lnTo>
                    <a:pt x="9794" y="212390"/>
                  </a:lnTo>
                  <a:lnTo>
                    <a:pt x="9506" y="212039"/>
                  </a:lnTo>
                  <a:lnTo>
                    <a:pt x="9186" y="209002"/>
                  </a:lnTo>
                  <a:lnTo>
                    <a:pt x="10093" y="207796"/>
                  </a:lnTo>
                  <a:lnTo>
                    <a:pt x="13746" y="206455"/>
                  </a:lnTo>
                  <a:lnTo>
                    <a:pt x="15117" y="204113"/>
                  </a:lnTo>
                  <a:lnTo>
                    <a:pt x="17859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70"/>
            <p:cNvSpPr/>
            <p:nvPr/>
          </p:nvSpPr>
          <p:spPr>
            <a:xfrm>
              <a:off x="2884570" y="2821781"/>
              <a:ext cx="151525" cy="116087"/>
            </a:xfrm>
            <a:custGeom>
              <a:avLst/>
              <a:gdLst/>
              <a:ahLst/>
              <a:cxnLst/>
              <a:rect l="0" t="0" r="0" b="0"/>
              <a:pathLst>
                <a:path w="151525" h="116087">
                  <a:moveTo>
                    <a:pt x="80086" y="0"/>
                  </a:moveTo>
                  <a:lnTo>
                    <a:pt x="71965" y="7129"/>
                  </a:lnTo>
                  <a:lnTo>
                    <a:pt x="59710" y="15231"/>
                  </a:lnTo>
                  <a:lnTo>
                    <a:pt x="52221" y="24908"/>
                  </a:lnTo>
                  <a:lnTo>
                    <a:pt x="29823" y="45453"/>
                  </a:lnTo>
                  <a:lnTo>
                    <a:pt x="4518" y="77792"/>
                  </a:lnTo>
                  <a:lnTo>
                    <a:pt x="1140" y="88534"/>
                  </a:lnTo>
                  <a:lnTo>
                    <a:pt x="0" y="101052"/>
                  </a:lnTo>
                  <a:lnTo>
                    <a:pt x="1890" y="104079"/>
                  </a:lnTo>
                  <a:lnTo>
                    <a:pt x="9283" y="110088"/>
                  </a:lnTo>
                  <a:lnTo>
                    <a:pt x="16537" y="113421"/>
                  </a:lnTo>
                  <a:lnTo>
                    <a:pt x="34019" y="115560"/>
                  </a:lnTo>
                  <a:lnTo>
                    <a:pt x="42414" y="113206"/>
                  </a:lnTo>
                  <a:lnTo>
                    <a:pt x="72777" y="95082"/>
                  </a:lnTo>
                  <a:lnTo>
                    <a:pt x="82661" y="81530"/>
                  </a:lnTo>
                  <a:lnTo>
                    <a:pt x="94781" y="49668"/>
                  </a:lnTo>
                  <a:lnTo>
                    <a:pt x="97942" y="9097"/>
                  </a:lnTo>
                  <a:lnTo>
                    <a:pt x="97945" y="50798"/>
                  </a:lnTo>
                  <a:lnTo>
                    <a:pt x="98938" y="83622"/>
                  </a:lnTo>
                  <a:lnTo>
                    <a:pt x="105075" y="100294"/>
                  </a:lnTo>
                  <a:lnTo>
                    <a:pt x="114196" y="113810"/>
                  </a:lnTo>
                  <a:lnTo>
                    <a:pt x="124809" y="115412"/>
                  </a:lnTo>
                  <a:lnTo>
                    <a:pt x="151524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71"/>
            <p:cNvSpPr/>
            <p:nvPr/>
          </p:nvSpPr>
          <p:spPr>
            <a:xfrm>
              <a:off x="2768203" y="2687836"/>
              <a:ext cx="53579" cy="276821"/>
            </a:xfrm>
            <a:custGeom>
              <a:avLst/>
              <a:gdLst/>
              <a:ahLst/>
              <a:cxnLst/>
              <a:rect l="0" t="0" r="0" b="0"/>
              <a:pathLst>
                <a:path w="53579" h="276821">
                  <a:moveTo>
                    <a:pt x="0" y="0"/>
                  </a:moveTo>
                  <a:lnTo>
                    <a:pt x="4740" y="0"/>
                  </a:lnTo>
                  <a:lnTo>
                    <a:pt x="5145" y="992"/>
                  </a:lnTo>
                  <a:lnTo>
                    <a:pt x="2948" y="4740"/>
                  </a:lnTo>
                  <a:lnTo>
                    <a:pt x="2958" y="6137"/>
                  </a:lnTo>
                  <a:lnTo>
                    <a:pt x="3956" y="7068"/>
                  </a:lnTo>
                  <a:lnTo>
                    <a:pt x="5614" y="7688"/>
                  </a:lnTo>
                  <a:lnTo>
                    <a:pt x="12688" y="18042"/>
                  </a:lnTo>
                  <a:lnTo>
                    <a:pt x="22146" y="55619"/>
                  </a:lnTo>
                  <a:lnTo>
                    <a:pt x="26178" y="98495"/>
                  </a:lnTo>
                  <a:lnTo>
                    <a:pt x="26708" y="142910"/>
                  </a:lnTo>
                  <a:lnTo>
                    <a:pt x="26778" y="187528"/>
                  </a:lnTo>
                  <a:lnTo>
                    <a:pt x="26788" y="231621"/>
                  </a:lnTo>
                  <a:lnTo>
                    <a:pt x="35351" y="270407"/>
                  </a:lnTo>
                  <a:lnTo>
                    <a:pt x="36466" y="272545"/>
                  </a:lnTo>
                  <a:lnTo>
                    <a:pt x="38201" y="273969"/>
                  </a:lnTo>
                  <a:lnTo>
                    <a:pt x="42775" y="275553"/>
                  </a:lnTo>
                  <a:lnTo>
                    <a:pt x="53578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72"/>
            <p:cNvSpPr/>
            <p:nvPr/>
          </p:nvSpPr>
          <p:spPr>
            <a:xfrm>
              <a:off x="2125265" y="2825890"/>
              <a:ext cx="383978" cy="147506"/>
            </a:xfrm>
            <a:custGeom>
              <a:avLst/>
              <a:gdLst/>
              <a:ahLst/>
              <a:cxnLst/>
              <a:rect l="0" t="0" r="0" b="0"/>
              <a:pathLst>
                <a:path w="383978" h="147506">
                  <a:moveTo>
                    <a:pt x="0" y="31610"/>
                  </a:moveTo>
                  <a:lnTo>
                    <a:pt x="0" y="26869"/>
                  </a:lnTo>
                  <a:lnTo>
                    <a:pt x="993" y="25473"/>
                  </a:lnTo>
                  <a:lnTo>
                    <a:pt x="2647" y="24542"/>
                  </a:lnTo>
                  <a:lnTo>
                    <a:pt x="4741" y="23922"/>
                  </a:lnTo>
                  <a:lnTo>
                    <a:pt x="31045" y="8514"/>
                  </a:lnTo>
                  <a:lnTo>
                    <a:pt x="71734" y="0"/>
                  </a:lnTo>
                  <a:lnTo>
                    <a:pt x="91480" y="3944"/>
                  </a:lnTo>
                  <a:lnTo>
                    <a:pt x="113284" y="14165"/>
                  </a:lnTo>
                  <a:lnTo>
                    <a:pt x="120794" y="20880"/>
                  </a:lnTo>
                  <a:lnTo>
                    <a:pt x="145804" y="64514"/>
                  </a:lnTo>
                  <a:lnTo>
                    <a:pt x="158083" y="91493"/>
                  </a:lnTo>
                  <a:lnTo>
                    <a:pt x="160715" y="135936"/>
                  </a:lnTo>
                  <a:lnTo>
                    <a:pt x="160721" y="136880"/>
                  </a:lnTo>
                  <a:lnTo>
                    <a:pt x="159734" y="137509"/>
                  </a:lnTo>
                  <a:lnTo>
                    <a:pt x="152173" y="138717"/>
                  </a:lnTo>
                  <a:lnTo>
                    <a:pt x="151837" y="126333"/>
                  </a:lnTo>
                  <a:lnTo>
                    <a:pt x="160902" y="97891"/>
                  </a:lnTo>
                  <a:lnTo>
                    <a:pt x="173055" y="82316"/>
                  </a:lnTo>
                  <a:lnTo>
                    <a:pt x="203262" y="60166"/>
                  </a:lnTo>
                  <a:lnTo>
                    <a:pt x="207087" y="59184"/>
                  </a:lnTo>
                  <a:lnTo>
                    <a:pt x="235179" y="58412"/>
                  </a:lnTo>
                  <a:lnTo>
                    <a:pt x="241115" y="61051"/>
                  </a:lnTo>
                  <a:lnTo>
                    <a:pt x="247061" y="64538"/>
                  </a:lnTo>
                  <a:lnTo>
                    <a:pt x="255987" y="67494"/>
                  </a:lnTo>
                  <a:lnTo>
                    <a:pt x="264915" y="73221"/>
                  </a:lnTo>
                  <a:lnTo>
                    <a:pt x="274836" y="75358"/>
                  </a:lnTo>
                  <a:lnTo>
                    <a:pt x="306219" y="76223"/>
                  </a:lnTo>
                  <a:lnTo>
                    <a:pt x="345030" y="66581"/>
                  </a:lnTo>
                  <a:lnTo>
                    <a:pt x="360131" y="54932"/>
                  </a:lnTo>
                  <a:lnTo>
                    <a:pt x="363457" y="49251"/>
                  </a:lnTo>
                  <a:lnTo>
                    <a:pt x="365592" y="37520"/>
                  </a:lnTo>
                  <a:lnTo>
                    <a:pt x="363238" y="31591"/>
                  </a:lnTo>
                  <a:lnTo>
                    <a:pt x="361221" y="28620"/>
                  </a:lnTo>
                  <a:lnTo>
                    <a:pt x="358885" y="26640"/>
                  </a:lnTo>
                  <a:lnTo>
                    <a:pt x="353643" y="24440"/>
                  </a:lnTo>
                  <a:lnTo>
                    <a:pt x="331562" y="22835"/>
                  </a:lnTo>
                  <a:lnTo>
                    <a:pt x="314979" y="27467"/>
                  </a:lnTo>
                  <a:lnTo>
                    <a:pt x="302238" y="35122"/>
                  </a:lnTo>
                  <a:lnTo>
                    <a:pt x="282915" y="60181"/>
                  </a:lnTo>
                  <a:lnTo>
                    <a:pt x="279529" y="69443"/>
                  </a:lnTo>
                  <a:lnTo>
                    <a:pt x="277032" y="79183"/>
                  </a:lnTo>
                  <a:lnTo>
                    <a:pt x="271041" y="91236"/>
                  </a:lnTo>
                  <a:lnTo>
                    <a:pt x="269291" y="101436"/>
                  </a:lnTo>
                  <a:lnTo>
                    <a:pt x="271159" y="109938"/>
                  </a:lnTo>
                  <a:lnTo>
                    <a:pt x="288918" y="140382"/>
                  </a:lnTo>
                  <a:lnTo>
                    <a:pt x="294765" y="144445"/>
                  </a:lnTo>
                  <a:lnTo>
                    <a:pt x="301663" y="146251"/>
                  </a:lnTo>
                  <a:lnTo>
                    <a:pt x="327950" y="147505"/>
                  </a:lnTo>
                  <a:lnTo>
                    <a:pt x="368133" y="138590"/>
                  </a:lnTo>
                  <a:lnTo>
                    <a:pt x="383977" y="129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73"/>
            <p:cNvSpPr/>
            <p:nvPr/>
          </p:nvSpPr>
          <p:spPr>
            <a:xfrm>
              <a:off x="2134195" y="2750344"/>
              <a:ext cx="26790" cy="250032"/>
            </a:xfrm>
            <a:custGeom>
              <a:avLst/>
              <a:gdLst/>
              <a:ahLst/>
              <a:cxnLst/>
              <a:rect l="0" t="0" r="0" b="0"/>
              <a:pathLst>
                <a:path w="26790" h="250032">
                  <a:moveTo>
                    <a:pt x="0" y="0"/>
                  </a:moveTo>
                  <a:lnTo>
                    <a:pt x="0" y="43113"/>
                  </a:lnTo>
                  <a:lnTo>
                    <a:pt x="2646" y="81341"/>
                  </a:lnTo>
                  <a:lnTo>
                    <a:pt x="9095" y="125143"/>
                  </a:lnTo>
                  <a:lnTo>
                    <a:pt x="16510" y="169681"/>
                  </a:lnTo>
                  <a:lnTo>
                    <a:pt x="20328" y="204601"/>
                  </a:lnTo>
                  <a:lnTo>
                    <a:pt x="24875" y="223010"/>
                  </a:lnTo>
                  <a:lnTo>
                    <a:pt x="26789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74"/>
            <p:cNvSpPr/>
            <p:nvPr/>
          </p:nvSpPr>
          <p:spPr>
            <a:xfrm>
              <a:off x="1520290" y="2830711"/>
              <a:ext cx="524609" cy="185714"/>
            </a:xfrm>
            <a:custGeom>
              <a:avLst/>
              <a:gdLst/>
              <a:ahLst/>
              <a:cxnLst/>
              <a:rect l="0" t="0" r="0" b="0"/>
              <a:pathLst>
                <a:path w="524609" h="185714">
                  <a:moveTo>
                    <a:pt x="113843" y="0"/>
                  </a:moveTo>
                  <a:lnTo>
                    <a:pt x="90777" y="0"/>
                  </a:lnTo>
                  <a:lnTo>
                    <a:pt x="62523" y="12429"/>
                  </a:lnTo>
                  <a:lnTo>
                    <a:pt x="53662" y="20737"/>
                  </a:lnTo>
                  <a:lnTo>
                    <a:pt x="25895" y="64440"/>
                  </a:lnTo>
                  <a:lnTo>
                    <a:pt x="7256" y="104765"/>
                  </a:lnTo>
                  <a:lnTo>
                    <a:pt x="571" y="124307"/>
                  </a:lnTo>
                  <a:lnTo>
                    <a:pt x="0" y="136607"/>
                  </a:lnTo>
                  <a:lnTo>
                    <a:pt x="5257" y="153696"/>
                  </a:lnTo>
                  <a:lnTo>
                    <a:pt x="10350" y="161905"/>
                  </a:lnTo>
                  <a:lnTo>
                    <a:pt x="23537" y="172106"/>
                  </a:lnTo>
                  <a:lnTo>
                    <a:pt x="45771" y="183449"/>
                  </a:lnTo>
                  <a:lnTo>
                    <a:pt x="57461" y="185713"/>
                  </a:lnTo>
                  <a:lnTo>
                    <a:pt x="88264" y="180036"/>
                  </a:lnTo>
                  <a:lnTo>
                    <a:pt x="131861" y="166485"/>
                  </a:lnTo>
                  <a:lnTo>
                    <a:pt x="166460" y="153749"/>
                  </a:lnTo>
                  <a:lnTo>
                    <a:pt x="209923" y="122679"/>
                  </a:lnTo>
                  <a:lnTo>
                    <a:pt x="234950" y="92367"/>
                  </a:lnTo>
                  <a:lnTo>
                    <a:pt x="238344" y="82144"/>
                  </a:lnTo>
                  <a:lnTo>
                    <a:pt x="237523" y="82544"/>
                  </a:lnTo>
                  <a:lnTo>
                    <a:pt x="217605" y="101631"/>
                  </a:lnTo>
                  <a:lnTo>
                    <a:pt x="214529" y="107346"/>
                  </a:lnTo>
                  <a:lnTo>
                    <a:pt x="212798" y="118788"/>
                  </a:lnTo>
                  <a:lnTo>
                    <a:pt x="211401" y="128201"/>
                  </a:lnTo>
                  <a:lnTo>
                    <a:pt x="207473" y="135692"/>
                  </a:lnTo>
                  <a:lnTo>
                    <a:pt x="207020" y="139078"/>
                  </a:lnTo>
                  <a:lnTo>
                    <a:pt x="211208" y="154673"/>
                  </a:lnTo>
                  <a:lnTo>
                    <a:pt x="213480" y="156693"/>
                  </a:lnTo>
                  <a:lnTo>
                    <a:pt x="221295" y="158938"/>
                  </a:lnTo>
                  <a:lnTo>
                    <a:pt x="254028" y="160577"/>
                  </a:lnTo>
                  <a:lnTo>
                    <a:pt x="263129" y="158018"/>
                  </a:lnTo>
                  <a:lnTo>
                    <a:pt x="303601" y="136816"/>
                  </a:lnTo>
                  <a:lnTo>
                    <a:pt x="311620" y="130921"/>
                  </a:lnTo>
                  <a:lnTo>
                    <a:pt x="315845" y="124994"/>
                  </a:lnTo>
                  <a:lnTo>
                    <a:pt x="318224" y="116079"/>
                  </a:lnTo>
                  <a:lnTo>
                    <a:pt x="318558" y="113105"/>
                  </a:lnTo>
                  <a:lnTo>
                    <a:pt x="316283" y="107154"/>
                  </a:lnTo>
                  <a:lnTo>
                    <a:pt x="306738" y="95249"/>
                  </a:lnTo>
                  <a:lnTo>
                    <a:pt x="298462" y="91943"/>
                  </a:lnTo>
                  <a:lnTo>
                    <a:pt x="289161" y="89481"/>
                  </a:lnTo>
                  <a:lnTo>
                    <a:pt x="258736" y="73919"/>
                  </a:lnTo>
                  <a:lnTo>
                    <a:pt x="251662" y="71548"/>
                  </a:lnTo>
                  <a:lnTo>
                    <a:pt x="245210" y="67187"/>
                  </a:lnTo>
                  <a:lnTo>
                    <a:pt x="241681" y="61941"/>
                  </a:lnTo>
                  <a:lnTo>
                    <a:pt x="239695" y="53410"/>
                  </a:lnTo>
                  <a:lnTo>
                    <a:pt x="239416" y="50490"/>
                  </a:lnTo>
                  <a:lnTo>
                    <a:pt x="241752" y="44599"/>
                  </a:lnTo>
                  <a:lnTo>
                    <a:pt x="243764" y="41639"/>
                  </a:lnTo>
                  <a:lnTo>
                    <a:pt x="246098" y="39665"/>
                  </a:lnTo>
                  <a:lnTo>
                    <a:pt x="269913" y="29928"/>
                  </a:lnTo>
                  <a:lnTo>
                    <a:pt x="303300" y="27202"/>
                  </a:lnTo>
                  <a:lnTo>
                    <a:pt x="323988" y="31651"/>
                  </a:lnTo>
                  <a:lnTo>
                    <a:pt x="360793" y="47790"/>
                  </a:lnTo>
                  <a:lnTo>
                    <a:pt x="370111" y="56297"/>
                  </a:lnTo>
                  <a:lnTo>
                    <a:pt x="386340" y="77565"/>
                  </a:lnTo>
                  <a:lnTo>
                    <a:pt x="392455" y="96203"/>
                  </a:lnTo>
                  <a:lnTo>
                    <a:pt x="394834" y="99854"/>
                  </a:lnTo>
                  <a:lnTo>
                    <a:pt x="395428" y="104273"/>
                  </a:lnTo>
                  <a:lnTo>
                    <a:pt x="390669" y="142709"/>
                  </a:lnTo>
                  <a:lnTo>
                    <a:pt x="390665" y="138085"/>
                  </a:lnTo>
                  <a:lnTo>
                    <a:pt x="393310" y="133140"/>
                  </a:lnTo>
                  <a:lnTo>
                    <a:pt x="396800" y="127634"/>
                  </a:lnTo>
                  <a:lnTo>
                    <a:pt x="399041" y="116015"/>
                  </a:lnTo>
                  <a:lnTo>
                    <a:pt x="400340" y="109109"/>
                  </a:lnTo>
                  <a:lnTo>
                    <a:pt x="406612" y="88506"/>
                  </a:lnTo>
                  <a:lnTo>
                    <a:pt x="407249" y="82817"/>
                  </a:lnTo>
                  <a:lnTo>
                    <a:pt x="413248" y="71203"/>
                  </a:lnTo>
                  <a:lnTo>
                    <a:pt x="428528" y="52319"/>
                  </a:lnTo>
                  <a:lnTo>
                    <a:pt x="442782" y="42181"/>
                  </a:lnTo>
                  <a:lnTo>
                    <a:pt x="459574" y="37633"/>
                  </a:lnTo>
                  <a:lnTo>
                    <a:pt x="487193" y="35886"/>
                  </a:lnTo>
                  <a:lnTo>
                    <a:pt x="495743" y="38439"/>
                  </a:lnTo>
                  <a:lnTo>
                    <a:pt x="509315" y="48162"/>
                  </a:lnTo>
                  <a:lnTo>
                    <a:pt x="512851" y="56463"/>
                  </a:lnTo>
                  <a:lnTo>
                    <a:pt x="520451" y="83723"/>
                  </a:lnTo>
                  <a:lnTo>
                    <a:pt x="515842" y="127837"/>
                  </a:lnTo>
                  <a:lnTo>
                    <a:pt x="515751" y="135530"/>
                  </a:lnTo>
                  <a:lnTo>
                    <a:pt x="516719" y="137978"/>
                  </a:lnTo>
                  <a:lnTo>
                    <a:pt x="518356" y="139610"/>
                  </a:lnTo>
                  <a:lnTo>
                    <a:pt x="520440" y="140699"/>
                  </a:lnTo>
                  <a:lnTo>
                    <a:pt x="521830" y="142416"/>
                  </a:lnTo>
                  <a:lnTo>
                    <a:pt x="524242" y="150372"/>
                  </a:lnTo>
                  <a:lnTo>
                    <a:pt x="52460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75"/>
            <p:cNvSpPr/>
            <p:nvPr/>
          </p:nvSpPr>
          <p:spPr>
            <a:xfrm>
              <a:off x="1232855" y="2625328"/>
              <a:ext cx="142318" cy="428626"/>
            </a:xfrm>
            <a:custGeom>
              <a:avLst/>
              <a:gdLst/>
              <a:ahLst/>
              <a:cxnLst/>
              <a:rect l="0" t="0" r="0" b="0"/>
              <a:pathLst>
                <a:path w="142318" h="428626">
                  <a:moveTo>
                    <a:pt x="124458" y="0"/>
                  </a:moveTo>
                  <a:lnTo>
                    <a:pt x="129198" y="0"/>
                  </a:lnTo>
                  <a:lnTo>
                    <a:pt x="129602" y="992"/>
                  </a:lnTo>
                  <a:lnTo>
                    <a:pt x="125331" y="7688"/>
                  </a:lnTo>
                  <a:lnTo>
                    <a:pt x="124716" y="18043"/>
                  </a:lnTo>
                  <a:lnTo>
                    <a:pt x="119281" y="28194"/>
                  </a:lnTo>
                  <a:lnTo>
                    <a:pt x="107710" y="47710"/>
                  </a:lnTo>
                  <a:lnTo>
                    <a:pt x="84733" y="90692"/>
                  </a:lnTo>
                  <a:lnTo>
                    <a:pt x="61746" y="134809"/>
                  </a:lnTo>
                  <a:lnTo>
                    <a:pt x="46676" y="169920"/>
                  </a:lnTo>
                  <a:lnTo>
                    <a:pt x="33281" y="205458"/>
                  </a:lnTo>
                  <a:lnTo>
                    <a:pt x="19390" y="243770"/>
                  </a:lnTo>
                  <a:lnTo>
                    <a:pt x="8991" y="283895"/>
                  </a:lnTo>
                  <a:lnTo>
                    <a:pt x="1328" y="328268"/>
                  </a:lnTo>
                  <a:lnTo>
                    <a:pt x="0" y="351816"/>
                  </a:lnTo>
                  <a:lnTo>
                    <a:pt x="4982" y="365052"/>
                  </a:lnTo>
                  <a:lnTo>
                    <a:pt x="24349" y="389719"/>
                  </a:lnTo>
                  <a:lnTo>
                    <a:pt x="41438" y="402987"/>
                  </a:lnTo>
                  <a:lnTo>
                    <a:pt x="63810" y="413201"/>
                  </a:lnTo>
                  <a:lnTo>
                    <a:pt x="106843" y="418840"/>
                  </a:lnTo>
                  <a:lnTo>
                    <a:pt x="122582" y="420307"/>
                  </a:lnTo>
                  <a:lnTo>
                    <a:pt x="142317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76"/>
            <p:cNvSpPr/>
            <p:nvPr/>
          </p:nvSpPr>
          <p:spPr>
            <a:xfrm>
              <a:off x="4527351" y="2330648"/>
              <a:ext cx="133946" cy="187525"/>
            </a:xfrm>
            <a:custGeom>
              <a:avLst/>
              <a:gdLst/>
              <a:ahLst/>
              <a:cxnLst/>
              <a:rect l="0" t="0" r="0" b="0"/>
              <a:pathLst>
                <a:path w="133946" h="187525">
                  <a:moveTo>
                    <a:pt x="133945" y="0"/>
                  </a:moveTo>
                  <a:lnTo>
                    <a:pt x="89699" y="0"/>
                  </a:lnTo>
                  <a:lnTo>
                    <a:pt x="81870" y="2646"/>
                  </a:lnTo>
                  <a:lnTo>
                    <a:pt x="68758" y="12429"/>
                  </a:lnTo>
                  <a:lnTo>
                    <a:pt x="65286" y="20738"/>
                  </a:lnTo>
                  <a:lnTo>
                    <a:pt x="64360" y="25731"/>
                  </a:lnTo>
                  <a:lnTo>
                    <a:pt x="65977" y="33926"/>
                  </a:lnTo>
                  <a:lnTo>
                    <a:pt x="83318" y="63135"/>
                  </a:lnTo>
                  <a:lnTo>
                    <a:pt x="106632" y="98282"/>
                  </a:lnTo>
                  <a:lnTo>
                    <a:pt x="111884" y="110157"/>
                  </a:lnTo>
                  <a:lnTo>
                    <a:pt x="115533" y="135162"/>
                  </a:lnTo>
                  <a:lnTo>
                    <a:pt x="113194" y="142093"/>
                  </a:lnTo>
                  <a:lnTo>
                    <a:pt x="111181" y="145330"/>
                  </a:lnTo>
                  <a:lnTo>
                    <a:pt x="98869" y="154627"/>
                  </a:lnTo>
                  <a:lnTo>
                    <a:pt x="59394" y="174616"/>
                  </a:lnTo>
                  <a:lnTo>
                    <a:pt x="16642" y="186128"/>
                  </a:lnTo>
                  <a:lnTo>
                    <a:pt x="0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77"/>
            <p:cNvSpPr/>
            <p:nvPr/>
          </p:nvSpPr>
          <p:spPr>
            <a:xfrm>
              <a:off x="4393411" y="2322238"/>
              <a:ext cx="187519" cy="115567"/>
            </a:xfrm>
            <a:custGeom>
              <a:avLst/>
              <a:gdLst/>
              <a:ahLst/>
              <a:cxnLst/>
              <a:rect l="0" t="0" r="0" b="0"/>
              <a:pathLst>
                <a:path w="187519" h="115567">
                  <a:moveTo>
                    <a:pt x="17854" y="61988"/>
                  </a:moveTo>
                  <a:lnTo>
                    <a:pt x="17854" y="66729"/>
                  </a:lnTo>
                  <a:lnTo>
                    <a:pt x="15209" y="71702"/>
                  </a:lnTo>
                  <a:lnTo>
                    <a:pt x="11717" y="77220"/>
                  </a:lnTo>
                  <a:lnTo>
                    <a:pt x="9477" y="88846"/>
                  </a:lnTo>
                  <a:lnTo>
                    <a:pt x="8935" y="110856"/>
                  </a:lnTo>
                  <a:lnTo>
                    <a:pt x="7939" y="112426"/>
                  </a:lnTo>
                  <a:lnTo>
                    <a:pt x="6284" y="113473"/>
                  </a:lnTo>
                  <a:lnTo>
                    <a:pt x="1237" y="115153"/>
                  </a:lnTo>
                  <a:lnTo>
                    <a:pt x="823" y="114299"/>
                  </a:lnTo>
                  <a:lnTo>
                    <a:pt x="0" y="70113"/>
                  </a:lnTo>
                  <a:lnTo>
                    <a:pt x="989" y="59646"/>
                  </a:lnTo>
                  <a:lnTo>
                    <a:pt x="7125" y="48175"/>
                  </a:lnTo>
                  <a:lnTo>
                    <a:pt x="23911" y="24196"/>
                  </a:lnTo>
                  <a:lnTo>
                    <a:pt x="29806" y="20387"/>
                  </a:lnTo>
                  <a:lnTo>
                    <a:pt x="55312" y="17608"/>
                  </a:lnTo>
                  <a:lnTo>
                    <a:pt x="65113" y="17419"/>
                  </a:lnTo>
                  <a:lnTo>
                    <a:pt x="71270" y="20021"/>
                  </a:lnTo>
                  <a:lnTo>
                    <a:pt x="96397" y="41312"/>
                  </a:lnTo>
                  <a:lnTo>
                    <a:pt x="104516" y="43294"/>
                  </a:lnTo>
                  <a:lnTo>
                    <a:pt x="110280" y="43758"/>
                  </a:lnTo>
                  <a:lnTo>
                    <a:pt x="154718" y="34446"/>
                  </a:lnTo>
                  <a:lnTo>
                    <a:pt x="165784" y="28141"/>
                  </a:lnTo>
                  <a:lnTo>
                    <a:pt x="172236" y="22802"/>
                  </a:lnTo>
                  <a:lnTo>
                    <a:pt x="175766" y="17122"/>
                  </a:lnTo>
                  <a:lnTo>
                    <a:pt x="178423" y="1232"/>
                  </a:lnTo>
                  <a:lnTo>
                    <a:pt x="177486" y="648"/>
                  </a:lnTo>
                  <a:lnTo>
                    <a:pt x="173800" y="0"/>
                  </a:lnTo>
                  <a:lnTo>
                    <a:pt x="168854" y="2357"/>
                  </a:lnTo>
                  <a:lnTo>
                    <a:pt x="163348" y="5720"/>
                  </a:lnTo>
                  <a:lnTo>
                    <a:pt x="157593" y="7215"/>
                  </a:lnTo>
                  <a:lnTo>
                    <a:pt x="151729" y="13171"/>
                  </a:lnTo>
                  <a:lnTo>
                    <a:pt x="144822" y="21440"/>
                  </a:lnTo>
                  <a:lnTo>
                    <a:pt x="130771" y="32666"/>
                  </a:lnTo>
                  <a:lnTo>
                    <a:pt x="113471" y="59462"/>
                  </a:lnTo>
                  <a:lnTo>
                    <a:pt x="109024" y="72264"/>
                  </a:lnTo>
                  <a:lnTo>
                    <a:pt x="107706" y="87082"/>
                  </a:lnTo>
                  <a:lnTo>
                    <a:pt x="110043" y="95631"/>
                  </a:lnTo>
                  <a:lnTo>
                    <a:pt x="112055" y="99299"/>
                  </a:lnTo>
                  <a:lnTo>
                    <a:pt x="124369" y="109203"/>
                  </a:lnTo>
                  <a:lnTo>
                    <a:pt x="135845" y="113681"/>
                  </a:lnTo>
                  <a:lnTo>
                    <a:pt x="179928" y="115518"/>
                  </a:lnTo>
                  <a:lnTo>
                    <a:pt x="187518" y="1155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78"/>
            <p:cNvSpPr/>
            <p:nvPr/>
          </p:nvSpPr>
          <p:spPr>
            <a:xfrm>
              <a:off x="4348757" y="2277070"/>
              <a:ext cx="17861" cy="8931"/>
            </a:xfrm>
            <a:custGeom>
              <a:avLst/>
              <a:gdLst/>
              <a:ahLst/>
              <a:cxnLst/>
              <a:rect l="0" t="0" r="0" b="0"/>
              <a:pathLst>
                <a:path w="17861" h="8931">
                  <a:moveTo>
                    <a:pt x="17860" y="8930"/>
                  </a:moveTo>
                  <a:lnTo>
                    <a:pt x="10172" y="124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79"/>
            <p:cNvSpPr/>
            <p:nvPr/>
          </p:nvSpPr>
          <p:spPr>
            <a:xfrm>
              <a:off x="4321968" y="2357437"/>
              <a:ext cx="8931" cy="98228"/>
            </a:xfrm>
            <a:custGeom>
              <a:avLst/>
              <a:gdLst/>
              <a:ahLst/>
              <a:cxnLst/>
              <a:rect l="0" t="0" r="0" b="0"/>
              <a:pathLst>
                <a:path w="8931" h="98228">
                  <a:moveTo>
                    <a:pt x="0" y="0"/>
                  </a:moveTo>
                  <a:lnTo>
                    <a:pt x="4741" y="4741"/>
                  </a:lnTo>
                  <a:lnTo>
                    <a:pt x="7068" y="12360"/>
                  </a:lnTo>
                  <a:lnTo>
                    <a:pt x="8909" y="56093"/>
                  </a:lnTo>
                  <a:lnTo>
                    <a:pt x="8930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80"/>
            <p:cNvSpPr/>
            <p:nvPr/>
          </p:nvSpPr>
          <p:spPr>
            <a:xfrm>
              <a:off x="4045148" y="2307725"/>
              <a:ext cx="223243" cy="147404"/>
            </a:xfrm>
            <a:custGeom>
              <a:avLst/>
              <a:gdLst/>
              <a:ahLst/>
              <a:cxnLst/>
              <a:rect l="0" t="0" r="0" b="0"/>
              <a:pathLst>
                <a:path w="223243" h="147404">
                  <a:moveTo>
                    <a:pt x="0" y="58642"/>
                  </a:moveTo>
                  <a:lnTo>
                    <a:pt x="0" y="53901"/>
                  </a:lnTo>
                  <a:lnTo>
                    <a:pt x="993" y="52505"/>
                  </a:lnTo>
                  <a:lnTo>
                    <a:pt x="2646" y="51574"/>
                  </a:lnTo>
                  <a:lnTo>
                    <a:pt x="46981" y="37316"/>
                  </a:lnTo>
                  <a:lnTo>
                    <a:pt x="86959" y="29927"/>
                  </a:lnTo>
                  <a:lnTo>
                    <a:pt x="124892" y="17709"/>
                  </a:lnTo>
                  <a:lnTo>
                    <a:pt x="166837" y="7143"/>
                  </a:lnTo>
                  <a:lnTo>
                    <a:pt x="181012" y="5475"/>
                  </a:lnTo>
                  <a:lnTo>
                    <a:pt x="183183" y="4346"/>
                  </a:lnTo>
                  <a:lnTo>
                    <a:pt x="184630" y="2601"/>
                  </a:lnTo>
                  <a:lnTo>
                    <a:pt x="185595" y="445"/>
                  </a:lnTo>
                  <a:lnTo>
                    <a:pt x="186238" y="0"/>
                  </a:lnTo>
                  <a:lnTo>
                    <a:pt x="186667" y="696"/>
                  </a:lnTo>
                  <a:lnTo>
                    <a:pt x="187355" y="4201"/>
                  </a:lnTo>
                  <a:lnTo>
                    <a:pt x="145282" y="47298"/>
                  </a:lnTo>
                  <a:lnTo>
                    <a:pt x="114823" y="82504"/>
                  </a:lnTo>
                  <a:lnTo>
                    <a:pt x="95401" y="113437"/>
                  </a:lnTo>
                  <a:lnTo>
                    <a:pt x="94358" y="117000"/>
                  </a:lnTo>
                  <a:lnTo>
                    <a:pt x="94656" y="120368"/>
                  </a:lnTo>
                  <a:lnTo>
                    <a:pt x="97169" y="129848"/>
                  </a:lnTo>
                  <a:lnTo>
                    <a:pt x="97522" y="132902"/>
                  </a:lnTo>
                  <a:lnTo>
                    <a:pt x="98749" y="134938"/>
                  </a:lnTo>
                  <a:lnTo>
                    <a:pt x="100559" y="136295"/>
                  </a:lnTo>
                  <a:lnTo>
                    <a:pt x="106209" y="137803"/>
                  </a:lnTo>
                  <a:lnTo>
                    <a:pt x="115334" y="138473"/>
                  </a:lnTo>
                  <a:lnTo>
                    <a:pt x="123359" y="136125"/>
                  </a:lnTo>
                  <a:lnTo>
                    <a:pt x="131225" y="132766"/>
                  </a:lnTo>
                  <a:lnTo>
                    <a:pt x="158183" y="125693"/>
                  </a:lnTo>
                  <a:lnTo>
                    <a:pt x="162011" y="122194"/>
                  </a:lnTo>
                  <a:lnTo>
                    <a:pt x="184742" y="84027"/>
                  </a:lnTo>
                  <a:lnTo>
                    <a:pt x="195140" y="39456"/>
                  </a:lnTo>
                  <a:lnTo>
                    <a:pt x="196443" y="23091"/>
                  </a:lnTo>
                  <a:lnTo>
                    <a:pt x="201191" y="22973"/>
                  </a:lnTo>
                  <a:lnTo>
                    <a:pt x="202588" y="23949"/>
                  </a:lnTo>
                  <a:lnTo>
                    <a:pt x="203520" y="25591"/>
                  </a:lnTo>
                  <a:lnTo>
                    <a:pt x="205015" y="35356"/>
                  </a:lnTo>
                  <a:lnTo>
                    <a:pt x="205377" y="79835"/>
                  </a:lnTo>
                  <a:lnTo>
                    <a:pt x="205383" y="122376"/>
                  </a:lnTo>
                  <a:lnTo>
                    <a:pt x="208028" y="129302"/>
                  </a:lnTo>
                  <a:lnTo>
                    <a:pt x="211520" y="135687"/>
                  </a:lnTo>
                  <a:lnTo>
                    <a:pt x="213071" y="141832"/>
                  </a:lnTo>
                  <a:lnTo>
                    <a:pt x="214477" y="143867"/>
                  </a:lnTo>
                  <a:lnTo>
                    <a:pt x="216407" y="145225"/>
                  </a:lnTo>
                  <a:lnTo>
                    <a:pt x="221892" y="147403"/>
                  </a:lnTo>
                  <a:lnTo>
                    <a:pt x="222342" y="146590"/>
                  </a:lnTo>
                  <a:lnTo>
                    <a:pt x="223242" y="1390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81"/>
            <p:cNvSpPr/>
            <p:nvPr/>
          </p:nvSpPr>
          <p:spPr>
            <a:xfrm>
              <a:off x="4071937" y="2214562"/>
              <a:ext cx="17860" cy="250033"/>
            </a:xfrm>
            <a:custGeom>
              <a:avLst/>
              <a:gdLst/>
              <a:ahLst/>
              <a:cxnLst/>
              <a:rect l="0" t="0" r="0" b="0"/>
              <a:pathLst>
                <a:path w="17860" h="250033">
                  <a:moveTo>
                    <a:pt x="17859" y="0"/>
                  </a:moveTo>
                  <a:lnTo>
                    <a:pt x="17859" y="39902"/>
                  </a:lnTo>
                  <a:lnTo>
                    <a:pt x="17859" y="81650"/>
                  </a:lnTo>
                  <a:lnTo>
                    <a:pt x="16867" y="106544"/>
                  </a:lnTo>
                  <a:lnTo>
                    <a:pt x="10172" y="144167"/>
                  </a:lnTo>
                  <a:lnTo>
                    <a:pt x="2026" y="180626"/>
                  </a:lnTo>
                  <a:lnTo>
                    <a:pt x="119" y="224052"/>
                  </a:lnTo>
                  <a:lnTo>
                    <a:pt x="0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82"/>
            <p:cNvSpPr/>
            <p:nvPr/>
          </p:nvSpPr>
          <p:spPr>
            <a:xfrm>
              <a:off x="3950779" y="2375297"/>
              <a:ext cx="14003" cy="80368"/>
            </a:xfrm>
            <a:custGeom>
              <a:avLst/>
              <a:gdLst/>
              <a:ahLst/>
              <a:cxnLst/>
              <a:rect l="0" t="0" r="0" b="0"/>
              <a:pathLst>
                <a:path w="14003" h="80368">
                  <a:moveTo>
                    <a:pt x="14002" y="0"/>
                  </a:moveTo>
                  <a:lnTo>
                    <a:pt x="14002" y="32500"/>
                  </a:lnTo>
                  <a:lnTo>
                    <a:pt x="5900" y="58864"/>
                  </a:lnTo>
                  <a:lnTo>
                    <a:pt x="5440" y="65187"/>
                  </a:lnTo>
                  <a:lnTo>
                    <a:pt x="2591" y="71305"/>
                  </a:lnTo>
                  <a:lnTo>
                    <a:pt x="441" y="74326"/>
                  </a:lnTo>
                  <a:lnTo>
                    <a:pt x="0" y="76340"/>
                  </a:lnTo>
                  <a:lnTo>
                    <a:pt x="699" y="77682"/>
                  </a:lnTo>
                  <a:lnTo>
                    <a:pt x="5072" y="8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83"/>
            <p:cNvSpPr/>
            <p:nvPr/>
          </p:nvSpPr>
          <p:spPr>
            <a:xfrm>
              <a:off x="3870363" y="2196703"/>
              <a:ext cx="22981" cy="250032"/>
            </a:xfrm>
            <a:custGeom>
              <a:avLst/>
              <a:gdLst/>
              <a:ahLst/>
              <a:cxnLst/>
              <a:rect l="0" t="0" r="0" b="0"/>
              <a:pathLst>
                <a:path w="22981" h="250032">
                  <a:moveTo>
                    <a:pt x="22980" y="0"/>
                  </a:moveTo>
                  <a:lnTo>
                    <a:pt x="22980" y="40894"/>
                  </a:lnTo>
                  <a:lnTo>
                    <a:pt x="21988" y="63049"/>
                  </a:lnTo>
                  <a:lnTo>
                    <a:pt x="15292" y="99670"/>
                  </a:lnTo>
                  <a:lnTo>
                    <a:pt x="8159" y="139375"/>
                  </a:lnTo>
                  <a:lnTo>
                    <a:pt x="5521" y="179505"/>
                  </a:lnTo>
                  <a:lnTo>
                    <a:pt x="4208" y="207363"/>
                  </a:lnTo>
                  <a:lnTo>
                    <a:pt x="0" y="224931"/>
                  </a:lnTo>
                  <a:lnTo>
                    <a:pt x="5121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84"/>
            <p:cNvSpPr/>
            <p:nvPr/>
          </p:nvSpPr>
          <p:spPr>
            <a:xfrm>
              <a:off x="3768328" y="2223492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85"/>
            <p:cNvSpPr/>
            <p:nvPr/>
          </p:nvSpPr>
          <p:spPr>
            <a:xfrm>
              <a:off x="3750468" y="2357437"/>
              <a:ext cx="17861" cy="107158"/>
            </a:xfrm>
            <a:custGeom>
              <a:avLst/>
              <a:gdLst/>
              <a:ahLst/>
              <a:cxnLst/>
              <a:rect l="0" t="0" r="0" b="0"/>
              <a:pathLst>
                <a:path w="17861" h="107158">
                  <a:moveTo>
                    <a:pt x="0" y="0"/>
                  </a:moveTo>
                  <a:lnTo>
                    <a:pt x="0" y="4741"/>
                  </a:lnTo>
                  <a:lnTo>
                    <a:pt x="2647" y="9714"/>
                  </a:lnTo>
                  <a:lnTo>
                    <a:pt x="6138" y="15232"/>
                  </a:lnTo>
                  <a:lnTo>
                    <a:pt x="8379" y="26858"/>
                  </a:lnTo>
                  <a:lnTo>
                    <a:pt x="9677" y="33765"/>
                  </a:lnTo>
                  <a:lnTo>
                    <a:pt x="15949" y="54369"/>
                  </a:lnTo>
                  <a:lnTo>
                    <a:pt x="17748" y="87608"/>
                  </a:lnTo>
                  <a:lnTo>
                    <a:pt x="15165" y="96153"/>
                  </a:lnTo>
                  <a:lnTo>
                    <a:pt x="13086" y="99821"/>
                  </a:lnTo>
                  <a:lnTo>
                    <a:pt x="12693" y="102266"/>
                  </a:lnTo>
                  <a:lnTo>
                    <a:pt x="13423" y="103896"/>
                  </a:lnTo>
                  <a:lnTo>
                    <a:pt x="17860" y="1071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86"/>
            <p:cNvSpPr/>
            <p:nvPr/>
          </p:nvSpPr>
          <p:spPr>
            <a:xfrm>
              <a:off x="3450666" y="2305638"/>
              <a:ext cx="219436" cy="158900"/>
            </a:xfrm>
            <a:custGeom>
              <a:avLst/>
              <a:gdLst/>
              <a:ahLst/>
              <a:cxnLst/>
              <a:rect l="0" t="0" r="0" b="0"/>
              <a:pathLst>
                <a:path w="219436" h="158900">
                  <a:moveTo>
                    <a:pt x="14052" y="7151"/>
                  </a:moveTo>
                  <a:lnTo>
                    <a:pt x="14052" y="11892"/>
                  </a:lnTo>
                  <a:lnTo>
                    <a:pt x="11407" y="16865"/>
                  </a:lnTo>
                  <a:lnTo>
                    <a:pt x="7916" y="22382"/>
                  </a:lnTo>
                  <a:lnTo>
                    <a:pt x="5951" y="32059"/>
                  </a:lnTo>
                  <a:lnTo>
                    <a:pt x="2526" y="72543"/>
                  </a:lnTo>
                  <a:lnTo>
                    <a:pt x="0" y="86815"/>
                  </a:lnTo>
                  <a:lnTo>
                    <a:pt x="4951" y="129182"/>
                  </a:lnTo>
                  <a:lnTo>
                    <a:pt x="5116" y="156785"/>
                  </a:lnTo>
                  <a:lnTo>
                    <a:pt x="6111" y="157509"/>
                  </a:lnTo>
                  <a:lnTo>
                    <a:pt x="13685" y="158899"/>
                  </a:lnTo>
                  <a:lnTo>
                    <a:pt x="13943" y="154198"/>
                  </a:lnTo>
                  <a:lnTo>
                    <a:pt x="11358" y="149234"/>
                  </a:lnTo>
                  <a:lnTo>
                    <a:pt x="9279" y="146522"/>
                  </a:lnTo>
                  <a:lnTo>
                    <a:pt x="6971" y="138216"/>
                  </a:lnTo>
                  <a:lnTo>
                    <a:pt x="5231" y="99256"/>
                  </a:lnTo>
                  <a:lnTo>
                    <a:pt x="12273" y="75579"/>
                  </a:lnTo>
                  <a:lnTo>
                    <a:pt x="23219" y="54438"/>
                  </a:lnTo>
                  <a:lnTo>
                    <a:pt x="43832" y="31118"/>
                  </a:lnTo>
                  <a:lnTo>
                    <a:pt x="52423" y="27725"/>
                  </a:lnTo>
                  <a:lnTo>
                    <a:pt x="69367" y="25546"/>
                  </a:lnTo>
                  <a:lnTo>
                    <a:pt x="76009" y="27894"/>
                  </a:lnTo>
                  <a:lnTo>
                    <a:pt x="79169" y="29910"/>
                  </a:lnTo>
                  <a:lnTo>
                    <a:pt x="91371" y="47402"/>
                  </a:lnTo>
                  <a:lnTo>
                    <a:pt x="112275" y="87609"/>
                  </a:lnTo>
                  <a:lnTo>
                    <a:pt x="117238" y="99465"/>
                  </a:lnTo>
                  <a:lnTo>
                    <a:pt x="121106" y="143909"/>
                  </a:lnTo>
                  <a:lnTo>
                    <a:pt x="121209" y="158899"/>
                  </a:lnTo>
                  <a:lnTo>
                    <a:pt x="122201" y="141737"/>
                  </a:lnTo>
                  <a:lnTo>
                    <a:pt x="136440" y="101857"/>
                  </a:lnTo>
                  <a:lnTo>
                    <a:pt x="153982" y="58619"/>
                  </a:lnTo>
                  <a:lnTo>
                    <a:pt x="168838" y="32842"/>
                  </a:lnTo>
                  <a:lnTo>
                    <a:pt x="179749" y="19428"/>
                  </a:lnTo>
                  <a:lnTo>
                    <a:pt x="185579" y="7224"/>
                  </a:lnTo>
                  <a:lnTo>
                    <a:pt x="191250" y="0"/>
                  </a:lnTo>
                  <a:lnTo>
                    <a:pt x="191716" y="399"/>
                  </a:lnTo>
                  <a:lnTo>
                    <a:pt x="192524" y="6066"/>
                  </a:lnTo>
                  <a:lnTo>
                    <a:pt x="193632" y="31413"/>
                  </a:lnTo>
                  <a:lnTo>
                    <a:pt x="199713" y="55122"/>
                  </a:lnTo>
                  <a:lnTo>
                    <a:pt x="201467" y="97332"/>
                  </a:lnTo>
                  <a:lnTo>
                    <a:pt x="201573" y="139461"/>
                  </a:lnTo>
                  <a:lnTo>
                    <a:pt x="202566" y="142983"/>
                  </a:lnTo>
                  <a:lnTo>
                    <a:pt x="204221" y="145330"/>
                  </a:lnTo>
                  <a:lnTo>
                    <a:pt x="209264" y="149098"/>
                  </a:lnTo>
                  <a:lnTo>
                    <a:pt x="219435" y="150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87"/>
            <p:cNvSpPr/>
            <p:nvPr/>
          </p:nvSpPr>
          <p:spPr>
            <a:xfrm>
              <a:off x="3011356" y="2366367"/>
              <a:ext cx="104062" cy="160580"/>
            </a:xfrm>
            <a:custGeom>
              <a:avLst/>
              <a:gdLst/>
              <a:ahLst/>
              <a:cxnLst/>
              <a:rect l="0" t="0" r="0" b="0"/>
              <a:pathLst>
                <a:path w="104062" h="160580">
                  <a:moveTo>
                    <a:pt x="51527" y="0"/>
                  </a:moveTo>
                  <a:lnTo>
                    <a:pt x="43405" y="7129"/>
                  </a:lnTo>
                  <a:lnTo>
                    <a:pt x="0" y="34068"/>
                  </a:lnTo>
                  <a:lnTo>
                    <a:pt x="308" y="35610"/>
                  </a:lnTo>
                  <a:lnTo>
                    <a:pt x="10558" y="48003"/>
                  </a:lnTo>
                  <a:lnTo>
                    <a:pt x="51786" y="71452"/>
                  </a:lnTo>
                  <a:lnTo>
                    <a:pt x="93214" y="92274"/>
                  </a:lnTo>
                  <a:lnTo>
                    <a:pt x="99820" y="98227"/>
                  </a:lnTo>
                  <a:lnTo>
                    <a:pt x="101582" y="101203"/>
                  </a:lnTo>
                  <a:lnTo>
                    <a:pt x="104061" y="114873"/>
                  </a:lnTo>
                  <a:lnTo>
                    <a:pt x="101995" y="123154"/>
                  </a:lnTo>
                  <a:lnTo>
                    <a:pt x="92584" y="136554"/>
                  </a:lnTo>
                  <a:lnTo>
                    <a:pt x="62856" y="154749"/>
                  </a:lnTo>
                  <a:lnTo>
                    <a:pt x="50143" y="158961"/>
                  </a:lnTo>
                  <a:lnTo>
                    <a:pt x="35571" y="160579"/>
                  </a:lnTo>
                  <a:lnTo>
                    <a:pt x="34936" y="159639"/>
                  </a:lnTo>
                  <a:lnTo>
                    <a:pt x="33779" y="151631"/>
                  </a:lnTo>
                  <a:lnTo>
                    <a:pt x="33667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88"/>
            <p:cNvSpPr/>
            <p:nvPr/>
          </p:nvSpPr>
          <p:spPr>
            <a:xfrm>
              <a:off x="2849102" y="2348662"/>
              <a:ext cx="79836" cy="133792"/>
            </a:xfrm>
            <a:custGeom>
              <a:avLst/>
              <a:gdLst/>
              <a:ahLst/>
              <a:cxnLst/>
              <a:rect l="0" t="0" r="0" b="0"/>
              <a:pathLst>
                <a:path w="79836" h="133792">
                  <a:moveTo>
                    <a:pt x="8398" y="80213"/>
                  </a:moveTo>
                  <a:lnTo>
                    <a:pt x="16519" y="73084"/>
                  </a:lnTo>
                  <a:lnTo>
                    <a:pt x="58353" y="47217"/>
                  </a:lnTo>
                  <a:lnTo>
                    <a:pt x="73797" y="32555"/>
                  </a:lnTo>
                  <a:lnTo>
                    <a:pt x="77152" y="26620"/>
                  </a:lnTo>
                  <a:lnTo>
                    <a:pt x="79305" y="14726"/>
                  </a:lnTo>
                  <a:lnTo>
                    <a:pt x="79789" y="1609"/>
                  </a:lnTo>
                  <a:lnTo>
                    <a:pt x="78812" y="1022"/>
                  </a:lnTo>
                  <a:lnTo>
                    <a:pt x="67402" y="0"/>
                  </a:lnTo>
                  <a:lnTo>
                    <a:pt x="61741" y="2560"/>
                  </a:lnTo>
                  <a:lnTo>
                    <a:pt x="32017" y="24757"/>
                  </a:lnTo>
                  <a:lnTo>
                    <a:pt x="8561" y="62592"/>
                  </a:lnTo>
                  <a:lnTo>
                    <a:pt x="3509" y="74365"/>
                  </a:lnTo>
                  <a:lnTo>
                    <a:pt x="0" y="99299"/>
                  </a:lnTo>
                  <a:lnTo>
                    <a:pt x="2350" y="106224"/>
                  </a:lnTo>
                  <a:lnTo>
                    <a:pt x="11944" y="118755"/>
                  </a:lnTo>
                  <a:lnTo>
                    <a:pt x="25213" y="127792"/>
                  </a:lnTo>
                  <a:lnTo>
                    <a:pt x="41713" y="132014"/>
                  </a:lnTo>
                  <a:lnTo>
                    <a:pt x="79835" y="1337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89"/>
            <p:cNvSpPr/>
            <p:nvPr/>
          </p:nvSpPr>
          <p:spPr>
            <a:xfrm>
              <a:off x="2670243" y="2366367"/>
              <a:ext cx="80102" cy="107157"/>
            </a:xfrm>
            <a:custGeom>
              <a:avLst/>
              <a:gdLst/>
              <a:ahLst/>
              <a:cxnLst/>
              <a:rect l="0" t="0" r="0" b="0"/>
              <a:pathLst>
                <a:path w="80102" h="107157">
                  <a:moveTo>
                    <a:pt x="62241" y="0"/>
                  </a:moveTo>
                  <a:lnTo>
                    <a:pt x="57501" y="9481"/>
                  </a:lnTo>
                  <a:lnTo>
                    <a:pt x="49882" y="16781"/>
                  </a:lnTo>
                  <a:lnTo>
                    <a:pt x="33562" y="29553"/>
                  </a:lnTo>
                  <a:lnTo>
                    <a:pt x="6559" y="65820"/>
                  </a:lnTo>
                  <a:lnTo>
                    <a:pt x="1082" y="86717"/>
                  </a:lnTo>
                  <a:lnTo>
                    <a:pt x="0" y="95953"/>
                  </a:lnTo>
                  <a:lnTo>
                    <a:pt x="2498" y="99862"/>
                  </a:lnTo>
                  <a:lnTo>
                    <a:pt x="4553" y="102293"/>
                  </a:lnTo>
                  <a:lnTo>
                    <a:pt x="12128" y="104995"/>
                  </a:lnTo>
                  <a:lnTo>
                    <a:pt x="55431" y="107072"/>
                  </a:lnTo>
                  <a:lnTo>
                    <a:pt x="80101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90"/>
            <p:cNvSpPr/>
            <p:nvPr/>
          </p:nvSpPr>
          <p:spPr>
            <a:xfrm>
              <a:off x="2482453" y="2384427"/>
              <a:ext cx="133946" cy="111672"/>
            </a:xfrm>
            <a:custGeom>
              <a:avLst/>
              <a:gdLst/>
              <a:ahLst/>
              <a:cxnLst/>
              <a:rect l="0" t="0" r="0" b="0"/>
              <a:pathLst>
                <a:path w="133946" h="111672">
                  <a:moveTo>
                    <a:pt x="0" y="17659"/>
                  </a:moveTo>
                  <a:lnTo>
                    <a:pt x="4740" y="22400"/>
                  </a:lnTo>
                  <a:lnTo>
                    <a:pt x="7068" y="30018"/>
                  </a:lnTo>
                  <a:lnTo>
                    <a:pt x="8908" y="73751"/>
                  </a:lnTo>
                  <a:lnTo>
                    <a:pt x="8930" y="106874"/>
                  </a:lnTo>
                  <a:lnTo>
                    <a:pt x="9922" y="84591"/>
                  </a:lnTo>
                  <a:lnTo>
                    <a:pt x="27021" y="44358"/>
                  </a:lnTo>
                  <a:lnTo>
                    <a:pt x="38433" y="26562"/>
                  </a:lnTo>
                  <a:lnTo>
                    <a:pt x="54383" y="11367"/>
                  </a:lnTo>
                  <a:lnTo>
                    <a:pt x="69030" y="3227"/>
                  </a:lnTo>
                  <a:lnTo>
                    <a:pt x="82868" y="477"/>
                  </a:lnTo>
                  <a:lnTo>
                    <a:pt x="96873" y="0"/>
                  </a:lnTo>
                  <a:lnTo>
                    <a:pt x="100301" y="926"/>
                  </a:lnTo>
                  <a:lnTo>
                    <a:pt x="102586" y="2534"/>
                  </a:lnTo>
                  <a:lnTo>
                    <a:pt x="120891" y="24967"/>
                  </a:lnTo>
                  <a:lnTo>
                    <a:pt x="123183" y="32813"/>
                  </a:lnTo>
                  <a:lnTo>
                    <a:pt x="124968" y="77091"/>
                  </a:lnTo>
                  <a:lnTo>
                    <a:pt x="125015" y="111052"/>
                  </a:lnTo>
                  <a:lnTo>
                    <a:pt x="126007" y="111671"/>
                  </a:lnTo>
                  <a:lnTo>
                    <a:pt x="127661" y="111091"/>
                  </a:lnTo>
                  <a:lnTo>
                    <a:pt x="133945" y="1069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91"/>
            <p:cNvSpPr/>
            <p:nvPr/>
          </p:nvSpPr>
          <p:spPr>
            <a:xfrm>
              <a:off x="848320" y="2205665"/>
              <a:ext cx="26780" cy="339297"/>
            </a:xfrm>
            <a:custGeom>
              <a:avLst/>
              <a:gdLst/>
              <a:ahLst/>
              <a:cxnLst/>
              <a:rect l="0" t="0" r="0" b="0"/>
              <a:pathLst>
                <a:path w="26780" h="339297">
                  <a:moveTo>
                    <a:pt x="0" y="8897"/>
                  </a:moveTo>
                  <a:lnTo>
                    <a:pt x="9481" y="8897"/>
                  </a:lnTo>
                  <a:lnTo>
                    <a:pt x="11282" y="7905"/>
                  </a:lnTo>
                  <a:lnTo>
                    <a:pt x="11490" y="6251"/>
                  </a:lnTo>
                  <a:lnTo>
                    <a:pt x="10637" y="4157"/>
                  </a:lnTo>
                  <a:lnTo>
                    <a:pt x="11060" y="2760"/>
                  </a:lnTo>
                  <a:lnTo>
                    <a:pt x="12334" y="1830"/>
                  </a:lnTo>
                  <a:lnTo>
                    <a:pt x="16768" y="335"/>
                  </a:lnTo>
                  <a:lnTo>
                    <a:pt x="25452" y="0"/>
                  </a:lnTo>
                  <a:lnTo>
                    <a:pt x="25898" y="982"/>
                  </a:lnTo>
                  <a:lnTo>
                    <a:pt x="26779" y="13529"/>
                  </a:lnTo>
                  <a:lnTo>
                    <a:pt x="24139" y="18563"/>
                  </a:lnTo>
                  <a:lnTo>
                    <a:pt x="20650" y="24107"/>
                  </a:lnTo>
                  <a:lnTo>
                    <a:pt x="18411" y="35751"/>
                  </a:lnTo>
                  <a:lnTo>
                    <a:pt x="17968" y="52346"/>
                  </a:lnTo>
                  <a:lnTo>
                    <a:pt x="23026" y="74733"/>
                  </a:lnTo>
                  <a:lnTo>
                    <a:pt x="18249" y="116074"/>
                  </a:lnTo>
                  <a:lnTo>
                    <a:pt x="18903" y="146814"/>
                  </a:lnTo>
                  <a:lnTo>
                    <a:pt x="25966" y="190633"/>
                  </a:lnTo>
                  <a:lnTo>
                    <a:pt x="26717" y="234216"/>
                  </a:lnTo>
                  <a:lnTo>
                    <a:pt x="25776" y="252709"/>
                  </a:lnTo>
                  <a:lnTo>
                    <a:pt x="18410" y="294632"/>
                  </a:lnTo>
                  <a:lnTo>
                    <a:pt x="17112" y="305554"/>
                  </a:lnTo>
                  <a:lnTo>
                    <a:pt x="10203" y="323889"/>
                  </a:lnTo>
                  <a:lnTo>
                    <a:pt x="8930" y="3392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92"/>
            <p:cNvSpPr/>
            <p:nvPr/>
          </p:nvSpPr>
          <p:spPr>
            <a:xfrm>
              <a:off x="975281" y="2376984"/>
              <a:ext cx="105212" cy="167819"/>
            </a:xfrm>
            <a:custGeom>
              <a:avLst/>
              <a:gdLst/>
              <a:ahLst/>
              <a:cxnLst/>
              <a:rect l="0" t="0" r="0" b="0"/>
              <a:pathLst>
                <a:path w="105212" h="167819">
                  <a:moveTo>
                    <a:pt x="15914" y="96539"/>
                  </a:moveTo>
                  <a:lnTo>
                    <a:pt x="10770" y="96539"/>
                  </a:lnTo>
                  <a:lnTo>
                    <a:pt x="19781" y="96539"/>
                  </a:lnTo>
                  <a:lnTo>
                    <a:pt x="21469" y="95547"/>
                  </a:lnTo>
                  <a:lnTo>
                    <a:pt x="22594" y="93893"/>
                  </a:lnTo>
                  <a:lnTo>
                    <a:pt x="23344" y="91799"/>
                  </a:lnTo>
                  <a:lnTo>
                    <a:pt x="25828" y="90402"/>
                  </a:lnTo>
                  <a:lnTo>
                    <a:pt x="37814" y="87445"/>
                  </a:lnTo>
                  <a:lnTo>
                    <a:pt x="51255" y="80705"/>
                  </a:lnTo>
                  <a:lnTo>
                    <a:pt x="54358" y="80030"/>
                  </a:lnTo>
                  <a:lnTo>
                    <a:pt x="80135" y="58681"/>
                  </a:lnTo>
                  <a:lnTo>
                    <a:pt x="84144" y="52263"/>
                  </a:lnTo>
                  <a:lnTo>
                    <a:pt x="86919" y="46103"/>
                  </a:lnTo>
                  <a:lnTo>
                    <a:pt x="91459" y="40058"/>
                  </a:lnTo>
                  <a:lnTo>
                    <a:pt x="92074" y="36065"/>
                  </a:lnTo>
                  <a:lnTo>
                    <a:pt x="87594" y="12324"/>
                  </a:lnTo>
                  <a:lnTo>
                    <a:pt x="84814" y="6855"/>
                  </a:lnTo>
                  <a:lnTo>
                    <a:pt x="79685" y="0"/>
                  </a:lnTo>
                  <a:lnTo>
                    <a:pt x="78272" y="430"/>
                  </a:lnTo>
                  <a:lnTo>
                    <a:pt x="35979" y="32086"/>
                  </a:lnTo>
                  <a:lnTo>
                    <a:pt x="17820" y="52683"/>
                  </a:lnTo>
                  <a:lnTo>
                    <a:pt x="11800" y="64149"/>
                  </a:lnTo>
                  <a:lnTo>
                    <a:pt x="199" y="105490"/>
                  </a:lnTo>
                  <a:lnTo>
                    <a:pt x="0" y="117384"/>
                  </a:lnTo>
                  <a:lnTo>
                    <a:pt x="5466" y="134245"/>
                  </a:lnTo>
                  <a:lnTo>
                    <a:pt x="21995" y="155722"/>
                  </a:lnTo>
                  <a:lnTo>
                    <a:pt x="27877" y="161869"/>
                  </a:lnTo>
                  <a:lnTo>
                    <a:pt x="36445" y="165262"/>
                  </a:lnTo>
                  <a:lnTo>
                    <a:pt x="75602" y="167818"/>
                  </a:lnTo>
                  <a:lnTo>
                    <a:pt x="84775" y="165261"/>
                  </a:lnTo>
                  <a:lnTo>
                    <a:pt x="98749" y="155534"/>
                  </a:lnTo>
                  <a:lnTo>
                    <a:pt x="102339" y="149879"/>
                  </a:lnTo>
                  <a:lnTo>
                    <a:pt x="105211" y="141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93"/>
            <p:cNvSpPr/>
            <p:nvPr/>
          </p:nvSpPr>
          <p:spPr>
            <a:xfrm>
              <a:off x="1161422" y="2384226"/>
              <a:ext cx="95748" cy="160700"/>
            </a:xfrm>
            <a:custGeom>
              <a:avLst/>
              <a:gdLst/>
              <a:ahLst/>
              <a:cxnLst/>
              <a:rect l="0" t="0" r="0" b="0"/>
              <a:pathLst>
                <a:path w="95748" h="160700">
                  <a:moveTo>
                    <a:pt x="79805" y="0"/>
                  </a:moveTo>
                  <a:lnTo>
                    <a:pt x="75064" y="0"/>
                  </a:lnTo>
                  <a:lnTo>
                    <a:pt x="33963" y="18480"/>
                  </a:lnTo>
                  <a:lnTo>
                    <a:pt x="15848" y="29889"/>
                  </a:lnTo>
                  <a:lnTo>
                    <a:pt x="5843" y="38732"/>
                  </a:lnTo>
                  <a:lnTo>
                    <a:pt x="2284" y="44665"/>
                  </a:lnTo>
                  <a:lnTo>
                    <a:pt x="0" y="56558"/>
                  </a:lnTo>
                  <a:lnTo>
                    <a:pt x="2333" y="62509"/>
                  </a:lnTo>
                  <a:lnTo>
                    <a:pt x="4344" y="65486"/>
                  </a:lnTo>
                  <a:lnTo>
                    <a:pt x="21830" y="77391"/>
                  </a:lnTo>
                  <a:lnTo>
                    <a:pt x="62036" y="98227"/>
                  </a:lnTo>
                  <a:lnTo>
                    <a:pt x="81035" y="110133"/>
                  </a:lnTo>
                  <a:lnTo>
                    <a:pt x="91193" y="119063"/>
                  </a:lnTo>
                  <a:lnTo>
                    <a:pt x="94788" y="125016"/>
                  </a:lnTo>
                  <a:lnTo>
                    <a:pt x="95747" y="127993"/>
                  </a:lnTo>
                  <a:lnTo>
                    <a:pt x="95394" y="130969"/>
                  </a:lnTo>
                  <a:lnTo>
                    <a:pt x="92355" y="136922"/>
                  </a:lnTo>
                  <a:lnTo>
                    <a:pt x="90156" y="138907"/>
                  </a:lnTo>
                  <a:lnTo>
                    <a:pt x="72723" y="148664"/>
                  </a:lnTo>
                  <a:lnTo>
                    <a:pt x="30272" y="159825"/>
                  </a:lnTo>
                  <a:lnTo>
                    <a:pt x="10173" y="160699"/>
                  </a:lnTo>
                  <a:lnTo>
                    <a:pt x="4161" y="155984"/>
                  </a:lnTo>
                  <a:lnTo>
                    <a:pt x="3579" y="154591"/>
                  </a:lnTo>
                  <a:lnTo>
                    <a:pt x="4183" y="153663"/>
                  </a:lnTo>
                  <a:lnTo>
                    <a:pt x="7540" y="152172"/>
                  </a:lnTo>
                  <a:lnTo>
                    <a:pt x="8367" y="142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94"/>
            <p:cNvSpPr/>
            <p:nvPr/>
          </p:nvSpPr>
          <p:spPr>
            <a:xfrm>
              <a:off x="1575788" y="2358679"/>
              <a:ext cx="192291" cy="158957"/>
            </a:xfrm>
            <a:custGeom>
              <a:avLst/>
              <a:gdLst/>
              <a:ahLst/>
              <a:cxnLst/>
              <a:rect l="0" t="0" r="0" b="0"/>
              <a:pathLst>
                <a:path w="192291" h="158957">
                  <a:moveTo>
                    <a:pt x="129782" y="7688"/>
                  </a:moveTo>
                  <a:lnTo>
                    <a:pt x="113001" y="620"/>
                  </a:lnTo>
                  <a:lnTo>
                    <a:pt x="109665" y="0"/>
                  </a:lnTo>
                  <a:lnTo>
                    <a:pt x="107441" y="578"/>
                  </a:lnTo>
                  <a:lnTo>
                    <a:pt x="105958" y="1956"/>
                  </a:lnTo>
                  <a:lnTo>
                    <a:pt x="104970" y="3867"/>
                  </a:lnTo>
                  <a:lnTo>
                    <a:pt x="102327" y="5140"/>
                  </a:lnTo>
                  <a:lnTo>
                    <a:pt x="90118" y="7925"/>
                  </a:lnTo>
                  <a:lnTo>
                    <a:pt x="57678" y="28381"/>
                  </a:lnTo>
                  <a:lnTo>
                    <a:pt x="25213" y="61515"/>
                  </a:lnTo>
                  <a:lnTo>
                    <a:pt x="9076" y="90072"/>
                  </a:lnTo>
                  <a:lnTo>
                    <a:pt x="0" y="116667"/>
                  </a:lnTo>
                  <a:lnTo>
                    <a:pt x="597" y="119036"/>
                  </a:lnTo>
                  <a:lnTo>
                    <a:pt x="8683" y="127579"/>
                  </a:lnTo>
                  <a:lnTo>
                    <a:pt x="14114" y="130426"/>
                  </a:lnTo>
                  <a:lnTo>
                    <a:pt x="30426" y="132254"/>
                  </a:lnTo>
                  <a:lnTo>
                    <a:pt x="46986" y="127830"/>
                  </a:lnTo>
                  <a:lnTo>
                    <a:pt x="73630" y="114595"/>
                  </a:lnTo>
                  <a:lnTo>
                    <a:pt x="96885" y="92799"/>
                  </a:lnTo>
                  <a:lnTo>
                    <a:pt x="123707" y="51077"/>
                  </a:lnTo>
                  <a:lnTo>
                    <a:pt x="127082" y="41524"/>
                  </a:lnTo>
                  <a:lnTo>
                    <a:pt x="129574" y="31656"/>
                  </a:lnTo>
                  <a:lnTo>
                    <a:pt x="136613" y="17236"/>
                  </a:lnTo>
                  <a:lnTo>
                    <a:pt x="137312" y="14054"/>
                  </a:lnTo>
                  <a:lnTo>
                    <a:pt x="138771" y="11932"/>
                  </a:lnTo>
                  <a:lnTo>
                    <a:pt x="140736" y="10517"/>
                  </a:lnTo>
                  <a:lnTo>
                    <a:pt x="145565" y="8945"/>
                  </a:lnTo>
                  <a:lnTo>
                    <a:pt x="154926" y="7853"/>
                  </a:lnTo>
                  <a:lnTo>
                    <a:pt x="155474" y="8790"/>
                  </a:lnTo>
                  <a:lnTo>
                    <a:pt x="156084" y="12478"/>
                  </a:lnTo>
                  <a:lnTo>
                    <a:pt x="153709" y="17423"/>
                  </a:lnTo>
                  <a:lnTo>
                    <a:pt x="151686" y="20131"/>
                  </a:lnTo>
                  <a:lnTo>
                    <a:pt x="148840" y="33424"/>
                  </a:lnTo>
                  <a:lnTo>
                    <a:pt x="145154" y="61519"/>
                  </a:lnTo>
                  <a:lnTo>
                    <a:pt x="140620" y="79201"/>
                  </a:lnTo>
                  <a:lnTo>
                    <a:pt x="138824" y="120802"/>
                  </a:lnTo>
                  <a:lnTo>
                    <a:pt x="141407" y="130060"/>
                  </a:lnTo>
                  <a:lnTo>
                    <a:pt x="144871" y="137482"/>
                  </a:lnTo>
                  <a:lnTo>
                    <a:pt x="147813" y="147238"/>
                  </a:lnTo>
                  <a:lnTo>
                    <a:pt x="152017" y="153385"/>
                  </a:lnTo>
                  <a:lnTo>
                    <a:pt x="157193" y="156778"/>
                  </a:lnTo>
                  <a:lnTo>
                    <a:pt x="163793" y="158286"/>
                  </a:lnTo>
                  <a:lnTo>
                    <a:pt x="173341" y="158956"/>
                  </a:lnTo>
                  <a:lnTo>
                    <a:pt x="181553" y="156609"/>
                  </a:lnTo>
                  <a:lnTo>
                    <a:pt x="192290" y="150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95"/>
            <p:cNvSpPr/>
            <p:nvPr/>
          </p:nvSpPr>
          <p:spPr>
            <a:xfrm>
              <a:off x="1884185" y="2250281"/>
              <a:ext cx="8910" cy="250033"/>
            </a:xfrm>
            <a:custGeom>
              <a:avLst/>
              <a:gdLst/>
              <a:ahLst/>
              <a:cxnLst/>
              <a:rect l="0" t="0" r="0" b="0"/>
              <a:pathLst>
                <a:path w="8910" h="250033">
                  <a:moveTo>
                    <a:pt x="8909" y="0"/>
                  </a:moveTo>
                  <a:lnTo>
                    <a:pt x="8909" y="16250"/>
                  </a:lnTo>
                  <a:lnTo>
                    <a:pt x="1841" y="37075"/>
                  </a:lnTo>
                  <a:lnTo>
                    <a:pt x="142" y="81270"/>
                  </a:lnTo>
                  <a:lnTo>
                    <a:pt x="0" y="125135"/>
                  </a:lnTo>
                  <a:lnTo>
                    <a:pt x="978" y="150848"/>
                  </a:lnTo>
                  <a:lnTo>
                    <a:pt x="7668" y="188770"/>
                  </a:lnTo>
                  <a:lnTo>
                    <a:pt x="8860" y="231205"/>
                  </a:lnTo>
                  <a:lnTo>
                    <a:pt x="8909" y="250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96"/>
            <p:cNvSpPr/>
            <p:nvPr/>
          </p:nvSpPr>
          <p:spPr>
            <a:xfrm>
              <a:off x="2019929" y="2214562"/>
              <a:ext cx="16041" cy="276822"/>
            </a:xfrm>
            <a:custGeom>
              <a:avLst/>
              <a:gdLst/>
              <a:ahLst/>
              <a:cxnLst/>
              <a:rect l="0" t="0" r="0" b="0"/>
              <a:pathLst>
                <a:path w="16041" h="276822">
                  <a:moveTo>
                    <a:pt x="7110" y="0"/>
                  </a:moveTo>
                  <a:lnTo>
                    <a:pt x="7110" y="38419"/>
                  </a:lnTo>
                  <a:lnTo>
                    <a:pt x="7110" y="76301"/>
                  </a:lnTo>
                  <a:lnTo>
                    <a:pt x="7110" y="115283"/>
                  </a:lnTo>
                  <a:lnTo>
                    <a:pt x="6118" y="152639"/>
                  </a:lnTo>
                  <a:lnTo>
                    <a:pt x="42" y="191915"/>
                  </a:lnTo>
                  <a:lnTo>
                    <a:pt x="0" y="207335"/>
                  </a:lnTo>
                  <a:lnTo>
                    <a:pt x="6355" y="251011"/>
                  </a:lnTo>
                  <a:lnTo>
                    <a:pt x="7081" y="274863"/>
                  </a:lnTo>
                  <a:lnTo>
                    <a:pt x="8082" y="275515"/>
                  </a:lnTo>
                  <a:lnTo>
                    <a:pt x="16040" y="276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97"/>
            <p:cNvSpPr/>
            <p:nvPr/>
          </p:nvSpPr>
          <p:spPr>
            <a:xfrm>
              <a:off x="2134195" y="2393156"/>
              <a:ext cx="17860" cy="125017"/>
            </a:xfrm>
            <a:custGeom>
              <a:avLst/>
              <a:gdLst/>
              <a:ahLst/>
              <a:cxnLst/>
              <a:rect l="0" t="0" r="0" b="0"/>
              <a:pathLst>
                <a:path w="17860" h="125017">
                  <a:moveTo>
                    <a:pt x="17859" y="0"/>
                  </a:moveTo>
                  <a:lnTo>
                    <a:pt x="16867" y="14258"/>
                  </a:lnTo>
                  <a:lnTo>
                    <a:pt x="9757" y="36550"/>
                  </a:lnTo>
                  <a:lnTo>
                    <a:pt x="6332" y="80154"/>
                  </a:lnTo>
                  <a:lnTo>
                    <a:pt x="834" y="102976"/>
                  </a:lnTo>
                  <a:lnTo>
                    <a:pt x="0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98"/>
            <p:cNvSpPr/>
            <p:nvPr/>
          </p:nvSpPr>
          <p:spPr>
            <a:xfrm>
              <a:off x="2160984" y="2277070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99"/>
            <p:cNvSpPr/>
            <p:nvPr/>
          </p:nvSpPr>
          <p:spPr>
            <a:xfrm>
              <a:off x="2234671" y="2348508"/>
              <a:ext cx="149556" cy="149884"/>
            </a:xfrm>
            <a:custGeom>
              <a:avLst/>
              <a:gdLst/>
              <a:ahLst/>
              <a:cxnLst/>
              <a:rect l="0" t="0" r="0" b="0"/>
              <a:pathLst>
                <a:path w="149556" h="149884">
                  <a:moveTo>
                    <a:pt x="78118" y="0"/>
                  </a:moveTo>
                  <a:lnTo>
                    <a:pt x="82859" y="0"/>
                  </a:lnTo>
                  <a:lnTo>
                    <a:pt x="83263" y="992"/>
                  </a:lnTo>
                  <a:lnTo>
                    <a:pt x="79428" y="9713"/>
                  </a:lnTo>
                  <a:lnTo>
                    <a:pt x="77708" y="16223"/>
                  </a:lnTo>
                  <a:lnTo>
                    <a:pt x="70169" y="31044"/>
                  </a:lnTo>
                  <a:lnTo>
                    <a:pt x="52992" y="56476"/>
                  </a:lnTo>
                  <a:lnTo>
                    <a:pt x="40246" y="78580"/>
                  </a:lnTo>
                  <a:lnTo>
                    <a:pt x="5342" y="121934"/>
                  </a:lnTo>
                  <a:lnTo>
                    <a:pt x="0" y="135127"/>
                  </a:lnTo>
                  <a:lnTo>
                    <a:pt x="242" y="138701"/>
                  </a:lnTo>
                  <a:lnTo>
                    <a:pt x="3158" y="145319"/>
                  </a:lnTo>
                  <a:lnTo>
                    <a:pt x="5324" y="147481"/>
                  </a:lnTo>
                  <a:lnTo>
                    <a:pt x="10377" y="149883"/>
                  </a:lnTo>
                  <a:lnTo>
                    <a:pt x="13114" y="149531"/>
                  </a:lnTo>
                  <a:lnTo>
                    <a:pt x="23690" y="145288"/>
                  </a:lnTo>
                  <a:lnTo>
                    <a:pt x="43801" y="141605"/>
                  </a:lnTo>
                  <a:lnTo>
                    <a:pt x="68877" y="123588"/>
                  </a:lnTo>
                  <a:lnTo>
                    <a:pt x="110842" y="90948"/>
                  </a:lnTo>
                  <a:lnTo>
                    <a:pt x="123974" y="74021"/>
                  </a:lnTo>
                  <a:lnTo>
                    <a:pt x="139184" y="38868"/>
                  </a:lnTo>
                  <a:lnTo>
                    <a:pt x="140199" y="31911"/>
                  </a:lnTo>
                  <a:lnTo>
                    <a:pt x="139349" y="30204"/>
                  </a:lnTo>
                  <a:lnTo>
                    <a:pt x="137790" y="29066"/>
                  </a:lnTo>
                  <a:lnTo>
                    <a:pt x="135759" y="28307"/>
                  </a:lnTo>
                  <a:lnTo>
                    <a:pt x="134404" y="28793"/>
                  </a:lnTo>
                  <a:lnTo>
                    <a:pt x="133502" y="30109"/>
                  </a:lnTo>
                  <a:lnTo>
                    <a:pt x="132053" y="34610"/>
                  </a:lnTo>
                  <a:lnTo>
                    <a:pt x="131705" y="77671"/>
                  </a:lnTo>
                  <a:lnTo>
                    <a:pt x="131696" y="117959"/>
                  </a:lnTo>
                  <a:lnTo>
                    <a:pt x="132688" y="127832"/>
                  </a:lnTo>
                  <a:lnTo>
                    <a:pt x="139385" y="140698"/>
                  </a:lnTo>
                  <a:lnTo>
                    <a:pt x="140790" y="141424"/>
                  </a:lnTo>
                  <a:lnTo>
                    <a:pt x="14955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2" name="SMARTInkShape-100"/>
          <p:cNvSpPr/>
          <p:nvPr/>
        </p:nvSpPr>
        <p:spPr>
          <a:xfrm>
            <a:off x="1281930" y="3107531"/>
            <a:ext cx="111102" cy="366118"/>
          </a:xfrm>
          <a:custGeom>
            <a:avLst/>
            <a:gdLst/>
            <a:ahLst/>
            <a:cxnLst/>
            <a:rect l="0" t="0" r="0" b="0"/>
            <a:pathLst>
              <a:path w="111102" h="366118">
                <a:moveTo>
                  <a:pt x="111101" y="0"/>
                </a:moveTo>
                <a:lnTo>
                  <a:pt x="111101" y="4740"/>
                </a:lnTo>
                <a:lnTo>
                  <a:pt x="105810" y="9714"/>
                </a:lnTo>
                <a:lnTo>
                  <a:pt x="97835" y="16223"/>
                </a:lnTo>
                <a:lnTo>
                  <a:pt x="72831" y="56477"/>
                </a:lnTo>
                <a:lnTo>
                  <a:pt x="59413" y="83872"/>
                </a:lnTo>
                <a:lnTo>
                  <a:pt x="46508" y="117124"/>
                </a:lnTo>
                <a:lnTo>
                  <a:pt x="32762" y="152113"/>
                </a:lnTo>
                <a:lnTo>
                  <a:pt x="22405" y="190261"/>
                </a:lnTo>
                <a:lnTo>
                  <a:pt x="13053" y="230337"/>
                </a:lnTo>
                <a:lnTo>
                  <a:pt x="3998" y="267347"/>
                </a:lnTo>
                <a:lnTo>
                  <a:pt x="0" y="290469"/>
                </a:lnTo>
                <a:lnTo>
                  <a:pt x="3229" y="334033"/>
                </a:lnTo>
                <a:lnTo>
                  <a:pt x="12875" y="3661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SMARTInkShape-101"/>
          <p:cNvSpPr/>
          <p:nvPr/>
        </p:nvSpPr>
        <p:spPr>
          <a:xfrm>
            <a:off x="4250531" y="3080742"/>
            <a:ext cx="87102" cy="348259"/>
          </a:xfrm>
          <a:custGeom>
            <a:avLst/>
            <a:gdLst/>
            <a:ahLst/>
            <a:cxnLst/>
            <a:rect l="0" t="0" r="0" b="0"/>
            <a:pathLst>
              <a:path w="87102" h="348259">
                <a:moveTo>
                  <a:pt x="0" y="0"/>
                </a:moveTo>
                <a:lnTo>
                  <a:pt x="0" y="4740"/>
                </a:lnTo>
                <a:lnTo>
                  <a:pt x="2645" y="9714"/>
                </a:lnTo>
                <a:lnTo>
                  <a:pt x="25081" y="50212"/>
                </a:lnTo>
                <a:lnTo>
                  <a:pt x="45487" y="88338"/>
                </a:lnTo>
                <a:lnTo>
                  <a:pt x="63886" y="129567"/>
                </a:lnTo>
                <a:lnTo>
                  <a:pt x="77075" y="169791"/>
                </a:lnTo>
                <a:lnTo>
                  <a:pt x="86589" y="212280"/>
                </a:lnTo>
                <a:lnTo>
                  <a:pt x="87101" y="231269"/>
                </a:lnTo>
                <a:lnTo>
                  <a:pt x="80819" y="258693"/>
                </a:lnTo>
                <a:lnTo>
                  <a:pt x="61421" y="294627"/>
                </a:lnTo>
                <a:lnTo>
                  <a:pt x="50119" y="310531"/>
                </a:lnTo>
                <a:lnTo>
                  <a:pt x="8930" y="34825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7" name="SMARTInkShape-Group9"/>
          <p:cNvGrpSpPr/>
          <p:nvPr/>
        </p:nvGrpSpPr>
        <p:grpSpPr>
          <a:xfrm>
            <a:off x="1514151" y="3036094"/>
            <a:ext cx="2522068" cy="375047"/>
            <a:chOff x="1514151" y="3036094"/>
            <a:chExt cx="2522068" cy="375047"/>
          </a:xfrm>
        </p:grpSpPr>
        <p:sp>
          <p:nvSpPr>
            <p:cNvPr id="44" name="SMARTInkShape-102"/>
            <p:cNvSpPr/>
            <p:nvPr/>
          </p:nvSpPr>
          <p:spPr>
            <a:xfrm>
              <a:off x="1514151" y="3250439"/>
              <a:ext cx="298041" cy="151349"/>
            </a:xfrm>
            <a:custGeom>
              <a:avLst/>
              <a:gdLst/>
              <a:ahLst/>
              <a:cxnLst/>
              <a:rect l="0" t="0" r="0" b="0"/>
              <a:pathLst>
                <a:path w="298041" h="151349">
                  <a:moveTo>
                    <a:pt x="102122" y="8897"/>
                  </a:moveTo>
                  <a:lnTo>
                    <a:pt x="93561" y="8897"/>
                  </a:lnTo>
                  <a:lnTo>
                    <a:pt x="85536" y="1209"/>
                  </a:lnTo>
                  <a:lnTo>
                    <a:pt x="76686" y="76"/>
                  </a:lnTo>
                  <a:lnTo>
                    <a:pt x="70994" y="0"/>
                  </a:lnTo>
                  <a:lnTo>
                    <a:pt x="65798" y="2627"/>
                  </a:lnTo>
                  <a:lnTo>
                    <a:pt x="51441" y="14208"/>
                  </a:lnTo>
                  <a:lnTo>
                    <a:pt x="31887" y="22090"/>
                  </a:lnTo>
                  <a:lnTo>
                    <a:pt x="23612" y="29974"/>
                  </a:lnTo>
                  <a:lnTo>
                    <a:pt x="1028" y="60928"/>
                  </a:lnTo>
                  <a:lnTo>
                    <a:pt x="0" y="66405"/>
                  </a:lnTo>
                  <a:lnTo>
                    <a:pt x="4748" y="109960"/>
                  </a:lnTo>
                  <a:lnTo>
                    <a:pt x="10983" y="121083"/>
                  </a:lnTo>
                  <a:lnTo>
                    <a:pt x="24881" y="136768"/>
                  </a:lnTo>
                  <a:lnTo>
                    <a:pt x="30751" y="140142"/>
                  </a:lnTo>
                  <a:lnTo>
                    <a:pt x="36667" y="142635"/>
                  </a:lnTo>
                  <a:lnTo>
                    <a:pt x="42604" y="147049"/>
                  </a:lnTo>
                  <a:lnTo>
                    <a:pt x="51196" y="149673"/>
                  </a:lnTo>
                  <a:lnTo>
                    <a:pt x="56265" y="150372"/>
                  </a:lnTo>
                  <a:lnTo>
                    <a:pt x="96273" y="142595"/>
                  </a:lnTo>
                  <a:lnTo>
                    <a:pt x="113067" y="135934"/>
                  </a:lnTo>
                  <a:lnTo>
                    <a:pt x="155081" y="98729"/>
                  </a:lnTo>
                  <a:lnTo>
                    <a:pt x="190022" y="63872"/>
                  </a:lnTo>
                  <a:lnTo>
                    <a:pt x="186265" y="67629"/>
                  </a:lnTo>
                  <a:lnTo>
                    <a:pt x="185999" y="68888"/>
                  </a:lnTo>
                  <a:lnTo>
                    <a:pt x="186813" y="69727"/>
                  </a:lnTo>
                  <a:lnTo>
                    <a:pt x="188349" y="70286"/>
                  </a:lnTo>
                  <a:lnTo>
                    <a:pt x="189372" y="71651"/>
                  </a:lnTo>
                  <a:lnTo>
                    <a:pt x="190509" y="75813"/>
                  </a:lnTo>
                  <a:lnTo>
                    <a:pt x="183651" y="100055"/>
                  </a:lnTo>
                  <a:lnTo>
                    <a:pt x="184256" y="103403"/>
                  </a:lnTo>
                  <a:lnTo>
                    <a:pt x="188856" y="113848"/>
                  </a:lnTo>
                  <a:lnTo>
                    <a:pt x="191652" y="128078"/>
                  </a:lnTo>
                  <a:lnTo>
                    <a:pt x="199008" y="140702"/>
                  </a:lnTo>
                  <a:lnTo>
                    <a:pt x="204692" y="146949"/>
                  </a:lnTo>
                  <a:lnTo>
                    <a:pt x="212532" y="149628"/>
                  </a:lnTo>
                  <a:lnTo>
                    <a:pt x="228993" y="151348"/>
                  </a:lnTo>
                  <a:lnTo>
                    <a:pt x="265124" y="142653"/>
                  </a:lnTo>
                  <a:lnTo>
                    <a:pt x="276648" y="135951"/>
                  </a:lnTo>
                  <a:lnTo>
                    <a:pt x="286346" y="126689"/>
                  </a:lnTo>
                  <a:lnTo>
                    <a:pt x="294511" y="112810"/>
                  </a:lnTo>
                  <a:lnTo>
                    <a:pt x="297371" y="100981"/>
                  </a:lnTo>
                  <a:lnTo>
                    <a:pt x="298040" y="90833"/>
                  </a:lnTo>
                  <a:lnTo>
                    <a:pt x="295692" y="82355"/>
                  </a:lnTo>
                  <a:lnTo>
                    <a:pt x="293676" y="78705"/>
                  </a:lnTo>
                  <a:lnTo>
                    <a:pt x="281359" y="68827"/>
                  </a:lnTo>
                  <a:lnTo>
                    <a:pt x="251971" y="55718"/>
                  </a:lnTo>
                  <a:lnTo>
                    <a:pt x="246071" y="48346"/>
                  </a:lnTo>
                  <a:lnTo>
                    <a:pt x="236068" y="446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103"/>
            <p:cNvSpPr/>
            <p:nvPr/>
          </p:nvSpPr>
          <p:spPr>
            <a:xfrm>
              <a:off x="1857375" y="3259862"/>
              <a:ext cx="142876" cy="133420"/>
            </a:xfrm>
            <a:custGeom>
              <a:avLst/>
              <a:gdLst/>
              <a:ahLst/>
              <a:cxnLst/>
              <a:rect l="0" t="0" r="0" b="0"/>
              <a:pathLst>
                <a:path w="142876" h="133420">
                  <a:moveTo>
                    <a:pt x="0" y="17333"/>
                  </a:moveTo>
                  <a:lnTo>
                    <a:pt x="7688" y="32710"/>
                  </a:lnTo>
                  <a:lnTo>
                    <a:pt x="8908" y="73304"/>
                  </a:lnTo>
                  <a:lnTo>
                    <a:pt x="8929" y="109565"/>
                  </a:lnTo>
                  <a:lnTo>
                    <a:pt x="7937" y="111563"/>
                  </a:lnTo>
                  <a:lnTo>
                    <a:pt x="6284" y="112895"/>
                  </a:lnTo>
                  <a:lnTo>
                    <a:pt x="368" y="115404"/>
                  </a:lnTo>
                  <a:lnTo>
                    <a:pt x="3" y="78059"/>
                  </a:lnTo>
                  <a:lnTo>
                    <a:pt x="12429" y="46681"/>
                  </a:lnTo>
                  <a:lnTo>
                    <a:pt x="20991" y="33856"/>
                  </a:lnTo>
                  <a:lnTo>
                    <a:pt x="56191" y="5469"/>
                  </a:lnTo>
                  <a:lnTo>
                    <a:pt x="64992" y="2139"/>
                  </a:lnTo>
                  <a:lnTo>
                    <a:pt x="82070" y="0"/>
                  </a:lnTo>
                  <a:lnTo>
                    <a:pt x="88731" y="2354"/>
                  </a:lnTo>
                  <a:lnTo>
                    <a:pt x="110099" y="20478"/>
                  </a:lnTo>
                  <a:lnTo>
                    <a:pt x="127989" y="50613"/>
                  </a:lnTo>
                  <a:lnTo>
                    <a:pt x="132180" y="68094"/>
                  </a:lnTo>
                  <a:lnTo>
                    <a:pt x="133842" y="108624"/>
                  </a:lnTo>
                  <a:lnTo>
                    <a:pt x="133941" y="131500"/>
                  </a:lnTo>
                  <a:lnTo>
                    <a:pt x="134935" y="132140"/>
                  </a:lnTo>
                  <a:lnTo>
                    <a:pt x="142875" y="1334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104"/>
            <p:cNvSpPr/>
            <p:nvPr/>
          </p:nvSpPr>
          <p:spPr>
            <a:xfrm>
              <a:off x="2062758" y="3170039"/>
              <a:ext cx="44649" cy="232173"/>
            </a:xfrm>
            <a:custGeom>
              <a:avLst/>
              <a:gdLst/>
              <a:ahLst/>
              <a:cxnLst/>
              <a:rect l="0" t="0" r="0" b="0"/>
              <a:pathLst>
                <a:path w="44649" h="232173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4740" y="12429"/>
                  </a:lnTo>
                  <a:lnTo>
                    <a:pt x="8102" y="37182"/>
                  </a:lnTo>
                  <a:lnTo>
                    <a:pt x="14994" y="80418"/>
                  </a:lnTo>
                  <a:lnTo>
                    <a:pt x="23744" y="124942"/>
                  </a:lnTo>
                  <a:lnTo>
                    <a:pt x="27513" y="169580"/>
                  </a:lnTo>
                  <a:lnTo>
                    <a:pt x="37797" y="211488"/>
                  </a:lnTo>
                  <a:lnTo>
                    <a:pt x="41603" y="219010"/>
                  </a:lnTo>
                  <a:lnTo>
                    <a:pt x="44648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05"/>
            <p:cNvSpPr/>
            <p:nvPr/>
          </p:nvSpPr>
          <p:spPr>
            <a:xfrm>
              <a:off x="2084402" y="3259867"/>
              <a:ext cx="273036" cy="151274"/>
            </a:xfrm>
            <a:custGeom>
              <a:avLst/>
              <a:gdLst/>
              <a:ahLst/>
              <a:cxnLst/>
              <a:rect l="0" t="0" r="0" b="0"/>
              <a:pathLst>
                <a:path w="273036" h="151274">
                  <a:moveTo>
                    <a:pt x="5145" y="44117"/>
                  </a:moveTo>
                  <a:lnTo>
                    <a:pt x="404" y="44117"/>
                  </a:lnTo>
                  <a:lnTo>
                    <a:pt x="0" y="43125"/>
                  </a:lnTo>
                  <a:lnTo>
                    <a:pt x="4886" y="35555"/>
                  </a:lnTo>
                  <a:lnTo>
                    <a:pt x="18360" y="29123"/>
                  </a:lnTo>
                  <a:lnTo>
                    <a:pt x="34250" y="26824"/>
                  </a:lnTo>
                  <a:lnTo>
                    <a:pt x="73741" y="26291"/>
                  </a:lnTo>
                  <a:lnTo>
                    <a:pt x="91505" y="31008"/>
                  </a:lnTo>
                  <a:lnTo>
                    <a:pt x="100743" y="38622"/>
                  </a:lnTo>
                  <a:lnTo>
                    <a:pt x="124053" y="69372"/>
                  </a:lnTo>
                  <a:lnTo>
                    <a:pt x="128351" y="86217"/>
                  </a:lnTo>
                  <a:lnTo>
                    <a:pt x="130002" y="113857"/>
                  </a:lnTo>
                  <a:lnTo>
                    <a:pt x="127444" y="122407"/>
                  </a:lnTo>
                  <a:lnTo>
                    <a:pt x="123992" y="129514"/>
                  </a:lnTo>
                  <a:lnTo>
                    <a:pt x="121594" y="140458"/>
                  </a:lnTo>
                  <a:lnTo>
                    <a:pt x="120481" y="141087"/>
                  </a:lnTo>
                  <a:lnTo>
                    <a:pt x="116158" y="141971"/>
                  </a:lnTo>
                  <a:lnTo>
                    <a:pt x="120367" y="142295"/>
                  </a:lnTo>
                  <a:lnTo>
                    <a:pt x="120847" y="139676"/>
                  </a:lnTo>
                  <a:lnTo>
                    <a:pt x="122219" y="108578"/>
                  </a:lnTo>
                  <a:lnTo>
                    <a:pt x="128298" y="87976"/>
                  </a:lnTo>
                  <a:lnTo>
                    <a:pt x="130325" y="77501"/>
                  </a:lnTo>
                  <a:lnTo>
                    <a:pt x="137044" y="66025"/>
                  </a:lnTo>
                  <a:lnTo>
                    <a:pt x="144326" y="56341"/>
                  </a:lnTo>
                  <a:lnTo>
                    <a:pt x="146378" y="50212"/>
                  </a:lnTo>
                  <a:lnTo>
                    <a:pt x="147918" y="48180"/>
                  </a:lnTo>
                  <a:lnTo>
                    <a:pt x="152274" y="45923"/>
                  </a:lnTo>
                  <a:lnTo>
                    <a:pt x="168968" y="44276"/>
                  </a:lnTo>
                  <a:lnTo>
                    <a:pt x="170915" y="45215"/>
                  </a:lnTo>
                  <a:lnTo>
                    <a:pt x="172213" y="46833"/>
                  </a:lnTo>
                  <a:lnTo>
                    <a:pt x="173078" y="48904"/>
                  </a:lnTo>
                  <a:lnTo>
                    <a:pt x="175640" y="50285"/>
                  </a:lnTo>
                  <a:lnTo>
                    <a:pt x="187733" y="53221"/>
                  </a:lnTo>
                  <a:lnTo>
                    <a:pt x="199576" y="60628"/>
                  </a:lnTo>
                  <a:lnTo>
                    <a:pt x="208328" y="61710"/>
                  </a:lnTo>
                  <a:lnTo>
                    <a:pt x="236538" y="61976"/>
                  </a:lnTo>
                  <a:lnTo>
                    <a:pt x="244937" y="54288"/>
                  </a:lnTo>
                  <a:lnTo>
                    <a:pt x="245858" y="48674"/>
                  </a:lnTo>
                  <a:lnTo>
                    <a:pt x="246236" y="14683"/>
                  </a:lnTo>
                  <a:lnTo>
                    <a:pt x="243596" y="8546"/>
                  </a:lnTo>
                  <a:lnTo>
                    <a:pt x="237684" y="0"/>
                  </a:lnTo>
                  <a:lnTo>
                    <a:pt x="216335" y="20473"/>
                  </a:lnTo>
                  <a:lnTo>
                    <a:pt x="207508" y="34025"/>
                  </a:lnTo>
                  <a:lnTo>
                    <a:pt x="203349" y="50608"/>
                  </a:lnTo>
                  <a:lnTo>
                    <a:pt x="201666" y="90648"/>
                  </a:lnTo>
                  <a:lnTo>
                    <a:pt x="201644" y="95974"/>
                  </a:lnTo>
                  <a:lnTo>
                    <a:pt x="203613" y="100516"/>
                  </a:lnTo>
                  <a:lnTo>
                    <a:pt x="230715" y="131369"/>
                  </a:lnTo>
                  <a:lnTo>
                    <a:pt x="240336" y="137466"/>
                  </a:lnTo>
                  <a:lnTo>
                    <a:pt x="254596" y="144026"/>
                  </a:lnTo>
                  <a:lnTo>
                    <a:pt x="260872" y="148053"/>
                  </a:lnTo>
                  <a:lnTo>
                    <a:pt x="273035" y="1512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106"/>
            <p:cNvSpPr/>
            <p:nvPr/>
          </p:nvSpPr>
          <p:spPr>
            <a:xfrm>
              <a:off x="2678979" y="3161109"/>
              <a:ext cx="17788" cy="214313"/>
            </a:xfrm>
            <a:custGeom>
              <a:avLst/>
              <a:gdLst/>
              <a:ahLst/>
              <a:cxnLst/>
              <a:rect l="0" t="0" r="0" b="0"/>
              <a:pathLst>
                <a:path w="17788" h="214313">
                  <a:moveTo>
                    <a:pt x="8857" y="0"/>
                  </a:moveTo>
                  <a:lnTo>
                    <a:pt x="7865" y="40894"/>
                  </a:lnTo>
                  <a:lnTo>
                    <a:pt x="755" y="82622"/>
                  </a:lnTo>
                  <a:lnTo>
                    <a:pt x="0" y="125137"/>
                  </a:lnTo>
                  <a:lnTo>
                    <a:pt x="941" y="145005"/>
                  </a:lnTo>
                  <a:lnTo>
                    <a:pt x="8490" y="188703"/>
                  </a:lnTo>
                  <a:lnTo>
                    <a:pt x="11340" y="195655"/>
                  </a:lnTo>
                  <a:lnTo>
                    <a:pt x="14921" y="202051"/>
                  </a:lnTo>
                  <a:lnTo>
                    <a:pt x="17787" y="21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107"/>
            <p:cNvSpPr/>
            <p:nvPr/>
          </p:nvSpPr>
          <p:spPr>
            <a:xfrm>
              <a:off x="2768203" y="3259458"/>
              <a:ext cx="80368" cy="124471"/>
            </a:xfrm>
            <a:custGeom>
              <a:avLst/>
              <a:gdLst/>
              <a:ahLst/>
              <a:cxnLst/>
              <a:rect l="0" t="0" r="0" b="0"/>
              <a:pathLst>
                <a:path w="80368" h="124471">
                  <a:moveTo>
                    <a:pt x="0" y="71315"/>
                  </a:moveTo>
                  <a:lnTo>
                    <a:pt x="4740" y="71315"/>
                  </a:lnTo>
                  <a:lnTo>
                    <a:pt x="6137" y="70323"/>
                  </a:lnTo>
                  <a:lnTo>
                    <a:pt x="7068" y="68669"/>
                  </a:lnTo>
                  <a:lnTo>
                    <a:pt x="7688" y="66575"/>
                  </a:lnTo>
                  <a:lnTo>
                    <a:pt x="9094" y="65178"/>
                  </a:lnTo>
                  <a:lnTo>
                    <a:pt x="13302" y="63627"/>
                  </a:lnTo>
                  <a:lnTo>
                    <a:pt x="24088" y="61639"/>
                  </a:lnTo>
                  <a:lnTo>
                    <a:pt x="41696" y="47176"/>
                  </a:lnTo>
                  <a:lnTo>
                    <a:pt x="50609" y="39468"/>
                  </a:lnTo>
                  <a:lnTo>
                    <a:pt x="56558" y="37318"/>
                  </a:lnTo>
                  <a:lnTo>
                    <a:pt x="58541" y="35752"/>
                  </a:lnTo>
                  <a:lnTo>
                    <a:pt x="68297" y="20466"/>
                  </a:lnTo>
                  <a:lnTo>
                    <a:pt x="71024" y="10539"/>
                  </a:lnTo>
                  <a:lnTo>
                    <a:pt x="71401" y="1271"/>
                  </a:lnTo>
                  <a:lnTo>
                    <a:pt x="70421" y="807"/>
                  </a:lnTo>
                  <a:lnTo>
                    <a:pt x="59006" y="0"/>
                  </a:lnTo>
                  <a:lnTo>
                    <a:pt x="57196" y="952"/>
                  </a:lnTo>
                  <a:lnTo>
                    <a:pt x="55990" y="2578"/>
                  </a:lnTo>
                  <a:lnTo>
                    <a:pt x="55186" y="4655"/>
                  </a:lnTo>
                  <a:lnTo>
                    <a:pt x="21006" y="33643"/>
                  </a:lnTo>
                  <a:lnTo>
                    <a:pt x="12949" y="47696"/>
                  </a:lnTo>
                  <a:lnTo>
                    <a:pt x="10120" y="59577"/>
                  </a:lnTo>
                  <a:lnTo>
                    <a:pt x="9087" y="81871"/>
                  </a:lnTo>
                  <a:lnTo>
                    <a:pt x="13717" y="96491"/>
                  </a:lnTo>
                  <a:lnTo>
                    <a:pt x="21372" y="108651"/>
                  </a:lnTo>
                  <a:lnTo>
                    <a:pt x="27027" y="112714"/>
                  </a:lnTo>
                  <a:lnTo>
                    <a:pt x="32848" y="115512"/>
                  </a:lnTo>
                  <a:lnTo>
                    <a:pt x="41704" y="121672"/>
                  </a:lnTo>
                  <a:lnTo>
                    <a:pt x="50611" y="123939"/>
                  </a:lnTo>
                  <a:lnTo>
                    <a:pt x="56559" y="124470"/>
                  </a:lnTo>
                  <a:lnTo>
                    <a:pt x="80367" y="1159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108"/>
            <p:cNvSpPr/>
            <p:nvPr/>
          </p:nvSpPr>
          <p:spPr>
            <a:xfrm>
              <a:off x="2902388" y="3250406"/>
              <a:ext cx="88522" cy="142830"/>
            </a:xfrm>
            <a:custGeom>
              <a:avLst/>
              <a:gdLst/>
              <a:ahLst/>
              <a:cxnLst/>
              <a:rect l="0" t="0" r="0" b="0"/>
              <a:pathLst>
                <a:path w="88522" h="142830">
                  <a:moveTo>
                    <a:pt x="44409" y="0"/>
                  </a:moveTo>
                  <a:lnTo>
                    <a:pt x="36287" y="7129"/>
                  </a:lnTo>
                  <a:lnTo>
                    <a:pt x="5909" y="24670"/>
                  </a:lnTo>
                  <a:lnTo>
                    <a:pt x="2493" y="30147"/>
                  </a:lnTo>
                  <a:lnTo>
                    <a:pt x="0" y="42918"/>
                  </a:lnTo>
                  <a:lnTo>
                    <a:pt x="4572" y="53617"/>
                  </a:lnTo>
                  <a:lnTo>
                    <a:pt x="12151" y="61202"/>
                  </a:lnTo>
                  <a:lnTo>
                    <a:pt x="55458" y="86269"/>
                  </a:lnTo>
                  <a:lnTo>
                    <a:pt x="82954" y="110131"/>
                  </a:lnTo>
                  <a:lnTo>
                    <a:pt x="86345" y="116085"/>
                  </a:lnTo>
                  <a:lnTo>
                    <a:pt x="88521" y="127992"/>
                  </a:lnTo>
                  <a:lnTo>
                    <a:pt x="86173" y="133945"/>
                  </a:lnTo>
                  <a:lnTo>
                    <a:pt x="84158" y="136922"/>
                  </a:lnTo>
                  <a:lnTo>
                    <a:pt x="80830" y="138906"/>
                  </a:lnTo>
                  <a:lnTo>
                    <a:pt x="63877" y="142091"/>
                  </a:lnTo>
                  <a:lnTo>
                    <a:pt x="41526" y="142829"/>
                  </a:lnTo>
                  <a:lnTo>
                    <a:pt x="35521" y="140209"/>
                  </a:lnTo>
                  <a:lnTo>
                    <a:pt x="26549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109"/>
            <p:cNvSpPr/>
            <p:nvPr/>
          </p:nvSpPr>
          <p:spPr>
            <a:xfrm>
              <a:off x="3303984" y="3152179"/>
              <a:ext cx="205384" cy="232124"/>
            </a:xfrm>
            <a:custGeom>
              <a:avLst/>
              <a:gdLst/>
              <a:ahLst/>
              <a:cxnLst/>
              <a:rect l="0" t="0" r="0" b="0"/>
              <a:pathLst>
                <a:path w="205384" h="232124">
                  <a:moveTo>
                    <a:pt x="0" y="53579"/>
                  </a:moveTo>
                  <a:lnTo>
                    <a:pt x="4741" y="53579"/>
                  </a:lnTo>
                  <a:lnTo>
                    <a:pt x="6137" y="54571"/>
                  </a:lnTo>
                  <a:lnTo>
                    <a:pt x="7068" y="56225"/>
                  </a:lnTo>
                  <a:lnTo>
                    <a:pt x="21327" y="95819"/>
                  </a:lnTo>
                  <a:lnTo>
                    <a:pt x="25710" y="119175"/>
                  </a:lnTo>
                  <a:lnTo>
                    <a:pt x="26726" y="160742"/>
                  </a:lnTo>
                  <a:lnTo>
                    <a:pt x="26785" y="202407"/>
                  </a:lnTo>
                  <a:lnTo>
                    <a:pt x="26788" y="215525"/>
                  </a:lnTo>
                  <a:lnTo>
                    <a:pt x="29435" y="222459"/>
                  </a:lnTo>
                  <a:lnTo>
                    <a:pt x="35687" y="232123"/>
                  </a:lnTo>
                  <a:lnTo>
                    <a:pt x="35719" y="193024"/>
                  </a:lnTo>
                  <a:lnTo>
                    <a:pt x="35719" y="151779"/>
                  </a:lnTo>
                  <a:lnTo>
                    <a:pt x="36711" y="139887"/>
                  </a:lnTo>
                  <a:lnTo>
                    <a:pt x="43407" y="110132"/>
                  </a:lnTo>
                  <a:lnTo>
                    <a:pt x="41451" y="100872"/>
                  </a:lnTo>
                  <a:lnTo>
                    <a:pt x="38267" y="92458"/>
                  </a:lnTo>
                  <a:lnTo>
                    <a:pt x="35749" y="50725"/>
                  </a:lnTo>
                  <a:lnTo>
                    <a:pt x="38378" y="44703"/>
                  </a:lnTo>
                  <a:lnTo>
                    <a:pt x="56710" y="23816"/>
                  </a:lnTo>
                  <a:lnTo>
                    <a:pt x="62578" y="20507"/>
                  </a:lnTo>
                  <a:lnTo>
                    <a:pt x="74104" y="18644"/>
                  </a:lnTo>
                  <a:lnTo>
                    <a:pt x="84529" y="17216"/>
                  </a:lnTo>
                  <a:lnTo>
                    <a:pt x="113266" y="10217"/>
                  </a:lnTo>
                  <a:lnTo>
                    <a:pt x="153673" y="8981"/>
                  </a:lnTo>
                  <a:lnTo>
                    <a:pt x="171246" y="8940"/>
                  </a:lnTo>
                  <a:lnTo>
                    <a:pt x="177974" y="6289"/>
                  </a:lnTo>
                  <a:lnTo>
                    <a:pt x="184271" y="2795"/>
                  </a:lnTo>
                  <a:lnTo>
                    <a:pt x="196245" y="246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110"/>
            <p:cNvSpPr/>
            <p:nvPr/>
          </p:nvSpPr>
          <p:spPr>
            <a:xfrm>
              <a:off x="3393281" y="3250406"/>
              <a:ext cx="89298" cy="8931"/>
            </a:xfrm>
            <a:custGeom>
              <a:avLst/>
              <a:gdLst/>
              <a:ahLst/>
              <a:cxnLst/>
              <a:rect l="0" t="0" r="0" b="0"/>
              <a:pathLst>
                <a:path w="89298" h="8931">
                  <a:moveTo>
                    <a:pt x="0" y="8930"/>
                  </a:moveTo>
                  <a:lnTo>
                    <a:pt x="22361" y="7937"/>
                  </a:lnTo>
                  <a:lnTo>
                    <a:pt x="50803" y="1242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111"/>
            <p:cNvSpPr/>
            <p:nvPr/>
          </p:nvSpPr>
          <p:spPr>
            <a:xfrm>
              <a:off x="3375421" y="3339703"/>
              <a:ext cx="125017" cy="8930"/>
            </a:xfrm>
            <a:custGeom>
              <a:avLst/>
              <a:gdLst/>
              <a:ahLst/>
              <a:cxnLst/>
              <a:rect l="0" t="0" r="0" b="0"/>
              <a:pathLst>
                <a:path w="125017" h="8930">
                  <a:moveTo>
                    <a:pt x="0" y="8929"/>
                  </a:moveTo>
                  <a:lnTo>
                    <a:pt x="40140" y="8929"/>
                  </a:lnTo>
                  <a:lnTo>
                    <a:pt x="62826" y="7937"/>
                  </a:lnTo>
                  <a:lnTo>
                    <a:pt x="106115" y="828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112"/>
            <p:cNvSpPr/>
            <p:nvPr/>
          </p:nvSpPr>
          <p:spPr>
            <a:xfrm>
              <a:off x="3670101" y="3303984"/>
              <a:ext cx="35720" cy="1"/>
            </a:xfrm>
            <a:custGeom>
              <a:avLst/>
              <a:gdLst/>
              <a:ahLst/>
              <a:cxnLst/>
              <a:rect l="0" t="0" r="0" b="0"/>
              <a:pathLst>
                <a:path w="35720" h="1">
                  <a:moveTo>
                    <a:pt x="0" y="0"/>
                  </a:moveTo>
                  <a:lnTo>
                    <a:pt x="3571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113"/>
            <p:cNvSpPr/>
            <p:nvPr/>
          </p:nvSpPr>
          <p:spPr>
            <a:xfrm>
              <a:off x="3857792" y="3153993"/>
              <a:ext cx="178427" cy="248219"/>
            </a:xfrm>
            <a:custGeom>
              <a:avLst/>
              <a:gdLst/>
              <a:ahLst/>
              <a:cxnLst/>
              <a:rect l="0" t="0" r="0" b="0"/>
              <a:pathLst>
                <a:path w="178427" h="248219">
                  <a:moveTo>
                    <a:pt x="17692" y="16046"/>
                  </a:moveTo>
                  <a:lnTo>
                    <a:pt x="17692" y="23734"/>
                  </a:lnTo>
                  <a:lnTo>
                    <a:pt x="10624" y="44239"/>
                  </a:lnTo>
                  <a:lnTo>
                    <a:pt x="6281" y="78677"/>
                  </a:lnTo>
                  <a:lnTo>
                    <a:pt x="1743" y="99096"/>
                  </a:lnTo>
                  <a:lnTo>
                    <a:pt x="0" y="140513"/>
                  </a:lnTo>
                  <a:lnTo>
                    <a:pt x="847" y="164618"/>
                  </a:lnTo>
                  <a:lnTo>
                    <a:pt x="6969" y="179571"/>
                  </a:lnTo>
                  <a:lnTo>
                    <a:pt x="20824" y="197200"/>
                  </a:lnTo>
                  <a:lnTo>
                    <a:pt x="26691" y="200739"/>
                  </a:lnTo>
                  <a:lnTo>
                    <a:pt x="38542" y="203010"/>
                  </a:lnTo>
                  <a:lnTo>
                    <a:pt x="52202" y="198663"/>
                  </a:lnTo>
                  <a:lnTo>
                    <a:pt x="68459" y="187313"/>
                  </a:lnTo>
                  <a:lnTo>
                    <a:pt x="87105" y="166991"/>
                  </a:lnTo>
                  <a:lnTo>
                    <a:pt x="113879" y="129411"/>
                  </a:lnTo>
                  <a:lnTo>
                    <a:pt x="133599" y="85383"/>
                  </a:lnTo>
                  <a:lnTo>
                    <a:pt x="151622" y="43435"/>
                  </a:lnTo>
                  <a:lnTo>
                    <a:pt x="157917" y="27799"/>
                  </a:lnTo>
                  <a:lnTo>
                    <a:pt x="160381" y="20278"/>
                  </a:lnTo>
                  <a:lnTo>
                    <a:pt x="167402" y="7364"/>
                  </a:lnTo>
                  <a:lnTo>
                    <a:pt x="168100" y="4305"/>
                  </a:lnTo>
                  <a:lnTo>
                    <a:pt x="169558" y="2266"/>
                  </a:lnTo>
                  <a:lnTo>
                    <a:pt x="171522" y="906"/>
                  </a:lnTo>
                  <a:lnTo>
                    <a:pt x="173824" y="0"/>
                  </a:lnTo>
                  <a:lnTo>
                    <a:pt x="175358" y="387"/>
                  </a:lnTo>
                  <a:lnTo>
                    <a:pt x="176381" y="1638"/>
                  </a:lnTo>
                  <a:lnTo>
                    <a:pt x="177517" y="5674"/>
                  </a:lnTo>
                  <a:lnTo>
                    <a:pt x="178307" y="19225"/>
                  </a:lnTo>
                  <a:lnTo>
                    <a:pt x="170728" y="57017"/>
                  </a:lnTo>
                  <a:lnTo>
                    <a:pt x="163603" y="94658"/>
                  </a:lnTo>
                  <a:lnTo>
                    <a:pt x="161167" y="131785"/>
                  </a:lnTo>
                  <a:lnTo>
                    <a:pt x="160646" y="175743"/>
                  </a:lnTo>
                  <a:lnTo>
                    <a:pt x="161582" y="196427"/>
                  </a:lnTo>
                  <a:lnTo>
                    <a:pt x="178426" y="248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114"/>
            <p:cNvSpPr/>
            <p:nvPr/>
          </p:nvSpPr>
          <p:spPr>
            <a:xfrm>
              <a:off x="3446859" y="3036094"/>
              <a:ext cx="116087" cy="62508"/>
            </a:xfrm>
            <a:custGeom>
              <a:avLst/>
              <a:gdLst/>
              <a:ahLst/>
              <a:cxnLst/>
              <a:rect l="0" t="0" r="0" b="0"/>
              <a:pathLst>
                <a:path w="116087" h="62508">
                  <a:moveTo>
                    <a:pt x="0" y="62507"/>
                  </a:moveTo>
                  <a:lnTo>
                    <a:pt x="4741" y="57767"/>
                  </a:lnTo>
                  <a:lnTo>
                    <a:pt x="5145" y="56371"/>
                  </a:lnTo>
                  <a:lnTo>
                    <a:pt x="4422" y="55439"/>
                  </a:lnTo>
                  <a:lnTo>
                    <a:pt x="2948" y="54819"/>
                  </a:lnTo>
                  <a:lnTo>
                    <a:pt x="2958" y="53413"/>
                  </a:lnTo>
                  <a:lnTo>
                    <a:pt x="5614" y="49205"/>
                  </a:lnTo>
                  <a:lnTo>
                    <a:pt x="34054" y="29683"/>
                  </a:lnTo>
                  <a:lnTo>
                    <a:pt x="74868" y="11899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7" name="SMARTInkShape-Group10"/>
          <p:cNvGrpSpPr/>
          <p:nvPr/>
        </p:nvGrpSpPr>
        <p:grpSpPr>
          <a:xfrm>
            <a:off x="5367277" y="2169914"/>
            <a:ext cx="3133786" cy="482154"/>
            <a:chOff x="5367277" y="2169914"/>
            <a:chExt cx="3133786" cy="482154"/>
          </a:xfrm>
        </p:grpSpPr>
        <p:sp>
          <p:nvSpPr>
            <p:cNvPr id="58" name="SMARTInkShape-115"/>
            <p:cNvSpPr/>
            <p:nvPr/>
          </p:nvSpPr>
          <p:spPr>
            <a:xfrm>
              <a:off x="5367277" y="2268544"/>
              <a:ext cx="160177" cy="383524"/>
            </a:xfrm>
            <a:custGeom>
              <a:avLst/>
              <a:gdLst/>
              <a:ahLst/>
              <a:cxnLst/>
              <a:rect l="0" t="0" r="0" b="0"/>
              <a:pathLst>
                <a:path w="160177" h="383524">
                  <a:moveTo>
                    <a:pt x="142340" y="53175"/>
                  </a:moveTo>
                  <a:lnTo>
                    <a:pt x="142340" y="45486"/>
                  </a:lnTo>
                  <a:lnTo>
                    <a:pt x="150028" y="36666"/>
                  </a:lnTo>
                  <a:lnTo>
                    <a:pt x="150901" y="30975"/>
                  </a:lnTo>
                  <a:lnTo>
                    <a:pt x="151237" y="19100"/>
                  </a:lnTo>
                  <a:lnTo>
                    <a:pt x="137966" y="4196"/>
                  </a:lnTo>
                  <a:lnTo>
                    <a:pt x="132789" y="1641"/>
                  </a:lnTo>
                  <a:lnTo>
                    <a:pt x="116641" y="0"/>
                  </a:lnTo>
                  <a:lnTo>
                    <a:pt x="108428" y="2421"/>
                  </a:lnTo>
                  <a:lnTo>
                    <a:pt x="67647" y="24512"/>
                  </a:lnTo>
                  <a:lnTo>
                    <a:pt x="33175" y="56509"/>
                  </a:lnTo>
                  <a:lnTo>
                    <a:pt x="18103" y="82680"/>
                  </a:lnTo>
                  <a:lnTo>
                    <a:pt x="1274" y="122513"/>
                  </a:lnTo>
                  <a:lnTo>
                    <a:pt x="0" y="139755"/>
                  </a:lnTo>
                  <a:lnTo>
                    <a:pt x="2349" y="148871"/>
                  </a:lnTo>
                  <a:lnTo>
                    <a:pt x="11941" y="162807"/>
                  </a:lnTo>
                  <a:lnTo>
                    <a:pt x="17577" y="166393"/>
                  </a:lnTo>
                  <a:lnTo>
                    <a:pt x="24383" y="167986"/>
                  </a:lnTo>
                  <a:lnTo>
                    <a:pt x="50604" y="169093"/>
                  </a:lnTo>
                  <a:lnTo>
                    <a:pt x="59566" y="166540"/>
                  </a:lnTo>
                  <a:lnTo>
                    <a:pt x="94785" y="144350"/>
                  </a:lnTo>
                  <a:lnTo>
                    <a:pt x="113507" y="123807"/>
                  </a:lnTo>
                  <a:lnTo>
                    <a:pt x="138292" y="86050"/>
                  </a:lnTo>
                  <a:lnTo>
                    <a:pt x="142132" y="74932"/>
                  </a:lnTo>
                  <a:lnTo>
                    <a:pt x="148122" y="65354"/>
                  </a:lnTo>
                  <a:lnTo>
                    <a:pt x="150337" y="56232"/>
                  </a:lnTo>
                  <a:lnTo>
                    <a:pt x="151259" y="44401"/>
                  </a:lnTo>
                  <a:lnTo>
                    <a:pt x="146526" y="44291"/>
                  </a:lnTo>
                  <a:lnTo>
                    <a:pt x="145131" y="45268"/>
                  </a:lnTo>
                  <a:lnTo>
                    <a:pt x="144200" y="46911"/>
                  </a:lnTo>
                  <a:lnTo>
                    <a:pt x="142707" y="56678"/>
                  </a:lnTo>
                  <a:lnTo>
                    <a:pt x="142346" y="101157"/>
                  </a:lnTo>
                  <a:lnTo>
                    <a:pt x="144987" y="127329"/>
                  </a:lnTo>
                  <a:lnTo>
                    <a:pt x="151435" y="169618"/>
                  </a:lnTo>
                  <a:lnTo>
                    <a:pt x="158849" y="213956"/>
                  </a:lnTo>
                  <a:lnTo>
                    <a:pt x="160022" y="258564"/>
                  </a:lnTo>
                  <a:lnTo>
                    <a:pt x="160176" y="302215"/>
                  </a:lnTo>
                  <a:lnTo>
                    <a:pt x="159200" y="322866"/>
                  </a:lnTo>
                  <a:lnTo>
                    <a:pt x="147770" y="353653"/>
                  </a:lnTo>
                  <a:lnTo>
                    <a:pt x="133341" y="373839"/>
                  </a:lnTo>
                  <a:lnTo>
                    <a:pt x="127426" y="379247"/>
                  </a:lnTo>
                  <a:lnTo>
                    <a:pt x="121490" y="381650"/>
                  </a:lnTo>
                  <a:lnTo>
                    <a:pt x="86153" y="383523"/>
                  </a:lnTo>
                  <a:lnTo>
                    <a:pt x="79996" y="380905"/>
                  </a:lnTo>
                  <a:lnTo>
                    <a:pt x="76964" y="378818"/>
                  </a:lnTo>
                  <a:lnTo>
                    <a:pt x="64971" y="361210"/>
                  </a:lnTo>
                  <a:lnTo>
                    <a:pt x="53043" y="338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116"/>
            <p:cNvSpPr/>
            <p:nvPr/>
          </p:nvSpPr>
          <p:spPr>
            <a:xfrm>
              <a:off x="5608002" y="2294929"/>
              <a:ext cx="142717" cy="149997"/>
            </a:xfrm>
            <a:custGeom>
              <a:avLst/>
              <a:gdLst/>
              <a:ahLst/>
              <a:cxnLst/>
              <a:rect l="0" t="0" r="0" b="0"/>
              <a:pathLst>
                <a:path w="142717" h="149997">
                  <a:moveTo>
                    <a:pt x="106998" y="0"/>
                  </a:moveTo>
                  <a:lnTo>
                    <a:pt x="67045" y="39953"/>
                  </a:lnTo>
                  <a:lnTo>
                    <a:pt x="25369" y="78682"/>
                  </a:lnTo>
                  <a:lnTo>
                    <a:pt x="3911" y="118146"/>
                  </a:lnTo>
                  <a:lnTo>
                    <a:pt x="645" y="133177"/>
                  </a:lnTo>
                  <a:lnTo>
                    <a:pt x="0" y="145700"/>
                  </a:lnTo>
                  <a:lnTo>
                    <a:pt x="940" y="147735"/>
                  </a:lnTo>
                  <a:lnTo>
                    <a:pt x="2558" y="149092"/>
                  </a:lnTo>
                  <a:lnTo>
                    <a:pt x="4629" y="149996"/>
                  </a:lnTo>
                  <a:lnTo>
                    <a:pt x="7002" y="149607"/>
                  </a:lnTo>
                  <a:lnTo>
                    <a:pt x="33769" y="133643"/>
                  </a:lnTo>
                  <a:lnTo>
                    <a:pt x="73542" y="102993"/>
                  </a:lnTo>
                  <a:lnTo>
                    <a:pt x="97852" y="62439"/>
                  </a:lnTo>
                  <a:lnTo>
                    <a:pt x="124735" y="18019"/>
                  </a:lnTo>
                  <a:lnTo>
                    <a:pt x="124854" y="38855"/>
                  </a:lnTo>
                  <a:lnTo>
                    <a:pt x="116295" y="78791"/>
                  </a:lnTo>
                  <a:lnTo>
                    <a:pt x="116992" y="100488"/>
                  </a:lnTo>
                  <a:lnTo>
                    <a:pt x="123625" y="118577"/>
                  </a:lnTo>
                  <a:lnTo>
                    <a:pt x="124491" y="127849"/>
                  </a:lnTo>
                  <a:lnTo>
                    <a:pt x="125606" y="129881"/>
                  </a:lnTo>
                  <a:lnTo>
                    <a:pt x="127341" y="131236"/>
                  </a:lnTo>
                  <a:lnTo>
                    <a:pt x="133410" y="133787"/>
                  </a:lnTo>
                  <a:lnTo>
                    <a:pt x="142716" y="133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117"/>
            <p:cNvSpPr/>
            <p:nvPr/>
          </p:nvSpPr>
          <p:spPr>
            <a:xfrm>
              <a:off x="5822156" y="2286000"/>
              <a:ext cx="89298" cy="160202"/>
            </a:xfrm>
            <a:custGeom>
              <a:avLst/>
              <a:gdLst/>
              <a:ahLst/>
              <a:cxnLst/>
              <a:rect l="0" t="0" r="0" b="0"/>
              <a:pathLst>
                <a:path w="89298" h="160202">
                  <a:moveTo>
                    <a:pt x="0" y="44648"/>
                  </a:moveTo>
                  <a:lnTo>
                    <a:pt x="4740" y="49389"/>
                  </a:lnTo>
                  <a:lnTo>
                    <a:pt x="7068" y="54362"/>
                  </a:lnTo>
                  <a:lnTo>
                    <a:pt x="9676" y="68564"/>
                  </a:lnTo>
                  <a:lnTo>
                    <a:pt x="15949" y="80388"/>
                  </a:lnTo>
                  <a:lnTo>
                    <a:pt x="17827" y="123435"/>
                  </a:lnTo>
                  <a:lnTo>
                    <a:pt x="17857" y="145451"/>
                  </a:lnTo>
                  <a:lnTo>
                    <a:pt x="15212" y="151627"/>
                  </a:lnTo>
                  <a:lnTo>
                    <a:pt x="9297" y="160201"/>
                  </a:lnTo>
                  <a:lnTo>
                    <a:pt x="8930" y="117542"/>
                  </a:lnTo>
                  <a:lnTo>
                    <a:pt x="9922" y="94950"/>
                  </a:lnTo>
                  <a:lnTo>
                    <a:pt x="27021" y="53560"/>
                  </a:lnTo>
                  <a:lnTo>
                    <a:pt x="33838" y="42656"/>
                  </a:lnTo>
                  <a:lnTo>
                    <a:pt x="65121" y="15037"/>
                  </a:lnTo>
                  <a:lnTo>
                    <a:pt x="73921" y="11644"/>
                  </a:lnTo>
                  <a:lnTo>
                    <a:pt x="79047" y="10739"/>
                  </a:lnTo>
                  <a:lnTo>
                    <a:pt x="82463" y="9144"/>
                  </a:lnTo>
                  <a:lnTo>
                    <a:pt x="84741" y="7088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118"/>
            <p:cNvSpPr/>
            <p:nvPr/>
          </p:nvSpPr>
          <p:spPr>
            <a:xfrm>
              <a:off x="5956302" y="2289785"/>
              <a:ext cx="151605" cy="138932"/>
            </a:xfrm>
            <a:custGeom>
              <a:avLst/>
              <a:gdLst/>
              <a:ahLst/>
              <a:cxnLst/>
              <a:rect l="0" t="0" r="0" b="0"/>
              <a:pathLst>
                <a:path w="151605" h="138932">
                  <a:moveTo>
                    <a:pt x="151604" y="5144"/>
                  </a:moveTo>
                  <a:lnTo>
                    <a:pt x="146864" y="404"/>
                  </a:lnTo>
                  <a:lnTo>
                    <a:pt x="144475" y="0"/>
                  </a:lnTo>
                  <a:lnTo>
                    <a:pt x="141890" y="722"/>
                  </a:lnTo>
                  <a:lnTo>
                    <a:pt x="136373" y="3179"/>
                  </a:lnTo>
                  <a:lnTo>
                    <a:pt x="127688" y="5555"/>
                  </a:lnTo>
                  <a:lnTo>
                    <a:pt x="117839" y="11109"/>
                  </a:lnTo>
                  <a:lnTo>
                    <a:pt x="102794" y="15180"/>
                  </a:lnTo>
                  <a:lnTo>
                    <a:pt x="62238" y="43138"/>
                  </a:lnTo>
                  <a:lnTo>
                    <a:pt x="20631" y="82668"/>
                  </a:lnTo>
                  <a:lnTo>
                    <a:pt x="4943" y="105382"/>
                  </a:lnTo>
                  <a:lnTo>
                    <a:pt x="1324" y="117086"/>
                  </a:lnTo>
                  <a:lnTo>
                    <a:pt x="0" y="132983"/>
                  </a:lnTo>
                  <a:lnTo>
                    <a:pt x="1917" y="135019"/>
                  </a:lnTo>
                  <a:lnTo>
                    <a:pt x="9339" y="137280"/>
                  </a:lnTo>
                  <a:lnTo>
                    <a:pt x="34097" y="138931"/>
                  </a:lnTo>
                  <a:lnTo>
                    <a:pt x="50862" y="134303"/>
                  </a:lnTo>
                  <a:lnTo>
                    <a:pt x="90976" y="103852"/>
                  </a:lnTo>
                  <a:lnTo>
                    <a:pt x="100846" y="96640"/>
                  </a:lnTo>
                  <a:lnTo>
                    <a:pt x="129694" y="61950"/>
                  </a:lnTo>
                  <a:lnTo>
                    <a:pt x="132545" y="52844"/>
                  </a:lnTo>
                  <a:lnTo>
                    <a:pt x="133211" y="46849"/>
                  </a:lnTo>
                  <a:lnTo>
                    <a:pt x="134381" y="44854"/>
                  </a:lnTo>
                  <a:lnTo>
                    <a:pt x="136154" y="43524"/>
                  </a:lnTo>
                  <a:lnTo>
                    <a:pt x="138327" y="42637"/>
                  </a:lnTo>
                  <a:lnTo>
                    <a:pt x="138784" y="42046"/>
                  </a:lnTo>
                  <a:lnTo>
                    <a:pt x="138097" y="41652"/>
                  </a:lnTo>
                  <a:lnTo>
                    <a:pt x="133819" y="40877"/>
                  </a:lnTo>
                  <a:lnTo>
                    <a:pt x="133745" y="82731"/>
                  </a:lnTo>
                  <a:lnTo>
                    <a:pt x="133744" y="105002"/>
                  </a:lnTo>
                  <a:lnTo>
                    <a:pt x="136390" y="111703"/>
                  </a:lnTo>
                  <a:lnTo>
                    <a:pt x="139881" y="117988"/>
                  </a:lnTo>
                  <a:lnTo>
                    <a:pt x="142306" y="128361"/>
                  </a:lnTo>
                  <a:lnTo>
                    <a:pt x="143421" y="128961"/>
                  </a:lnTo>
                  <a:lnTo>
                    <a:pt x="151604" y="130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119"/>
            <p:cNvSpPr/>
            <p:nvPr/>
          </p:nvSpPr>
          <p:spPr>
            <a:xfrm>
              <a:off x="6179376" y="2313312"/>
              <a:ext cx="133914" cy="115564"/>
            </a:xfrm>
            <a:custGeom>
              <a:avLst/>
              <a:gdLst/>
              <a:ahLst/>
              <a:cxnLst/>
              <a:rect l="0" t="0" r="0" b="0"/>
              <a:pathLst>
                <a:path w="133914" h="115564">
                  <a:moveTo>
                    <a:pt x="8897" y="17336"/>
                  </a:moveTo>
                  <a:lnTo>
                    <a:pt x="8897" y="60532"/>
                  </a:lnTo>
                  <a:lnTo>
                    <a:pt x="8897" y="100287"/>
                  </a:lnTo>
                  <a:lnTo>
                    <a:pt x="6251" y="106458"/>
                  </a:lnTo>
                  <a:lnTo>
                    <a:pt x="76" y="115405"/>
                  </a:lnTo>
                  <a:lnTo>
                    <a:pt x="0" y="110776"/>
                  </a:lnTo>
                  <a:lnTo>
                    <a:pt x="2628" y="105829"/>
                  </a:lnTo>
                  <a:lnTo>
                    <a:pt x="4718" y="103120"/>
                  </a:lnTo>
                  <a:lnTo>
                    <a:pt x="7039" y="94819"/>
                  </a:lnTo>
                  <a:lnTo>
                    <a:pt x="11381" y="68799"/>
                  </a:lnTo>
                  <a:lnTo>
                    <a:pt x="19906" y="44724"/>
                  </a:lnTo>
                  <a:lnTo>
                    <a:pt x="56532" y="5433"/>
                  </a:lnTo>
                  <a:lnTo>
                    <a:pt x="62480" y="2124"/>
                  </a:lnTo>
                  <a:lnTo>
                    <a:pt x="74382" y="0"/>
                  </a:lnTo>
                  <a:lnTo>
                    <a:pt x="80335" y="2355"/>
                  </a:lnTo>
                  <a:lnTo>
                    <a:pt x="92241" y="11952"/>
                  </a:lnTo>
                  <a:lnTo>
                    <a:pt x="95548" y="17589"/>
                  </a:lnTo>
                  <a:lnTo>
                    <a:pt x="102412" y="34033"/>
                  </a:lnTo>
                  <a:lnTo>
                    <a:pt x="112330" y="50253"/>
                  </a:lnTo>
                  <a:lnTo>
                    <a:pt x="115835" y="79244"/>
                  </a:lnTo>
                  <a:lnTo>
                    <a:pt x="115908" y="82421"/>
                  </a:lnTo>
                  <a:lnTo>
                    <a:pt x="118635" y="88596"/>
                  </a:lnTo>
                  <a:lnTo>
                    <a:pt x="122161" y="94648"/>
                  </a:lnTo>
                  <a:lnTo>
                    <a:pt x="124425" y="106618"/>
                  </a:lnTo>
                  <a:lnTo>
                    <a:pt x="124611" y="109600"/>
                  </a:lnTo>
                  <a:lnTo>
                    <a:pt x="125727" y="111587"/>
                  </a:lnTo>
                  <a:lnTo>
                    <a:pt x="127463" y="112913"/>
                  </a:lnTo>
                  <a:lnTo>
                    <a:pt x="133913" y="115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120"/>
            <p:cNvSpPr/>
            <p:nvPr/>
          </p:nvSpPr>
          <p:spPr>
            <a:xfrm>
              <a:off x="6429375" y="2169914"/>
              <a:ext cx="8930" cy="250032"/>
            </a:xfrm>
            <a:custGeom>
              <a:avLst/>
              <a:gdLst/>
              <a:ahLst/>
              <a:cxnLst/>
              <a:rect l="0" t="0" r="0" b="0"/>
              <a:pathLst>
                <a:path w="8930" h="250032">
                  <a:moveTo>
                    <a:pt x="8929" y="0"/>
                  </a:moveTo>
                  <a:lnTo>
                    <a:pt x="4189" y="4740"/>
                  </a:lnTo>
                  <a:lnTo>
                    <a:pt x="1862" y="9714"/>
                  </a:lnTo>
                  <a:lnTo>
                    <a:pt x="48" y="53831"/>
                  </a:lnTo>
                  <a:lnTo>
                    <a:pt x="6" y="90506"/>
                  </a:lnTo>
                  <a:lnTo>
                    <a:pt x="0" y="129364"/>
                  </a:lnTo>
                  <a:lnTo>
                    <a:pt x="0" y="167591"/>
                  </a:lnTo>
                  <a:lnTo>
                    <a:pt x="2645" y="189555"/>
                  </a:lnTo>
                  <a:lnTo>
                    <a:pt x="8561" y="230033"/>
                  </a:lnTo>
                  <a:lnTo>
                    <a:pt x="8929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121"/>
            <p:cNvSpPr/>
            <p:nvPr/>
          </p:nvSpPr>
          <p:spPr>
            <a:xfrm>
              <a:off x="6357937" y="2287402"/>
              <a:ext cx="169559" cy="132411"/>
            </a:xfrm>
            <a:custGeom>
              <a:avLst/>
              <a:gdLst/>
              <a:ahLst/>
              <a:cxnLst/>
              <a:rect l="0" t="0" r="0" b="0"/>
              <a:pathLst>
                <a:path w="169559" h="132411">
                  <a:moveTo>
                    <a:pt x="0" y="52176"/>
                  </a:moveTo>
                  <a:lnTo>
                    <a:pt x="4740" y="47435"/>
                  </a:lnTo>
                  <a:lnTo>
                    <a:pt x="9713" y="45108"/>
                  </a:lnTo>
                  <a:lnTo>
                    <a:pt x="12429" y="44488"/>
                  </a:lnTo>
                  <a:lnTo>
                    <a:pt x="18092" y="38506"/>
                  </a:lnTo>
                  <a:lnTo>
                    <a:pt x="20991" y="34133"/>
                  </a:lnTo>
                  <a:lnTo>
                    <a:pt x="32150" y="26629"/>
                  </a:lnTo>
                  <a:lnTo>
                    <a:pt x="66006" y="11660"/>
                  </a:lnTo>
                  <a:lnTo>
                    <a:pt x="107618" y="3331"/>
                  </a:lnTo>
                  <a:lnTo>
                    <a:pt x="129341" y="0"/>
                  </a:lnTo>
                  <a:lnTo>
                    <a:pt x="139506" y="1867"/>
                  </a:lnTo>
                  <a:lnTo>
                    <a:pt x="150806" y="5850"/>
                  </a:lnTo>
                  <a:lnTo>
                    <a:pt x="154116" y="6409"/>
                  </a:lnTo>
                  <a:lnTo>
                    <a:pt x="160439" y="9676"/>
                  </a:lnTo>
                  <a:lnTo>
                    <a:pt x="163515" y="11937"/>
                  </a:lnTo>
                  <a:lnTo>
                    <a:pt x="166931" y="19740"/>
                  </a:lnTo>
                  <a:lnTo>
                    <a:pt x="169558" y="61253"/>
                  </a:lnTo>
                  <a:lnTo>
                    <a:pt x="168641" y="75260"/>
                  </a:lnTo>
                  <a:lnTo>
                    <a:pt x="161560" y="102791"/>
                  </a:lnTo>
                  <a:lnTo>
                    <a:pt x="160735" y="132410"/>
                  </a:lnTo>
                  <a:lnTo>
                    <a:pt x="160734" y="1236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122"/>
            <p:cNvSpPr/>
            <p:nvPr/>
          </p:nvSpPr>
          <p:spPr>
            <a:xfrm>
              <a:off x="6536530" y="2187773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123"/>
            <p:cNvSpPr/>
            <p:nvPr/>
          </p:nvSpPr>
          <p:spPr>
            <a:xfrm>
              <a:off x="6581179" y="2269537"/>
              <a:ext cx="169665" cy="168031"/>
            </a:xfrm>
            <a:custGeom>
              <a:avLst/>
              <a:gdLst/>
              <a:ahLst/>
              <a:cxnLst/>
              <a:rect l="0" t="0" r="0" b="0"/>
              <a:pathLst>
                <a:path w="169665" h="168031">
                  <a:moveTo>
                    <a:pt x="0" y="87900"/>
                  </a:moveTo>
                  <a:lnTo>
                    <a:pt x="0" y="92641"/>
                  </a:lnTo>
                  <a:lnTo>
                    <a:pt x="992" y="94037"/>
                  </a:lnTo>
                  <a:lnTo>
                    <a:pt x="2646" y="94968"/>
                  </a:lnTo>
                  <a:lnTo>
                    <a:pt x="4741" y="95589"/>
                  </a:lnTo>
                  <a:lnTo>
                    <a:pt x="6137" y="95011"/>
                  </a:lnTo>
                  <a:lnTo>
                    <a:pt x="7068" y="93633"/>
                  </a:lnTo>
                  <a:lnTo>
                    <a:pt x="7689" y="91722"/>
                  </a:lnTo>
                  <a:lnTo>
                    <a:pt x="10087" y="90448"/>
                  </a:lnTo>
                  <a:lnTo>
                    <a:pt x="42419" y="85404"/>
                  </a:lnTo>
                  <a:lnTo>
                    <a:pt x="82613" y="62999"/>
                  </a:lnTo>
                  <a:lnTo>
                    <a:pt x="100140" y="45095"/>
                  </a:lnTo>
                  <a:lnTo>
                    <a:pt x="117677" y="31710"/>
                  </a:lnTo>
                  <a:lnTo>
                    <a:pt x="121754" y="25554"/>
                  </a:lnTo>
                  <a:lnTo>
                    <a:pt x="124050" y="16511"/>
                  </a:lnTo>
                  <a:lnTo>
                    <a:pt x="124960" y="3318"/>
                  </a:lnTo>
                  <a:lnTo>
                    <a:pt x="123986" y="1747"/>
                  </a:lnTo>
                  <a:lnTo>
                    <a:pt x="122346" y="699"/>
                  </a:lnTo>
                  <a:lnTo>
                    <a:pt x="120259" y="0"/>
                  </a:lnTo>
                  <a:lnTo>
                    <a:pt x="117876" y="527"/>
                  </a:lnTo>
                  <a:lnTo>
                    <a:pt x="106922" y="5855"/>
                  </a:lnTo>
                  <a:lnTo>
                    <a:pt x="95512" y="9682"/>
                  </a:lnTo>
                  <a:lnTo>
                    <a:pt x="90464" y="11942"/>
                  </a:lnTo>
                  <a:lnTo>
                    <a:pt x="82209" y="19746"/>
                  </a:lnTo>
                  <a:lnTo>
                    <a:pt x="47211" y="58327"/>
                  </a:lnTo>
                  <a:lnTo>
                    <a:pt x="24298" y="101559"/>
                  </a:lnTo>
                  <a:lnTo>
                    <a:pt x="19768" y="115539"/>
                  </a:lnTo>
                  <a:lnTo>
                    <a:pt x="18426" y="130706"/>
                  </a:lnTo>
                  <a:lnTo>
                    <a:pt x="20757" y="139337"/>
                  </a:lnTo>
                  <a:lnTo>
                    <a:pt x="22768" y="143027"/>
                  </a:lnTo>
                  <a:lnTo>
                    <a:pt x="35078" y="152962"/>
                  </a:lnTo>
                  <a:lnTo>
                    <a:pt x="57017" y="164215"/>
                  </a:lnTo>
                  <a:lnTo>
                    <a:pt x="98254" y="168030"/>
                  </a:lnTo>
                  <a:lnTo>
                    <a:pt x="118740" y="165551"/>
                  </a:lnTo>
                  <a:lnTo>
                    <a:pt x="161580" y="159702"/>
                  </a:lnTo>
                  <a:lnTo>
                    <a:pt x="169664" y="159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124"/>
            <p:cNvSpPr/>
            <p:nvPr/>
          </p:nvSpPr>
          <p:spPr>
            <a:xfrm>
              <a:off x="7022519" y="2187773"/>
              <a:ext cx="14075" cy="250032"/>
            </a:xfrm>
            <a:custGeom>
              <a:avLst/>
              <a:gdLst/>
              <a:ahLst/>
              <a:cxnLst/>
              <a:rect l="0" t="0" r="0" b="0"/>
              <a:pathLst>
                <a:path w="14075" h="250032">
                  <a:moveTo>
                    <a:pt x="5144" y="0"/>
                  </a:moveTo>
                  <a:lnTo>
                    <a:pt x="5144" y="4741"/>
                  </a:lnTo>
                  <a:lnTo>
                    <a:pt x="2499" y="9714"/>
                  </a:lnTo>
                  <a:lnTo>
                    <a:pt x="405" y="12429"/>
                  </a:lnTo>
                  <a:lnTo>
                    <a:pt x="0" y="14239"/>
                  </a:lnTo>
                  <a:lnTo>
                    <a:pt x="723" y="15446"/>
                  </a:lnTo>
                  <a:lnTo>
                    <a:pt x="2196" y="16251"/>
                  </a:lnTo>
                  <a:lnTo>
                    <a:pt x="3834" y="22436"/>
                  </a:lnTo>
                  <a:lnTo>
                    <a:pt x="5068" y="64540"/>
                  </a:lnTo>
                  <a:lnTo>
                    <a:pt x="5138" y="108576"/>
                  </a:lnTo>
                  <a:lnTo>
                    <a:pt x="12211" y="149346"/>
                  </a:lnTo>
                  <a:lnTo>
                    <a:pt x="13829" y="187384"/>
                  </a:lnTo>
                  <a:lnTo>
                    <a:pt x="14065" y="230315"/>
                  </a:lnTo>
                  <a:lnTo>
                    <a:pt x="14074" y="2500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125"/>
            <p:cNvSpPr/>
            <p:nvPr/>
          </p:nvSpPr>
          <p:spPr>
            <a:xfrm>
              <a:off x="7143833" y="2277226"/>
              <a:ext cx="151722" cy="159460"/>
            </a:xfrm>
            <a:custGeom>
              <a:avLst/>
              <a:gdLst/>
              <a:ahLst/>
              <a:cxnLst/>
              <a:rect l="0" t="0" r="0" b="0"/>
              <a:pathLst>
                <a:path w="151722" h="159460">
                  <a:moveTo>
                    <a:pt x="8846" y="89141"/>
                  </a:moveTo>
                  <a:lnTo>
                    <a:pt x="13587" y="84400"/>
                  </a:lnTo>
                  <a:lnTo>
                    <a:pt x="21205" y="82073"/>
                  </a:lnTo>
                  <a:lnTo>
                    <a:pt x="32786" y="80579"/>
                  </a:lnTo>
                  <a:lnTo>
                    <a:pt x="71708" y="62134"/>
                  </a:lnTo>
                  <a:lnTo>
                    <a:pt x="82424" y="55310"/>
                  </a:lnTo>
                  <a:lnTo>
                    <a:pt x="111934" y="20923"/>
                  </a:lnTo>
                  <a:lnTo>
                    <a:pt x="114798" y="11822"/>
                  </a:lnTo>
                  <a:lnTo>
                    <a:pt x="115467" y="5829"/>
                  </a:lnTo>
                  <a:lnTo>
                    <a:pt x="114653" y="3834"/>
                  </a:lnTo>
                  <a:lnTo>
                    <a:pt x="113119" y="2504"/>
                  </a:lnTo>
                  <a:lnTo>
                    <a:pt x="108768" y="1026"/>
                  </a:lnTo>
                  <a:lnTo>
                    <a:pt x="90257" y="0"/>
                  </a:lnTo>
                  <a:lnTo>
                    <a:pt x="82070" y="2559"/>
                  </a:lnTo>
                  <a:lnTo>
                    <a:pt x="39435" y="28527"/>
                  </a:lnTo>
                  <a:lnTo>
                    <a:pt x="29717" y="37728"/>
                  </a:lnTo>
                  <a:lnTo>
                    <a:pt x="7075" y="65614"/>
                  </a:lnTo>
                  <a:lnTo>
                    <a:pt x="2037" y="83272"/>
                  </a:lnTo>
                  <a:lnTo>
                    <a:pt x="0" y="126076"/>
                  </a:lnTo>
                  <a:lnTo>
                    <a:pt x="4681" y="140985"/>
                  </a:lnTo>
                  <a:lnTo>
                    <a:pt x="12353" y="153230"/>
                  </a:lnTo>
                  <a:lnTo>
                    <a:pt x="16145" y="155679"/>
                  </a:lnTo>
                  <a:lnTo>
                    <a:pt x="30962" y="159127"/>
                  </a:lnTo>
                  <a:lnTo>
                    <a:pt x="71651" y="159459"/>
                  </a:lnTo>
                  <a:lnTo>
                    <a:pt x="114959" y="145336"/>
                  </a:lnTo>
                  <a:lnTo>
                    <a:pt x="129804" y="137652"/>
                  </a:lnTo>
                  <a:lnTo>
                    <a:pt x="151721" y="133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126"/>
            <p:cNvSpPr/>
            <p:nvPr/>
          </p:nvSpPr>
          <p:spPr>
            <a:xfrm>
              <a:off x="7323985" y="2321719"/>
              <a:ext cx="168023" cy="116086"/>
            </a:xfrm>
            <a:custGeom>
              <a:avLst/>
              <a:gdLst/>
              <a:ahLst/>
              <a:cxnLst/>
              <a:rect l="0" t="0" r="0" b="0"/>
              <a:pathLst>
                <a:path w="168023" h="116086">
                  <a:moveTo>
                    <a:pt x="25147" y="0"/>
                  </a:moveTo>
                  <a:lnTo>
                    <a:pt x="25147" y="4740"/>
                  </a:lnTo>
                  <a:lnTo>
                    <a:pt x="24156" y="6137"/>
                  </a:lnTo>
                  <a:lnTo>
                    <a:pt x="22502" y="7068"/>
                  </a:lnTo>
                  <a:lnTo>
                    <a:pt x="20408" y="7688"/>
                  </a:lnTo>
                  <a:lnTo>
                    <a:pt x="19011" y="9094"/>
                  </a:lnTo>
                  <a:lnTo>
                    <a:pt x="14124" y="18479"/>
                  </a:lnTo>
                  <a:lnTo>
                    <a:pt x="3898" y="34628"/>
                  </a:lnTo>
                  <a:lnTo>
                    <a:pt x="0" y="46420"/>
                  </a:lnTo>
                  <a:lnTo>
                    <a:pt x="1734" y="55688"/>
                  </a:lnTo>
                  <a:lnTo>
                    <a:pt x="9446" y="79769"/>
                  </a:lnTo>
                  <a:lnTo>
                    <a:pt x="19621" y="92155"/>
                  </a:lnTo>
                  <a:lnTo>
                    <a:pt x="25338" y="95528"/>
                  </a:lnTo>
                  <a:lnTo>
                    <a:pt x="37091" y="97693"/>
                  </a:lnTo>
                  <a:lnTo>
                    <a:pt x="59657" y="98180"/>
                  </a:lnTo>
                  <a:lnTo>
                    <a:pt x="67936" y="95560"/>
                  </a:lnTo>
                  <a:lnTo>
                    <a:pt x="71532" y="93472"/>
                  </a:lnTo>
                  <a:lnTo>
                    <a:pt x="93536" y="65215"/>
                  </a:lnTo>
                  <a:lnTo>
                    <a:pt x="120396" y="23892"/>
                  </a:lnTo>
                  <a:lnTo>
                    <a:pt x="128335" y="12811"/>
                  </a:lnTo>
                  <a:lnTo>
                    <a:pt x="130541" y="6355"/>
                  </a:lnTo>
                  <a:lnTo>
                    <a:pt x="132120" y="4237"/>
                  </a:lnTo>
                  <a:lnTo>
                    <a:pt x="138093" y="1255"/>
                  </a:lnTo>
                  <a:lnTo>
                    <a:pt x="139838" y="557"/>
                  </a:lnTo>
                  <a:lnTo>
                    <a:pt x="145560" y="165"/>
                  </a:lnTo>
                  <a:lnTo>
                    <a:pt x="147095" y="1102"/>
                  </a:lnTo>
                  <a:lnTo>
                    <a:pt x="148117" y="2719"/>
                  </a:lnTo>
                  <a:lnTo>
                    <a:pt x="148799" y="4789"/>
                  </a:lnTo>
                  <a:lnTo>
                    <a:pt x="148261" y="6169"/>
                  </a:lnTo>
                  <a:lnTo>
                    <a:pt x="146911" y="7089"/>
                  </a:lnTo>
                  <a:lnTo>
                    <a:pt x="145019" y="7703"/>
                  </a:lnTo>
                  <a:lnTo>
                    <a:pt x="143757" y="10096"/>
                  </a:lnTo>
                  <a:lnTo>
                    <a:pt x="141331" y="43191"/>
                  </a:lnTo>
                  <a:lnTo>
                    <a:pt x="141237" y="86710"/>
                  </a:lnTo>
                  <a:lnTo>
                    <a:pt x="141236" y="90548"/>
                  </a:lnTo>
                  <a:lnTo>
                    <a:pt x="143881" y="97460"/>
                  </a:lnTo>
                  <a:lnTo>
                    <a:pt x="145975" y="100692"/>
                  </a:lnTo>
                  <a:lnTo>
                    <a:pt x="148363" y="102846"/>
                  </a:lnTo>
                  <a:lnTo>
                    <a:pt x="153662" y="105241"/>
                  </a:lnTo>
                  <a:lnTo>
                    <a:pt x="155472" y="106871"/>
                  </a:lnTo>
                  <a:lnTo>
                    <a:pt x="157485" y="111329"/>
                  </a:lnTo>
                  <a:lnTo>
                    <a:pt x="159013" y="112914"/>
                  </a:lnTo>
                  <a:lnTo>
                    <a:pt x="168022" y="116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127"/>
            <p:cNvSpPr/>
            <p:nvPr/>
          </p:nvSpPr>
          <p:spPr>
            <a:xfrm>
              <a:off x="7554515" y="2348508"/>
              <a:ext cx="107157" cy="89284"/>
            </a:xfrm>
            <a:custGeom>
              <a:avLst/>
              <a:gdLst/>
              <a:ahLst/>
              <a:cxnLst/>
              <a:rect l="0" t="0" r="0" b="0"/>
              <a:pathLst>
                <a:path w="107157" h="89284">
                  <a:moveTo>
                    <a:pt x="0" y="0"/>
                  </a:moveTo>
                  <a:lnTo>
                    <a:pt x="0" y="12429"/>
                  </a:lnTo>
                  <a:lnTo>
                    <a:pt x="14821" y="56502"/>
                  </a:lnTo>
                  <a:lnTo>
                    <a:pt x="16510" y="64138"/>
                  </a:lnTo>
                  <a:lnTo>
                    <a:pt x="15967" y="67563"/>
                  </a:lnTo>
                  <a:lnTo>
                    <a:pt x="8935" y="89265"/>
                  </a:lnTo>
                  <a:lnTo>
                    <a:pt x="8933" y="89283"/>
                  </a:lnTo>
                  <a:lnTo>
                    <a:pt x="8930" y="84552"/>
                  </a:lnTo>
                  <a:lnTo>
                    <a:pt x="11576" y="79581"/>
                  </a:lnTo>
                  <a:lnTo>
                    <a:pt x="15066" y="74064"/>
                  </a:lnTo>
                  <a:lnTo>
                    <a:pt x="22233" y="54745"/>
                  </a:lnTo>
                  <a:lnTo>
                    <a:pt x="30055" y="46489"/>
                  </a:lnTo>
                  <a:lnTo>
                    <a:pt x="39155" y="40506"/>
                  </a:lnTo>
                  <a:lnTo>
                    <a:pt x="82634" y="20612"/>
                  </a:lnTo>
                  <a:lnTo>
                    <a:pt x="94158" y="12832"/>
                  </a:lnTo>
                  <a:lnTo>
                    <a:pt x="107156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128"/>
            <p:cNvSpPr/>
            <p:nvPr/>
          </p:nvSpPr>
          <p:spPr>
            <a:xfrm>
              <a:off x="7858124" y="2286000"/>
              <a:ext cx="44650" cy="294681"/>
            </a:xfrm>
            <a:custGeom>
              <a:avLst/>
              <a:gdLst/>
              <a:ahLst/>
              <a:cxnLst/>
              <a:rect l="0" t="0" r="0" b="0"/>
              <a:pathLst>
                <a:path w="44650" h="294681">
                  <a:moveTo>
                    <a:pt x="0" y="0"/>
                  </a:moveTo>
                  <a:lnTo>
                    <a:pt x="0" y="23939"/>
                  </a:lnTo>
                  <a:lnTo>
                    <a:pt x="7689" y="63825"/>
                  </a:lnTo>
                  <a:lnTo>
                    <a:pt x="8767" y="107329"/>
                  </a:lnTo>
                  <a:lnTo>
                    <a:pt x="8908" y="145691"/>
                  </a:lnTo>
                  <a:lnTo>
                    <a:pt x="8928" y="187894"/>
                  </a:lnTo>
                  <a:lnTo>
                    <a:pt x="8930" y="229575"/>
                  </a:lnTo>
                  <a:lnTo>
                    <a:pt x="9922" y="242924"/>
                  </a:lnTo>
                  <a:lnTo>
                    <a:pt x="18607" y="282395"/>
                  </a:lnTo>
                  <a:lnTo>
                    <a:pt x="22492" y="288558"/>
                  </a:lnTo>
                  <a:lnTo>
                    <a:pt x="27525" y="291959"/>
                  </a:lnTo>
                  <a:lnTo>
                    <a:pt x="35938" y="293873"/>
                  </a:lnTo>
                  <a:lnTo>
                    <a:pt x="44649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129"/>
            <p:cNvSpPr/>
            <p:nvPr/>
          </p:nvSpPr>
          <p:spPr>
            <a:xfrm>
              <a:off x="7858124" y="2278344"/>
              <a:ext cx="141822" cy="159303"/>
            </a:xfrm>
            <a:custGeom>
              <a:avLst/>
              <a:gdLst/>
              <a:ahLst/>
              <a:cxnLst/>
              <a:rect l="0" t="0" r="0" b="0"/>
              <a:pathLst>
                <a:path w="141822" h="159303">
                  <a:moveTo>
                    <a:pt x="0" y="16585"/>
                  </a:moveTo>
                  <a:lnTo>
                    <a:pt x="0" y="11845"/>
                  </a:lnTo>
                  <a:lnTo>
                    <a:pt x="992" y="10449"/>
                  </a:lnTo>
                  <a:lnTo>
                    <a:pt x="2647" y="9518"/>
                  </a:lnTo>
                  <a:lnTo>
                    <a:pt x="46981" y="0"/>
                  </a:lnTo>
                  <a:lnTo>
                    <a:pt x="79836" y="6107"/>
                  </a:lnTo>
                  <a:lnTo>
                    <a:pt x="112648" y="19750"/>
                  </a:lnTo>
                  <a:lnTo>
                    <a:pt x="130832" y="33288"/>
                  </a:lnTo>
                  <a:lnTo>
                    <a:pt x="137524" y="44183"/>
                  </a:lnTo>
                  <a:lnTo>
                    <a:pt x="141819" y="67347"/>
                  </a:lnTo>
                  <a:lnTo>
                    <a:pt x="141821" y="108868"/>
                  </a:lnTo>
                  <a:lnTo>
                    <a:pt x="138107" y="120769"/>
                  </a:lnTo>
                  <a:lnTo>
                    <a:pt x="130504" y="130027"/>
                  </a:lnTo>
                  <a:lnTo>
                    <a:pt x="96813" y="153353"/>
                  </a:lnTo>
                  <a:lnTo>
                    <a:pt x="87346" y="156746"/>
                  </a:lnTo>
                  <a:lnTo>
                    <a:pt x="47512" y="159302"/>
                  </a:lnTo>
                  <a:lnTo>
                    <a:pt x="38315" y="156744"/>
                  </a:lnTo>
                  <a:lnTo>
                    <a:pt x="30919" y="153292"/>
                  </a:lnTo>
                  <a:lnTo>
                    <a:pt x="24326" y="151758"/>
                  </a:lnTo>
                  <a:lnTo>
                    <a:pt x="22171" y="150357"/>
                  </a:lnTo>
                  <a:lnTo>
                    <a:pt x="20734" y="148430"/>
                  </a:lnTo>
                  <a:lnTo>
                    <a:pt x="17860" y="1416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130"/>
            <p:cNvSpPr/>
            <p:nvPr/>
          </p:nvSpPr>
          <p:spPr>
            <a:xfrm>
              <a:off x="8038523" y="2321719"/>
              <a:ext cx="132141" cy="106730"/>
            </a:xfrm>
            <a:custGeom>
              <a:avLst/>
              <a:gdLst/>
              <a:ahLst/>
              <a:cxnLst/>
              <a:rect l="0" t="0" r="0" b="0"/>
              <a:pathLst>
                <a:path w="132141" h="106730">
                  <a:moveTo>
                    <a:pt x="78562" y="0"/>
                  </a:moveTo>
                  <a:lnTo>
                    <a:pt x="73823" y="0"/>
                  </a:lnTo>
                  <a:lnTo>
                    <a:pt x="68849" y="2646"/>
                  </a:lnTo>
                  <a:lnTo>
                    <a:pt x="27378" y="42303"/>
                  </a:lnTo>
                  <a:lnTo>
                    <a:pt x="16764" y="55529"/>
                  </a:lnTo>
                  <a:lnTo>
                    <a:pt x="2257" y="82608"/>
                  </a:lnTo>
                  <a:lnTo>
                    <a:pt x="0" y="90623"/>
                  </a:lnTo>
                  <a:lnTo>
                    <a:pt x="391" y="93157"/>
                  </a:lnTo>
                  <a:lnTo>
                    <a:pt x="1643" y="94847"/>
                  </a:lnTo>
                  <a:lnTo>
                    <a:pt x="14492" y="105717"/>
                  </a:lnTo>
                  <a:lnTo>
                    <a:pt x="25072" y="106729"/>
                  </a:lnTo>
                  <a:lnTo>
                    <a:pt x="32630" y="104321"/>
                  </a:lnTo>
                  <a:lnTo>
                    <a:pt x="45567" y="94690"/>
                  </a:lnTo>
                  <a:lnTo>
                    <a:pt x="72603" y="55144"/>
                  </a:lnTo>
                  <a:lnTo>
                    <a:pt x="93776" y="18588"/>
                  </a:lnTo>
                  <a:lnTo>
                    <a:pt x="96237" y="12230"/>
                  </a:lnTo>
                  <a:lnTo>
                    <a:pt x="100640" y="6096"/>
                  </a:lnTo>
                  <a:lnTo>
                    <a:pt x="105903" y="2709"/>
                  </a:lnTo>
                  <a:lnTo>
                    <a:pt x="113791" y="158"/>
                  </a:lnTo>
                  <a:lnTo>
                    <a:pt x="118876" y="47"/>
                  </a:lnTo>
                  <a:lnTo>
                    <a:pt x="120321" y="1023"/>
                  </a:lnTo>
                  <a:lnTo>
                    <a:pt x="121284" y="2666"/>
                  </a:lnTo>
                  <a:lnTo>
                    <a:pt x="122355" y="8130"/>
                  </a:lnTo>
                  <a:lnTo>
                    <a:pt x="123099" y="33420"/>
                  </a:lnTo>
                  <a:lnTo>
                    <a:pt x="114829" y="73326"/>
                  </a:lnTo>
                  <a:lnTo>
                    <a:pt x="114313" y="93102"/>
                  </a:lnTo>
                  <a:lnTo>
                    <a:pt x="115295" y="94810"/>
                  </a:lnTo>
                  <a:lnTo>
                    <a:pt x="116941" y="95949"/>
                  </a:lnTo>
                  <a:lnTo>
                    <a:pt x="122844" y="98093"/>
                  </a:lnTo>
                  <a:lnTo>
                    <a:pt x="132140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131"/>
            <p:cNvSpPr/>
            <p:nvPr/>
          </p:nvSpPr>
          <p:spPr>
            <a:xfrm>
              <a:off x="8233257" y="2303859"/>
              <a:ext cx="8845" cy="107157"/>
            </a:xfrm>
            <a:custGeom>
              <a:avLst/>
              <a:gdLst/>
              <a:ahLst/>
              <a:cxnLst/>
              <a:rect l="0" t="0" r="0" b="0"/>
              <a:pathLst>
                <a:path w="8845" h="107157">
                  <a:moveTo>
                    <a:pt x="8844" y="0"/>
                  </a:moveTo>
                  <a:lnTo>
                    <a:pt x="8844" y="4741"/>
                  </a:lnTo>
                  <a:lnTo>
                    <a:pt x="6198" y="9714"/>
                  </a:lnTo>
                  <a:lnTo>
                    <a:pt x="4104" y="12429"/>
                  </a:lnTo>
                  <a:lnTo>
                    <a:pt x="3699" y="14239"/>
                  </a:lnTo>
                  <a:lnTo>
                    <a:pt x="4422" y="15446"/>
                  </a:lnTo>
                  <a:lnTo>
                    <a:pt x="5896" y="16250"/>
                  </a:lnTo>
                  <a:lnTo>
                    <a:pt x="5886" y="18771"/>
                  </a:lnTo>
                  <a:lnTo>
                    <a:pt x="569" y="48228"/>
                  </a:lnTo>
                  <a:lnTo>
                    <a:pt x="0" y="72730"/>
                  </a:lnTo>
                  <a:lnTo>
                    <a:pt x="8844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132"/>
            <p:cNvSpPr/>
            <p:nvPr/>
          </p:nvSpPr>
          <p:spPr>
            <a:xfrm>
              <a:off x="8326253" y="2330648"/>
              <a:ext cx="94443" cy="98228"/>
            </a:xfrm>
            <a:custGeom>
              <a:avLst/>
              <a:gdLst/>
              <a:ahLst/>
              <a:cxnLst/>
              <a:rect l="0" t="0" r="0" b="0"/>
              <a:pathLst>
                <a:path w="94443" h="98228">
                  <a:moveTo>
                    <a:pt x="5145" y="0"/>
                  </a:moveTo>
                  <a:lnTo>
                    <a:pt x="405" y="0"/>
                  </a:lnTo>
                  <a:lnTo>
                    <a:pt x="0" y="993"/>
                  </a:lnTo>
                  <a:lnTo>
                    <a:pt x="3835" y="9714"/>
                  </a:lnTo>
                  <a:lnTo>
                    <a:pt x="4272" y="12429"/>
                  </a:lnTo>
                  <a:lnTo>
                    <a:pt x="7402" y="18092"/>
                  </a:lnTo>
                  <a:lnTo>
                    <a:pt x="43017" y="60101"/>
                  </a:lnTo>
                  <a:lnTo>
                    <a:pt x="52735" y="68383"/>
                  </a:lnTo>
                  <a:lnTo>
                    <a:pt x="63784" y="82218"/>
                  </a:lnTo>
                  <a:lnTo>
                    <a:pt x="82458" y="94813"/>
                  </a:lnTo>
                  <a:lnTo>
                    <a:pt x="94442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133"/>
            <p:cNvSpPr/>
            <p:nvPr/>
          </p:nvSpPr>
          <p:spPr>
            <a:xfrm>
              <a:off x="8323042" y="2303859"/>
              <a:ext cx="178021" cy="151806"/>
            </a:xfrm>
            <a:custGeom>
              <a:avLst/>
              <a:gdLst/>
              <a:ahLst/>
              <a:cxnLst/>
              <a:rect l="0" t="0" r="0" b="0"/>
              <a:pathLst>
                <a:path w="178021" h="151806">
                  <a:moveTo>
                    <a:pt x="178020" y="0"/>
                  </a:moveTo>
                  <a:lnTo>
                    <a:pt x="173280" y="0"/>
                  </a:lnTo>
                  <a:lnTo>
                    <a:pt x="168306" y="5292"/>
                  </a:lnTo>
                  <a:lnTo>
                    <a:pt x="162790" y="12274"/>
                  </a:lnTo>
                  <a:lnTo>
                    <a:pt x="122142" y="42500"/>
                  </a:lnTo>
                  <a:lnTo>
                    <a:pt x="79491" y="71547"/>
                  </a:lnTo>
                  <a:lnTo>
                    <a:pt x="35903" y="104520"/>
                  </a:lnTo>
                  <a:lnTo>
                    <a:pt x="5947" y="127838"/>
                  </a:lnTo>
                  <a:lnTo>
                    <a:pt x="2324" y="133877"/>
                  </a:lnTo>
                  <a:lnTo>
                    <a:pt x="0" y="141098"/>
                  </a:lnTo>
                  <a:lnTo>
                    <a:pt x="2328" y="144731"/>
                  </a:lnTo>
                  <a:lnTo>
                    <a:pt x="8356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5" name="SMARTInkShape-Group11"/>
          <p:cNvGrpSpPr/>
          <p:nvPr/>
        </p:nvGrpSpPr>
        <p:grpSpPr>
          <a:xfrm>
            <a:off x="794742" y="3732609"/>
            <a:ext cx="3989310" cy="1044774"/>
            <a:chOff x="794742" y="3732609"/>
            <a:chExt cx="3989310" cy="1044774"/>
          </a:xfrm>
        </p:grpSpPr>
        <p:sp>
          <p:nvSpPr>
            <p:cNvPr id="78" name="SMARTInkShape-134"/>
            <p:cNvSpPr/>
            <p:nvPr/>
          </p:nvSpPr>
          <p:spPr>
            <a:xfrm>
              <a:off x="794742" y="3732609"/>
              <a:ext cx="8921" cy="321470"/>
            </a:xfrm>
            <a:custGeom>
              <a:avLst/>
              <a:gdLst/>
              <a:ahLst/>
              <a:cxnLst/>
              <a:rect l="0" t="0" r="0" b="0"/>
              <a:pathLst>
                <a:path w="8921" h="321470">
                  <a:moveTo>
                    <a:pt x="0" y="0"/>
                  </a:moveTo>
                  <a:lnTo>
                    <a:pt x="0" y="42956"/>
                  </a:lnTo>
                  <a:lnTo>
                    <a:pt x="0" y="82555"/>
                  </a:lnTo>
                  <a:lnTo>
                    <a:pt x="0" y="125304"/>
                  </a:lnTo>
                  <a:lnTo>
                    <a:pt x="2646" y="151890"/>
                  </a:lnTo>
                  <a:lnTo>
                    <a:pt x="8102" y="190328"/>
                  </a:lnTo>
                  <a:lnTo>
                    <a:pt x="8821" y="232542"/>
                  </a:lnTo>
                  <a:lnTo>
                    <a:pt x="8920" y="273353"/>
                  </a:lnTo>
                  <a:lnTo>
                    <a:pt x="7936" y="291423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135"/>
            <p:cNvSpPr/>
            <p:nvPr/>
          </p:nvSpPr>
          <p:spPr>
            <a:xfrm>
              <a:off x="861463" y="3893343"/>
              <a:ext cx="147593" cy="169665"/>
            </a:xfrm>
            <a:custGeom>
              <a:avLst/>
              <a:gdLst/>
              <a:ahLst/>
              <a:cxnLst/>
              <a:rect l="0" t="0" r="0" b="0"/>
              <a:pathLst>
                <a:path w="147593" h="169665">
                  <a:moveTo>
                    <a:pt x="102943" y="0"/>
                  </a:moveTo>
                  <a:lnTo>
                    <a:pt x="84900" y="0"/>
                  </a:lnTo>
                  <a:lnTo>
                    <a:pt x="77395" y="2646"/>
                  </a:lnTo>
                  <a:lnTo>
                    <a:pt x="50650" y="25731"/>
                  </a:lnTo>
                  <a:lnTo>
                    <a:pt x="19665" y="65597"/>
                  </a:lnTo>
                  <a:lnTo>
                    <a:pt x="9587" y="83377"/>
                  </a:lnTo>
                  <a:lnTo>
                    <a:pt x="0" y="118074"/>
                  </a:lnTo>
                  <a:lnTo>
                    <a:pt x="3899" y="136400"/>
                  </a:lnTo>
                  <a:lnTo>
                    <a:pt x="6999" y="142644"/>
                  </a:lnTo>
                  <a:lnTo>
                    <a:pt x="9215" y="145697"/>
                  </a:lnTo>
                  <a:lnTo>
                    <a:pt x="14323" y="149090"/>
                  </a:lnTo>
                  <a:lnTo>
                    <a:pt x="22776" y="151001"/>
                  </a:lnTo>
                  <a:lnTo>
                    <a:pt x="25686" y="151269"/>
                  </a:lnTo>
                  <a:lnTo>
                    <a:pt x="31565" y="148922"/>
                  </a:lnTo>
                  <a:lnTo>
                    <a:pt x="61457" y="126888"/>
                  </a:lnTo>
                  <a:lnTo>
                    <a:pt x="90964" y="83422"/>
                  </a:lnTo>
                  <a:lnTo>
                    <a:pt x="100283" y="64581"/>
                  </a:lnTo>
                  <a:lnTo>
                    <a:pt x="102753" y="57477"/>
                  </a:lnTo>
                  <a:lnTo>
                    <a:pt x="111459" y="45207"/>
                  </a:lnTo>
                  <a:lnTo>
                    <a:pt x="112841" y="59913"/>
                  </a:lnTo>
                  <a:lnTo>
                    <a:pt x="118936" y="71513"/>
                  </a:lnTo>
                  <a:lnTo>
                    <a:pt x="120770" y="114507"/>
                  </a:lnTo>
                  <a:lnTo>
                    <a:pt x="121788" y="131062"/>
                  </a:lnTo>
                  <a:lnTo>
                    <a:pt x="128490" y="148682"/>
                  </a:lnTo>
                  <a:lnTo>
                    <a:pt x="147592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136"/>
            <p:cNvSpPr/>
            <p:nvPr/>
          </p:nvSpPr>
          <p:spPr>
            <a:xfrm>
              <a:off x="1232297" y="3902273"/>
              <a:ext cx="35720" cy="276821"/>
            </a:xfrm>
            <a:custGeom>
              <a:avLst/>
              <a:gdLst/>
              <a:ahLst/>
              <a:cxnLst/>
              <a:rect l="0" t="0" r="0" b="0"/>
              <a:pathLst>
                <a:path w="35720" h="276821">
                  <a:moveTo>
                    <a:pt x="0" y="0"/>
                  </a:moveTo>
                  <a:lnTo>
                    <a:pt x="4740" y="4741"/>
                  </a:lnTo>
                  <a:lnTo>
                    <a:pt x="7068" y="12360"/>
                  </a:lnTo>
                  <a:lnTo>
                    <a:pt x="8857" y="54723"/>
                  </a:lnTo>
                  <a:lnTo>
                    <a:pt x="8920" y="90820"/>
                  </a:lnTo>
                  <a:lnTo>
                    <a:pt x="15064" y="131453"/>
                  </a:lnTo>
                  <a:lnTo>
                    <a:pt x="19953" y="169172"/>
                  </a:lnTo>
                  <a:lnTo>
                    <a:pt x="25889" y="213256"/>
                  </a:lnTo>
                  <a:lnTo>
                    <a:pt x="27514" y="233954"/>
                  </a:lnTo>
                  <a:lnTo>
                    <a:pt x="35719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137"/>
            <p:cNvSpPr/>
            <p:nvPr/>
          </p:nvSpPr>
          <p:spPr>
            <a:xfrm>
              <a:off x="1223367" y="3893343"/>
              <a:ext cx="167335" cy="151648"/>
            </a:xfrm>
            <a:custGeom>
              <a:avLst/>
              <a:gdLst/>
              <a:ahLst/>
              <a:cxnLst/>
              <a:rect l="0" t="0" r="0" b="0"/>
              <a:pathLst>
                <a:path w="167335" h="151648">
                  <a:moveTo>
                    <a:pt x="0" y="0"/>
                  </a:moveTo>
                  <a:lnTo>
                    <a:pt x="41477" y="993"/>
                  </a:lnTo>
                  <a:lnTo>
                    <a:pt x="81125" y="12429"/>
                  </a:lnTo>
                  <a:lnTo>
                    <a:pt x="115244" y="24909"/>
                  </a:lnTo>
                  <a:lnTo>
                    <a:pt x="148326" y="51138"/>
                  </a:lnTo>
                  <a:lnTo>
                    <a:pt x="161798" y="68620"/>
                  </a:lnTo>
                  <a:lnTo>
                    <a:pt x="166168" y="80438"/>
                  </a:lnTo>
                  <a:lnTo>
                    <a:pt x="167334" y="86368"/>
                  </a:lnTo>
                  <a:lnTo>
                    <a:pt x="165983" y="95602"/>
                  </a:lnTo>
                  <a:lnTo>
                    <a:pt x="151482" y="122924"/>
                  </a:lnTo>
                  <a:lnTo>
                    <a:pt x="144716" y="130039"/>
                  </a:lnTo>
                  <a:lnTo>
                    <a:pt x="118521" y="145729"/>
                  </a:lnTo>
                  <a:lnTo>
                    <a:pt x="96135" y="150605"/>
                  </a:lnTo>
                  <a:lnTo>
                    <a:pt x="77899" y="151647"/>
                  </a:lnTo>
                  <a:lnTo>
                    <a:pt x="71664" y="149089"/>
                  </a:lnTo>
                  <a:lnTo>
                    <a:pt x="62508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138"/>
            <p:cNvSpPr/>
            <p:nvPr/>
          </p:nvSpPr>
          <p:spPr>
            <a:xfrm>
              <a:off x="1420297" y="3911203"/>
              <a:ext cx="157962" cy="124449"/>
            </a:xfrm>
            <a:custGeom>
              <a:avLst/>
              <a:gdLst/>
              <a:ahLst/>
              <a:cxnLst/>
              <a:rect l="0" t="0" r="0" b="0"/>
              <a:pathLst>
                <a:path w="157962" h="124449">
                  <a:moveTo>
                    <a:pt x="17383" y="8929"/>
                  </a:moveTo>
                  <a:lnTo>
                    <a:pt x="17383" y="22232"/>
                  </a:lnTo>
                  <a:lnTo>
                    <a:pt x="14737" y="27409"/>
                  </a:lnTo>
                  <a:lnTo>
                    <a:pt x="4954" y="43558"/>
                  </a:lnTo>
                  <a:lnTo>
                    <a:pt x="1132" y="60090"/>
                  </a:lnTo>
                  <a:lnTo>
                    <a:pt x="0" y="77556"/>
                  </a:lnTo>
                  <a:lnTo>
                    <a:pt x="4405" y="95299"/>
                  </a:lnTo>
                  <a:lnTo>
                    <a:pt x="14782" y="111943"/>
                  </a:lnTo>
                  <a:lnTo>
                    <a:pt x="20526" y="118544"/>
                  </a:lnTo>
                  <a:lnTo>
                    <a:pt x="31678" y="122140"/>
                  </a:lnTo>
                  <a:lnTo>
                    <a:pt x="58350" y="124448"/>
                  </a:lnTo>
                  <a:lnTo>
                    <a:pt x="88865" y="117774"/>
                  </a:lnTo>
                  <a:lnTo>
                    <a:pt x="133297" y="98151"/>
                  </a:lnTo>
                  <a:lnTo>
                    <a:pt x="144306" y="91248"/>
                  </a:lnTo>
                  <a:lnTo>
                    <a:pt x="155090" y="77197"/>
                  </a:lnTo>
                  <a:lnTo>
                    <a:pt x="157961" y="69698"/>
                  </a:lnTo>
                  <a:lnTo>
                    <a:pt x="156591" y="60412"/>
                  </a:lnTo>
                  <a:lnTo>
                    <a:pt x="152675" y="50662"/>
                  </a:lnTo>
                  <a:lnTo>
                    <a:pt x="147627" y="43022"/>
                  </a:lnTo>
                  <a:lnTo>
                    <a:pt x="134467" y="33142"/>
                  </a:lnTo>
                  <a:lnTo>
                    <a:pt x="92864" y="14918"/>
                  </a:lnTo>
                  <a:lnTo>
                    <a:pt x="74332" y="3975"/>
                  </a:lnTo>
                  <a:lnTo>
                    <a:pt x="531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139"/>
            <p:cNvSpPr/>
            <p:nvPr/>
          </p:nvSpPr>
          <p:spPr>
            <a:xfrm>
              <a:off x="1618169" y="3875484"/>
              <a:ext cx="104576" cy="160692"/>
            </a:xfrm>
            <a:custGeom>
              <a:avLst/>
              <a:gdLst/>
              <a:ahLst/>
              <a:cxnLst/>
              <a:rect l="0" t="0" r="0" b="0"/>
              <a:pathLst>
                <a:path w="104576" h="160692">
                  <a:moveTo>
                    <a:pt x="69542" y="0"/>
                  </a:moveTo>
                  <a:lnTo>
                    <a:pt x="64802" y="4741"/>
                  </a:lnTo>
                  <a:lnTo>
                    <a:pt x="59828" y="7068"/>
                  </a:lnTo>
                  <a:lnTo>
                    <a:pt x="53292" y="8562"/>
                  </a:lnTo>
                  <a:lnTo>
                    <a:pt x="11008" y="40532"/>
                  </a:lnTo>
                  <a:lnTo>
                    <a:pt x="4501" y="42819"/>
                  </a:lnTo>
                  <a:lnTo>
                    <a:pt x="2369" y="45413"/>
                  </a:lnTo>
                  <a:lnTo>
                    <a:pt x="0" y="53587"/>
                  </a:lnTo>
                  <a:lnTo>
                    <a:pt x="360" y="56561"/>
                  </a:lnTo>
                  <a:lnTo>
                    <a:pt x="1592" y="58544"/>
                  </a:lnTo>
                  <a:lnTo>
                    <a:pt x="45100" y="91118"/>
                  </a:lnTo>
                  <a:lnTo>
                    <a:pt x="84108" y="110032"/>
                  </a:lnTo>
                  <a:lnTo>
                    <a:pt x="93544" y="118687"/>
                  </a:lnTo>
                  <a:lnTo>
                    <a:pt x="100053" y="128156"/>
                  </a:lnTo>
                  <a:lnTo>
                    <a:pt x="104575" y="140741"/>
                  </a:lnTo>
                  <a:lnTo>
                    <a:pt x="102310" y="144573"/>
                  </a:lnTo>
                  <a:lnTo>
                    <a:pt x="97004" y="149583"/>
                  </a:lnTo>
                  <a:lnTo>
                    <a:pt x="83852" y="156989"/>
                  </a:lnTo>
                  <a:lnTo>
                    <a:pt x="72238" y="159625"/>
                  </a:lnTo>
                  <a:lnTo>
                    <a:pt x="32484" y="160691"/>
                  </a:lnTo>
                  <a:lnTo>
                    <a:pt x="29953" y="159713"/>
                  </a:lnTo>
                  <a:lnTo>
                    <a:pt x="28267" y="158069"/>
                  </a:lnTo>
                  <a:lnTo>
                    <a:pt x="24893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140"/>
            <p:cNvSpPr/>
            <p:nvPr/>
          </p:nvSpPr>
          <p:spPr>
            <a:xfrm>
              <a:off x="1782047" y="3893343"/>
              <a:ext cx="109994" cy="160099"/>
            </a:xfrm>
            <a:custGeom>
              <a:avLst/>
              <a:gdLst/>
              <a:ahLst/>
              <a:cxnLst/>
              <a:rect l="0" t="0" r="0" b="0"/>
              <a:pathLst>
                <a:path w="109994" h="160099">
                  <a:moveTo>
                    <a:pt x="75328" y="0"/>
                  </a:moveTo>
                  <a:lnTo>
                    <a:pt x="46649" y="0"/>
                  </a:lnTo>
                  <a:lnTo>
                    <a:pt x="32214" y="4741"/>
                  </a:lnTo>
                  <a:lnTo>
                    <a:pt x="16688" y="15232"/>
                  </a:lnTo>
                  <a:lnTo>
                    <a:pt x="1031" y="29812"/>
                  </a:lnTo>
                  <a:lnTo>
                    <a:pt x="0" y="33765"/>
                  </a:lnTo>
                  <a:lnTo>
                    <a:pt x="1500" y="43450"/>
                  </a:lnTo>
                  <a:lnTo>
                    <a:pt x="7923" y="55318"/>
                  </a:lnTo>
                  <a:lnTo>
                    <a:pt x="34248" y="80989"/>
                  </a:lnTo>
                  <a:lnTo>
                    <a:pt x="74857" y="113496"/>
                  </a:lnTo>
                  <a:lnTo>
                    <a:pt x="99047" y="132221"/>
                  </a:lnTo>
                  <a:lnTo>
                    <a:pt x="105714" y="140786"/>
                  </a:lnTo>
                  <a:lnTo>
                    <a:pt x="109993" y="149628"/>
                  </a:lnTo>
                  <a:lnTo>
                    <a:pt x="109352" y="151346"/>
                  </a:lnTo>
                  <a:lnTo>
                    <a:pt x="105994" y="155901"/>
                  </a:lnTo>
                  <a:lnTo>
                    <a:pt x="101194" y="158586"/>
                  </a:lnTo>
                  <a:lnTo>
                    <a:pt x="87622" y="160098"/>
                  </a:lnTo>
                  <a:lnTo>
                    <a:pt x="48798" y="159659"/>
                  </a:lnTo>
                  <a:lnTo>
                    <a:pt x="12820" y="151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141"/>
            <p:cNvSpPr/>
            <p:nvPr/>
          </p:nvSpPr>
          <p:spPr>
            <a:xfrm>
              <a:off x="1964531" y="3884827"/>
              <a:ext cx="115548" cy="142463"/>
            </a:xfrm>
            <a:custGeom>
              <a:avLst/>
              <a:gdLst/>
              <a:ahLst/>
              <a:cxnLst/>
              <a:rect l="0" t="0" r="0" b="0"/>
              <a:pathLst>
                <a:path w="115548" h="142463">
                  <a:moveTo>
                    <a:pt x="0" y="53165"/>
                  </a:moveTo>
                  <a:lnTo>
                    <a:pt x="20991" y="53165"/>
                  </a:lnTo>
                  <a:lnTo>
                    <a:pt x="63049" y="44071"/>
                  </a:lnTo>
                  <a:lnTo>
                    <a:pt x="81630" y="37352"/>
                  </a:lnTo>
                  <a:lnTo>
                    <a:pt x="103768" y="20341"/>
                  </a:lnTo>
                  <a:lnTo>
                    <a:pt x="114268" y="10270"/>
                  </a:lnTo>
                  <a:lnTo>
                    <a:pt x="115278" y="6650"/>
                  </a:lnTo>
                  <a:lnTo>
                    <a:pt x="115547" y="4296"/>
                  </a:lnTo>
                  <a:lnTo>
                    <a:pt x="114735" y="2726"/>
                  </a:lnTo>
                  <a:lnTo>
                    <a:pt x="113201" y="1680"/>
                  </a:lnTo>
                  <a:lnTo>
                    <a:pt x="107858" y="517"/>
                  </a:lnTo>
                  <a:lnTo>
                    <a:pt x="98869" y="0"/>
                  </a:lnTo>
                  <a:lnTo>
                    <a:pt x="82652" y="4450"/>
                  </a:lnTo>
                  <a:lnTo>
                    <a:pt x="56133" y="17694"/>
                  </a:lnTo>
                  <a:lnTo>
                    <a:pt x="32895" y="39490"/>
                  </a:lnTo>
                  <a:lnTo>
                    <a:pt x="25203" y="50725"/>
                  </a:lnTo>
                  <a:lnTo>
                    <a:pt x="13764" y="81213"/>
                  </a:lnTo>
                  <a:lnTo>
                    <a:pt x="13145" y="85755"/>
                  </a:lnTo>
                  <a:lnTo>
                    <a:pt x="17014" y="101627"/>
                  </a:lnTo>
                  <a:lnTo>
                    <a:pt x="27210" y="122122"/>
                  </a:lnTo>
                  <a:lnTo>
                    <a:pt x="33922" y="129453"/>
                  </a:lnTo>
                  <a:lnTo>
                    <a:pt x="43519" y="136019"/>
                  </a:lnTo>
                  <a:lnTo>
                    <a:pt x="64819" y="140553"/>
                  </a:lnTo>
                  <a:lnTo>
                    <a:pt x="107156" y="142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142"/>
            <p:cNvSpPr/>
            <p:nvPr/>
          </p:nvSpPr>
          <p:spPr>
            <a:xfrm>
              <a:off x="2161666" y="3893343"/>
              <a:ext cx="157346" cy="151802"/>
            </a:xfrm>
            <a:custGeom>
              <a:avLst/>
              <a:gdLst/>
              <a:ahLst/>
              <a:cxnLst/>
              <a:rect l="0" t="0" r="0" b="0"/>
              <a:pathLst>
                <a:path w="157346" h="151802">
                  <a:moveTo>
                    <a:pt x="106474" y="0"/>
                  </a:moveTo>
                  <a:lnTo>
                    <a:pt x="74847" y="0"/>
                  </a:lnTo>
                  <a:lnTo>
                    <a:pt x="32431" y="9095"/>
                  </a:lnTo>
                  <a:lnTo>
                    <a:pt x="15303" y="15814"/>
                  </a:lnTo>
                  <a:lnTo>
                    <a:pt x="7084" y="21250"/>
                  </a:lnTo>
                  <a:lnTo>
                    <a:pt x="2770" y="26974"/>
                  </a:lnTo>
                  <a:lnTo>
                    <a:pt x="341" y="35774"/>
                  </a:lnTo>
                  <a:lnTo>
                    <a:pt x="0" y="38732"/>
                  </a:lnTo>
                  <a:lnTo>
                    <a:pt x="1757" y="41696"/>
                  </a:lnTo>
                  <a:lnTo>
                    <a:pt x="28976" y="61299"/>
                  </a:lnTo>
                  <a:lnTo>
                    <a:pt x="68530" y="77556"/>
                  </a:lnTo>
                  <a:lnTo>
                    <a:pt x="110371" y="99854"/>
                  </a:lnTo>
                  <a:lnTo>
                    <a:pt x="140979" y="113836"/>
                  </a:lnTo>
                  <a:lnTo>
                    <a:pt x="150914" y="123685"/>
                  </a:lnTo>
                  <a:lnTo>
                    <a:pt x="155991" y="132031"/>
                  </a:lnTo>
                  <a:lnTo>
                    <a:pt x="157345" y="135646"/>
                  </a:lnTo>
                  <a:lnTo>
                    <a:pt x="157255" y="139048"/>
                  </a:lnTo>
                  <a:lnTo>
                    <a:pt x="154510" y="145474"/>
                  </a:lnTo>
                  <a:lnTo>
                    <a:pt x="151396" y="147584"/>
                  </a:lnTo>
                  <a:lnTo>
                    <a:pt x="137534" y="150555"/>
                  </a:lnTo>
                  <a:lnTo>
                    <a:pt x="96221" y="151695"/>
                  </a:lnTo>
                  <a:lnTo>
                    <a:pt x="52722" y="151791"/>
                  </a:lnTo>
                  <a:lnTo>
                    <a:pt x="35537" y="151801"/>
                  </a:lnTo>
                  <a:lnTo>
                    <a:pt x="27652" y="149158"/>
                  </a:lnTo>
                  <a:lnTo>
                    <a:pt x="24160" y="147063"/>
                  </a:lnTo>
                  <a:lnTo>
                    <a:pt x="22825" y="144675"/>
                  </a:lnTo>
                  <a:lnTo>
                    <a:pt x="22927" y="142091"/>
                  </a:lnTo>
                  <a:lnTo>
                    <a:pt x="25686" y="136574"/>
                  </a:lnTo>
                  <a:lnTo>
                    <a:pt x="35037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143"/>
            <p:cNvSpPr/>
            <p:nvPr/>
          </p:nvSpPr>
          <p:spPr>
            <a:xfrm>
              <a:off x="2350441" y="3902273"/>
              <a:ext cx="126855" cy="150708"/>
            </a:xfrm>
            <a:custGeom>
              <a:avLst/>
              <a:gdLst/>
              <a:ahLst/>
              <a:cxnLst/>
              <a:rect l="0" t="0" r="0" b="0"/>
              <a:pathLst>
                <a:path w="126855" h="150708">
                  <a:moveTo>
                    <a:pt x="96293" y="0"/>
                  </a:moveTo>
                  <a:lnTo>
                    <a:pt x="54456" y="0"/>
                  </a:lnTo>
                  <a:lnTo>
                    <a:pt x="40988" y="993"/>
                  </a:lnTo>
                  <a:lnTo>
                    <a:pt x="23241" y="7129"/>
                  </a:lnTo>
                  <a:lnTo>
                    <a:pt x="4591" y="20991"/>
                  </a:lnTo>
                  <a:lnTo>
                    <a:pt x="966" y="26858"/>
                  </a:lnTo>
                  <a:lnTo>
                    <a:pt x="0" y="29812"/>
                  </a:lnTo>
                  <a:lnTo>
                    <a:pt x="1340" y="32773"/>
                  </a:lnTo>
                  <a:lnTo>
                    <a:pt x="40098" y="68985"/>
                  </a:lnTo>
                  <a:lnTo>
                    <a:pt x="79266" y="91228"/>
                  </a:lnTo>
                  <a:lnTo>
                    <a:pt x="94679" y="102062"/>
                  </a:lnTo>
                  <a:lnTo>
                    <a:pt x="125764" y="136433"/>
                  </a:lnTo>
                  <a:lnTo>
                    <a:pt x="126854" y="139573"/>
                  </a:lnTo>
                  <a:lnTo>
                    <a:pt x="126589" y="142658"/>
                  </a:lnTo>
                  <a:lnTo>
                    <a:pt x="125420" y="145707"/>
                  </a:lnTo>
                  <a:lnTo>
                    <a:pt x="122656" y="147740"/>
                  </a:lnTo>
                  <a:lnTo>
                    <a:pt x="109286" y="150601"/>
                  </a:lnTo>
                  <a:lnTo>
                    <a:pt x="74299" y="150707"/>
                  </a:lnTo>
                  <a:lnTo>
                    <a:pt x="37981" y="139362"/>
                  </a:lnTo>
                  <a:lnTo>
                    <a:pt x="15926" y="1250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144"/>
            <p:cNvSpPr/>
            <p:nvPr/>
          </p:nvSpPr>
          <p:spPr>
            <a:xfrm>
              <a:off x="2580712" y="3929062"/>
              <a:ext cx="8898" cy="107157"/>
            </a:xfrm>
            <a:custGeom>
              <a:avLst/>
              <a:gdLst/>
              <a:ahLst/>
              <a:cxnLst/>
              <a:rect l="0" t="0" r="0" b="0"/>
              <a:pathLst>
                <a:path w="8898" h="107157">
                  <a:moveTo>
                    <a:pt x="8897" y="0"/>
                  </a:moveTo>
                  <a:lnTo>
                    <a:pt x="8897" y="13302"/>
                  </a:lnTo>
                  <a:lnTo>
                    <a:pt x="519" y="46797"/>
                  </a:lnTo>
                  <a:lnTo>
                    <a:pt x="0" y="81706"/>
                  </a:lnTo>
                  <a:lnTo>
                    <a:pt x="2628" y="88569"/>
                  </a:lnTo>
                  <a:lnTo>
                    <a:pt x="6111" y="94926"/>
                  </a:lnTo>
                  <a:lnTo>
                    <a:pt x="8897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145"/>
            <p:cNvSpPr/>
            <p:nvPr/>
          </p:nvSpPr>
          <p:spPr>
            <a:xfrm>
              <a:off x="2625328" y="3839765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89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146"/>
            <p:cNvSpPr/>
            <p:nvPr/>
          </p:nvSpPr>
          <p:spPr>
            <a:xfrm>
              <a:off x="2687868" y="3902273"/>
              <a:ext cx="133234" cy="150706"/>
            </a:xfrm>
            <a:custGeom>
              <a:avLst/>
              <a:gdLst/>
              <a:ahLst/>
              <a:cxnLst/>
              <a:rect l="0" t="0" r="0" b="0"/>
              <a:pathLst>
                <a:path w="133234" h="150706">
                  <a:moveTo>
                    <a:pt x="8898" y="89297"/>
                  </a:moveTo>
                  <a:lnTo>
                    <a:pt x="4157" y="94038"/>
                  </a:lnTo>
                  <a:lnTo>
                    <a:pt x="1830" y="101657"/>
                  </a:lnTo>
                  <a:lnTo>
                    <a:pt x="0" y="135953"/>
                  </a:lnTo>
                  <a:lnTo>
                    <a:pt x="2628" y="142445"/>
                  </a:lnTo>
                  <a:lnTo>
                    <a:pt x="4718" y="145564"/>
                  </a:lnTo>
                  <a:lnTo>
                    <a:pt x="8095" y="147645"/>
                  </a:lnTo>
                  <a:lnTo>
                    <a:pt x="22330" y="150572"/>
                  </a:lnTo>
                  <a:lnTo>
                    <a:pt x="62794" y="150705"/>
                  </a:lnTo>
                  <a:lnTo>
                    <a:pt x="94868" y="139362"/>
                  </a:lnTo>
                  <a:lnTo>
                    <a:pt x="126165" y="114304"/>
                  </a:lnTo>
                  <a:lnTo>
                    <a:pt x="130469" y="105041"/>
                  </a:lnTo>
                  <a:lnTo>
                    <a:pt x="133233" y="82926"/>
                  </a:lnTo>
                  <a:lnTo>
                    <a:pt x="130965" y="73898"/>
                  </a:lnTo>
                  <a:lnTo>
                    <a:pt x="121464" y="60591"/>
                  </a:lnTo>
                  <a:lnTo>
                    <a:pt x="106081" y="46727"/>
                  </a:lnTo>
                  <a:lnTo>
                    <a:pt x="65391" y="16246"/>
                  </a:lnTo>
                  <a:lnTo>
                    <a:pt x="3568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147"/>
            <p:cNvSpPr/>
            <p:nvPr/>
          </p:nvSpPr>
          <p:spPr>
            <a:xfrm>
              <a:off x="2884768" y="3921575"/>
              <a:ext cx="195975" cy="132080"/>
            </a:xfrm>
            <a:custGeom>
              <a:avLst/>
              <a:gdLst/>
              <a:ahLst/>
              <a:cxnLst/>
              <a:rect l="0" t="0" r="0" b="0"/>
              <a:pathLst>
                <a:path w="195975" h="132080">
                  <a:moveTo>
                    <a:pt x="26310" y="16417"/>
                  </a:moveTo>
                  <a:lnTo>
                    <a:pt x="26310" y="21158"/>
                  </a:lnTo>
                  <a:lnTo>
                    <a:pt x="17932" y="47231"/>
                  </a:lnTo>
                  <a:lnTo>
                    <a:pt x="17748" y="51843"/>
                  </a:lnTo>
                  <a:lnTo>
                    <a:pt x="14898" y="59613"/>
                  </a:lnTo>
                  <a:lnTo>
                    <a:pt x="3163" y="81893"/>
                  </a:lnTo>
                  <a:lnTo>
                    <a:pt x="0" y="99368"/>
                  </a:lnTo>
                  <a:lnTo>
                    <a:pt x="2380" y="105539"/>
                  </a:lnTo>
                  <a:lnTo>
                    <a:pt x="8346" y="114486"/>
                  </a:lnTo>
                  <a:lnTo>
                    <a:pt x="3679" y="109856"/>
                  </a:lnTo>
                  <a:lnTo>
                    <a:pt x="3285" y="106491"/>
                  </a:lnTo>
                  <a:lnTo>
                    <a:pt x="5487" y="92274"/>
                  </a:lnTo>
                  <a:lnTo>
                    <a:pt x="2722" y="75494"/>
                  </a:lnTo>
                  <a:lnTo>
                    <a:pt x="7304" y="57955"/>
                  </a:lnTo>
                  <a:lnTo>
                    <a:pt x="15938" y="40190"/>
                  </a:lnTo>
                  <a:lnTo>
                    <a:pt x="30623" y="23351"/>
                  </a:lnTo>
                  <a:lnTo>
                    <a:pt x="41787" y="15199"/>
                  </a:lnTo>
                  <a:lnTo>
                    <a:pt x="53363" y="10915"/>
                  </a:lnTo>
                  <a:lnTo>
                    <a:pt x="94787" y="0"/>
                  </a:lnTo>
                  <a:lnTo>
                    <a:pt x="112635" y="3725"/>
                  </a:lnTo>
                  <a:lnTo>
                    <a:pt x="139750" y="16706"/>
                  </a:lnTo>
                  <a:lnTo>
                    <a:pt x="147173" y="23491"/>
                  </a:lnTo>
                  <a:lnTo>
                    <a:pt x="172115" y="59490"/>
                  </a:lnTo>
                  <a:lnTo>
                    <a:pt x="185647" y="104015"/>
                  </a:lnTo>
                  <a:lnTo>
                    <a:pt x="187008" y="127669"/>
                  </a:lnTo>
                  <a:lnTo>
                    <a:pt x="188012" y="129280"/>
                  </a:lnTo>
                  <a:lnTo>
                    <a:pt x="189674" y="130354"/>
                  </a:lnTo>
                  <a:lnTo>
                    <a:pt x="194729" y="132079"/>
                  </a:lnTo>
                  <a:lnTo>
                    <a:pt x="195145" y="131228"/>
                  </a:lnTo>
                  <a:lnTo>
                    <a:pt x="195974" y="123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148"/>
            <p:cNvSpPr/>
            <p:nvPr/>
          </p:nvSpPr>
          <p:spPr>
            <a:xfrm>
              <a:off x="3414925" y="3795117"/>
              <a:ext cx="31935" cy="239659"/>
            </a:xfrm>
            <a:custGeom>
              <a:avLst/>
              <a:gdLst/>
              <a:ahLst/>
              <a:cxnLst/>
              <a:rect l="0" t="0" r="0" b="0"/>
              <a:pathLst>
                <a:path w="31935" h="239659">
                  <a:moveTo>
                    <a:pt x="5145" y="0"/>
                  </a:moveTo>
                  <a:lnTo>
                    <a:pt x="405" y="0"/>
                  </a:lnTo>
                  <a:lnTo>
                    <a:pt x="0" y="992"/>
                  </a:lnTo>
                  <a:lnTo>
                    <a:pt x="4563" y="9095"/>
                  </a:lnTo>
                  <a:lnTo>
                    <a:pt x="5965" y="16806"/>
                  </a:lnTo>
                  <a:lnTo>
                    <a:pt x="12179" y="36686"/>
                  </a:lnTo>
                  <a:lnTo>
                    <a:pt x="13908" y="78590"/>
                  </a:lnTo>
                  <a:lnTo>
                    <a:pt x="14061" y="122998"/>
                  </a:lnTo>
                  <a:lnTo>
                    <a:pt x="14074" y="167625"/>
                  </a:lnTo>
                  <a:lnTo>
                    <a:pt x="14075" y="211216"/>
                  </a:lnTo>
                  <a:lnTo>
                    <a:pt x="16721" y="220543"/>
                  </a:lnTo>
                  <a:lnTo>
                    <a:pt x="23169" y="231633"/>
                  </a:lnTo>
                  <a:lnTo>
                    <a:pt x="30584" y="239658"/>
                  </a:lnTo>
                  <a:lnTo>
                    <a:pt x="31034" y="239147"/>
                  </a:lnTo>
                  <a:lnTo>
                    <a:pt x="31934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149"/>
            <p:cNvSpPr/>
            <p:nvPr/>
          </p:nvSpPr>
          <p:spPr>
            <a:xfrm>
              <a:off x="3335753" y="3929062"/>
              <a:ext cx="191474" cy="123072"/>
            </a:xfrm>
            <a:custGeom>
              <a:avLst/>
              <a:gdLst/>
              <a:ahLst/>
              <a:cxnLst/>
              <a:rect l="0" t="0" r="0" b="0"/>
              <a:pathLst>
                <a:path w="191474" h="123072">
                  <a:moveTo>
                    <a:pt x="57528" y="0"/>
                  </a:moveTo>
                  <a:lnTo>
                    <a:pt x="52787" y="4741"/>
                  </a:lnTo>
                  <a:lnTo>
                    <a:pt x="45169" y="7068"/>
                  </a:lnTo>
                  <a:lnTo>
                    <a:pt x="36160" y="9095"/>
                  </a:lnTo>
                  <a:lnTo>
                    <a:pt x="22292" y="18480"/>
                  </a:lnTo>
                  <a:lnTo>
                    <a:pt x="16071" y="25081"/>
                  </a:lnTo>
                  <a:lnTo>
                    <a:pt x="1002" y="46421"/>
                  </a:lnTo>
                  <a:lnTo>
                    <a:pt x="0" y="50790"/>
                  </a:lnTo>
                  <a:lnTo>
                    <a:pt x="3234" y="73068"/>
                  </a:lnTo>
                  <a:lnTo>
                    <a:pt x="6278" y="79769"/>
                  </a:lnTo>
                  <a:lnTo>
                    <a:pt x="21056" y="96896"/>
                  </a:lnTo>
                  <a:lnTo>
                    <a:pt x="37351" y="108857"/>
                  </a:lnTo>
                  <a:lnTo>
                    <a:pt x="79395" y="121800"/>
                  </a:lnTo>
                  <a:lnTo>
                    <a:pt x="103364" y="123071"/>
                  </a:lnTo>
                  <a:lnTo>
                    <a:pt x="146981" y="117202"/>
                  </a:lnTo>
                  <a:lnTo>
                    <a:pt x="168920" y="111676"/>
                  </a:lnTo>
                  <a:lnTo>
                    <a:pt x="191473" y="98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150"/>
            <p:cNvSpPr/>
            <p:nvPr/>
          </p:nvSpPr>
          <p:spPr>
            <a:xfrm>
              <a:off x="3580804" y="3912967"/>
              <a:ext cx="214314" cy="96463"/>
            </a:xfrm>
            <a:custGeom>
              <a:avLst/>
              <a:gdLst/>
              <a:ahLst/>
              <a:cxnLst/>
              <a:rect l="0" t="0" r="0" b="0"/>
              <a:pathLst>
                <a:path w="214314" h="96463">
                  <a:moveTo>
                    <a:pt x="0" y="78603"/>
                  </a:moveTo>
                  <a:lnTo>
                    <a:pt x="28938" y="78603"/>
                  </a:lnTo>
                  <a:lnTo>
                    <a:pt x="68992" y="67580"/>
                  </a:lnTo>
                  <a:lnTo>
                    <a:pt x="109723" y="39872"/>
                  </a:lnTo>
                  <a:lnTo>
                    <a:pt x="113259" y="33939"/>
                  </a:lnTo>
                  <a:lnTo>
                    <a:pt x="115528" y="22045"/>
                  </a:lnTo>
                  <a:lnTo>
                    <a:pt x="115921" y="13118"/>
                  </a:lnTo>
                  <a:lnTo>
                    <a:pt x="113367" y="7165"/>
                  </a:lnTo>
                  <a:lnTo>
                    <a:pt x="111297" y="4189"/>
                  </a:lnTo>
                  <a:lnTo>
                    <a:pt x="107933" y="2205"/>
                  </a:lnTo>
                  <a:lnTo>
                    <a:pt x="98902" y="0"/>
                  </a:lnTo>
                  <a:lnTo>
                    <a:pt x="94708" y="404"/>
                  </a:lnTo>
                  <a:lnTo>
                    <a:pt x="51309" y="22182"/>
                  </a:lnTo>
                  <a:lnTo>
                    <a:pt x="43310" y="28061"/>
                  </a:lnTo>
                  <a:lnTo>
                    <a:pt x="39093" y="33981"/>
                  </a:lnTo>
                  <a:lnTo>
                    <a:pt x="36719" y="42892"/>
                  </a:lnTo>
                  <a:lnTo>
                    <a:pt x="36386" y="45866"/>
                  </a:lnTo>
                  <a:lnTo>
                    <a:pt x="40657" y="59533"/>
                  </a:lnTo>
                  <a:lnTo>
                    <a:pt x="48167" y="67812"/>
                  </a:lnTo>
                  <a:lnTo>
                    <a:pt x="69157" y="81212"/>
                  </a:lnTo>
                  <a:lnTo>
                    <a:pt x="108032" y="89346"/>
                  </a:lnTo>
                  <a:lnTo>
                    <a:pt x="151921" y="95525"/>
                  </a:lnTo>
                  <a:lnTo>
                    <a:pt x="192128" y="96380"/>
                  </a:lnTo>
                  <a:lnTo>
                    <a:pt x="214313" y="964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151"/>
            <p:cNvSpPr/>
            <p:nvPr/>
          </p:nvSpPr>
          <p:spPr>
            <a:xfrm>
              <a:off x="1242468" y="4170164"/>
              <a:ext cx="16619" cy="339329"/>
            </a:xfrm>
            <a:custGeom>
              <a:avLst/>
              <a:gdLst/>
              <a:ahLst/>
              <a:cxnLst/>
              <a:rect l="0" t="0" r="0" b="0"/>
              <a:pathLst>
                <a:path w="16619" h="339329">
                  <a:moveTo>
                    <a:pt x="16618" y="0"/>
                  </a:moveTo>
                  <a:lnTo>
                    <a:pt x="16618" y="4740"/>
                  </a:lnTo>
                  <a:lnTo>
                    <a:pt x="15626" y="6137"/>
                  </a:lnTo>
                  <a:lnTo>
                    <a:pt x="13972" y="7067"/>
                  </a:lnTo>
                  <a:lnTo>
                    <a:pt x="11877" y="7688"/>
                  </a:lnTo>
                  <a:lnTo>
                    <a:pt x="10481" y="9094"/>
                  </a:lnTo>
                  <a:lnTo>
                    <a:pt x="8930" y="13302"/>
                  </a:lnTo>
                  <a:lnTo>
                    <a:pt x="7737" y="56511"/>
                  </a:lnTo>
                  <a:lnTo>
                    <a:pt x="7693" y="100346"/>
                  </a:lnTo>
                  <a:lnTo>
                    <a:pt x="7689" y="139104"/>
                  </a:lnTo>
                  <a:lnTo>
                    <a:pt x="7688" y="177849"/>
                  </a:lnTo>
                  <a:lnTo>
                    <a:pt x="7688" y="214165"/>
                  </a:lnTo>
                  <a:lnTo>
                    <a:pt x="7688" y="257949"/>
                  </a:lnTo>
                  <a:lnTo>
                    <a:pt x="6696" y="297306"/>
                  </a:lnTo>
                  <a:lnTo>
                    <a:pt x="0" y="322635"/>
                  </a:lnTo>
                  <a:lnTo>
                    <a:pt x="578" y="326215"/>
                  </a:lnTo>
                  <a:lnTo>
                    <a:pt x="7688" y="3393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152"/>
            <p:cNvSpPr/>
            <p:nvPr/>
          </p:nvSpPr>
          <p:spPr>
            <a:xfrm>
              <a:off x="1164644" y="4304599"/>
              <a:ext cx="317685" cy="158468"/>
            </a:xfrm>
            <a:custGeom>
              <a:avLst/>
              <a:gdLst/>
              <a:ahLst/>
              <a:cxnLst/>
              <a:rect l="0" t="0" r="0" b="0"/>
              <a:pathLst>
                <a:path w="317685" h="158468">
                  <a:moveTo>
                    <a:pt x="5145" y="44158"/>
                  </a:moveTo>
                  <a:lnTo>
                    <a:pt x="0" y="44158"/>
                  </a:lnTo>
                  <a:lnTo>
                    <a:pt x="2197" y="44158"/>
                  </a:lnTo>
                  <a:lnTo>
                    <a:pt x="3180" y="45151"/>
                  </a:lnTo>
                  <a:lnTo>
                    <a:pt x="4271" y="48899"/>
                  </a:lnTo>
                  <a:lnTo>
                    <a:pt x="6547" y="50295"/>
                  </a:lnTo>
                  <a:lnTo>
                    <a:pt x="24457" y="52537"/>
                  </a:lnTo>
                  <a:lnTo>
                    <a:pt x="68564" y="53040"/>
                  </a:lnTo>
                  <a:lnTo>
                    <a:pt x="112421" y="53082"/>
                  </a:lnTo>
                  <a:lnTo>
                    <a:pt x="150690" y="53087"/>
                  </a:lnTo>
                  <a:lnTo>
                    <a:pt x="191432" y="48348"/>
                  </a:lnTo>
                  <a:lnTo>
                    <a:pt x="234508" y="42064"/>
                  </a:lnTo>
                  <a:lnTo>
                    <a:pt x="251698" y="34609"/>
                  </a:lnTo>
                  <a:lnTo>
                    <a:pt x="272730" y="19961"/>
                  </a:lnTo>
                  <a:lnTo>
                    <a:pt x="275809" y="19097"/>
                  </a:lnTo>
                  <a:lnTo>
                    <a:pt x="276869" y="17529"/>
                  </a:lnTo>
                  <a:lnTo>
                    <a:pt x="276583" y="15491"/>
                  </a:lnTo>
                  <a:lnTo>
                    <a:pt x="271441" y="7884"/>
                  </a:lnTo>
                  <a:lnTo>
                    <a:pt x="268996" y="5093"/>
                  </a:lnTo>
                  <a:lnTo>
                    <a:pt x="260988" y="1991"/>
                  </a:lnTo>
                  <a:lnTo>
                    <a:pt x="239678" y="0"/>
                  </a:lnTo>
                  <a:lnTo>
                    <a:pt x="199780" y="11982"/>
                  </a:lnTo>
                  <a:lnTo>
                    <a:pt x="169070" y="26374"/>
                  </a:lnTo>
                  <a:lnTo>
                    <a:pt x="161344" y="33278"/>
                  </a:lnTo>
                  <a:lnTo>
                    <a:pt x="154603" y="42960"/>
                  </a:lnTo>
                  <a:lnTo>
                    <a:pt x="149971" y="59569"/>
                  </a:lnTo>
                  <a:lnTo>
                    <a:pt x="148191" y="94806"/>
                  </a:lnTo>
                  <a:lnTo>
                    <a:pt x="153388" y="106687"/>
                  </a:lnTo>
                  <a:lnTo>
                    <a:pt x="168152" y="125743"/>
                  </a:lnTo>
                  <a:lnTo>
                    <a:pt x="182318" y="135911"/>
                  </a:lnTo>
                  <a:lnTo>
                    <a:pt x="224306" y="154246"/>
                  </a:lnTo>
                  <a:lnTo>
                    <a:pt x="242943" y="158467"/>
                  </a:lnTo>
                  <a:lnTo>
                    <a:pt x="255031" y="156809"/>
                  </a:lnTo>
                  <a:lnTo>
                    <a:pt x="296840" y="143948"/>
                  </a:lnTo>
                  <a:lnTo>
                    <a:pt x="306105" y="140434"/>
                  </a:lnTo>
                  <a:lnTo>
                    <a:pt x="317684" y="133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153"/>
            <p:cNvSpPr/>
            <p:nvPr/>
          </p:nvSpPr>
          <p:spPr>
            <a:xfrm>
              <a:off x="1519288" y="4304558"/>
              <a:ext cx="302369" cy="160282"/>
            </a:xfrm>
            <a:custGeom>
              <a:avLst/>
              <a:gdLst/>
              <a:ahLst/>
              <a:cxnLst/>
              <a:rect l="0" t="0" r="0" b="0"/>
              <a:pathLst>
                <a:path w="302369" h="160282">
                  <a:moveTo>
                    <a:pt x="7688" y="62059"/>
                  </a:moveTo>
                  <a:lnTo>
                    <a:pt x="7688" y="79228"/>
                  </a:lnTo>
                  <a:lnTo>
                    <a:pt x="6696" y="82435"/>
                  </a:lnTo>
                  <a:lnTo>
                    <a:pt x="5043" y="84573"/>
                  </a:lnTo>
                  <a:lnTo>
                    <a:pt x="2948" y="85998"/>
                  </a:lnTo>
                  <a:lnTo>
                    <a:pt x="621" y="92873"/>
                  </a:lnTo>
                  <a:lnTo>
                    <a:pt x="0" y="97485"/>
                  </a:lnTo>
                  <a:lnTo>
                    <a:pt x="6556" y="126015"/>
                  </a:lnTo>
                  <a:lnTo>
                    <a:pt x="9831" y="132817"/>
                  </a:lnTo>
                  <a:lnTo>
                    <a:pt x="13602" y="139148"/>
                  </a:lnTo>
                  <a:lnTo>
                    <a:pt x="16583" y="151198"/>
                  </a:lnTo>
                  <a:lnTo>
                    <a:pt x="16618" y="108548"/>
                  </a:lnTo>
                  <a:lnTo>
                    <a:pt x="17610" y="100580"/>
                  </a:lnTo>
                  <a:lnTo>
                    <a:pt x="31849" y="68728"/>
                  </a:lnTo>
                  <a:lnTo>
                    <a:pt x="50383" y="41363"/>
                  </a:lnTo>
                  <a:lnTo>
                    <a:pt x="68341" y="24310"/>
                  </a:lnTo>
                  <a:lnTo>
                    <a:pt x="71936" y="19034"/>
                  </a:lnTo>
                  <a:lnTo>
                    <a:pt x="76317" y="15516"/>
                  </a:lnTo>
                  <a:lnTo>
                    <a:pt x="112383" y="1825"/>
                  </a:lnTo>
                  <a:lnTo>
                    <a:pt x="126265" y="0"/>
                  </a:lnTo>
                  <a:lnTo>
                    <a:pt x="132488" y="2397"/>
                  </a:lnTo>
                  <a:lnTo>
                    <a:pt x="138561" y="5776"/>
                  </a:lnTo>
                  <a:lnTo>
                    <a:pt x="144568" y="7279"/>
                  </a:lnTo>
                  <a:lnTo>
                    <a:pt x="150545" y="13239"/>
                  </a:lnTo>
                  <a:lnTo>
                    <a:pt x="155516" y="21509"/>
                  </a:lnTo>
                  <a:lnTo>
                    <a:pt x="161353" y="34904"/>
                  </a:lnTo>
                  <a:lnTo>
                    <a:pt x="180438" y="68513"/>
                  </a:lnTo>
                  <a:lnTo>
                    <a:pt x="193819" y="108301"/>
                  </a:lnTo>
                  <a:lnTo>
                    <a:pt x="195196" y="151176"/>
                  </a:lnTo>
                  <a:lnTo>
                    <a:pt x="195212" y="160281"/>
                  </a:lnTo>
                  <a:lnTo>
                    <a:pt x="195212" y="118418"/>
                  </a:lnTo>
                  <a:lnTo>
                    <a:pt x="196204" y="102791"/>
                  </a:lnTo>
                  <a:lnTo>
                    <a:pt x="204306" y="75059"/>
                  </a:lnTo>
                  <a:lnTo>
                    <a:pt x="225100" y="42507"/>
                  </a:lnTo>
                  <a:lnTo>
                    <a:pt x="230985" y="38487"/>
                  </a:lnTo>
                  <a:lnTo>
                    <a:pt x="237900" y="36699"/>
                  </a:lnTo>
                  <a:lnTo>
                    <a:pt x="264199" y="35458"/>
                  </a:lnTo>
                  <a:lnTo>
                    <a:pt x="302368" y="441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154"/>
            <p:cNvSpPr/>
            <p:nvPr/>
          </p:nvSpPr>
          <p:spPr>
            <a:xfrm>
              <a:off x="1866304" y="4339983"/>
              <a:ext cx="89298" cy="160580"/>
            </a:xfrm>
            <a:custGeom>
              <a:avLst/>
              <a:gdLst/>
              <a:ahLst/>
              <a:cxnLst/>
              <a:rect l="0" t="0" r="0" b="0"/>
              <a:pathLst>
                <a:path w="89298" h="160580">
                  <a:moveTo>
                    <a:pt x="0" y="80212"/>
                  </a:moveTo>
                  <a:lnTo>
                    <a:pt x="4741" y="75472"/>
                  </a:lnTo>
                  <a:lnTo>
                    <a:pt x="9714" y="73145"/>
                  </a:lnTo>
                  <a:lnTo>
                    <a:pt x="12429" y="72524"/>
                  </a:lnTo>
                  <a:lnTo>
                    <a:pt x="46398" y="50324"/>
                  </a:lnTo>
                  <a:lnTo>
                    <a:pt x="65377" y="32576"/>
                  </a:lnTo>
                  <a:lnTo>
                    <a:pt x="68744" y="26630"/>
                  </a:lnTo>
                  <a:lnTo>
                    <a:pt x="71233" y="20679"/>
                  </a:lnTo>
                  <a:lnTo>
                    <a:pt x="77220" y="11751"/>
                  </a:lnTo>
                  <a:lnTo>
                    <a:pt x="78969" y="5798"/>
                  </a:lnTo>
                  <a:lnTo>
                    <a:pt x="78443" y="3814"/>
                  </a:lnTo>
                  <a:lnTo>
                    <a:pt x="77100" y="2490"/>
                  </a:lnTo>
                  <a:lnTo>
                    <a:pt x="72963" y="1021"/>
                  </a:lnTo>
                  <a:lnTo>
                    <a:pt x="59340" y="0"/>
                  </a:lnTo>
                  <a:lnTo>
                    <a:pt x="53494" y="2560"/>
                  </a:lnTo>
                  <a:lnTo>
                    <a:pt x="25049" y="20840"/>
                  </a:lnTo>
                  <a:lnTo>
                    <a:pt x="15250" y="34398"/>
                  </a:lnTo>
                  <a:lnTo>
                    <a:pt x="3163" y="74365"/>
                  </a:lnTo>
                  <a:lnTo>
                    <a:pt x="1406" y="86212"/>
                  </a:lnTo>
                  <a:lnTo>
                    <a:pt x="5158" y="104038"/>
                  </a:lnTo>
                  <a:lnTo>
                    <a:pt x="12553" y="121888"/>
                  </a:lnTo>
                  <a:lnTo>
                    <a:pt x="20793" y="131146"/>
                  </a:lnTo>
                  <a:lnTo>
                    <a:pt x="59704" y="154471"/>
                  </a:lnTo>
                  <a:lnTo>
                    <a:pt x="72702" y="158769"/>
                  </a:lnTo>
                  <a:lnTo>
                    <a:pt x="89297" y="1605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155"/>
            <p:cNvSpPr/>
            <p:nvPr/>
          </p:nvSpPr>
          <p:spPr>
            <a:xfrm>
              <a:off x="2163911" y="4179093"/>
              <a:ext cx="157809" cy="375048"/>
            </a:xfrm>
            <a:custGeom>
              <a:avLst/>
              <a:gdLst/>
              <a:ahLst/>
              <a:cxnLst/>
              <a:rect l="0" t="0" r="0" b="0"/>
              <a:pathLst>
                <a:path w="157809" h="375048">
                  <a:moveTo>
                    <a:pt x="157808" y="0"/>
                  </a:moveTo>
                  <a:lnTo>
                    <a:pt x="142431" y="0"/>
                  </a:lnTo>
                  <a:lnTo>
                    <a:pt x="135943" y="4741"/>
                  </a:lnTo>
                  <a:lnTo>
                    <a:pt x="95027" y="47596"/>
                  </a:lnTo>
                  <a:lnTo>
                    <a:pt x="64506" y="89686"/>
                  </a:lnTo>
                  <a:lnTo>
                    <a:pt x="28075" y="133997"/>
                  </a:lnTo>
                  <a:lnTo>
                    <a:pt x="10400" y="175811"/>
                  </a:lnTo>
                  <a:lnTo>
                    <a:pt x="0" y="216409"/>
                  </a:lnTo>
                  <a:lnTo>
                    <a:pt x="586" y="248007"/>
                  </a:lnTo>
                  <a:lnTo>
                    <a:pt x="9673" y="285350"/>
                  </a:lnTo>
                  <a:lnTo>
                    <a:pt x="33667" y="323279"/>
                  </a:lnTo>
                  <a:lnTo>
                    <a:pt x="46079" y="338149"/>
                  </a:lnTo>
                  <a:lnTo>
                    <a:pt x="87561" y="367659"/>
                  </a:lnTo>
                  <a:lnTo>
                    <a:pt x="104229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156"/>
            <p:cNvSpPr/>
            <p:nvPr/>
          </p:nvSpPr>
          <p:spPr>
            <a:xfrm>
              <a:off x="2518195" y="4223742"/>
              <a:ext cx="26767" cy="312540"/>
            </a:xfrm>
            <a:custGeom>
              <a:avLst/>
              <a:gdLst/>
              <a:ahLst/>
              <a:cxnLst/>
              <a:rect l="0" t="0" r="0" b="0"/>
              <a:pathLst>
                <a:path w="26767" h="312540">
                  <a:moveTo>
                    <a:pt x="26766" y="0"/>
                  </a:moveTo>
                  <a:lnTo>
                    <a:pt x="22025" y="4740"/>
                  </a:lnTo>
                  <a:lnTo>
                    <a:pt x="19698" y="12360"/>
                  </a:lnTo>
                  <a:lnTo>
                    <a:pt x="19077" y="17169"/>
                  </a:lnTo>
                  <a:lnTo>
                    <a:pt x="17671" y="20376"/>
                  </a:lnTo>
                  <a:lnTo>
                    <a:pt x="15742" y="22514"/>
                  </a:lnTo>
                  <a:lnTo>
                    <a:pt x="13463" y="23939"/>
                  </a:lnTo>
                  <a:lnTo>
                    <a:pt x="10932" y="33459"/>
                  </a:lnTo>
                  <a:lnTo>
                    <a:pt x="3036" y="72316"/>
                  </a:lnTo>
                  <a:lnTo>
                    <a:pt x="581" y="109975"/>
                  </a:lnTo>
                  <a:lnTo>
                    <a:pt x="96" y="150598"/>
                  </a:lnTo>
                  <a:lnTo>
                    <a:pt x="0" y="187285"/>
                  </a:lnTo>
                  <a:lnTo>
                    <a:pt x="2627" y="223195"/>
                  </a:lnTo>
                  <a:lnTo>
                    <a:pt x="14217" y="266892"/>
                  </a:lnTo>
                  <a:lnTo>
                    <a:pt x="26766" y="312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157"/>
            <p:cNvSpPr/>
            <p:nvPr/>
          </p:nvSpPr>
          <p:spPr>
            <a:xfrm>
              <a:off x="2634258" y="4402455"/>
              <a:ext cx="115550" cy="142757"/>
            </a:xfrm>
            <a:custGeom>
              <a:avLst/>
              <a:gdLst/>
              <a:ahLst/>
              <a:cxnLst/>
              <a:rect l="0" t="0" r="0" b="0"/>
              <a:pathLst>
                <a:path w="115550" h="142757">
                  <a:moveTo>
                    <a:pt x="0" y="35599"/>
                  </a:moveTo>
                  <a:lnTo>
                    <a:pt x="42576" y="35599"/>
                  </a:lnTo>
                  <a:lnTo>
                    <a:pt x="82404" y="26505"/>
                  </a:lnTo>
                  <a:lnTo>
                    <a:pt x="114277" y="10170"/>
                  </a:lnTo>
                  <a:lnTo>
                    <a:pt x="115282" y="6769"/>
                  </a:lnTo>
                  <a:lnTo>
                    <a:pt x="115549" y="4473"/>
                  </a:lnTo>
                  <a:lnTo>
                    <a:pt x="114736" y="2942"/>
                  </a:lnTo>
                  <a:lnTo>
                    <a:pt x="113202" y="1922"/>
                  </a:lnTo>
                  <a:lnTo>
                    <a:pt x="107858" y="787"/>
                  </a:lnTo>
                  <a:lnTo>
                    <a:pt x="82652" y="0"/>
                  </a:lnTo>
                  <a:lnTo>
                    <a:pt x="65279" y="4656"/>
                  </a:lnTo>
                  <a:lnTo>
                    <a:pt x="52304" y="12320"/>
                  </a:lnTo>
                  <a:lnTo>
                    <a:pt x="10554" y="51892"/>
                  </a:lnTo>
                  <a:lnTo>
                    <a:pt x="4690" y="63015"/>
                  </a:lnTo>
                  <a:lnTo>
                    <a:pt x="411" y="95516"/>
                  </a:lnTo>
                  <a:lnTo>
                    <a:pt x="274" y="99357"/>
                  </a:lnTo>
                  <a:lnTo>
                    <a:pt x="4822" y="114243"/>
                  </a:lnTo>
                  <a:lnTo>
                    <a:pt x="12395" y="122807"/>
                  </a:lnTo>
                  <a:lnTo>
                    <a:pt x="22376" y="128928"/>
                  </a:lnTo>
                  <a:lnTo>
                    <a:pt x="65243" y="140607"/>
                  </a:lnTo>
                  <a:lnTo>
                    <a:pt x="107156" y="1427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158"/>
            <p:cNvSpPr/>
            <p:nvPr/>
          </p:nvSpPr>
          <p:spPr>
            <a:xfrm>
              <a:off x="2794992" y="4384476"/>
              <a:ext cx="115437" cy="168323"/>
            </a:xfrm>
            <a:custGeom>
              <a:avLst/>
              <a:gdLst/>
              <a:ahLst/>
              <a:cxnLst/>
              <a:rect l="0" t="0" r="0" b="0"/>
              <a:pathLst>
                <a:path w="115437" h="168323">
                  <a:moveTo>
                    <a:pt x="80367" y="0"/>
                  </a:moveTo>
                  <a:lnTo>
                    <a:pt x="44942" y="0"/>
                  </a:lnTo>
                  <a:lnTo>
                    <a:pt x="41867" y="993"/>
                  </a:lnTo>
                  <a:lnTo>
                    <a:pt x="39818" y="2646"/>
                  </a:lnTo>
                  <a:lnTo>
                    <a:pt x="31788" y="12429"/>
                  </a:lnTo>
                  <a:lnTo>
                    <a:pt x="31114" y="16224"/>
                  </a:lnTo>
                  <a:lnTo>
                    <a:pt x="33011" y="25732"/>
                  </a:lnTo>
                  <a:lnTo>
                    <a:pt x="47910" y="52012"/>
                  </a:lnTo>
                  <a:lnTo>
                    <a:pt x="76681" y="83199"/>
                  </a:lnTo>
                  <a:lnTo>
                    <a:pt x="85674" y="97501"/>
                  </a:lnTo>
                  <a:lnTo>
                    <a:pt x="108676" y="122924"/>
                  </a:lnTo>
                  <a:lnTo>
                    <a:pt x="113890" y="135421"/>
                  </a:lnTo>
                  <a:lnTo>
                    <a:pt x="115436" y="145407"/>
                  </a:lnTo>
                  <a:lnTo>
                    <a:pt x="113151" y="151607"/>
                  </a:lnTo>
                  <a:lnTo>
                    <a:pt x="111153" y="154650"/>
                  </a:lnTo>
                  <a:lnTo>
                    <a:pt x="98859" y="163672"/>
                  </a:lnTo>
                  <a:lnTo>
                    <a:pt x="82649" y="167889"/>
                  </a:lnTo>
                  <a:lnTo>
                    <a:pt x="58402" y="168322"/>
                  </a:lnTo>
                  <a:lnTo>
                    <a:pt x="15768" y="161089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159"/>
            <p:cNvSpPr/>
            <p:nvPr/>
          </p:nvSpPr>
          <p:spPr>
            <a:xfrm>
              <a:off x="3156369" y="4384476"/>
              <a:ext cx="174405" cy="169506"/>
            </a:xfrm>
            <a:custGeom>
              <a:avLst/>
              <a:gdLst/>
              <a:ahLst/>
              <a:cxnLst/>
              <a:rect l="0" t="0" r="0" b="0"/>
              <a:pathLst>
                <a:path w="174405" h="169506">
                  <a:moveTo>
                    <a:pt x="4740" y="17860"/>
                  </a:moveTo>
                  <a:lnTo>
                    <a:pt x="4740" y="33237"/>
                  </a:lnTo>
                  <a:lnTo>
                    <a:pt x="0" y="44465"/>
                  </a:lnTo>
                  <a:lnTo>
                    <a:pt x="318" y="54819"/>
                  </a:lnTo>
                  <a:lnTo>
                    <a:pt x="4158" y="83507"/>
                  </a:lnTo>
                  <a:lnTo>
                    <a:pt x="5560" y="101252"/>
                  </a:lnTo>
                  <a:lnTo>
                    <a:pt x="20984" y="144090"/>
                  </a:lnTo>
                  <a:lnTo>
                    <a:pt x="22596" y="169505"/>
                  </a:lnTo>
                  <a:lnTo>
                    <a:pt x="22600" y="130627"/>
                  </a:lnTo>
                  <a:lnTo>
                    <a:pt x="22600" y="86475"/>
                  </a:lnTo>
                  <a:lnTo>
                    <a:pt x="23592" y="50616"/>
                  </a:lnTo>
                  <a:lnTo>
                    <a:pt x="29729" y="33739"/>
                  </a:lnTo>
                  <a:lnTo>
                    <a:pt x="35028" y="25579"/>
                  </a:lnTo>
                  <a:lnTo>
                    <a:pt x="48331" y="15406"/>
                  </a:lnTo>
                  <a:lnTo>
                    <a:pt x="77733" y="4073"/>
                  </a:lnTo>
                  <a:lnTo>
                    <a:pt x="121031" y="537"/>
                  </a:lnTo>
                  <a:lnTo>
                    <a:pt x="164941" y="47"/>
                  </a:lnTo>
                  <a:lnTo>
                    <a:pt x="17440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160"/>
            <p:cNvSpPr/>
            <p:nvPr/>
          </p:nvSpPr>
          <p:spPr>
            <a:xfrm>
              <a:off x="3331342" y="4393528"/>
              <a:ext cx="131485" cy="133824"/>
            </a:xfrm>
            <a:custGeom>
              <a:avLst/>
              <a:gdLst/>
              <a:ahLst/>
              <a:cxnLst/>
              <a:rect l="0" t="0" r="0" b="0"/>
              <a:pathLst>
                <a:path w="131485" h="133824">
                  <a:moveTo>
                    <a:pt x="17290" y="44526"/>
                  </a:moveTo>
                  <a:lnTo>
                    <a:pt x="22031" y="44526"/>
                  </a:lnTo>
                  <a:lnTo>
                    <a:pt x="23428" y="45519"/>
                  </a:lnTo>
                  <a:lnTo>
                    <a:pt x="24358" y="47172"/>
                  </a:lnTo>
                  <a:lnTo>
                    <a:pt x="24979" y="49267"/>
                  </a:lnTo>
                  <a:lnTo>
                    <a:pt x="26385" y="50663"/>
                  </a:lnTo>
                  <a:lnTo>
                    <a:pt x="30593" y="52215"/>
                  </a:lnTo>
                  <a:lnTo>
                    <a:pt x="74065" y="53424"/>
                  </a:lnTo>
                  <a:lnTo>
                    <a:pt x="84857" y="50796"/>
                  </a:lnTo>
                  <a:lnTo>
                    <a:pt x="117026" y="32464"/>
                  </a:lnTo>
                  <a:lnTo>
                    <a:pt x="126988" y="23644"/>
                  </a:lnTo>
                  <a:lnTo>
                    <a:pt x="130538" y="17717"/>
                  </a:lnTo>
                  <a:lnTo>
                    <a:pt x="131484" y="14747"/>
                  </a:lnTo>
                  <a:lnTo>
                    <a:pt x="131123" y="12767"/>
                  </a:lnTo>
                  <a:lnTo>
                    <a:pt x="129889" y="11447"/>
                  </a:lnTo>
                  <a:lnTo>
                    <a:pt x="125873" y="8989"/>
                  </a:lnTo>
                  <a:lnTo>
                    <a:pt x="118035" y="3018"/>
                  </a:lnTo>
                  <a:lnTo>
                    <a:pt x="112337" y="1274"/>
                  </a:lnTo>
                  <a:lnTo>
                    <a:pt x="82235" y="0"/>
                  </a:lnTo>
                  <a:lnTo>
                    <a:pt x="64755" y="4655"/>
                  </a:lnTo>
                  <a:lnTo>
                    <a:pt x="24226" y="32890"/>
                  </a:lnTo>
                  <a:lnTo>
                    <a:pt x="5906" y="59837"/>
                  </a:lnTo>
                  <a:lnTo>
                    <a:pt x="1350" y="72655"/>
                  </a:lnTo>
                  <a:lnTo>
                    <a:pt x="0" y="87478"/>
                  </a:lnTo>
                  <a:lnTo>
                    <a:pt x="4340" y="104437"/>
                  </a:lnTo>
                  <a:lnTo>
                    <a:pt x="11910" y="117289"/>
                  </a:lnTo>
                  <a:lnTo>
                    <a:pt x="25177" y="127381"/>
                  </a:lnTo>
                  <a:lnTo>
                    <a:pt x="41676" y="131914"/>
                  </a:lnTo>
                  <a:lnTo>
                    <a:pt x="86105" y="133749"/>
                  </a:lnTo>
                  <a:lnTo>
                    <a:pt x="97658" y="1338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161"/>
            <p:cNvSpPr/>
            <p:nvPr/>
          </p:nvSpPr>
          <p:spPr>
            <a:xfrm>
              <a:off x="3520210" y="4402445"/>
              <a:ext cx="78455" cy="151540"/>
            </a:xfrm>
            <a:custGeom>
              <a:avLst/>
              <a:gdLst/>
              <a:ahLst/>
              <a:cxnLst/>
              <a:rect l="0" t="0" r="0" b="0"/>
              <a:pathLst>
                <a:path w="78455" h="151540">
                  <a:moveTo>
                    <a:pt x="78454" y="8820"/>
                  </a:moveTo>
                  <a:lnTo>
                    <a:pt x="73713" y="4080"/>
                  </a:lnTo>
                  <a:lnTo>
                    <a:pt x="66094" y="1753"/>
                  </a:lnTo>
                  <a:lnTo>
                    <a:pt x="43028" y="0"/>
                  </a:lnTo>
                  <a:lnTo>
                    <a:pt x="14498" y="7589"/>
                  </a:lnTo>
                  <a:lnTo>
                    <a:pt x="12004" y="8991"/>
                  </a:lnTo>
                  <a:lnTo>
                    <a:pt x="10342" y="10919"/>
                  </a:lnTo>
                  <a:lnTo>
                    <a:pt x="8494" y="15706"/>
                  </a:lnTo>
                  <a:lnTo>
                    <a:pt x="7673" y="21141"/>
                  </a:lnTo>
                  <a:lnTo>
                    <a:pt x="11952" y="34520"/>
                  </a:lnTo>
                  <a:lnTo>
                    <a:pt x="46175" y="74415"/>
                  </a:lnTo>
                  <a:lnTo>
                    <a:pt x="70798" y="104085"/>
                  </a:lnTo>
                  <a:lnTo>
                    <a:pt x="76185" y="117194"/>
                  </a:lnTo>
                  <a:lnTo>
                    <a:pt x="78255" y="136658"/>
                  </a:lnTo>
                  <a:lnTo>
                    <a:pt x="75719" y="142697"/>
                  </a:lnTo>
                  <a:lnTo>
                    <a:pt x="73654" y="145696"/>
                  </a:lnTo>
                  <a:lnTo>
                    <a:pt x="70293" y="147696"/>
                  </a:lnTo>
                  <a:lnTo>
                    <a:pt x="56082" y="150510"/>
                  </a:lnTo>
                  <a:lnTo>
                    <a:pt x="27650" y="151539"/>
                  </a:lnTo>
                  <a:lnTo>
                    <a:pt x="18502" y="148980"/>
                  </a:lnTo>
                  <a:lnTo>
                    <a:pt x="11129" y="145528"/>
                  </a:lnTo>
                  <a:lnTo>
                    <a:pt x="4545" y="143993"/>
                  </a:lnTo>
                  <a:lnTo>
                    <a:pt x="2392" y="142592"/>
                  </a:lnTo>
                  <a:lnTo>
                    <a:pt x="957" y="140665"/>
                  </a:lnTo>
                  <a:lnTo>
                    <a:pt x="0" y="138389"/>
                  </a:lnTo>
                  <a:lnTo>
                    <a:pt x="355" y="135879"/>
                  </a:lnTo>
                  <a:lnTo>
                    <a:pt x="7016" y="124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162"/>
            <p:cNvSpPr/>
            <p:nvPr/>
          </p:nvSpPr>
          <p:spPr>
            <a:xfrm>
              <a:off x="3652242" y="4429534"/>
              <a:ext cx="116087" cy="151228"/>
            </a:xfrm>
            <a:custGeom>
              <a:avLst/>
              <a:gdLst/>
              <a:ahLst/>
              <a:cxnLst/>
              <a:rect l="0" t="0" r="0" b="0"/>
              <a:pathLst>
                <a:path w="116087" h="151228">
                  <a:moveTo>
                    <a:pt x="116086" y="26380"/>
                  </a:moveTo>
                  <a:lnTo>
                    <a:pt x="100855" y="12141"/>
                  </a:lnTo>
                  <a:lnTo>
                    <a:pt x="70633" y="1665"/>
                  </a:lnTo>
                  <a:lnTo>
                    <a:pt x="47466" y="0"/>
                  </a:lnTo>
                  <a:lnTo>
                    <a:pt x="38294" y="2419"/>
                  </a:lnTo>
                  <a:lnTo>
                    <a:pt x="29062" y="7315"/>
                  </a:lnTo>
                  <a:lnTo>
                    <a:pt x="27799" y="13276"/>
                  </a:lnTo>
                  <a:lnTo>
                    <a:pt x="27462" y="17644"/>
                  </a:lnTo>
                  <a:lnTo>
                    <a:pt x="31729" y="33272"/>
                  </a:lnTo>
                  <a:lnTo>
                    <a:pt x="59811" y="74060"/>
                  </a:lnTo>
                  <a:lnTo>
                    <a:pt x="95771" y="115680"/>
                  </a:lnTo>
                  <a:lnTo>
                    <a:pt x="103783" y="130892"/>
                  </a:lnTo>
                  <a:lnTo>
                    <a:pt x="104907" y="134750"/>
                  </a:lnTo>
                  <a:lnTo>
                    <a:pt x="104665" y="138313"/>
                  </a:lnTo>
                  <a:lnTo>
                    <a:pt x="101749" y="144920"/>
                  </a:lnTo>
                  <a:lnTo>
                    <a:pt x="99583" y="147078"/>
                  </a:lnTo>
                  <a:lnTo>
                    <a:pt x="94530" y="149476"/>
                  </a:lnTo>
                  <a:lnTo>
                    <a:pt x="64899" y="151227"/>
                  </a:lnTo>
                  <a:lnTo>
                    <a:pt x="29714" y="143692"/>
                  </a:lnTo>
                  <a:lnTo>
                    <a:pt x="24770" y="141299"/>
                  </a:lnTo>
                  <a:lnTo>
                    <a:pt x="9707" y="128492"/>
                  </a:lnTo>
                  <a:lnTo>
                    <a:pt x="6471" y="127197"/>
                  </a:lnTo>
                  <a:lnTo>
                    <a:pt x="4314" y="125341"/>
                  </a:lnTo>
                  <a:lnTo>
                    <a:pt x="0" y="115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SMARTInkShape-163"/>
            <p:cNvSpPr/>
            <p:nvPr/>
          </p:nvSpPr>
          <p:spPr>
            <a:xfrm>
              <a:off x="3823291" y="4438054"/>
              <a:ext cx="130275" cy="142712"/>
            </a:xfrm>
            <a:custGeom>
              <a:avLst/>
              <a:gdLst/>
              <a:ahLst/>
              <a:cxnLst/>
              <a:rect l="0" t="0" r="0" b="0"/>
              <a:pathLst>
                <a:path w="130275" h="142712">
                  <a:moveTo>
                    <a:pt x="34334" y="44649"/>
                  </a:moveTo>
                  <a:lnTo>
                    <a:pt x="21032" y="44649"/>
                  </a:lnTo>
                  <a:lnTo>
                    <a:pt x="15854" y="47294"/>
                  </a:lnTo>
                  <a:lnTo>
                    <a:pt x="13085" y="49390"/>
                  </a:lnTo>
                  <a:lnTo>
                    <a:pt x="10007" y="54362"/>
                  </a:lnTo>
                  <a:lnTo>
                    <a:pt x="7647" y="59880"/>
                  </a:lnTo>
                  <a:lnTo>
                    <a:pt x="3291" y="65640"/>
                  </a:lnTo>
                  <a:lnTo>
                    <a:pt x="693" y="74153"/>
                  </a:lnTo>
                  <a:lnTo>
                    <a:pt x="0" y="79201"/>
                  </a:lnTo>
                  <a:lnTo>
                    <a:pt x="1876" y="87456"/>
                  </a:lnTo>
                  <a:lnTo>
                    <a:pt x="11165" y="100840"/>
                  </a:lnTo>
                  <a:lnTo>
                    <a:pt x="35203" y="123106"/>
                  </a:lnTo>
                  <a:lnTo>
                    <a:pt x="58318" y="136545"/>
                  </a:lnTo>
                  <a:lnTo>
                    <a:pt x="76057" y="141000"/>
                  </a:lnTo>
                  <a:lnTo>
                    <a:pt x="111729" y="142711"/>
                  </a:lnTo>
                  <a:lnTo>
                    <a:pt x="116688" y="140781"/>
                  </a:lnTo>
                  <a:lnTo>
                    <a:pt x="124845" y="133346"/>
                  </a:lnTo>
                  <a:lnTo>
                    <a:pt x="129131" y="126072"/>
                  </a:lnTo>
                  <a:lnTo>
                    <a:pt x="130274" y="122744"/>
                  </a:lnTo>
                  <a:lnTo>
                    <a:pt x="128898" y="113753"/>
                  </a:lnTo>
                  <a:lnTo>
                    <a:pt x="111510" y="69538"/>
                  </a:lnTo>
                  <a:lnTo>
                    <a:pt x="92647" y="42473"/>
                  </a:lnTo>
                  <a:lnTo>
                    <a:pt x="5219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164"/>
            <p:cNvSpPr/>
            <p:nvPr/>
          </p:nvSpPr>
          <p:spPr>
            <a:xfrm>
              <a:off x="3982640" y="4438054"/>
              <a:ext cx="142876" cy="142876"/>
            </a:xfrm>
            <a:custGeom>
              <a:avLst/>
              <a:gdLst/>
              <a:ahLst/>
              <a:cxnLst/>
              <a:rect l="0" t="0" r="0" b="0"/>
              <a:pathLst>
                <a:path w="142876" h="142876">
                  <a:moveTo>
                    <a:pt x="0" y="0"/>
                  </a:moveTo>
                  <a:lnTo>
                    <a:pt x="7689" y="7689"/>
                  </a:lnTo>
                  <a:lnTo>
                    <a:pt x="8916" y="51608"/>
                  </a:lnTo>
                  <a:lnTo>
                    <a:pt x="9922" y="86409"/>
                  </a:lnTo>
                  <a:lnTo>
                    <a:pt x="16618" y="104033"/>
                  </a:lnTo>
                  <a:lnTo>
                    <a:pt x="22232" y="110972"/>
                  </a:lnTo>
                  <a:lnTo>
                    <a:pt x="27410" y="113814"/>
                  </a:lnTo>
                  <a:lnTo>
                    <a:pt x="30180" y="114571"/>
                  </a:lnTo>
                  <a:lnTo>
                    <a:pt x="32026" y="116068"/>
                  </a:lnTo>
                  <a:lnTo>
                    <a:pt x="34078" y="120378"/>
                  </a:lnTo>
                  <a:lnTo>
                    <a:pt x="35617" y="120932"/>
                  </a:lnTo>
                  <a:lnTo>
                    <a:pt x="37636" y="120309"/>
                  </a:lnTo>
                  <a:lnTo>
                    <a:pt x="42524" y="117964"/>
                  </a:lnTo>
                  <a:lnTo>
                    <a:pt x="50854" y="115651"/>
                  </a:lnTo>
                  <a:lnTo>
                    <a:pt x="56667" y="111593"/>
                  </a:lnTo>
                  <a:lnTo>
                    <a:pt x="65518" y="98990"/>
                  </a:lnTo>
                  <a:lnTo>
                    <a:pt x="78275" y="60560"/>
                  </a:lnTo>
                  <a:lnTo>
                    <a:pt x="80430" y="50729"/>
                  </a:lnTo>
                  <a:lnTo>
                    <a:pt x="86228" y="38623"/>
                  </a:lnTo>
                  <a:lnTo>
                    <a:pt x="89262" y="10446"/>
                  </a:lnTo>
                  <a:lnTo>
                    <a:pt x="90266" y="9941"/>
                  </a:lnTo>
                  <a:lnTo>
                    <a:pt x="94027" y="9379"/>
                  </a:lnTo>
                  <a:lnTo>
                    <a:pt x="95427" y="10222"/>
                  </a:lnTo>
                  <a:lnTo>
                    <a:pt x="96360" y="11776"/>
                  </a:lnTo>
                  <a:lnTo>
                    <a:pt x="97674" y="18703"/>
                  </a:lnTo>
                  <a:lnTo>
                    <a:pt x="100859" y="62763"/>
                  </a:lnTo>
                  <a:lnTo>
                    <a:pt x="105290" y="80443"/>
                  </a:lnTo>
                  <a:lnTo>
                    <a:pt x="107903" y="109151"/>
                  </a:lnTo>
                  <a:lnTo>
                    <a:pt x="114213" y="120867"/>
                  </a:lnTo>
                  <a:lnTo>
                    <a:pt x="121374" y="130622"/>
                  </a:lnTo>
                  <a:lnTo>
                    <a:pt x="123397" y="136768"/>
                  </a:lnTo>
                  <a:lnTo>
                    <a:pt x="124929" y="138803"/>
                  </a:lnTo>
                  <a:lnTo>
                    <a:pt x="129277" y="141066"/>
                  </a:lnTo>
                  <a:lnTo>
                    <a:pt x="14287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165"/>
            <p:cNvSpPr/>
            <p:nvPr/>
          </p:nvSpPr>
          <p:spPr>
            <a:xfrm>
              <a:off x="4161234" y="4455914"/>
              <a:ext cx="62509" cy="124859"/>
            </a:xfrm>
            <a:custGeom>
              <a:avLst/>
              <a:gdLst/>
              <a:ahLst/>
              <a:cxnLst/>
              <a:rect l="0" t="0" r="0" b="0"/>
              <a:pathLst>
                <a:path w="62509" h="124859">
                  <a:moveTo>
                    <a:pt x="0" y="44648"/>
                  </a:moveTo>
                  <a:lnTo>
                    <a:pt x="0" y="60898"/>
                  </a:lnTo>
                  <a:lnTo>
                    <a:pt x="6137" y="69318"/>
                  </a:lnTo>
                  <a:lnTo>
                    <a:pt x="16959" y="103374"/>
                  </a:lnTo>
                  <a:lnTo>
                    <a:pt x="17459" y="109775"/>
                  </a:lnTo>
                  <a:lnTo>
                    <a:pt x="20327" y="115927"/>
                  </a:lnTo>
                  <a:lnTo>
                    <a:pt x="22481" y="118957"/>
                  </a:lnTo>
                  <a:lnTo>
                    <a:pt x="22925" y="120977"/>
                  </a:lnTo>
                  <a:lnTo>
                    <a:pt x="22229" y="122322"/>
                  </a:lnTo>
                  <a:lnTo>
                    <a:pt x="20772" y="123220"/>
                  </a:lnTo>
                  <a:lnTo>
                    <a:pt x="20794" y="123818"/>
                  </a:lnTo>
                  <a:lnTo>
                    <a:pt x="23463" y="124484"/>
                  </a:lnTo>
                  <a:lnTo>
                    <a:pt x="23580" y="124661"/>
                  </a:lnTo>
                  <a:lnTo>
                    <a:pt x="21063" y="124858"/>
                  </a:lnTo>
                  <a:lnTo>
                    <a:pt x="19995" y="123918"/>
                  </a:lnTo>
                  <a:lnTo>
                    <a:pt x="18809" y="120228"/>
                  </a:lnTo>
                  <a:lnTo>
                    <a:pt x="17876" y="77011"/>
                  </a:lnTo>
                  <a:lnTo>
                    <a:pt x="18857" y="59418"/>
                  </a:lnTo>
                  <a:lnTo>
                    <a:pt x="27947" y="29939"/>
                  </a:lnTo>
                  <a:lnTo>
                    <a:pt x="39810" y="16037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166"/>
            <p:cNvSpPr/>
            <p:nvPr/>
          </p:nvSpPr>
          <p:spPr>
            <a:xfrm>
              <a:off x="4279235" y="4473773"/>
              <a:ext cx="96312" cy="142876"/>
            </a:xfrm>
            <a:custGeom>
              <a:avLst/>
              <a:gdLst/>
              <a:ahLst/>
              <a:cxnLst/>
              <a:rect l="0" t="0" r="0" b="0"/>
              <a:pathLst>
                <a:path w="96312" h="142876">
                  <a:moveTo>
                    <a:pt x="96311" y="0"/>
                  </a:moveTo>
                  <a:lnTo>
                    <a:pt x="75062" y="0"/>
                  </a:lnTo>
                  <a:lnTo>
                    <a:pt x="33555" y="8378"/>
                  </a:lnTo>
                  <a:lnTo>
                    <a:pt x="22780" y="9676"/>
                  </a:lnTo>
                  <a:lnTo>
                    <a:pt x="11135" y="15987"/>
                  </a:lnTo>
                  <a:lnTo>
                    <a:pt x="4546" y="21326"/>
                  </a:lnTo>
                  <a:lnTo>
                    <a:pt x="957" y="27007"/>
                  </a:lnTo>
                  <a:lnTo>
                    <a:pt x="0" y="29911"/>
                  </a:lnTo>
                  <a:lnTo>
                    <a:pt x="354" y="32839"/>
                  </a:lnTo>
                  <a:lnTo>
                    <a:pt x="3393" y="38739"/>
                  </a:lnTo>
                  <a:lnTo>
                    <a:pt x="44162" y="81736"/>
                  </a:lnTo>
                  <a:lnTo>
                    <a:pt x="81021" y="126341"/>
                  </a:lnTo>
                  <a:lnTo>
                    <a:pt x="85497" y="131693"/>
                  </a:lnTo>
                  <a:lnTo>
                    <a:pt x="85133" y="133435"/>
                  </a:lnTo>
                  <a:lnTo>
                    <a:pt x="79528" y="141436"/>
                  </a:lnTo>
                  <a:lnTo>
                    <a:pt x="76284" y="142236"/>
                  </a:lnTo>
                  <a:lnTo>
                    <a:pt x="69639" y="142865"/>
                  </a:lnTo>
                  <a:lnTo>
                    <a:pt x="78452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167"/>
            <p:cNvSpPr/>
            <p:nvPr/>
          </p:nvSpPr>
          <p:spPr>
            <a:xfrm>
              <a:off x="4313453" y="4455914"/>
              <a:ext cx="142462" cy="151392"/>
            </a:xfrm>
            <a:custGeom>
              <a:avLst/>
              <a:gdLst/>
              <a:ahLst/>
              <a:cxnLst/>
              <a:rect l="0" t="0" r="0" b="0"/>
              <a:pathLst>
                <a:path w="142462" h="151392">
                  <a:moveTo>
                    <a:pt x="26375" y="0"/>
                  </a:moveTo>
                  <a:lnTo>
                    <a:pt x="31116" y="0"/>
                  </a:lnTo>
                  <a:lnTo>
                    <a:pt x="36088" y="2645"/>
                  </a:lnTo>
                  <a:lnTo>
                    <a:pt x="42625" y="7688"/>
                  </a:lnTo>
                  <a:lnTo>
                    <a:pt x="67473" y="9849"/>
                  </a:lnTo>
                  <a:lnTo>
                    <a:pt x="77799" y="15044"/>
                  </a:lnTo>
                  <a:lnTo>
                    <a:pt x="91001" y="18018"/>
                  </a:lnTo>
                  <a:lnTo>
                    <a:pt x="93271" y="19949"/>
                  </a:lnTo>
                  <a:lnTo>
                    <a:pt x="94785" y="22229"/>
                  </a:lnTo>
                  <a:lnTo>
                    <a:pt x="96786" y="23749"/>
                  </a:lnTo>
                  <a:lnTo>
                    <a:pt x="106610" y="26753"/>
                  </a:lnTo>
                  <a:lnTo>
                    <a:pt x="99042" y="26786"/>
                  </a:lnTo>
                  <a:lnTo>
                    <a:pt x="89283" y="18227"/>
                  </a:lnTo>
                  <a:lnTo>
                    <a:pt x="80065" y="17863"/>
                  </a:lnTo>
                  <a:lnTo>
                    <a:pt x="72274" y="10171"/>
                  </a:lnTo>
                  <a:lnTo>
                    <a:pt x="70865" y="10749"/>
                  </a:lnTo>
                  <a:lnTo>
                    <a:pt x="64142" y="15312"/>
                  </a:lnTo>
                  <a:lnTo>
                    <a:pt x="52980" y="17356"/>
                  </a:lnTo>
                  <a:lnTo>
                    <a:pt x="41221" y="17760"/>
                  </a:lnTo>
                  <a:lnTo>
                    <a:pt x="35288" y="20461"/>
                  </a:lnTo>
                  <a:lnTo>
                    <a:pt x="4297" y="48880"/>
                  </a:lnTo>
                  <a:lnTo>
                    <a:pt x="1680" y="56781"/>
                  </a:lnTo>
                  <a:lnTo>
                    <a:pt x="0" y="73283"/>
                  </a:lnTo>
                  <a:lnTo>
                    <a:pt x="2416" y="79864"/>
                  </a:lnTo>
                  <a:lnTo>
                    <a:pt x="4449" y="83008"/>
                  </a:lnTo>
                  <a:lnTo>
                    <a:pt x="10626" y="105250"/>
                  </a:lnTo>
                  <a:lnTo>
                    <a:pt x="38318" y="136889"/>
                  </a:lnTo>
                  <a:lnTo>
                    <a:pt x="46896" y="140214"/>
                  </a:lnTo>
                  <a:lnTo>
                    <a:pt x="56332" y="142685"/>
                  </a:lnTo>
                  <a:lnTo>
                    <a:pt x="70473" y="149710"/>
                  </a:lnTo>
                  <a:lnTo>
                    <a:pt x="82821" y="151391"/>
                  </a:lnTo>
                  <a:lnTo>
                    <a:pt x="88834" y="148975"/>
                  </a:lnTo>
                  <a:lnTo>
                    <a:pt x="94814" y="145586"/>
                  </a:lnTo>
                  <a:lnTo>
                    <a:pt x="103759" y="142686"/>
                  </a:lnTo>
                  <a:lnTo>
                    <a:pt x="112693" y="136976"/>
                  </a:lnTo>
                  <a:lnTo>
                    <a:pt x="122837" y="134344"/>
                  </a:lnTo>
                  <a:lnTo>
                    <a:pt x="128819" y="134063"/>
                  </a:lnTo>
                  <a:lnTo>
                    <a:pt x="130390" y="133032"/>
                  </a:lnTo>
                  <a:lnTo>
                    <a:pt x="131437" y="131352"/>
                  </a:lnTo>
                  <a:lnTo>
                    <a:pt x="133117" y="126267"/>
                  </a:lnTo>
                  <a:lnTo>
                    <a:pt x="135993" y="125572"/>
                  </a:lnTo>
                  <a:lnTo>
                    <a:pt x="142461" y="125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SMARTInkShape-168"/>
            <p:cNvSpPr/>
            <p:nvPr/>
          </p:nvSpPr>
          <p:spPr>
            <a:xfrm>
              <a:off x="4473972" y="4500575"/>
              <a:ext cx="97503" cy="107144"/>
            </a:xfrm>
            <a:custGeom>
              <a:avLst/>
              <a:gdLst/>
              <a:ahLst/>
              <a:cxnLst/>
              <a:rect l="0" t="0" r="0" b="0"/>
              <a:pathLst>
                <a:path w="97503" h="107144">
                  <a:moveTo>
                    <a:pt x="8731" y="44636"/>
                  </a:moveTo>
                  <a:lnTo>
                    <a:pt x="16419" y="44636"/>
                  </a:lnTo>
                  <a:lnTo>
                    <a:pt x="37669" y="36948"/>
                  </a:lnTo>
                  <a:lnTo>
                    <a:pt x="56376" y="34959"/>
                  </a:lnTo>
                  <a:lnTo>
                    <a:pt x="79995" y="24696"/>
                  </a:lnTo>
                  <a:lnTo>
                    <a:pt x="92041" y="14459"/>
                  </a:lnTo>
                  <a:lnTo>
                    <a:pt x="95367" y="8734"/>
                  </a:lnTo>
                  <a:lnTo>
                    <a:pt x="97502" y="1716"/>
                  </a:lnTo>
                  <a:lnTo>
                    <a:pt x="96685" y="1139"/>
                  </a:lnTo>
                  <a:lnTo>
                    <a:pt x="85553" y="138"/>
                  </a:lnTo>
                  <a:lnTo>
                    <a:pt x="68212" y="0"/>
                  </a:lnTo>
                  <a:lnTo>
                    <a:pt x="26356" y="18079"/>
                  </a:lnTo>
                  <a:lnTo>
                    <a:pt x="7472" y="29798"/>
                  </a:lnTo>
                  <a:lnTo>
                    <a:pt x="3210" y="38372"/>
                  </a:lnTo>
                  <a:lnTo>
                    <a:pt x="0" y="69845"/>
                  </a:lnTo>
                  <a:lnTo>
                    <a:pt x="2536" y="78329"/>
                  </a:lnTo>
                  <a:lnTo>
                    <a:pt x="4601" y="81981"/>
                  </a:lnTo>
                  <a:lnTo>
                    <a:pt x="16988" y="91861"/>
                  </a:lnTo>
                  <a:lnTo>
                    <a:pt x="44449" y="107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169"/>
            <p:cNvSpPr/>
            <p:nvPr/>
          </p:nvSpPr>
          <p:spPr>
            <a:xfrm>
              <a:off x="4580929" y="4482735"/>
              <a:ext cx="80368" cy="151773"/>
            </a:xfrm>
            <a:custGeom>
              <a:avLst/>
              <a:gdLst/>
              <a:ahLst/>
              <a:cxnLst/>
              <a:rect l="0" t="0" r="0" b="0"/>
              <a:pathLst>
                <a:path w="80368" h="151773">
                  <a:moveTo>
                    <a:pt x="80367" y="8897"/>
                  </a:moveTo>
                  <a:lnTo>
                    <a:pt x="75627" y="8897"/>
                  </a:lnTo>
                  <a:lnTo>
                    <a:pt x="70654" y="6252"/>
                  </a:lnTo>
                  <a:lnTo>
                    <a:pt x="65136" y="2761"/>
                  </a:lnTo>
                  <a:lnTo>
                    <a:pt x="53510" y="520"/>
                  </a:lnTo>
                  <a:lnTo>
                    <a:pt x="32739" y="0"/>
                  </a:lnTo>
                  <a:lnTo>
                    <a:pt x="30756" y="982"/>
                  </a:lnTo>
                  <a:lnTo>
                    <a:pt x="29434" y="2628"/>
                  </a:lnTo>
                  <a:lnTo>
                    <a:pt x="27965" y="7104"/>
                  </a:lnTo>
                  <a:lnTo>
                    <a:pt x="27312" y="12400"/>
                  </a:lnTo>
                  <a:lnTo>
                    <a:pt x="36572" y="36540"/>
                  </a:lnTo>
                  <a:lnTo>
                    <a:pt x="56605" y="77408"/>
                  </a:lnTo>
                  <a:lnTo>
                    <a:pt x="76402" y="118041"/>
                  </a:lnTo>
                  <a:lnTo>
                    <a:pt x="78605" y="126198"/>
                  </a:lnTo>
                  <a:lnTo>
                    <a:pt x="78201" y="129762"/>
                  </a:lnTo>
                  <a:lnTo>
                    <a:pt x="75105" y="136368"/>
                  </a:lnTo>
                  <a:lnTo>
                    <a:pt x="67784" y="145665"/>
                  </a:lnTo>
                  <a:lnTo>
                    <a:pt x="62207" y="149058"/>
                  </a:lnTo>
                  <a:lnTo>
                    <a:pt x="50844" y="150968"/>
                  </a:lnTo>
                  <a:lnTo>
                    <a:pt x="7302" y="151759"/>
                  </a:lnTo>
                  <a:lnTo>
                    <a:pt x="0" y="151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170"/>
            <p:cNvSpPr/>
            <p:nvPr/>
          </p:nvSpPr>
          <p:spPr>
            <a:xfrm>
              <a:off x="4545211" y="4357687"/>
              <a:ext cx="238841" cy="419696"/>
            </a:xfrm>
            <a:custGeom>
              <a:avLst/>
              <a:gdLst/>
              <a:ahLst/>
              <a:cxnLst/>
              <a:rect l="0" t="0" r="0" b="0"/>
              <a:pathLst>
                <a:path w="238841" h="419696">
                  <a:moveTo>
                    <a:pt x="160734" y="0"/>
                  </a:moveTo>
                  <a:lnTo>
                    <a:pt x="178826" y="40606"/>
                  </a:lnTo>
                  <a:lnTo>
                    <a:pt x="200636" y="80387"/>
                  </a:lnTo>
                  <a:lnTo>
                    <a:pt x="216655" y="114989"/>
                  </a:lnTo>
                  <a:lnTo>
                    <a:pt x="228125" y="155229"/>
                  </a:lnTo>
                  <a:lnTo>
                    <a:pt x="236815" y="192728"/>
                  </a:lnTo>
                  <a:lnTo>
                    <a:pt x="238840" y="228974"/>
                  </a:lnTo>
                  <a:lnTo>
                    <a:pt x="233596" y="264848"/>
                  </a:lnTo>
                  <a:lnTo>
                    <a:pt x="224766" y="299621"/>
                  </a:lnTo>
                  <a:lnTo>
                    <a:pt x="209031" y="328224"/>
                  </a:lnTo>
                  <a:lnTo>
                    <a:pt x="168968" y="362462"/>
                  </a:lnTo>
                  <a:lnTo>
                    <a:pt x="126679" y="385827"/>
                  </a:lnTo>
                  <a:lnTo>
                    <a:pt x="91884" y="396652"/>
                  </a:lnTo>
                  <a:lnTo>
                    <a:pt x="55447" y="402284"/>
                  </a:lnTo>
                  <a:lnTo>
                    <a:pt x="12422" y="415669"/>
                  </a:lnTo>
                  <a:lnTo>
                    <a:pt x="0" y="4196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4" name="SMARTInkShape-Group12"/>
          <p:cNvGrpSpPr/>
          <p:nvPr/>
        </p:nvGrpSpPr>
        <p:grpSpPr>
          <a:xfrm>
            <a:off x="5538575" y="3545086"/>
            <a:ext cx="2917273" cy="1535907"/>
            <a:chOff x="5538575" y="3545086"/>
            <a:chExt cx="2917273" cy="1535907"/>
          </a:xfrm>
        </p:grpSpPr>
        <p:sp>
          <p:nvSpPr>
            <p:cNvPr id="116" name="SMARTInkShape-171"/>
            <p:cNvSpPr/>
            <p:nvPr/>
          </p:nvSpPr>
          <p:spPr>
            <a:xfrm>
              <a:off x="5538575" y="3634870"/>
              <a:ext cx="131777" cy="222522"/>
            </a:xfrm>
            <a:custGeom>
              <a:avLst/>
              <a:gdLst/>
              <a:ahLst/>
              <a:cxnLst/>
              <a:rect l="0" t="0" r="0" b="0"/>
              <a:pathLst>
                <a:path w="131777" h="222522">
                  <a:moveTo>
                    <a:pt x="131776" y="35231"/>
                  </a:moveTo>
                  <a:lnTo>
                    <a:pt x="131776" y="30491"/>
                  </a:lnTo>
                  <a:lnTo>
                    <a:pt x="130784" y="29094"/>
                  </a:lnTo>
                  <a:lnTo>
                    <a:pt x="129131" y="28163"/>
                  </a:lnTo>
                  <a:lnTo>
                    <a:pt x="127036" y="27543"/>
                  </a:lnTo>
                  <a:lnTo>
                    <a:pt x="125639" y="26137"/>
                  </a:lnTo>
                  <a:lnTo>
                    <a:pt x="124088" y="21929"/>
                  </a:lnTo>
                  <a:lnTo>
                    <a:pt x="122681" y="20410"/>
                  </a:lnTo>
                  <a:lnTo>
                    <a:pt x="118474" y="18722"/>
                  </a:lnTo>
                  <a:lnTo>
                    <a:pt x="116955" y="17280"/>
                  </a:lnTo>
                  <a:lnTo>
                    <a:pt x="109576" y="5061"/>
                  </a:lnTo>
                  <a:lnTo>
                    <a:pt x="104381" y="1979"/>
                  </a:lnTo>
                  <a:lnTo>
                    <a:pt x="92961" y="0"/>
                  </a:lnTo>
                  <a:lnTo>
                    <a:pt x="87074" y="2375"/>
                  </a:lnTo>
                  <a:lnTo>
                    <a:pt x="81151" y="5745"/>
                  </a:lnTo>
                  <a:lnTo>
                    <a:pt x="75211" y="7244"/>
                  </a:lnTo>
                  <a:lnTo>
                    <a:pt x="49673" y="28455"/>
                  </a:lnTo>
                  <a:lnTo>
                    <a:pt x="30682" y="59494"/>
                  </a:lnTo>
                  <a:lnTo>
                    <a:pt x="12723" y="102491"/>
                  </a:lnTo>
                  <a:lnTo>
                    <a:pt x="1802" y="134397"/>
                  </a:lnTo>
                  <a:lnTo>
                    <a:pt x="0" y="159533"/>
                  </a:lnTo>
                  <a:lnTo>
                    <a:pt x="5309" y="178998"/>
                  </a:lnTo>
                  <a:lnTo>
                    <a:pt x="15991" y="194966"/>
                  </a:lnTo>
                  <a:lnTo>
                    <a:pt x="31606" y="210717"/>
                  </a:lnTo>
                  <a:lnTo>
                    <a:pt x="46643" y="218747"/>
                  </a:lnTo>
                  <a:lnTo>
                    <a:pt x="87198" y="222521"/>
                  </a:lnTo>
                  <a:lnTo>
                    <a:pt x="99065" y="221659"/>
                  </a:lnTo>
                  <a:lnTo>
                    <a:pt x="131776" y="2138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SMARTInkShape-172"/>
            <p:cNvSpPr/>
            <p:nvPr/>
          </p:nvSpPr>
          <p:spPr>
            <a:xfrm>
              <a:off x="5750827" y="3714750"/>
              <a:ext cx="70807" cy="106631"/>
            </a:xfrm>
            <a:custGeom>
              <a:avLst/>
              <a:gdLst/>
              <a:ahLst/>
              <a:cxnLst/>
              <a:rect l="0" t="0" r="0" b="0"/>
              <a:pathLst>
                <a:path w="70807" h="106631">
                  <a:moveTo>
                    <a:pt x="8821" y="17859"/>
                  </a:moveTo>
                  <a:lnTo>
                    <a:pt x="8821" y="30288"/>
                  </a:lnTo>
                  <a:lnTo>
                    <a:pt x="7829" y="32098"/>
                  </a:lnTo>
                  <a:lnTo>
                    <a:pt x="6175" y="33305"/>
                  </a:lnTo>
                  <a:lnTo>
                    <a:pt x="4081" y="34109"/>
                  </a:lnTo>
                  <a:lnTo>
                    <a:pt x="2684" y="36630"/>
                  </a:lnTo>
                  <a:lnTo>
                    <a:pt x="137" y="65095"/>
                  </a:lnTo>
                  <a:lnTo>
                    <a:pt x="0" y="72918"/>
                  </a:lnTo>
                  <a:lnTo>
                    <a:pt x="2586" y="79702"/>
                  </a:lnTo>
                  <a:lnTo>
                    <a:pt x="6050" y="86025"/>
                  </a:lnTo>
                  <a:lnTo>
                    <a:pt x="8992" y="95162"/>
                  </a:lnTo>
                  <a:lnTo>
                    <a:pt x="13197" y="101164"/>
                  </a:lnTo>
                  <a:lnTo>
                    <a:pt x="18373" y="104493"/>
                  </a:lnTo>
                  <a:lnTo>
                    <a:pt x="29780" y="106630"/>
                  </a:lnTo>
                  <a:lnTo>
                    <a:pt x="35665" y="104277"/>
                  </a:lnTo>
                  <a:lnTo>
                    <a:pt x="47526" y="94681"/>
                  </a:lnTo>
                  <a:lnTo>
                    <a:pt x="65377" y="69652"/>
                  </a:lnTo>
                  <a:lnTo>
                    <a:pt x="68683" y="60391"/>
                  </a:lnTo>
                  <a:lnTo>
                    <a:pt x="70806" y="43018"/>
                  </a:lnTo>
                  <a:lnTo>
                    <a:pt x="66435" y="28401"/>
                  </a:lnTo>
                  <a:lnTo>
                    <a:pt x="56067" y="12812"/>
                  </a:lnTo>
                  <a:lnTo>
                    <a:pt x="50325" y="6356"/>
                  </a:lnTo>
                  <a:lnTo>
                    <a:pt x="41819" y="2825"/>
                  </a:lnTo>
                  <a:lnTo>
                    <a:pt x="1775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SMARTInkShape-173"/>
            <p:cNvSpPr/>
            <p:nvPr/>
          </p:nvSpPr>
          <p:spPr>
            <a:xfrm>
              <a:off x="5848945" y="3679031"/>
              <a:ext cx="151806" cy="151272"/>
            </a:xfrm>
            <a:custGeom>
              <a:avLst/>
              <a:gdLst/>
              <a:ahLst/>
              <a:cxnLst/>
              <a:rect l="0" t="0" r="0" b="0"/>
              <a:pathLst>
                <a:path w="151806" h="151272">
                  <a:moveTo>
                    <a:pt x="0" y="0"/>
                  </a:moveTo>
                  <a:lnTo>
                    <a:pt x="7068" y="16781"/>
                  </a:lnTo>
                  <a:lnTo>
                    <a:pt x="8882" y="61402"/>
                  </a:lnTo>
                  <a:lnTo>
                    <a:pt x="8928" y="103953"/>
                  </a:lnTo>
                  <a:lnTo>
                    <a:pt x="9922" y="118885"/>
                  </a:lnTo>
                  <a:lnTo>
                    <a:pt x="16618" y="136507"/>
                  </a:lnTo>
                  <a:lnTo>
                    <a:pt x="17827" y="151271"/>
                  </a:lnTo>
                  <a:lnTo>
                    <a:pt x="17859" y="108686"/>
                  </a:lnTo>
                  <a:lnTo>
                    <a:pt x="24988" y="86035"/>
                  </a:lnTo>
                  <a:lnTo>
                    <a:pt x="44717" y="47278"/>
                  </a:lnTo>
                  <a:lnTo>
                    <a:pt x="56569" y="33261"/>
                  </a:lnTo>
                  <a:lnTo>
                    <a:pt x="62514" y="29666"/>
                  </a:lnTo>
                  <a:lnTo>
                    <a:pt x="74085" y="27642"/>
                  </a:lnTo>
                  <a:lnTo>
                    <a:pt x="91032" y="26958"/>
                  </a:lnTo>
                  <a:lnTo>
                    <a:pt x="94423" y="28886"/>
                  </a:lnTo>
                  <a:lnTo>
                    <a:pt x="116038" y="55911"/>
                  </a:lnTo>
                  <a:lnTo>
                    <a:pt x="138905" y="93192"/>
                  </a:lnTo>
                  <a:lnTo>
                    <a:pt x="142829" y="136778"/>
                  </a:lnTo>
                  <a:lnTo>
                    <a:pt x="143836" y="138810"/>
                  </a:lnTo>
                  <a:lnTo>
                    <a:pt x="145500" y="140165"/>
                  </a:lnTo>
                  <a:lnTo>
                    <a:pt x="151805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174"/>
            <p:cNvSpPr/>
            <p:nvPr/>
          </p:nvSpPr>
          <p:spPr>
            <a:xfrm>
              <a:off x="6059286" y="3679031"/>
              <a:ext cx="119480" cy="178595"/>
            </a:xfrm>
            <a:custGeom>
              <a:avLst/>
              <a:gdLst/>
              <a:ahLst/>
              <a:cxnLst/>
              <a:rect l="0" t="0" r="0" b="0"/>
              <a:pathLst>
                <a:path w="119480" h="178595">
                  <a:moveTo>
                    <a:pt x="48620" y="0"/>
                  </a:moveTo>
                  <a:lnTo>
                    <a:pt x="33389" y="14239"/>
                  </a:lnTo>
                  <a:lnTo>
                    <a:pt x="27629" y="16250"/>
                  </a:lnTo>
                  <a:lnTo>
                    <a:pt x="21762" y="22436"/>
                  </a:lnTo>
                  <a:lnTo>
                    <a:pt x="9911" y="37836"/>
                  </a:lnTo>
                  <a:lnTo>
                    <a:pt x="3964" y="41621"/>
                  </a:lnTo>
                  <a:lnTo>
                    <a:pt x="991" y="42630"/>
                  </a:lnTo>
                  <a:lnTo>
                    <a:pt x="0" y="44295"/>
                  </a:lnTo>
                  <a:lnTo>
                    <a:pt x="332" y="46397"/>
                  </a:lnTo>
                  <a:lnTo>
                    <a:pt x="2354" y="51379"/>
                  </a:lnTo>
                  <a:lnTo>
                    <a:pt x="3252" y="56900"/>
                  </a:lnTo>
                  <a:lnTo>
                    <a:pt x="5477" y="58770"/>
                  </a:lnTo>
                  <a:lnTo>
                    <a:pt x="13240" y="60846"/>
                  </a:lnTo>
                  <a:lnTo>
                    <a:pt x="40127" y="64935"/>
                  </a:lnTo>
                  <a:lnTo>
                    <a:pt x="82515" y="80580"/>
                  </a:lnTo>
                  <a:lnTo>
                    <a:pt x="103051" y="92316"/>
                  </a:lnTo>
                  <a:lnTo>
                    <a:pt x="113475" y="105956"/>
                  </a:lnTo>
                  <a:lnTo>
                    <a:pt x="118106" y="117825"/>
                  </a:lnTo>
                  <a:lnTo>
                    <a:pt x="119479" y="132366"/>
                  </a:lnTo>
                  <a:lnTo>
                    <a:pt x="117154" y="140850"/>
                  </a:lnTo>
                  <a:lnTo>
                    <a:pt x="107578" y="154381"/>
                  </a:lnTo>
                  <a:lnTo>
                    <a:pt x="82553" y="172606"/>
                  </a:lnTo>
                  <a:lnTo>
                    <a:pt x="73292" y="175933"/>
                  </a:lnTo>
                  <a:lnTo>
                    <a:pt x="3969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175"/>
            <p:cNvSpPr/>
            <p:nvPr/>
          </p:nvSpPr>
          <p:spPr>
            <a:xfrm>
              <a:off x="6197203" y="3697046"/>
              <a:ext cx="116087" cy="124703"/>
            </a:xfrm>
            <a:custGeom>
              <a:avLst/>
              <a:gdLst/>
              <a:ahLst/>
              <a:cxnLst/>
              <a:rect l="0" t="0" r="0" b="0"/>
              <a:pathLst>
                <a:path w="116087" h="124703">
                  <a:moveTo>
                    <a:pt x="0" y="62352"/>
                  </a:moveTo>
                  <a:lnTo>
                    <a:pt x="7688" y="70041"/>
                  </a:lnTo>
                  <a:lnTo>
                    <a:pt x="13302" y="70914"/>
                  </a:lnTo>
                  <a:lnTo>
                    <a:pt x="40926" y="62166"/>
                  </a:lnTo>
                  <a:lnTo>
                    <a:pt x="82968" y="32550"/>
                  </a:lnTo>
                  <a:lnTo>
                    <a:pt x="86484" y="26617"/>
                  </a:lnTo>
                  <a:lnTo>
                    <a:pt x="88741" y="14724"/>
                  </a:lnTo>
                  <a:lnTo>
                    <a:pt x="89247" y="1608"/>
                  </a:lnTo>
                  <a:lnTo>
                    <a:pt x="88272" y="1020"/>
                  </a:lnTo>
                  <a:lnTo>
                    <a:pt x="72124" y="0"/>
                  </a:lnTo>
                  <a:lnTo>
                    <a:pt x="64136" y="2559"/>
                  </a:lnTo>
                  <a:lnTo>
                    <a:pt x="60616" y="4631"/>
                  </a:lnTo>
                  <a:lnTo>
                    <a:pt x="38759" y="32857"/>
                  </a:lnTo>
                  <a:lnTo>
                    <a:pt x="30777" y="48432"/>
                  </a:lnTo>
                  <a:lnTo>
                    <a:pt x="26944" y="87444"/>
                  </a:lnTo>
                  <a:lnTo>
                    <a:pt x="29504" y="95994"/>
                  </a:lnTo>
                  <a:lnTo>
                    <a:pt x="42029" y="112680"/>
                  </a:lnTo>
                  <a:lnTo>
                    <a:pt x="47784" y="118786"/>
                  </a:lnTo>
                  <a:lnTo>
                    <a:pt x="56294" y="122160"/>
                  </a:lnTo>
                  <a:lnTo>
                    <a:pt x="87720" y="124702"/>
                  </a:lnTo>
                  <a:lnTo>
                    <a:pt x="96202" y="122144"/>
                  </a:lnTo>
                  <a:lnTo>
                    <a:pt x="103281" y="118692"/>
                  </a:lnTo>
                  <a:lnTo>
                    <a:pt x="116086" y="115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176"/>
            <p:cNvSpPr/>
            <p:nvPr/>
          </p:nvSpPr>
          <p:spPr>
            <a:xfrm>
              <a:off x="6384726" y="3687961"/>
              <a:ext cx="62509" cy="142826"/>
            </a:xfrm>
            <a:custGeom>
              <a:avLst/>
              <a:gdLst/>
              <a:ahLst/>
              <a:cxnLst/>
              <a:rect l="0" t="0" r="0" b="0"/>
              <a:pathLst>
                <a:path w="62509" h="142826">
                  <a:moveTo>
                    <a:pt x="0" y="17859"/>
                  </a:moveTo>
                  <a:lnTo>
                    <a:pt x="0" y="41798"/>
                  </a:lnTo>
                  <a:lnTo>
                    <a:pt x="7688" y="69256"/>
                  </a:lnTo>
                  <a:lnTo>
                    <a:pt x="9676" y="86293"/>
                  </a:lnTo>
                  <a:lnTo>
                    <a:pt x="13561" y="96561"/>
                  </a:lnTo>
                  <a:lnTo>
                    <a:pt x="13304" y="107739"/>
                  </a:lnTo>
                  <a:lnTo>
                    <a:pt x="8932" y="142800"/>
                  </a:lnTo>
                  <a:lnTo>
                    <a:pt x="8932" y="142825"/>
                  </a:lnTo>
                  <a:lnTo>
                    <a:pt x="8930" y="138120"/>
                  </a:lnTo>
                  <a:lnTo>
                    <a:pt x="6284" y="133155"/>
                  </a:lnTo>
                  <a:lnTo>
                    <a:pt x="4190" y="130441"/>
                  </a:lnTo>
                  <a:lnTo>
                    <a:pt x="1862" y="122135"/>
                  </a:lnTo>
                  <a:lnTo>
                    <a:pt x="368" y="100634"/>
                  </a:lnTo>
                  <a:lnTo>
                    <a:pt x="9116" y="59498"/>
                  </a:lnTo>
                  <a:lnTo>
                    <a:pt x="15820" y="42654"/>
                  </a:lnTo>
                  <a:lnTo>
                    <a:pt x="34630" y="19593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177"/>
            <p:cNvSpPr/>
            <p:nvPr/>
          </p:nvSpPr>
          <p:spPr>
            <a:xfrm>
              <a:off x="6509741" y="3670101"/>
              <a:ext cx="116087" cy="160722"/>
            </a:xfrm>
            <a:custGeom>
              <a:avLst/>
              <a:gdLst/>
              <a:ahLst/>
              <a:cxnLst/>
              <a:rect l="0" t="0" r="0" b="0"/>
              <a:pathLst>
                <a:path w="116087" h="160722">
                  <a:moveTo>
                    <a:pt x="0" y="53578"/>
                  </a:moveTo>
                  <a:lnTo>
                    <a:pt x="0" y="66881"/>
                  </a:lnTo>
                  <a:lnTo>
                    <a:pt x="2647" y="72058"/>
                  </a:lnTo>
                  <a:lnTo>
                    <a:pt x="33766" y="112289"/>
                  </a:lnTo>
                  <a:lnTo>
                    <a:pt x="47818" y="122789"/>
                  </a:lnTo>
                  <a:lnTo>
                    <a:pt x="57715" y="137034"/>
                  </a:lnTo>
                  <a:lnTo>
                    <a:pt x="64207" y="151239"/>
                  </a:lnTo>
                  <a:lnTo>
                    <a:pt x="70010" y="158859"/>
                  </a:lnTo>
                  <a:lnTo>
                    <a:pt x="73449" y="159901"/>
                  </a:lnTo>
                  <a:lnTo>
                    <a:pt x="84987" y="160721"/>
                  </a:lnTo>
                  <a:lnTo>
                    <a:pt x="86425" y="159733"/>
                  </a:lnTo>
                  <a:lnTo>
                    <a:pt x="87382" y="158083"/>
                  </a:lnTo>
                  <a:lnTo>
                    <a:pt x="88446" y="152611"/>
                  </a:lnTo>
                  <a:lnTo>
                    <a:pt x="90215" y="127724"/>
                  </a:lnTo>
                  <a:lnTo>
                    <a:pt x="96351" y="103870"/>
                  </a:lnTo>
                  <a:lnTo>
                    <a:pt x="100708" y="63004"/>
                  </a:lnTo>
                  <a:lnTo>
                    <a:pt x="114468" y="20865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178"/>
            <p:cNvSpPr/>
            <p:nvPr/>
          </p:nvSpPr>
          <p:spPr>
            <a:xfrm>
              <a:off x="6688335" y="3670147"/>
              <a:ext cx="98228" cy="160422"/>
            </a:xfrm>
            <a:custGeom>
              <a:avLst/>
              <a:gdLst/>
              <a:ahLst/>
              <a:cxnLst/>
              <a:rect l="0" t="0" r="0" b="0"/>
              <a:pathLst>
                <a:path w="98228" h="160422">
                  <a:moveTo>
                    <a:pt x="0" y="53532"/>
                  </a:moveTo>
                  <a:lnTo>
                    <a:pt x="8562" y="53532"/>
                  </a:lnTo>
                  <a:lnTo>
                    <a:pt x="8821" y="58273"/>
                  </a:lnTo>
                  <a:lnTo>
                    <a:pt x="9850" y="59670"/>
                  </a:lnTo>
                  <a:lnTo>
                    <a:pt x="13638" y="61221"/>
                  </a:lnTo>
                  <a:lnTo>
                    <a:pt x="21349" y="62095"/>
                  </a:lnTo>
                  <a:lnTo>
                    <a:pt x="27018" y="59653"/>
                  </a:lnTo>
                  <a:lnTo>
                    <a:pt x="47997" y="41210"/>
                  </a:lnTo>
                  <a:lnTo>
                    <a:pt x="51099" y="35488"/>
                  </a:lnTo>
                  <a:lnTo>
                    <a:pt x="53468" y="29638"/>
                  </a:lnTo>
                  <a:lnTo>
                    <a:pt x="59389" y="20766"/>
                  </a:lnTo>
                  <a:lnTo>
                    <a:pt x="61122" y="14826"/>
                  </a:lnTo>
                  <a:lnTo>
                    <a:pt x="60592" y="11853"/>
                  </a:lnTo>
                  <a:lnTo>
                    <a:pt x="57357" y="5904"/>
                  </a:lnTo>
                  <a:lnTo>
                    <a:pt x="55105" y="3921"/>
                  </a:lnTo>
                  <a:lnTo>
                    <a:pt x="46222" y="477"/>
                  </a:lnTo>
                  <a:lnTo>
                    <a:pt x="27617" y="0"/>
                  </a:lnTo>
                  <a:lnTo>
                    <a:pt x="19551" y="2621"/>
                  </a:lnTo>
                  <a:lnTo>
                    <a:pt x="16010" y="4709"/>
                  </a:lnTo>
                  <a:lnTo>
                    <a:pt x="6287" y="17128"/>
                  </a:lnTo>
                  <a:lnTo>
                    <a:pt x="1864" y="28635"/>
                  </a:lnTo>
                  <a:lnTo>
                    <a:pt x="72" y="71582"/>
                  </a:lnTo>
                  <a:lnTo>
                    <a:pt x="1002" y="101182"/>
                  </a:lnTo>
                  <a:lnTo>
                    <a:pt x="7132" y="118032"/>
                  </a:lnTo>
                  <a:lnTo>
                    <a:pt x="29812" y="150392"/>
                  </a:lnTo>
                  <a:lnTo>
                    <a:pt x="33766" y="153824"/>
                  </a:lnTo>
                  <a:lnTo>
                    <a:pt x="43450" y="157638"/>
                  </a:lnTo>
                  <a:lnTo>
                    <a:pt x="60378" y="160421"/>
                  </a:lnTo>
                  <a:lnTo>
                    <a:pt x="66618" y="155869"/>
                  </a:lnTo>
                  <a:lnTo>
                    <a:pt x="98227" y="1249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SMARTInkShape-179"/>
            <p:cNvSpPr/>
            <p:nvPr/>
          </p:nvSpPr>
          <p:spPr>
            <a:xfrm>
              <a:off x="6823522" y="3687961"/>
              <a:ext cx="150564" cy="142829"/>
            </a:xfrm>
            <a:custGeom>
              <a:avLst/>
              <a:gdLst/>
              <a:ahLst/>
              <a:cxnLst/>
              <a:rect l="0" t="0" r="0" b="0"/>
              <a:pathLst>
                <a:path w="150564" h="142829">
                  <a:moveTo>
                    <a:pt x="7688" y="8929"/>
                  </a:moveTo>
                  <a:lnTo>
                    <a:pt x="7688" y="13670"/>
                  </a:lnTo>
                  <a:lnTo>
                    <a:pt x="0" y="32868"/>
                  </a:lnTo>
                  <a:lnTo>
                    <a:pt x="9832" y="71791"/>
                  </a:lnTo>
                  <a:lnTo>
                    <a:pt x="23510" y="114001"/>
                  </a:lnTo>
                  <a:lnTo>
                    <a:pt x="25634" y="121112"/>
                  </a:lnTo>
                  <a:lnTo>
                    <a:pt x="32437" y="133762"/>
                  </a:lnTo>
                  <a:lnTo>
                    <a:pt x="34468" y="142828"/>
                  </a:lnTo>
                  <a:lnTo>
                    <a:pt x="34475" y="138121"/>
                  </a:lnTo>
                  <a:lnTo>
                    <a:pt x="26375" y="103727"/>
                  </a:lnTo>
                  <a:lnTo>
                    <a:pt x="26785" y="86186"/>
                  </a:lnTo>
                  <a:lnTo>
                    <a:pt x="38010" y="56537"/>
                  </a:lnTo>
                  <a:lnTo>
                    <a:pt x="46301" y="47286"/>
                  </a:lnTo>
                  <a:lnTo>
                    <a:pt x="55607" y="38875"/>
                  </a:lnTo>
                  <a:lnTo>
                    <a:pt x="67417" y="23976"/>
                  </a:lnTo>
                  <a:lnTo>
                    <a:pt x="94427" y="6366"/>
                  </a:lnTo>
                  <a:lnTo>
                    <a:pt x="111993" y="1886"/>
                  </a:lnTo>
                  <a:lnTo>
                    <a:pt x="15056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180"/>
            <p:cNvSpPr/>
            <p:nvPr/>
          </p:nvSpPr>
          <p:spPr>
            <a:xfrm>
              <a:off x="7233046" y="3545086"/>
              <a:ext cx="71439" cy="276821"/>
            </a:xfrm>
            <a:custGeom>
              <a:avLst/>
              <a:gdLst/>
              <a:ahLst/>
              <a:cxnLst/>
              <a:rect l="0" t="0" r="0" b="0"/>
              <a:pathLst>
                <a:path w="71439" h="276821">
                  <a:moveTo>
                    <a:pt x="0" y="0"/>
                  </a:moveTo>
                  <a:lnTo>
                    <a:pt x="0" y="17169"/>
                  </a:lnTo>
                  <a:lnTo>
                    <a:pt x="2646" y="25159"/>
                  </a:lnTo>
                  <a:lnTo>
                    <a:pt x="4741" y="28679"/>
                  </a:lnTo>
                  <a:lnTo>
                    <a:pt x="13303" y="72387"/>
                  </a:lnTo>
                  <a:lnTo>
                    <a:pt x="26973" y="116211"/>
                  </a:lnTo>
                  <a:lnTo>
                    <a:pt x="35561" y="160751"/>
                  </a:lnTo>
                  <a:lnTo>
                    <a:pt x="43256" y="200644"/>
                  </a:lnTo>
                  <a:lnTo>
                    <a:pt x="58807" y="242982"/>
                  </a:lnTo>
                  <a:lnTo>
                    <a:pt x="62402" y="254777"/>
                  </a:lnTo>
                  <a:lnTo>
                    <a:pt x="70052" y="265968"/>
                  </a:lnTo>
                  <a:lnTo>
                    <a:pt x="71438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SMARTInkShape-181"/>
            <p:cNvSpPr/>
            <p:nvPr/>
          </p:nvSpPr>
          <p:spPr>
            <a:xfrm>
              <a:off x="7349132" y="3688407"/>
              <a:ext cx="133946" cy="133443"/>
            </a:xfrm>
            <a:custGeom>
              <a:avLst/>
              <a:gdLst/>
              <a:ahLst/>
              <a:cxnLst/>
              <a:rect l="0" t="0" r="0" b="0"/>
              <a:pathLst>
                <a:path w="133946" h="133443">
                  <a:moveTo>
                    <a:pt x="0" y="88850"/>
                  </a:moveTo>
                  <a:lnTo>
                    <a:pt x="18043" y="88850"/>
                  </a:lnTo>
                  <a:lnTo>
                    <a:pt x="25549" y="86205"/>
                  </a:lnTo>
                  <a:lnTo>
                    <a:pt x="28939" y="84110"/>
                  </a:lnTo>
                  <a:lnTo>
                    <a:pt x="51608" y="77827"/>
                  </a:lnTo>
                  <a:lnTo>
                    <a:pt x="71265" y="64524"/>
                  </a:lnTo>
                  <a:lnTo>
                    <a:pt x="77314" y="62164"/>
                  </a:lnTo>
                  <a:lnTo>
                    <a:pt x="83311" y="57807"/>
                  </a:lnTo>
                  <a:lnTo>
                    <a:pt x="86637" y="52564"/>
                  </a:lnTo>
                  <a:lnTo>
                    <a:pt x="89107" y="46927"/>
                  </a:lnTo>
                  <a:lnTo>
                    <a:pt x="95083" y="38174"/>
                  </a:lnTo>
                  <a:lnTo>
                    <a:pt x="96830" y="32263"/>
                  </a:lnTo>
                  <a:lnTo>
                    <a:pt x="97813" y="18616"/>
                  </a:lnTo>
                  <a:lnTo>
                    <a:pt x="96959" y="15239"/>
                  </a:lnTo>
                  <a:lnTo>
                    <a:pt x="95397" y="12987"/>
                  </a:lnTo>
                  <a:lnTo>
                    <a:pt x="82972" y="2939"/>
                  </a:lnTo>
                  <a:lnTo>
                    <a:pt x="74304" y="557"/>
                  </a:lnTo>
                  <a:lnTo>
                    <a:pt x="68412" y="0"/>
                  </a:lnTo>
                  <a:lnTo>
                    <a:pt x="62486" y="2398"/>
                  </a:lnTo>
                  <a:lnTo>
                    <a:pt x="41671" y="20556"/>
                  </a:lnTo>
                  <a:lnTo>
                    <a:pt x="38364" y="29063"/>
                  </a:lnTo>
                  <a:lnTo>
                    <a:pt x="28185" y="68174"/>
                  </a:lnTo>
                  <a:lnTo>
                    <a:pt x="27203" y="85921"/>
                  </a:lnTo>
                  <a:lnTo>
                    <a:pt x="29619" y="95155"/>
                  </a:lnTo>
                  <a:lnTo>
                    <a:pt x="33007" y="103559"/>
                  </a:lnTo>
                  <a:lnTo>
                    <a:pt x="35908" y="118454"/>
                  </a:lnTo>
                  <a:lnTo>
                    <a:pt x="40103" y="126151"/>
                  </a:lnTo>
                  <a:lnTo>
                    <a:pt x="45275" y="130233"/>
                  </a:lnTo>
                  <a:lnTo>
                    <a:pt x="53764" y="132531"/>
                  </a:lnTo>
                  <a:lnTo>
                    <a:pt x="82114" y="133442"/>
                  </a:lnTo>
                  <a:lnTo>
                    <a:pt x="88750" y="130828"/>
                  </a:lnTo>
                  <a:lnTo>
                    <a:pt x="91910" y="128741"/>
                  </a:lnTo>
                  <a:lnTo>
                    <a:pt x="116072" y="95617"/>
                  </a:lnTo>
                  <a:lnTo>
                    <a:pt x="133945" y="709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SMARTInkShape-182"/>
            <p:cNvSpPr/>
            <p:nvPr/>
          </p:nvSpPr>
          <p:spPr>
            <a:xfrm>
              <a:off x="7527726" y="3687961"/>
              <a:ext cx="214313" cy="120859"/>
            </a:xfrm>
            <a:custGeom>
              <a:avLst/>
              <a:gdLst/>
              <a:ahLst/>
              <a:cxnLst/>
              <a:rect l="0" t="0" r="0" b="0"/>
              <a:pathLst>
                <a:path w="214313" h="120859">
                  <a:moveTo>
                    <a:pt x="0" y="0"/>
                  </a:moveTo>
                  <a:lnTo>
                    <a:pt x="0" y="4740"/>
                  </a:lnTo>
                  <a:lnTo>
                    <a:pt x="2646" y="9714"/>
                  </a:lnTo>
                  <a:lnTo>
                    <a:pt x="4741" y="12429"/>
                  </a:lnTo>
                  <a:lnTo>
                    <a:pt x="5144" y="14239"/>
                  </a:lnTo>
                  <a:lnTo>
                    <a:pt x="4422" y="15446"/>
                  </a:lnTo>
                  <a:lnTo>
                    <a:pt x="2948" y="16250"/>
                  </a:lnTo>
                  <a:lnTo>
                    <a:pt x="1311" y="22436"/>
                  </a:lnTo>
                  <a:lnTo>
                    <a:pt x="51" y="65663"/>
                  </a:lnTo>
                  <a:lnTo>
                    <a:pt x="7" y="90533"/>
                  </a:lnTo>
                  <a:lnTo>
                    <a:pt x="2649" y="97453"/>
                  </a:lnTo>
                  <a:lnTo>
                    <a:pt x="12429" y="109980"/>
                  </a:lnTo>
                  <a:lnTo>
                    <a:pt x="18092" y="113372"/>
                  </a:lnTo>
                  <a:lnTo>
                    <a:pt x="29812" y="115549"/>
                  </a:lnTo>
                  <a:lnTo>
                    <a:pt x="48811" y="108851"/>
                  </a:lnTo>
                  <a:lnTo>
                    <a:pt x="72806" y="95081"/>
                  </a:lnTo>
                  <a:lnTo>
                    <a:pt x="86004" y="82318"/>
                  </a:lnTo>
                  <a:lnTo>
                    <a:pt x="103161" y="51242"/>
                  </a:lnTo>
                  <a:lnTo>
                    <a:pt x="105972" y="38775"/>
                  </a:lnTo>
                  <a:lnTo>
                    <a:pt x="107153" y="1432"/>
                  </a:lnTo>
                  <a:lnTo>
                    <a:pt x="107156" y="18080"/>
                  </a:lnTo>
                  <a:lnTo>
                    <a:pt x="109802" y="25564"/>
                  </a:lnTo>
                  <a:lnTo>
                    <a:pt x="111897" y="28949"/>
                  </a:lnTo>
                  <a:lnTo>
                    <a:pt x="123666" y="72783"/>
                  </a:lnTo>
                  <a:lnTo>
                    <a:pt x="146845" y="109722"/>
                  </a:lnTo>
                  <a:lnTo>
                    <a:pt x="152246" y="113258"/>
                  </a:lnTo>
                  <a:lnTo>
                    <a:pt x="157954" y="115821"/>
                  </a:lnTo>
                  <a:lnTo>
                    <a:pt x="163798" y="120267"/>
                  </a:lnTo>
                  <a:lnTo>
                    <a:pt x="166746" y="120858"/>
                  </a:lnTo>
                  <a:lnTo>
                    <a:pt x="169703" y="120260"/>
                  </a:lnTo>
                  <a:lnTo>
                    <a:pt x="175635" y="117941"/>
                  </a:lnTo>
                  <a:lnTo>
                    <a:pt x="184552" y="115643"/>
                  </a:lnTo>
                  <a:lnTo>
                    <a:pt x="199431" y="103729"/>
                  </a:lnTo>
                  <a:lnTo>
                    <a:pt x="202738" y="98026"/>
                  </a:lnTo>
                  <a:lnTo>
                    <a:pt x="205199" y="92185"/>
                  </a:lnTo>
                  <a:lnTo>
                    <a:pt x="214312" y="80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SMARTInkShape-183"/>
            <p:cNvSpPr/>
            <p:nvPr/>
          </p:nvSpPr>
          <p:spPr>
            <a:xfrm>
              <a:off x="7786687" y="3643312"/>
              <a:ext cx="107157" cy="174374"/>
            </a:xfrm>
            <a:custGeom>
              <a:avLst/>
              <a:gdLst/>
              <a:ahLst/>
              <a:cxnLst/>
              <a:rect l="0" t="0" r="0" b="0"/>
              <a:pathLst>
                <a:path w="107157" h="174374">
                  <a:moveTo>
                    <a:pt x="0" y="0"/>
                  </a:moveTo>
                  <a:lnTo>
                    <a:pt x="0" y="28938"/>
                  </a:lnTo>
                  <a:lnTo>
                    <a:pt x="8378" y="71638"/>
                  </a:lnTo>
                  <a:lnTo>
                    <a:pt x="11527" y="109820"/>
                  </a:lnTo>
                  <a:lnTo>
                    <a:pt x="17489" y="149703"/>
                  </a:lnTo>
                  <a:lnTo>
                    <a:pt x="17750" y="162206"/>
                  </a:lnTo>
                  <a:lnTo>
                    <a:pt x="18778" y="164692"/>
                  </a:lnTo>
                  <a:lnTo>
                    <a:pt x="20456" y="166350"/>
                  </a:lnTo>
                  <a:lnTo>
                    <a:pt x="22567" y="167455"/>
                  </a:lnTo>
                  <a:lnTo>
                    <a:pt x="23975" y="169184"/>
                  </a:lnTo>
                  <a:lnTo>
                    <a:pt x="25538" y="173750"/>
                  </a:lnTo>
                  <a:lnTo>
                    <a:pt x="24963" y="174373"/>
                  </a:lnTo>
                  <a:lnTo>
                    <a:pt x="23587" y="173795"/>
                  </a:lnTo>
                  <a:lnTo>
                    <a:pt x="18991" y="170480"/>
                  </a:lnTo>
                  <a:lnTo>
                    <a:pt x="17091" y="162697"/>
                  </a:lnTo>
                  <a:lnTo>
                    <a:pt x="11789" y="153489"/>
                  </a:lnTo>
                  <a:lnTo>
                    <a:pt x="10201" y="143955"/>
                  </a:lnTo>
                  <a:lnTo>
                    <a:pt x="18099" y="104069"/>
                  </a:lnTo>
                  <a:lnTo>
                    <a:pt x="22265" y="92224"/>
                  </a:lnTo>
                  <a:lnTo>
                    <a:pt x="30070" y="82992"/>
                  </a:lnTo>
                  <a:lnTo>
                    <a:pt x="39162" y="74589"/>
                  </a:lnTo>
                  <a:lnTo>
                    <a:pt x="50849" y="59694"/>
                  </a:lnTo>
                  <a:lnTo>
                    <a:pt x="77815" y="42086"/>
                  </a:lnTo>
                  <a:lnTo>
                    <a:pt x="90636" y="37605"/>
                  </a:lnTo>
                  <a:lnTo>
                    <a:pt x="107156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SMARTInkShape-184"/>
            <p:cNvSpPr/>
            <p:nvPr/>
          </p:nvSpPr>
          <p:spPr>
            <a:xfrm>
              <a:off x="5643911" y="4098846"/>
              <a:ext cx="356840" cy="257019"/>
            </a:xfrm>
            <a:custGeom>
              <a:avLst/>
              <a:gdLst/>
              <a:ahLst/>
              <a:cxnLst/>
              <a:rect l="0" t="0" r="0" b="0"/>
              <a:pathLst>
                <a:path w="356840" h="257019">
                  <a:moveTo>
                    <a:pt x="160385" y="44529"/>
                  </a:moveTo>
                  <a:lnTo>
                    <a:pt x="160385" y="39788"/>
                  </a:lnTo>
                  <a:lnTo>
                    <a:pt x="159394" y="38392"/>
                  </a:lnTo>
                  <a:lnTo>
                    <a:pt x="157740" y="37462"/>
                  </a:lnTo>
                  <a:lnTo>
                    <a:pt x="152698" y="35967"/>
                  </a:lnTo>
                  <a:lnTo>
                    <a:pt x="144572" y="29535"/>
                  </a:lnTo>
                  <a:lnTo>
                    <a:pt x="139136" y="27943"/>
                  </a:lnTo>
                  <a:lnTo>
                    <a:pt x="137290" y="26526"/>
                  </a:lnTo>
                  <a:lnTo>
                    <a:pt x="135238" y="22306"/>
                  </a:lnTo>
                  <a:lnTo>
                    <a:pt x="133699" y="20784"/>
                  </a:lnTo>
                  <a:lnTo>
                    <a:pt x="115570" y="10850"/>
                  </a:lnTo>
                  <a:lnTo>
                    <a:pt x="71251" y="60"/>
                  </a:lnTo>
                  <a:lnTo>
                    <a:pt x="68220" y="0"/>
                  </a:lnTo>
                  <a:lnTo>
                    <a:pt x="54475" y="4656"/>
                  </a:lnTo>
                  <a:lnTo>
                    <a:pt x="42573" y="12320"/>
                  </a:lnTo>
                  <a:lnTo>
                    <a:pt x="29664" y="30928"/>
                  </a:lnTo>
                  <a:lnTo>
                    <a:pt x="11579" y="72606"/>
                  </a:lnTo>
                  <a:lnTo>
                    <a:pt x="2302" y="107291"/>
                  </a:lnTo>
                  <a:lnTo>
                    <a:pt x="0" y="151719"/>
                  </a:lnTo>
                  <a:lnTo>
                    <a:pt x="2366" y="187411"/>
                  </a:lnTo>
                  <a:lnTo>
                    <a:pt x="9747" y="223932"/>
                  </a:lnTo>
                  <a:lnTo>
                    <a:pt x="28590" y="243281"/>
                  </a:lnTo>
                  <a:lnTo>
                    <a:pt x="47297" y="254739"/>
                  </a:lnTo>
                  <a:lnTo>
                    <a:pt x="54893" y="257018"/>
                  </a:lnTo>
                  <a:lnTo>
                    <a:pt x="64221" y="255385"/>
                  </a:lnTo>
                  <a:lnTo>
                    <a:pt x="77984" y="248887"/>
                  </a:lnTo>
                  <a:lnTo>
                    <a:pt x="117990" y="218930"/>
                  </a:lnTo>
                  <a:lnTo>
                    <a:pt x="144956" y="175757"/>
                  </a:lnTo>
                  <a:lnTo>
                    <a:pt x="168745" y="131726"/>
                  </a:lnTo>
                  <a:lnTo>
                    <a:pt x="181109" y="107173"/>
                  </a:lnTo>
                  <a:lnTo>
                    <a:pt x="204510" y="80794"/>
                  </a:lnTo>
                  <a:lnTo>
                    <a:pt x="209619" y="85150"/>
                  </a:lnTo>
                  <a:lnTo>
                    <a:pt x="212033" y="92679"/>
                  </a:lnTo>
                  <a:lnTo>
                    <a:pt x="216440" y="118136"/>
                  </a:lnTo>
                  <a:lnTo>
                    <a:pt x="220982" y="134468"/>
                  </a:lnTo>
                  <a:lnTo>
                    <a:pt x="223035" y="145026"/>
                  </a:lnTo>
                  <a:lnTo>
                    <a:pt x="229794" y="159887"/>
                  </a:lnTo>
                  <a:lnTo>
                    <a:pt x="231913" y="166244"/>
                  </a:lnTo>
                  <a:lnTo>
                    <a:pt x="236163" y="172377"/>
                  </a:lnTo>
                  <a:lnTo>
                    <a:pt x="241358" y="175765"/>
                  </a:lnTo>
                  <a:lnTo>
                    <a:pt x="252779" y="177939"/>
                  </a:lnTo>
                  <a:lnTo>
                    <a:pt x="261623" y="178316"/>
                  </a:lnTo>
                  <a:lnTo>
                    <a:pt x="267557" y="175758"/>
                  </a:lnTo>
                  <a:lnTo>
                    <a:pt x="270528" y="173687"/>
                  </a:lnTo>
                  <a:lnTo>
                    <a:pt x="273830" y="168739"/>
                  </a:lnTo>
                  <a:lnTo>
                    <a:pt x="274710" y="166031"/>
                  </a:lnTo>
                  <a:lnTo>
                    <a:pt x="276290" y="164226"/>
                  </a:lnTo>
                  <a:lnTo>
                    <a:pt x="280690" y="162219"/>
                  </a:lnTo>
                  <a:lnTo>
                    <a:pt x="285953" y="156036"/>
                  </a:lnTo>
                  <a:lnTo>
                    <a:pt x="290607" y="146674"/>
                  </a:lnTo>
                  <a:lnTo>
                    <a:pt x="294220" y="131238"/>
                  </a:lnTo>
                  <a:lnTo>
                    <a:pt x="300141" y="118948"/>
                  </a:lnTo>
                  <a:lnTo>
                    <a:pt x="304172" y="75393"/>
                  </a:lnTo>
                  <a:lnTo>
                    <a:pt x="310938" y="64297"/>
                  </a:lnTo>
                  <a:lnTo>
                    <a:pt x="314280" y="63237"/>
                  </a:lnTo>
                  <a:lnTo>
                    <a:pt x="316559" y="62954"/>
                  </a:lnTo>
                  <a:lnTo>
                    <a:pt x="318080" y="63758"/>
                  </a:lnTo>
                  <a:lnTo>
                    <a:pt x="319093" y="65285"/>
                  </a:lnTo>
                  <a:lnTo>
                    <a:pt x="319768" y="67296"/>
                  </a:lnTo>
                  <a:lnTo>
                    <a:pt x="328010" y="80502"/>
                  </a:lnTo>
                  <a:lnTo>
                    <a:pt x="332642" y="122489"/>
                  </a:lnTo>
                  <a:lnTo>
                    <a:pt x="336163" y="130772"/>
                  </a:lnTo>
                  <a:lnTo>
                    <a:pt x="338609" y="153279"/>
                  </a:lnTo>
                  <a:lnTo>
                    <a:pt x="339724" y="155725"/>
                  </a:lnTo>
                  <a:lnTo>
                    <a:pt x="341460" y="157355"/>
                  </a:lnTo>
                  <a:lnTo>
                    <a:pt x="343610" y="158441"/>
                  </a:lnTo>
                  <a:lnTo>
                    <a:pt x="345043" y="160158"/>
                  </a:lnTo>
                  <a:lnTo>
                    <a:pt x="346635" y="164712"/>
                  </a:lnTo>
                  <a:lnTo>
                    <a:pt x="348052" y="166322"/>
                  </a:lnTo>
                  <a:lnTo>
                    <a:pt x="352272" y="168113"/>
                  </a:lnTo>
                  <a:lnTo>
                    <a:pt x="353794" y="167598"/>
                  </a:lnTo>
                  <a:lnTo>
                    <a:pt x="354809" y="166262"/>
                  </a:lnTo>
                  <a:lnTo>
                    <a:pt x="356839" y="1606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SMARTInkShape-185"/>
            <p:cNvSpPr/>
            <p:nvPr/>
          </p:nvSpPr>
          <p:spPr>
            <a:xfrm>
              <a:off x="6090046" y="4054078"/>
              <a:ext cx="17861" cy="232173"/>
            </a:xfrm>
            <a:custGeom>
              <a:avLst/>
              <a:gdLst/>
              <a:ahLst/>
              <a:cxnLst/>
              <a:rect l="0" t="0" r="0" b="0"/>
              <a:pathLst>
                <a:path w="17861" h="232173">
                  <a:moveTo>
                    <a:pt x="0" y="0"/>
                  </a:moveTo>
                  <a:lnTo>
                    <a:pt x="4741" y="4741"/>
                  </a:lnTo>
                  <a:lnTo>
                    <a:pt x="7068" y="12360"/>
                  </a:lnTo>
                  <a:lnTo>
                    <a:pt x="8882" y="55554"/>
                  </a:lnTo>
                  <a:lnTo>
                    <a:pt x="9916" y="98487"/>
                  </a:lnTo>
                  <a:lnTo>
                    <a:pt x="16618" y="142909"/>
                  </a:lnTo>
                  <a:lnTo>
                    <a:pt x="17751" y="184027"/>
                  </a:lnTo>
                  <a:lnTo>
                    <a:pt x="17857" y="228631"/>
                  </a:lnTo>
                  <a:lnTo>
                    <a:pt x="17860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SMARTInkShape-186"/>
            <p:cNvSpPr/>
            <p:nvPr/>
          </p:nvSpPr>
          <p:spPr>
            <a:xfrm>
              <a:off x="6197203" y="4027289"/>
              <a:ext cx="35719" cy="258962"/>
            </a:xfrm>
            <a:custGeom>
              <a:avLst/>
              <a:gdLst/>
              <a:ahLst/>
              <a:cxnLst/>
              <a:rect l="0" t="0" r="0" b="0"/>
              <a:pathLst>
                <a:path w="35719" h="258962">
                  <a:moveTo>
                    <a:pt x="0" y="0"/>
                  </a:moveTo>
                  <a:lnTo>
                    <a:pt x="0" y="28679"/>
                  </a:lnTo>
                  <a:lnTo>
                    <a:pt x="8102" y="72898"/>
                  </a:lnTo>
                  <a:lnTo>
                    <a:pt x="8820" y="116278"/>
                  </a:lnTo>
                  <a:lnTo>
                    <a:pt x="15982" y="160759"/>
                  </a:lnTo>
                  <a:lnTo>
                    <a:pt x="18604" y="204394"/>
                  </a:lnTo>
                  <a:lnTo>
                    <a:pt x="26538" y="246603"/>
                  </a:lnTo>
                  <a:lnTo>
                    <a:pt x="26677" y="252807"/>
                  </a:lnTo>
                  <a:lnTo>
                    <a:pt x="27707" y="254859"/>
                  </a:lnTo>
                  <a:lnTo>
                    <a:pt x="29386" y="256226"/>
                  </a:lnTo>
                  <a:lnTo>
                    <a:pt x="35718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187"/>
            <p:cNvSpPr/>
            <p:nvPr/>
          </p:nvSpPr>
          <p:spPr>
            <a:xfrm>
              <a:off x="6152922" y="4161379"/>
              <a:ext cx="294313" cy="132285"/>
            </a:xfrm>
            <a:custGeom>
              <a:avLst/>
              <a:gdLst/>
              <a:ahLst/>
              <a:cxnLst/>
              <a:rect l="0" t="0" r="0" b="0"/>
              <a:pathLst>
                <a:path w="294313" h="132285">
                  <a:moveTo>
                    <a:pt x="8562" y="26644"/>
                  </a:moveTo>
                  <a:lnTo>
                    <a:pt x="874" y="34332"/>
                  </a:lnTo>
                  <a:lnTo>
                    <a:pt x="0" y="39946"/>
                  </a:lnTo>
                  <a:lnTo>
                    <a:pt x="870" y="41465"/>
                  </a:lnTo>
                  <a:lnTo>
                    <a:pt x="2442" y="42478"/>
                  </a:lnTo>
                  <a:lnTo>
                    <a:pt x="4482" y="43153"/>
                  </a:lnTo>
                  <a:lnTo>
                    <a:pt x="5842" y="44596"/>
                  </a:lnTo>
                  <a:lnTo>
                    <a:pt x="7353" y="48844"/>
                  </a:lnTo>
                  <a:lnTo>
                    <a:pt x="8748" y="50374"/>
                  </a:lnTo>
                  <a:lnTo>
                    <a:pt x="25626" y="57771"/>
                  </a:lnTo>
                  <a:lnTo>
                    <a:pt x="29859" y="58310"/>
                  </a:lnTo>
                  <a:lnTo>
                    <a:pt x="73337" y="52606"/>
                  </a:lnTo>
                  <a:lnTo>
                    <a:pt x="117955" y="29521"/>
                  </a:lnTo>
                  <a:lnTo>
                    <a:pt x="129500" y="21654"/>
                  </a:lnTo>
                  <a:lnTo>
                    <a:pt x="142289" y="15847"/>
                  </a:lnTo>
                  <a:lnTo>
                    <a:pt x="159840" y="346"/>
                  </a:lnTo>
                  <a:lnTo>
                    <a:pt x="164951" y="0"/>
                  </a:lnTo>
                  <a:lnTo>
                    <a:pt x="165407" y="944"/>
                  </a:lnTo>
                  <a:lnTo>
                    <a:pt x="161657" y="9588"/>
                  </a:lnTo>
                  <a:lnTo>
                    <a:pt x="160389" y="50994"/>
                  </a:lnTo>
                  <a:lnTo>
                    <a:pt x="163022" y="59956"/>
                  </a:lnTo>
                  <a:lnTo>
                    <a:pt x="166507" y="68239"/>
                  </a:lnTo>
                  <a:lnTo>
                    <a:pt x="169462" y="83065"/>
                  </a:lnTo>
                  <a:lnTo>
                    <a:pt x="176201" y="97468"/>
                  </a:lnTo>
                  <a:lnTo>
                    <a:pt x="176876" y="100649"/>
                  </a:lnTo>
                  <a:lnTo>
                    <a:pt x="182567" y="109866"/>
                  </a:lnTo>
                  <a:lnTo>
                    <a:pt x="187762" y="113241"/>
                  </a:lnTo>
                  <a:lnTo>
                    <a:pt x="190537" y="114141"/>
                  </a:lnTo>
                  <a:lnTo>
                    <a:pt x="192387" y="113749"/>
                  </a:lnTo>
                  <a:lnTo>
                    <a:pt x="193620" y="112495"/>
                  </a:lnTo>
                  <a:lnTo>
                    <a:pt x="194441" y="110668"/>
                  </a:lnTo>
                  <a:lnTo>
                    <a:pt x="195982" y="109449"/>
                  </a:lnTo>
                  <a:lnTo>
                    <a:pt x="202890" y="106741"/>
                  </a:lnTo>
                  <a:lnTo>
                    <a:pt x="217034" y="94677"/>
                  </a:lnTo>
                  <a:lnTo>
                    <a:pt x="225884" y="81308"/>
                  </a:lnTo>
                  <a:lnTo>
                    <a:pt x="230050" y="69520"/>
                  </a:lnTo>
                  <a:lnTo>
                    <a:pt x="232450" y="50511"/>
                  </a:lnTo>
                  <a:lnTo>
                    <a:pt x="237838" y="38457"/>
                  </a:lnTo>
                  <a:lnTo>
                    <a:pt x="240724" y="8975"/>
                  </a:lnTo>
                  <a:lnTo>
                    <a:pt x="245471" y="13582"/>
                  </a:lnTo>
                  <a:lnTo>
                    <a:pt x="247800" y="21169"/>
                  </a:lnTo>
                  <a:lnTo>
                    <a:pt x="255728" y="62517"/>
                  </a:lnTo>
                  <a:lnTo>
                    <a:pt x="261071" y="95880"/>
                  </a:lnTo>
                  <a:lnTo>
                    <a:pt x="264655" y="104049"/>
                  </a:lnTo>
                  <a:lnTo>
                    <a:pt x="267666" y="117819"/>
                  </a:lnTo>
                  <a:lnTo>
                    <a:pt x="269603" y="120170"/>
                  </a:lnTo>
                  <a:lnTo>
                    <a:pt x="271886" y="121737"/>
                  </a:lnTo>
                  <a:lnTo>
                    <a:pt x="273408" y="123774"/>
                  </a:lnTo>
                  <a:lnTo>
                    <a:pt x="275100" y="128683"/>
                  </a:lnTo>
                  <a:lnTo>
                    <a:pt x="276543" y="130389"/>
                  </a:lnTo>
                  <a:lnTo>
                    <a:pt x="280792" y="132284"/>
                  </a:lnTo>
                  <a:lnTo>
                    <a:pt x="283315" y="131797"/>
                  </a:lnTo>
                  <a:lnTo>
                    <a:pt x="294312" y="1248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188"/>
            <p:cNvSpPr/>
            <p:nvPr/>
          </p:nvSpPr>
          <p:spPr>
            <a:xfrm>
              <a:off x="6474023" y="4116776"/>
              <a:ext cx="223243" cy="183168"/>
            </a:xfrm>
            <a:custGeom>
              <a:avLst/>
              <a:gdLst/>
              <a:ahLst/>
              <a:cxnLst/>
              <a:rect l="0" t="0" r="0" b="0"/>
              <a:pathLst>
                <a:path w="223243" h="183168">
                  <a:moveTo>
                    <a:pt x="0" y="26599"/>
                  </a:moveTo>
                  <a:lnTo>
                    <a:pt x="0" y="34287"/>
                  </a:lnTo>
                  <a:lnTo>
                    <a:pt x="4740" y="39901"/>
                  </a:lnTo>
                  <a:lnTo>
                    <a:pt x="7068" y="47724"/>
                  </a:lnTo>
                  <a:lnTo>
                    <a:pt x="11413" y="80464"/>
                  </a:lnTo>
                  <a:lnTo>
                    <a:pt x="24362" y="122988"/>
                  </a:lnTo>
                  <a:lnTo>
                    <a:pt x="27461" y="153357"/>
                  </a:lnTo>
                  <a:lnTo>
                    <a:pt x="35339" y="176475"/>
                  </a:lnTo>
                  <a:lnTo>
                    <a:pt x="35607" y="182572"/>
                  </a:lnTo>
                  <a:lnTo>
                    <a:pt x="34652" y="183167"/>
                  </a:lnTo>
                  <a:lnTo>
                    <a:pt x="33023" y="182571"/>
                  </a:lnTo>
                  <a:lnTo>
                    <a:pt x="28020" y="179227"/>
                  </a:lnTo>
                  <a:lnTo>
                    <a:pt x="27337" y="176124"/>
                  </a:lnTo>
                  <a:lnTo>
                    <a:pt x="25869" y="157084"/>
                  </a:lnTo>
                  <a:lnTo>
                    <a:pt x="20674" y="144415"/>
                  </a:lnTo>
                  <a:lnTo>
                    <a:pt x="19111" y="130556"/>
                  </a:lnTo>
                  <a:lnTo>
                    <a:pt x="21061" y="119766"/>
                  </a:lnTo>
                  <a:lnTo>
                    <a:pt x="24243" y="110670"/>
                  </a:lnTo>
                  <a:lnTo>
                    <a:pt x="27027" y="95385"/>
                  </a:lnTo>
                  <a:lnTo>
                    <a:pt x="33708" y="80829"/>
                  </a:lnTo>
                  <a:lnTo>
                    <a:pt x="34378" y="77635"/>
                  </a:lnTo>
                  <a:lnTo>
                    <a:pt x="35817" y="75506"/>
                  </a:lnTo>
                  <a:lnTo>
                    <a:pt x="37769" y="74086"/>
                  </a:lnTo>
                  <a:lnTo>
                    <a:pt x="42583" y="72509"/>
                  </a:lnTo>
                  <a:lnTo>
                    <a:pt x="56675" y="71413"/>
                  </a:lnTo>
                  <a:lnTo>
                    <a:pt x="62561" y="73967"/>
                  </a:lnTo>
                  <a:lnTo>
                    <a:pt x="65520" y="76037"/>
                  </a:lnTo>
                  <a:lnTo>
                    <a:pt x="87440" y="82277"/>
                  </a:lnTo>
                  <a:lnTo>
                    <a:pt x="94425" y="86071"/>
                  </a:lnTo>
                  <a:lnTo>
                    <a:pt x="106993" y="88507"/>
                  </a:lnTo>
                  <a:lnTo>
                    <a:pt x="141659" y="89096"/>
                  </a:lnTo>
                  <a:lnTo>
                    <a:pt x="149941" y="86456"/>
                  </a:lnTo>
                  <a:lnTo>
                    <a:pt x="163343" y="76677"/>
                  </a:lnTo>
                  <a:lnTo>
                    <a:pt x="166855" y="71015"/>
                  </a:lnTo>
                  <a:lnTo>
                    <a:pt x="169408" y="65190"/>
                  </a:lnTo>
                  <a:lnTo>
                    <a:pt x="173850" y="59295"/>
                  </a:lnTo>
                  <a:lnTo>
                    <a:pt x="176486" y="50722"/>
                  </a:lnTo>
                  <a:lnTo>
                    <a:pt x="178471" y="19249"/>
                  </a:lnTo>
                  <a:lnTo>
                    <a:pt x="175893" y="10765"/>
                  </a:lnTo>
                  <a:lnTo>
                    <a:pt x="173816" y="7113"/>
                  </a:lnTo>
                  <a:lnTo>
                    <a:pt x="171440" y="4679"/>
                  </a:lnTo>
                  <a:lnTo>
                    <a:pt x="166154" y="1974"/>
                  </a:lnTo>
                  <a:lnTo>
                    <a:pt x="153522" y="0"/>
                  </a:lnTo>
                  <a:lnTo>
                    <a:pt x="145015" y="6977"/>
                  </a:lnTo>
                  <a:lnTo>
                    <a:pt x="136674" y="16044"/>
                  </a:lnTo>
                  <a:lnTo>
                    <a:pt x="130858" y="25546"/>
                  </a:lnTo>
                  <a:lnTo>
                    <a:pt x="126170" y="53952"/>
                  </a:lnTo>
                  <a:lnTo>
                    <a:pt x="126110" y="98008"/>
                  </a:lnTo>
                  <a:lnTo>
                    <a:pt x="143113" y="142509"/>
                  </a:lnTo>
                  <a:lnTo>
                    <a:pt x="149926" y="153520"/>
                  </a:lnTo>
                  <a:lnTo>
                    <a:pt x="163926" y="164306"/>
                  </a:lnTo>
                  <a:lnTo>
                    <a:pt x="178048" y="171099"/>
                  </a:lnTo>
                  <a:lnTo>
                    <a:pt x="181207" y="173534"/>
                  </a:lnTo>
                  <a:lnTo>
                    <a:pt x="190007" y="176239"/>
                  </a:lnTo>
                  <a:lnTo>
                    <a:pt x="195133" y="176960"/>
                  </a:lnTo>
                  <a:lnTo>
                    <a:pt x="203473" y="175116"/>
                  </a:lnTo>
                  <a:lnTo>
                    <a:pt x="210487" y="171982"/>
                  </a:lnTo>
                  <a:lnTo>
                    <a:pt x="223242" y="169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189"/>
            <p:cNvSpPr/>
            <p:nvPr/>
          </p:nvSpPr>
          <p:spPr>
            <a:xfrm>
              <a:off x="6930613" y="3893343"/>
              <a:ext cx="88122" cy="450627"/>
            </a:xfrm>
            <a:custGeom>
              <a:avLst/>
              <a:gdLst/>
              <a:ahLst/>
              <a:cxnLst/>
              <a:rect l="0" t="0" r="0" b="0"/>
              <a:pathLst>
                <a:path w="88122" h="450627">
                  <a:moveTo>
                    <a:pt x="70261" y="0"/>
                  </a:moveTo>
                  <a:lnTo>
                    <a:pt x="65522" y="4741"/>
                  </a:lnTo>
                  <a:lnTo>
                    <a:pt x="63194" y="9714"/>
                  </a:lnTo>
                  <a:lnTo>
                    <a:pt x="49012" y="46981"/>
                  </a:lnTo>
                  <a:lnTo>
                    <a:pt x="37437" y="81821"/>
                  </a:lnTo>
                  <a:lnTo>
                    <a:pt x="28566" y="115415"/>
                  </a:lnTo>
                  <a:lnTo>
                    <a:pt x="19653" y="155354"/>
                  </a:lnTo>
                  <a:lnTo>
                    <a:pt x="10728" y="193757"/>
                  </a:lnTo>
                  <a:lnTo>
                    <a:pt x="2792" y="236113"/>
                  </a:lnTo>
                  <a:lnTo>
                    <a:pt x="0" y="279091"/>
                  </a:lnTo>
                  <a:lnTo>
                    <a:pt x="165" y="317402"/>
                  </a:lnTo>
                  <a:lnTo>
                    <a:pt x="6056" y="353888"/>
                  </a:lnTo>
                  <a:lnTo>
                    <a:pt x="16936" y="396481"/>
                  </a:lnTo>
                  <a:lnTo>
                    <a:pt x="31600" y="435049"/>
                  </a:lnTo>
                  <a:lnTo>
                    <a:pt x="37533" y="441402"/>
                  </a:lnTo>
                  <a:lnTo>
                    <a:pt x="51194" y="449719"/>
                  </a:lnTo>
                  <a:lnTo>
                    <a:pt x="55565" y="450626"/>
                  </a:lnTo>
                  <a:lnTo>
                    <a:pt x="59472" y="450238"/>
                  </a:lnTo>
                  <a:lnTo>
                    <a:pt x="79028" y="444169"/>
                  </a:lnTo>
                  <a:lnTo>
                    <a:pt x="88121" y="4375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190"/>
            <p:cNvSpPr/>
            <p:nvPr/>
          </p:nvSpPr>
          <p:spPr>
            <a:xfrm>
              <a:off x="7099101" y="4161234"/>
              <a:ext cx="107157" cy="133946"/>
            </a:xfrm>
            <a:custGeom>
              <a:avLst/>
              <a:gdLst/>
              <a:ahLst/>
              <a:cxnLst/>
              <a:rect l="0" t="0" r="0" b="0"/>
              <a:pathLst>
                <a:path w="107157" h="133946">
                  <a:moveTo>
                    <a:pt x="0" y="0"/>
                  </a:moveTo>
                  <a:lnTo>
                    <a:pt x="0" y="12429"/>
                  </a:lnTo>
                  <a:lnTo>
                    <a:pt x="2646" y="18092"/>
                  </a:lnTo>
                  <a:lnTo>
                    <a:pt x="23916" y="56912"/>
                  </a:lnTo>
                  <a:lnTo>
                    <a:pt x="38385" y="80438"/>
                  </a:lnTo>
                  <a:lnTo>
                    <a:pt x="69209" y="117909"/>
                  </a:lnTo>
                  <a:lnTo>
                    <a:pt x="97660" y="131668"/>
                  </a:lnTo>
                  <a:lnTo>
                    <a:pt x="107156" y="1339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191"/>
            <p:cNvSpPr/>
            <p:nvPr/>
          </p:nvSpPr>
          <p:spPr>
            <a:xfrm>
              <a:off x="7170538" y="4116586"/>
              <a:ext cx="80368" cy="383977"/>
            </a:xfrm>
            <a:custGeom>
              <a:avLst/>
              <a:gdLst/>
              <a:ahLst/>
              <a:cxnLst/>
              <a:rect l="0" t="0" r="0" b="0"/>
              <a:pathLst>
                <a:path w="80368" h="383977">
                  <a:moveTo>
                    <a:pt x="80367" y="0"/>
                  </a:moveTo>
                  <a:lnTo>
                    <a:pt x="75628" y="4740"/>
                  </a:lnTo>
                  <a:lnTo>
                    <a:pt x="75224" y="8121"/>
                  </a:lnTo>
                  <a:lnTo>
                    <a:pt x="77410" y="21368"/>
                  </a:lnTo>
                  <a:lnTo>
                    <a:pt x="71101" y="56708"/>
                  </a:lnTo>
                  <a:lnTo>
                    <a:pt x="61854" y="99432"/>
                  </a:lnTo>
                  <a:lnTo>
                    <a:pt x="56031" y="134302"/>
                  </a:lnTo>
                  <a:lnTo>
                    <a:pt x="51659" y="169769"/>
                  </a:lnTo>
                  <a:lnTo>
                    <a:pt x="44081" y="205414"/>
                  </a:lnTo>
                  <a:lnTo>
                    <a:pt x="35552" y="241110"/>
                  </a:lnTo>
                  <a:lnTo>
                    <a:pt x="26740" y="276823"/>
                  </a:lnTo>
                  <a:lnTo>
                    <a:pt x="14874" y="319705"/>
                  </a:lnTo>
                  <a:lnTo>
                    <a:pt x="4712" y="362463"/>
                  </a:lnTo>
                  <a:lnTo>
                    <a:pt x="0" y="383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192"/>
            <p:cNvSpPr/>
            <p:nvPr/>
          </p:nvSpPr>
          <p:spPr>
            <a:xfrm>
              <a:off x="7456508" y="4098726"/>
              <a:ext cx="231462" cy="212381"/>
            </a:xfrm>
            <a:custGeom>
              <a:avLst/>
              <a:gdLst/>
              <a:ahLst/>
              <a:cxnLst/>
              <a:rect l="0" t="0" r="0" b="0"/>
              <a:pathLst>
                <a:path w="231462" h="212381">
                  <a:moveTo>
                    <a:pt x="62288" y="0"/>
                  </a:moveTo>
                  <a:lnTo>
                    <a:pt x="48987" y="0"/>
                  </a:lnTo>
                  <a:lnTo>
                    <a:pt x="47467" y="993"/>
                  </a:lnTo>
                  <a:lnTo>
                    <a:pt x="46454" y="2646"/>
                  </a:lnTo>
                  <a:lnTo>
                    <a:pt x="45779" y="4741"/>
                  </a:lnTo>
                  <a:lnTo>
                    <a:pt x="24431" y="25732"/>
                  </a:lnTo>
                  <a:lnTo>
                    <a:pt x="20658" y="36572"/>
                  </a:lnTo>
                  <a:lnTo>
                    <a:pt x="10908" y="72726"/>
                  </a:lnTo>
                  <a:lnTo>
                    <a:pt x="1442" y="116256"/>
                  </a:lnTo>
                  <a:lnTo>
                    <a:pt x="0" y="158111"/>
                  </a:lnTo>
                  <a:lnTo>
                    <a:pt x="870" y="171475"/>
                  </a:lnTo>
                  <a:lnTo>
                    <a:pt x="6939" y="189163"/>
                  </a:lnTo>
                  <a:lnTo>
                    <a:pt x="20776" y="207792"/>
                  </a:lnTo>
                  <a:lnTo>
                    <a:pt x="26641" y="211414"/>
                  </a:lnTo>
                  <a:lnTo>
                    <a:pt x="29594" y="212380"/>
                  </a:lnTo>
                  <a:lnTo>
                    <a:pt x="38166" y="210808"/>
                  </a:lnTo>
                  <a:lnTo>
                    <a:pt x="51503" y="204345"/>
                  </a:lnTo>
                  <a:lnTo>
                    <a:pt x="69638" y="188531"/>
                  </a:lnTo>
                  <a:lnTo>
                    <a:pt x="100901" y="148713"/>
                  </a:lnTo>
                  <a:lnTo>
                    <a:pt x="120559" y="114092"/>
                  </a:lnTo>
                  <a:lnTo>
                    <a:pt x="124532" y="102376"/>
                  </a:lnTo>
                  <a:lnTo>
                    <a:pt x="131616" y="89529"/>
                  </a:lnTo>
                  <a:lnTo>
                    <a:pt x="133602" y="80903"/>
                  </a:lnTo>
                  <a:lnTo>
                    <a:pt x="133726" y="120272"/>
                  </a:lnTo>
                  <a:lnTo>
                    <a:pt x="134718" y="136288"/>
                  </a:lnTo>
                  <a:lnTo>
                    <a:pt x="140793" y="153738"/>
                  </a:lnTo>
                  <a:lnTo>
                    <a:pt x="142820" y="163578"/>
                  </a:lnTo>
                  <a:lnTo>
                    <a:pt x="149539" y="174696"/>
                  </a:lnTo>
                  <a:lnTo>
                    <a:pt x="163614" y="190379"/>
                  </a:lnTo>
                  <a:lnTo>
                    <a:pt x="169499" y="193753"/>
                  </a:lnTo>
                  <a:lnTo>
                    <a:pt x="181036" y="195654"/>
                  </a:lnTo>
                  <a:lnTo>
                    <a:pt x="186103" y="195920"/>
                  </a:lnTo>
                  <a:lnTo>
                    <a:pt x="194377" y="193570"/>
                  </a:lnTo>
                  <a:lnTo>
                    <a:pt x="201362" y="190211"/>
                  </a:lnTo>
                  <a:lnTo>
                    <a:pt x="207773" y="188718"/>
                  </a:lnTo>
                  <a:lnTo>
                    <a:pt x="209879" y="186336"/>
                  </a:lnTo>
                  <a:lnTo>
                    <a:pt x="215907" y="170899"/>
                  </a:lnTo>
                  <a:lnTo>
                    <a:pt x="226357" y="153261"/>
                  </a:lnTo>
                  <a:lnTo>
                    <a:pt x="230295" y="136472"/>
                  </a:lnTo>
                  <a:lnTo>
                    <a:pt x="231461" y="118929"/>
                  </a:lnTo>
                  <a:lnTo>
                    <a:pt x="224222" y="88073"/>
                  </a:lnTo>
                  <a:lnTo>
                    <a:pt x="220911" y="81146"/>
                  </a:lnTo>
                  <a:lnTo>
                    <a:pt x="218638" y="77910"/>
                  </a:lnTo>
                  <a:lnTo>
                    <a:pt x="191026" y="57577"/>
                  </a:lnTo>
                  <a:lnTo>
                    <a:pt x="178374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193"/>
            <p:cNvSpPr/>
            <p:nvPr/>
          </p:nvSpPr>
          <p:spPr>
            <a:xfrm>
              <a:off x="7715249" y="4152304"/>
              <a:ext cx="214314" cy="160736"/>
            </a:xfrm>
            <a:custGeom>
              <a:avLst/>
              <a:gdLst/>
              <a:ahLst/>
              <a:cxnLst/>
              <a:rect l="0" t="0" r="0" b="0"/>
              <a:pathLst>
                <a:path w="214314" h="160736">
                  <a:moveTo>
                    <a:pt x="0" y="0"/>
                  </a:moveTo>
                  <a:lnTo>
                    <a:pt x="9482" y="4741"/>
                  </a:lnTo>
                  <a:lnTo>
                    <a:pt x="12275" y="7129"/>
                  </a:lnTo>
                  <a:lnTo>
                    <a:pt x="15378" y="12429"/>
                  </a:lnTo>
                  <a:lnTo>
                    <a:pt x="32056" y="56913"/>
                  </a:lnTo>
                  <a:lnTo>
                    <a:pt x="43264" y="99454"/>
                  </a:lnTo>
                  <a:lnTo>
                    <a:pt x="44649" y="133867"/>
                  </a:lnTo>
                  <a:lnTo>
                    <a:pt x="44649" y="90832"/>
                  </a:lnTo>
                  <a:lnTo>
                    <a:pt x="45641" y="69169"/>
                  </a:lnTo>
                  <a:lnTo>
                    <a:pt x="51778" y="57646"/>
                  </a:lnTo>
                  <a:lnTo>
                    <a:pt x="65640" y="41816"/>
                  </a:lnTo>
                  <a:lnTo>
                    <a:pt x="71507" y="38429"/>
                  </a:lnTo>
                  <a:lnTo>
                    <a:pt x="74461" y="37526"/>
                  </a:lnTo>
                  <a:lnTo>
                    <a:pt x="77423" y="37915"/>
                  </a:lnTo>
                  <a:lnTo>
                    <a:pt x="83358" y="40995"/>
                  </a:lnTo>
                  <a:lnTo>
                    <a:pt x="101205" y="56757"/>
                  </a:lnTo>
                  <a:lnTo>
                    <a:pt x="104512" y="62598"/>
                  </a:lnTo>
                  <a:lnTo>
                    <a:pt x="120413" y="105578"/>
                  </a:lnTo>
                  <a:lnTo>
                    <a:pt x="123652" y="117713"/>
                  </a:lnTo>
                  <a:lnTo>
                    <a:pt x="123114" y="121139"/>
                  </a:lnTo>
                  <a:lnTo>
                    <a:pt x="116185" y="133781"/>
                  </a:lnTo>
                  <a:lnTo>
                    <a:pt x="116116" y="129156"/>
                  </a:lnTo>
                  <a:lnTo>
                    <a:pt x="127111" y="88994"/>
                  </a:lnTo>
                  <a:lnTo>
                    <a:pt x="141167" y="59492"/>
                  </a:lnTo>
                  <a:lnTo>
                    <a:pt x="154055" y="41661"/>
                  </a:lnTo>
                  <a:lnTo>
                    <a:pt x="164596" y="16646"/>
                  </a:lnTo>
                  <a:lnTo>
                    <a:pt x="172904" y="6476"/>
                  </a:lnTo>
                  <a:lnTo>
                    <a:pt x="178711" y="2878"/>
                  </a:lnTo>
                  <a:lnTo>
                    <a:pt x="185783" y="569"/>
                  </a:lnTo>
                  <a:lnTo>
                    <a:pt x="191748" y="9650"/>
                  </a:lnTo>
                  <a:lnTo>
                    <a:pt x="202315" y="48834"/>
                  </a:lnTo>
                  <a:lnTo>
                    <a:pt x="205113" y="91465"/>
                  </a:lnTo>
                  <a:lnTo>
                    <a:pt x="205368" y="133899"/>
                  </a:lnTo>
                  <a:lnTo>
                    <a:pt x="206369" y="144839"/>
                  </a:lnTo>
                  <a:lnTo>
                    <a:pt x="214313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194"/>
            <p:cNvSpPr/>
            <p:nvPr/>
          </p:nvSpPr>
          <p:spPr>
            <a:xfrm>
              <a:off x="8018859" y="4188023"/>
              <a:ext cx="17860" cy="236597"/>
            </a:xfrm>
            <a:custGeom>
              <a:avLst/>
              <a:gdLst/>
              <a:ahLst/>
              <a:cxnLst/>
              <a:rect l="0" t="0" r="0" b="0"/>
              <a:pathLst>
                <a:path w="17860" h="236597">
                  <a:moveTo>
                    <a:pt x="0" y="0"/>
                  </a:moveTo>
                  <a:lnTo>
                    <a:pt x="0" y="20991"/>
                  </a:lnTo>
                  <a:lnTo>
                    <a:pt x="8101" y="64041"/>
                  </a:lnTo>
                  <a:lnTo>
                    <a:pt x="8821" y="107359"/>
                  </a:lnTo>
                  <a:lnTo>
                    <a:pt x="8915" y="149186"/>
                  </a:lnTo>
                  <a:lnTo>
                    <a:pt x="9920" y="187363"/>
                  </a:lnTo>
                  <a:lnTo>
                    <a:pt x="17614" y="230731"/>
                  </a:lnTo>
                  <a:lnTo>
                    <a:pt x="17787" y="236596"/>
                  </a:lnTo>
                  <a:lnTo>
                    <a:pt x="17859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195"/>
            <p:cNvSpPr/>
            <p:nvPr/>
          </p:nvSpPr>
          <p:spPr>
            <a:xfrm>
              <a:off x="8000999" y="4143877"/>
              <a:ext cx="89134" cy="158423"/>
            </a:xfrm>
            <a:custGeom>
              <a:avLst/>
              <a:gdLst/>
              <a:ahLst/>
              <a:cxnLst/>
              <a:rect l="0" t="0" r="0" b="0"/>
              <a:pathLst>
                <a:path w="89134" h="158423">
                  <a:moveTo>
                    <a:pt x="0" y="53076"/>
                  </a:moveTo>
                  <a:lnTo>
                    <a:pt x="992" y="38817"/>
                  </a:lnTo>
                  <a:lnTo>
                    <a:pt x="7689" y="20575"/>
                  </a:lnTo>
                  <a:lnTo>
                    <a:pt x="13303" y="13570"/>
                  </a:lnTo>
                  <a:lnTo>
                    <a:pt x="25990" y="5211"/>
                  </a:lnTo>
                  <a:lnTo>
                    <a:pt x="37577" y="1191"/>
                  </a:lnTo>
                  <a:lnTo>
                    <a:pt x="47294" y="0"/>
                  </a:lnTo>
                  <a:lnTo>
                    <a:pt x="61198" y="4386"/>
                  </a:lnTo>
                  <a:lnTo>
                    <a:pt x="76544" y="14758"/>
                  </a:lnTo>
                  <a:lnTo>
                    <a:pt x="82969" y="20502"/>
                  </a:lnTo>
                  <a:lnTo>
                    <a:pt x="86485" y="29007"/>
                  </a:lnTo>
                  <a:lnTo>
                    <a:pt x="89133" y="68118"/>
                  </a:lnTo>
                  <a:lnTo>
                    <a:pt x="82136" y="91802"/>
                  </a:lnTo>
                  <a:lnTo>
                    <a:pt x="73065" y="109640"/>
                  </a:lnTo>
                  <a:lnTo>
                    <a:pt x="51797" y="134657"/>
                  </a:lnTo>
                  <a:lnTo>
                    <a:pt x="21734" y="156160"/>
                  </a:lnTo>
                  <a:lnTo>
                    <a:pt x="15283" y="158422"/>
                  </a:lnTo>
                  <a:lnTo>
                    <a:pt x="13165" y="158033"/>
                  </a:lnTo>
                  <a:lnTo>
                    <a:pt x="11754" y="156782"/>
                  </a:lnTo>
                  <a:lnTo>
                    <a:pt x="7121" y="150280"/>
                  </a:lnTo>
                  <a:lnTo>
                    <a:pt x="3164" y="144895"/>
                  </a:lnTo>
                  <a:lnTo>
                    <a:pt x="0" y="133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196"/>
            <p:cNvSpPr/>
            <p:nvPr/>
          </p:nvSpPr>
          <p:spPr>
            <a:xfrm>
              <a:off x="8161734" y="4080867"/>
              <a:ext cx="80368" cy="169616"/>
            </a:xfrm>
            <a:custGeom>
              <a:avLst/>
              <a:gdLst/>
              <a:ahLst/>
              <a:cxnLst/>
              <a:rect l="0" t="0" r="0" b="0"/>
              <a:pathLst>
                <a:path w="80368" h="169616">
                  <a:moveTo>
                    <a:pt x="0" y="17859"/>
                  </a:moveTo>
                  <a:lnTo>
                    <a:pt x="4740" y="22600"/>
                  </a:lnTo>
                  <a:lnTo>
                    <a:pt x="7069" y="27573"/>
                  </a:lnTo>
                  <a:lnTo>
                    <a:pt x="16585" y="68997"/>
                  </a:lnTo>
                  <a:lnTo>
                    <a:pt x="22488" y="108967"/>
                  </a:lnTo>
                  <a:lnTo>
                    <a:pt x="22232" y="120529"/>
                  </a:lnTo>
                  <a:lnTo>
                    <a:pt x="19155" y="135262"/>
                  </a:lnTo>
                  <a:lnTo>
                    <a:pt x="17861" y="169497"/>
                  </a:lnTo>
                  <a:lnTo>
                    <a:pt x="13120" y="169615"/>
                  </a:lnTo>
                  <a:lnTo>
                    <a:pt x="11724" y="167647"/>
                  </a:lnTo>
                  <a:lnTo>
                    <a:pt x="9297" y="149543"/>
                  </a:lnTo>
                  <a:lnTo>
                    <a:pt x="8945" y="106952"/>
                  </a:lnTo>
                  <a:lnTo>
                    <a:pt x="9929" y="95159"/>
                  </a:lnTo>
                  <a:lnTo>
                    <a:pt x="27023" y="53573"/>
                  </a:lnTo>
                  <a:lnTo>
                    <a:pt x="33838" y="42662"/>
                  </a:lnTo>
                  <a:lnTo>
                    <a:pt x="51737" y="24927"/>
                  </a:lnTo>
                  <a:lnTo>
                    <a:pt x="58712" y="1604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197"/>
            <p:cNvSpPr/>
            <p:nvPr/>
          </p:nvSpPr>
          <p:spPr>
            <a:xfrm>
              <a:off x="8295679" y="4143375"/>
              <a:ext cx="17860" cy="105348"/>
            </a:xfrm>
            <a:custGeom>
              <a:avLst/>
              <a:gdLst/>
              <a:ahLst/>
              <a:cxnLst/>
              <a:rect l="0" t="0" r="0" b="0"/>
              <a:pathLst>
                <a:path w="17860" h="105348">
                  <a:moveTo>
                    <a:pt x="17859" y="0"/>
                  </a:moveTo>
                  <a:lnTo>
                    <a:pt x="17859" y="20990"/>
                  </a:lnTo>
                  <a:lnTo>
                    <a:pt x="9482" y="62746"/>
                  </a:lnTo>
                  <a:lnTo>
                    <a:pt x="8182" y="73528"/>
                  </a:lnTo>
                  <a:lnTo>
                    <a:pt x="1274" y="91765"/>
                  </a:lnTo>
                  <a:lnTo>
                    <a:pt x="112" y="105347"/>
                  </a:lnTo>
                  <a:lnTo>
                    <a:pt x="0" y="98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198"/>
            <p:cNvSpPr/>
            <p:nvPr/>
          </p:nvSpPr>
          <p:spPr>
            <a:xfrm>
              <a:off x="8377438" y="4063007"/>
              <a:ext cx="78410" cy="187525"/>
            </a:xfrm>
            <a:custGeom>
              <a:avLst/>
              <a:gdLst/>
              <a:ahLst/>
              <a:cxnLst/>
              <a:rect l="0" t="0" r="0" b="0"/>
              <a:pathLst>
                <a:path w="78410" h="187525">
                  <a:moveTo>
                    <a:pt x="34327" y="0"/>
                  </a:moveTo>
                  <a:lnTo>
                    <a:pt x="34327" y="4741"/>
                  </a:lnTo>
                  <a:lnTo>
                    <a:pt x="29587" y="17170"/>
                  </a:lnTo>
                  <a:lnTo>
                    <a:pt x="27198" y="20377"/>
                  </a:lnTo>
                  <a:lnTo>
                    <a:pt x="19097" y="26874"/>
                  </a:lnTo>
                  <a:lnTo>
                    <a:pt x="11403" y="39493"/>
                  </a:lnTo>
                  <a:lnTo>
                    <a:pt x="7691" y="49956"/>
                  </a:lnTo>
                  <a:lnTo>
                    <a:pt x="1740" y="59341"/>
                  </a:lnTo>
                  <a:lnTo>
                    <a:pt x="0" y="65400"/>
                  </a:lnTo>
                  <a:lnTo>
                    <a:pt x="529" y="68405"/>
                  </a:lnTo>
                  <a:lnTo>
                    <a:pt x="5859" y="80357"/>
                  </a:lnTo>
                  <a:lnTo>
                    <a:pt x="6418" y="83337"/>
                  </a:lnTo>
                  <a:lnTo>
                    <a:pt x="8776" y="85324"/>
                  </a:lnTo>
                  <a:lnTo>
                    <a:pt x="49490" y="101571"/>
                  </a:lnTo>
                  <a:lnTo>
                    <a:pt x="72525" y="119095"/>
                  </a:lnTo>
                  <a:lnTo>
                    <a:pt x="76109" y="125031"/>
                  </a:lnTo>
                  <a:lnTo>
                    <a:pt x="78126" y="136596"/>
                  </a:lnTo>
                  <a:lnTo>
                    <a:pt x="78409" y="141666"/>
                  </a:lnTo>
                  <a:lnTo>
                    <a:pt x="76078" y="149945"/>
                  </a:lnTo>
                  <a:lnTo>
                    <a:pt x="63711" y="166443"/>
                  </a:lnTo>
                  <a:lnTo>
                    <a:pt x="55050" y="174553"/>
                  </a:lnTo>
                  <a:lnTo>
                    <a:pt x="43235" y="180442"/>
                  </a:lnTo>
                  <a:lnTo>
                    <a:pt x="36086" y="186125"/>
                  </a:lnTo>
                  <a:lnTo>
                    <a:pt x="25397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199"/>
            <p:cNvSpPr/>
            <p:nvPr/>
          </p:nvSpPr>
          <p:spPr>
            <a:xfrm>
              <a:off x="5893593" y="4509492"/>
              <a:ext cx="17861" cy="446486"/>
            </a:xfrm>
            <a:custGeom>
              <a:avLst/>
              <a:gdLst/>
              <a:ahLst/>
              <a:cxnLst/>
              <a:rect l="0" t="0" r="0" b="0"/>
              <a:pathLst>
                <a:path w="17861" h="446486">
                  <a:moveTo>
                    <a:pt x="17860" y="0"/>
                  </a:moveTo>
                  <a:lnTo>
                    <a:pt x="10792" y="16781"/>
                  </a:lnTo>
                  <a:lnTo>
                    <a:pt x="9094" y="55051"/>
                  </a:lnTo>
                  <a:lnTo>
                    <a:pt x="13702" y="99069"/>
                  </a:lnTo>
                  <a:lnTo>
                    <a:pt x="11887" y="141030"/>
                  </a:lnTo>
                  <a:lnTo>
                    <a:pt x="9806" y="184882"/>
                  </a:lnTo>
                  <a:lnTo>
                    <a:pt x="9190" y="229295"/>
                  </a:lnTo>
                  <a:lnTo>
                    <a:pt x="9007" y="273873"/>
                  </a:lnTo>
                  <a:lnTo>
                    <a:pt x="4213" y="313760"/>
                  </a:lnTo>
                  <a:lnTo>
                    <a:pt x="1248" y="350715"/>
                  </a:lnTo>
                  <a:lnTo>
                    <a:pt x="370" y="386799"/>
                  </a:lnTo>
                  <a:lnTo>
                    <a:pt x="49" y="427037"/>
                  </a:lnTo>
                  <a:lnTo>
                    <a:pt x="0" y="446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200"/>
            <p:cNvSpPr/>
            <p:nvPr/>
          </p:nvSpPr>
          <p:spPr>
            <a:xfrm>
              <a:off x="6000750" y="4698704"/>
              <a:ext cx="383977" cy="256950"/>
            </a:xfrm>
            <a:custGeom>
              <a:avLst/>
              <a:gdLst/>
              <a:ahLst/>
              <a:cxnLst/>
              <a:rect l="0" t="0" r="0" b="0"/>
              <a:pathLst>
                <a:path w="383977" h="256950">
                  <a:moveTo>
                    <a:pt x="0" y="150116"/>
                  </a:moveTo>
                  <a:lnTo>
                    <a:pt x="12428" y="150116"/>
                  </a:lnTo>
                  <a:lnTo>
                    <a:pt x="18092" y="147470"/>
                  </a:lnTo>
                  <a:lnTo>
                    <a:pt x="23915" y="143980"/>
                  </a:lnTo>
                  <a:lnTo>
                    <a:pt x="33765" y="142014"/>
                  </a:lnTo>
                  <a:lnTo>
                    <a:pt x="48810" y="140439"/>
                  </a:lnTo>
                  <a:lnTo>
                    <a:pt x="90556" y="124945"/>
                  </a:lnTo>
                  <a:lnTo>
                    <a:pt x="109976" y="110381"/>
                  </a:lnTo>
                  <a:lnTo>
                    <a:pt x="136799" y="84708"/>
                  </a:lnTo>
                  <a:lnTo>
                    <a:pt x="140174" y="78712"/>
                  </a:lnTo>
                  <a:lnTo>
                    <a:pt x="147663" y="57663"/>
                  </a:lnTo>
                  <a:lnTo>
                    <a:pt x="140596" y="31548"/>
                  </a:lnTo>
                  <a:lnTo>
                    <a:pt x="135908" y="23005"/>
                  </a:lnTo>
                  <a:lnTo>
                    <a:pt x="108329" y="4009"/>
                  </a:lnTo>
                  <a:lnTo>
                    <a:pt x="96479" y="0"/>
                  </a:lnTo>
                  <a:lnTo>
                    <a:pt x="93093" y="429"/>
                  </a:lnTo>
                  <a:lnTo>
                    <a:pt x="72758" y="10889"/>
                  </a:lnTo>
                  <a:lnTo>
                    <a:pt x="64417" y="19115"/>
                  </a:lnTo>
                  <a:lnTo>
                    <a:pt x="58395" y="29385"/>
                  </a:lnTo>
                  <a:lnTo>
                    <a:pt x="46872" y="72032"/>
                  </a:lnTo>
                  <a:lnTo>
                    <a:pt x="38215" y="112790"/>
                  </a:lnTo>
                  <a:lnTo>
                    <a:pt x="36212" y="149799"/>
                  </a:lnTo>
                  <a:lnTo>
                    <a:pt x="36808" y="185772"/>
                  </a:lnTo>
                  <a:lnTo>
                    <a:pt x="48160" y="225735"/>
                  </a:lnTo>
                  <a:lnTo>
                    <a:pt x="59637" y="248985"/>
                  </a:lnTo>
                  <a:lnTo>
                    <a:pt x="65531" y="253589"/>
                  </a:lnTo>
                  <a:lnTo>
                    <a:pt x="74428" y="256181"/>
                  </a:lnTo>
                  <a:lnTo>
                    <a:pt x="88088" y="256949"/>
                  </a:lnTo>
                  <a:lnTo>
                    <a:pt x="96366" y="254482"/>
                  </a:lnTo>
                  <a:lnTo>
                    <a:pt x="119001" y="241030"/>
                  </a:lnTo>
                  <a:lnTo>
                    <a:pt x="145769" y="202138"/>
                  </a:lnTo>
                  <a:lnTo>
                    <a:pt x="163307" y="158841"/>
                  </a:lnTo>
                  <a:lnTo>
                    <a:pt x="178541" y="114370"/>
                  </a:lnTo>
                  <a:lnTo>
                    <a:pt x="193469" y="70737"/>
                  </a:lnTo>
                  <a:lnTo>
                    <a:pt x="205382" y="46389"/>
                  </a:lnTo>
                  <a:lnTo>
                    <a:pt x="210343" y="38531"/>
                  </a:lnTo>
                  <a:lnTo>
                    <a:pt x="212549" y="31731"/>
                  </a:lnTo>
                  <a:lnTo>
                    <a:pt x="214128" y="29521"/>
                  </a:lnTo>
                  <a:lnTo>
                    <a:pt x="216174" y="28047"/>
                  </a:lnTo>
                  <a:lnTo>
                    <a:pt x="221847" y="25682"/>
                  </a:lnTo>
                  <a:lnTo>
                    <a:pt x="222312" y="26480"/>
                  </a:lnTo>
                  <a:lnTo>
                    <a:pt x="223232" y="67345"/>
                  </a:lnTo>
                  <a:lnTo>
                    <a:pt x="224232" y="89706"/>
                  </a:lnTo>
                  <a:lnTo>
                    <a:pt x="230310" y="107353"/>
                  </a:lnTo>
                  <a:lnTo>
                    <a:pt x="234654" y="141351"/>
                  </a:lnTo>
                  <a:lnTo>
                    <a:pt x="243181" y="167206"/>
                  </a:lnTo>
                  <a:lnTo>
                    <a:pt x="246986" y="173586"/>
                  </a:lnTo>
                  <a:lnTo>
                    <a:pt x="248678" y="179730"/>
                  </a:lnTo>
                  <a:lnTo>
                    <a:pt x="250121" y="181764"/>
                  </a:lnTo>
                  <a:lnTo>
                    <a:pt x="252075" y="183121"/>
                  </a:lnTo>
                  <a:lnTo>
                    <a:pt x="254371" y="184026"/>
                  </a:lnTo>
                  <a:lnTo>
                    <a:pt x="255900" y="185621"/>
                  </a:lnTo>
                  <a:lnTo>
                    <a:pt x="257600" y="190039"/>
                  </a:lnTo>
                  <a:lnTo>
                    <a:pt x="259046" y="190622"/>
                  </a:lnTo>
                  <a:lnTo>
                    <a:pt x="261002" y="190019"/>
                  </a:lnTo>
                  <a:lnTo>
                    <a:pt x="263297" y="188624"/>
                  </a:lnTo>
                  <a:lnTo>
                    <a:pt x="264829" y="186702"/>
                  </a:lnTo>
                  <a:lnTo>
                    <a:pt x="269931" y="176489"/>
                  </a:lnTo>
                  <a:lnTo>
                    <a:pt x="272227" y="173651"/>
                  </a:lnTo>
                  <a:lnTo>
                    <a:pt x="274779" y="165206"/>
                  </a:lnTo>
                  <a:lnTo>
                    <a:pt x="278861" y="149295"/>
                  </a:lnTo>
                  <a:lnTo>
                    <a:pt x="292213" y="114325"/>
                  </a:lnTo>
                  <a:lnTo>
                    <a:pt x="296595" y="96516"/>
                  </a:lnTo>
                  <a:lnTo>
                    <a:pt x="301531" y="78672"/>
                  </a:lnTo>
                  <a:lnTo>
                    <a:pt x="305639" y="60817"/>
                  </a:lnTo>
                  <a:lnTo>
                    <a:pt x="314578" y="34814"/>
                  </a:lnTo>
                  <a:lnTo>
                    <a:pt x="321065" y="25669"/>
                  </a:lnTo>
                  <a:lnTo>
                    <a:pt x="321349" y="30009"/>
                  </a:lnTo>
                  <a:lnTo>
                    <a:pt x="324061" y="34889"/>
                  </a:lnTo>
                  <a:lnTo>
                    <a:pt x="327582" y="40365"/>
                  </a:lnTo>
                  <a:lnTo>
                    <a:pt x="339420" y="82013"/>
                  </a:lnTo>
                  <a:lnTo>
                    <a:pt x="346898" y="111468"/>
                  </a:lnTo>
                  <a:lnTo>
                    <a:pt x="349170" y="145966"/>
                  </a:lnTo>
                  <a:lnTo>
                    <a:pt x="356817" y="158477"/>
                  </a:lnTo>
                  <a:lnTo>
                    <a:pt x="361817" y="158877"/>
                  </a:lnTo>
                  <a:lnTo>
                    <a:pt x="366852" y="156326"/>
                  </a:lnTo>
                  <a:lnTo>
                    <a:pt x="369583" y="154256"/>
                  </a:lnTo>
                  <a:lnTo>
                    <a:pt x="372619" y="146664"/>
                  </a:lnTo>
                  <a:lnTo>
                    <a:pt x="374959" y="137669"/>
                  </a:lnTo>
                  <a:lnTo>
                    <a:pt x="381901" y="123808"/>
                  </a:lnTo>
                  <a:lnTo>
                    <a:pt x="383976" y="1143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201"/>
            <p:cNvSpPr/>
            <p:nvPr/>
          </p:nvSpPr>
          <p:spPr>
            <a:xfrm>
              <a:off x="6403949" y="4705945"/>
              <a:ext cx="105793" cy="201217"/>
            </a:xfrm>
            <a:custGeom>
              <a:avLst/>
              <a:gdLst/>
              <a:ahLst/>
              <a:cxnLst/>
              <a:rect l="0" t="0" r="0" b="0"/>
              <a:pathLst>
                <a:path w="105793" h="201217">
                  <a:moveTo>
                    <a:pt x="43285" y="0"/>
                  </a:moveTo>
                  <a:lnTo>
                    <a:pt x="43285" y="41032"/>
                  </a:lnTo>
                  <a:lnTo>
                    <a:pt x="43285" y="80050"/>
                  </a:lnTo>
                  <a:lnTo>
                    <a:pt x="43285" y="118704"/>
                  </a:lnTo>
                  <a:lnTo>
                    <a:pt x="42293" y="153950"/>
                  </a:lnTo>
                  <a:lnTo>
                    <a:pt x="34190" y="183298"/>
                  </a:lnTo>
                  <a:lnTo>
                    <a:pt x="29983" y="189945"/>
                  </a:lnTo>
                  <a:lnTo>
                    <a:pt x="24806" y="193560"/>
                  </a:lnTo>
                  <a:lnTo>
                    <a:pt x="22036" y="194525"/>
                  </a:lnTo>
                  <a:lnTo>
                    <a:pt x="20189" y="196159"/>
                  </a:lnTo>
                  <a:lnTo>
                    <a:pt x="18138" y="200622"/>
                  </a:lnTo>
                  <a:lnTo>
                    <a:pt x="16598" y="201216"/>
                  </a:lnTo>
                  <a:lnTo>
                    <a:pt x="14580" y="200621"/>
                  </a:lnTo>
                  <a:lnTo>
                    <a:pt x="5536" y="194173"/>
                  </a:lnTo>
                  <a:lnTo>
                    <a:pt x="3236" y="191956"/>
                  </a:lnTo>
                  <a:lnTo>
                    <a:pt x="680" y="184203"/>
                  </a:lnTo>
                  <a:lnTo>
                    <a:pt x="0" y="179356"/>
                  </a:lnTo>
                  <a:lnTo>
                    <a:pt x="1888" y="171326"/>
                  </a:lnTo>
                  <a:lnTo>
                    <a:pt x="5043" y="163457"/>
                  </a:lnTo>
                  <a:lnTo>
                    <a:pt x="11974" y="136496"/>
                  </a:lnTo>
                  <a:lnTo>
                    <a:pt x="19896" y="118936"/>
                  </a:lnTo>
                  <a:lnTo>
                    <a:pt x="28260" y="109746"/>
                  </a:lnTo>
                  <a:lnTo>
                    <a:pt x="58747" y="86879"/>
                  </a:lnTo>
                  <a:lnTo>
                    <a:pt x="62523" y="81731"/>
                  </a:lnTo>
                  <a:lnTo>
                    <a:pt x="72009" y="76013"/>
                  </a:lnTo>
                  <a:lnTo>
                    <a:pt x="81849" y="72479"/>
                  </a:lnTo>
                  <a:lnTo>
                    <a:pt x="96250" y="64772"/>
                  </a:lnTo>
                  <a:lnTo>
                    <a:pt x="105792" y="625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202"/>
            <p:cNvSpPr/>
            <p:nvPr/>
          </p:nvSpPr>
          <p:spPr>
            <a:xfrm>
              <a:off x="6822280" y="4527351"/>
              <a:ext cx="17861" cy="375048"/>
            </a:xfrm>
            <a:custGeom>
              <a:avLst/>
              <a:gdLst/>
              <a:ahLst/>
              <a:cxnLst/>
              <a:rect l="0" t="0" r="0" b="0"/>
              <a:pathLst>
                <a:path w="17861" h="375048">
                  <a:moveTo>
                    <a:pt x="0" y="0"/>
                  </a:moveTo>
                  <a:lnTo>
                    <a:pt x="6137" y="14259"/>
                  </a:lnTo>
                  <a:lnTo>
                    <a:pt x="11414" y="51940"/>
                  </a:lnTo>
                  <a:lnTo>
                    <a:pt x="16586" y="88973"/>
                  </a:lnTo>
                  <a:lnTo>
                    <a:pt x="17483" y="125471"/>
                  </a:lnTo>
                  <a:lnTo>
                    <a:pt x="17748" y="162964"/>
                  </a:lnTo>
                  <a:lnTo>
                    <a:pt x="17827" y="199209"/>
                  </a:lnTo>
                  <a:lnTo>
                    <a:pt x="17851" y="235084"/>
                  </a:lnTo>
                  <a:lnTo>
                    <a:pt x="17859" y="276624"/>
                  </a:lnTo>
                  <a:lnTo>
                    <a:pt x="17860" y="316727"/>
                  </a:lnTo>
                  <a:lnTo>
                    <a:pt x="17860" y="356771"/>
                  </a:lnTo>
                  <a:lnTo>
                    <a:pt x="17860" y="362864"/>
                  </a:lnTo>
                  <a:lnTo>
                    <a:pt x="16868" y="366925"/>
                  </a:lnTo>
                  <a:lnTo>
                    <a:pt x="15215" y="369632"/>
                  </a:lnTo>
                  <a:lnTo>
                    <a:pt x="8930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203"/>
            <p:cNvSpPr/>
            <p:nvPr/>
          </p:nvSpPr>
          <p:spPr>
            <a:xfrm>
              <a:off x="6777632" y="4661822"/>
              <a:ext cx="232173" cy="222515"/>
            </a:xfrm>
            <a:custGeom>
              <a:avLst/>
              <a:gdLst/>
              <a:ahLst/>
              <a:cxnLst/>
              <a:rect l="0" t="0" r="0" b="0"/>
              <a:pathLst>
                <a:path w="232173" h="222515">
                  <a:moveTo>
                    <a:pt x="0" y="88771"/>
                  </a:moveTo>
                  <a:lnTo>
                    <a:pt x="4741" y="93511"/>
                  </a:lnTo>
                  <a:lnTo>
                    <a:pt x="9714" y="95839"/>
                  </a:lnTo>
                  <a:lnTo>
                    <a:pt x="51138" y="102409"/>
                  </a:lnTo>
                  <a:lnTo>
                    <a:pt x="68621" y="105380"/>
                  </a:lnTo>
                  <a:lnTo>
                    <a:pt x="111882" y="98833"/>
                  </a:lnTo>
                  <a:lnTo>
                    <a:pt x="153461" y="85372"/>
                  </a:lnTo>
                  <a:lnTo>
                    <a:pt x="194193" y="61966"/>
                  </a:lnTo>
                  <a:lnTo>
                    <a:pt x="201402" y="55030"/>
                  </a:lnTo>
                  <a:lnTo>
                    <a:pt x="210046" y="40960"/>
                  </a:lnTo>
                  <a:lnTo>
                    <a:pt x="213470" y="26815"/>
                  </a:lnTo>
                  <a:lnTo>
                    <a:pt x="214146" y="14466"/>
                  </a:lnTo>
                  <a:lnTo>
                    <a:pt x="211593" y="8453"/>
                  </a:lnTo>
                  <a:lnTo>
                    <a:pt x="209524" y="5460"/>
                  </a:lnTo>
                  <a:lnTo>
                    <a:pt x="204577" y="2135"/>
                  </a:lnTo>
                  <a:lnTo>
                    <a:pt x="196215" y="262"/>
                  </a:lnTo>
                  <a:lnTo>
                    <a:pt x="193318" y="0"/>
                  </a:lnTo>
                  <a:lnTo>
                    <a:pt x="187454" y="2355"/>
                  </a:lnTo>
                  <a:lnTo>
                    <a:pt x="166495" y="15728"/>
                  </a:lnTo>
                  <a:lnTo>
                    <a:pt x="149196" y="41719"/>
                  </a:lnTo>
                  <a:lnTo>
                    <a:pt x="137987" y="72201"/>
                  </a:lnTo>
                  <a:lnTo>
                    <a:pt x="134478" y="115730"/>
                  </a:lnTo>
                  <a:lnTo>
                    <a:pt x="134016" y="157586"/>
                  </a:lnTo>
                  <a:lnTo>
                    <a:pt x="134969" y="170949"/>
                  </a:lnTo>
                  <a:lnTo>
                    <a:pt x="138700" y="183504"/>
                  </a:lnTo>
                  <a:lnTo>
                    <a:pt x="159107" y="211073"/>
                  </a:lnTo>
                  <a:lnTo>
                    <a:pt x="162627" y="214954"/>
                  </a:lnTo>
                  <a:lnTo>
                    <a:pt x="171828" y="219266"/>
                  </a:lnTo>
                  <a:lnTo>
                    <a:pt x="203775" y="222514"/>
                  </a:lnTo>
                  <a:lnTo>
                    <a:pt x="212275" y="219981"/>
                  </a:lnTo>
                  <a:lnTo>
                    <a:pt x="219360" y="216540"/>
                  </a:lnTo>
                  <a:lnTo>
                    <a:pt x="232172" y="2137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204"/>
            <p:cNvSpPr/>
            <p:nvPr/>
          </p:nvSpPr>
          <p:spPr>
            <a:xfrm>
              <a:off x="7099101" y="4652367"/>
              <a:ext cx="116087" cy="223055"/>
            </a:xfrm>
            <a:custGeom>
              <a:avLst/>
              <a:gdLst/>
              <a:ahLst/>
              <a:cxnLst/>
              <a:rect l="0" t="0" r="0" b="0"/>
              <a:pathLst>
                <a:path w="116087" h="223055">
                  <a:moveTo>
                    <a:pt x="0" y="35719"/>
                  </a:moveTo>
                  <a:lnTo>
                    <a:pt x="0" y="51969"/>
                  </a:lnTo>
                  <a:lnTo>
                    <a:pt x="7068" y="72794"/>
                  </a:lnTo>
                  <a:lnTo>
                    <a:pt x="11413" y="109921"/>
                  </a:lnTo>
                  <a:lnTo>
                    <a:pt x="17293" y="151263"/>
                  </a:lnTo>
                  <a:lnTo>
                    <a:pt x="17785" y="192781"/>
                  </a:lnTo>
                  <a:lnTo>
                    <a:pt x="17859" y="222608"/>
                  </a:lnTo>
                  <a:lnTo>
                    <a:pt x="13120" y="223054"/>
                  </a:lnTo>
                  <a:lnTo>
                    <a:pt x="11723" y="222125"/>
                  </a:lnTo>
                  <a:lnTo>
                    <a:pt x="10792" y="220513"/>
                  </a:lnTo>
                  <a:lnTo>
                    <a:pt x="9757" y="215084"/>
                  </a:lnTo>
                  <a:lnTo>
                    <a:pt x="8952" y="173663"/>
                  </a:lnTo>
                  <a:lnTo>
                    <a:pt x="9924" y="130720"/>
                  </a:lnTo>
                  <a:lnTo>
                    <a:pt x="21359" y="93612"/>
                  </a:lnTo>
                  <a:lnTo>
                    <a:pt x="51170" y="51932"/>
                  </a:lnTo>
                  <a:lnTo>
                    <a:pt x="78683" y="19973"/>
                  </a:lnTo>
                  <a:lnTo>
                    <a:pt x="89871" y="13838"/>
                  </a:lnTo>
                  <a:lnTo>
                    <a:pt x="100467" y="10119"/>
                  </a:lnTo>
                  <a:lnTo>
                    <a:pt x="1160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205"/>
            <p:cNvSpPr/>
            <p:nvPr/>
          </p:nvSpPr>
          <p:spPr>
            <a:xfrm>
              <a:off x="7259835" y="4648477"/>
              <a:ext cx="223243" cy="200344"/>
            </a:xfrm>
            <a:custGeom>
              <a:avLst/>
              <a:gdLst/>
              <a:ahLst/>
              <a:cxnLst/>
              <a:rect l="0" t="0" r="0" b="0"/>
              <a:pathLst>
                <a:path w="223243" h="200344">
                  <a:moveTo>
                    <a:pt x="0" y="66398"/>
                  </a:moveTo>
                  <a:lnTo>
                    <a:pt x="4741" y="71138"/>
                  </a:lnTo>
                  <a:lnTo>
                    <a:pt x="7068" y="76111"/>
                  </a:lnTo>
                  <a:lnTo>
                    <a:pt x="8898" y="117536"/>
                  </a:lnTo>
                  <a:lnTo>
                    <a:pt x="19952" y="157577"/>
                  </a:lnTo>
                  <a:lnTo>
                    <a:pt x="25440" y="175139"/>
                  </a:lnTo>
                  <a:lnTo>
                    <a:pt x="26780" y="198937"/>
                  </a:lnTo>
                  <a:lnTo>
                    <a:pt x="26787" y="195185"/>
                  </a:lnTo>
                  <a:lnTo>
                    <a:pt x="24143" y="190444"/>
                  </a:lnTo>
                  <a:lnTo>
                    <a:pt x="20652" y="185030"/>
                  </a:lnTo>
                  <a:lnTo>
                    <a:pt x="18687" y="175411"/>
                  </a:lnTo>
                  <a:lnTo>
                    <a:pt x="17892" y="131722"/>
                  </a:lnTo>
                  <a:lnTo>
                    <a:pt x="18859" y="109030"/>
                  </a:lnTo>
                  <a:lnTo>
                    <a:pt x="24930" y="91319"/>
                  </a:lnTo>
                  <a:lnTo>
                    <a:pt x="25549" y="85988"/>
                  </a:lnTo>
                  <a:lnTo>
                    <a:pt x="26954" y="82435"/>
                  </a:lnTo>
                  <a:lnTo>
                    <a:pt x="28884" y="80065"/>
                  </a:lnTo>
                  <a:lnTo>
                    <a:pt x="41948" y="69815"/>
                  </a:lnTo>
                  <a:lnTo>
                    <a:pt x="47748" y="67916"/>
                  </a:lnTo>
                  <a:lnTo>
                    <a:pt x="50684" y="68402"/>
                  </a:lnTo>
                  <a:lnTo>
                    <a:pt x="62524" y="73666"/>
                  </a:lnTo>
                  <a:lnTo>
                    <a:pt x="65495" y="74219"/>
                  </a:lnTo>
                  <a:lnTo>
                    <a:pt x="99963" y="91549"/>
                  </a:lnTo>
                  <a:lnTo>
                    <a:pt x="144601" y="93174"/>
                  </a:lnTo>
                  <a:lnTo>
                    <a:pt x="151249" y="90535"/>
                  </a:lnTo>
                  <a:lnTo>
                    <a:pt x="172609" y="72196"/>
                  </a:lnTo>
                  <a:lnTo>
                    <a:pt x="175934" y="63683"/>
                  </a:lnTo>
                  <a:lnTo>
                    <a:pt x="178404" y="54277"/>
                  </a:lnTo>
                  <a:lnTo>
                    <a:pt x="184380" y="42411"/>
                  </a:lnTo>
                  <a:lnTo>
                    <a:pt x="187110" y="20122"/>
                  </a:lnTo>
                  <a:lnTo>
                    <a:pt x="184694" y="13419"/>
                  </a:lnTo>
                  <a:lnTo>
                    <a:pt x="175059" y="1032"/>
                  </a:lnTo>
                  <a:lnTo>
                    <a:pt x="172269" y="0"/>
                  </a:lnTo>
                  <a:lnTo>
                    <a:pt x="169417" y="304"/>
                  </a:lnTo>
                  <a:lnTo>
                    <a:pt x="160662" y="2828"/>
                  </a:lnTo>
                  <a:lnTo>
                    <a:pt x="157709" y="3182"/>
                  </a:lnTo>
                  <a:lnTo>
                    <a:pt x="151783" y="8867"/>
                  </a:lnTo>
                  <a:lnTo>
                    <a:pt x="146835" y="18008"/>
                  </a:lnTo>
                  <a:lnTo>
                    <a:pt x="136094" y="57846"/>
                  </a:lnTo>
                  <a:lnTo>
                    <a:pt x="127499" y="86389"/>
                  </a:lnTo>
                  <a:lnTo>
                    <a:pt x="127112" y="102072"/>
                  </a:lnTo>
                  <a:lnTo>
                    <a:pt x="136105" y="146588"/>
                  </a:lnTo>
                  <a:lnTo>
                    <a:pt x="138361" y="152600"/>
                  </a:lnTo>
                  <a:lnTo>
                    <a:pt x="146161" y="161927"/>
                  </a:lnTo>
                  <a:lnTo>
                    <a:pt x="176389" y="187339"/>
                  </a:lnTo>
                  <a:lnTo>
                    <a:pt x="194549" y="193254"/>
                  </a:lnTo>
                  <a:lnTo>
                    <a:pt x="198160" y="195617"/>
                  </a:lnTo>
                  <a:lnTo>
                    <a:pt x="223242" y="200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206"/>
            <p:cNvSpPr/>
            <p:nvPr/>
          </p:nvSpPr>
          <p:spPr>
            <a:xfrm>
              <a:off x="6850839" y="4982766"/>
              <a:ext cx="525083" cy="17850"/>
            </a:xfrm>
            <a:custGeom>
              <a:avLst/>
              <a:gdLst/>
              <a:ahLst/>
              <a:cxnLst/>
              <a:rect l="0" t="0" r="0" b="0"/>
              <a:pathLst>
                <a:path w="525083" h="17850">
                  <a:moveTo>
                    <a:pt x="51809" y="0"/>
                  </a:moveTo>
                  <a:lnTo>
                    <a:pt x="35028" y="7067"/>
                  </a:lnTo>
                  <a:lnTo>
                    <a:pt x="31691" y="7688"/>
                  </a:lnTo>
                  <a:lnTo>
                    <a:pt x="25340" y="11023"/>
                  </a:lnTo>
                  <a:lnTo>
                    <a:pt x="19209" y="14821"/>
                  </a:lnTo>
                  <a:lnTo>
                    <a:pt x="7189" y="17259"/>
                  </a:lnTo>
                  <a:lnTo>
                    <a:pt x="0" y="17740"/>
                  </a:lnTo>
                  <a:lnTo>
                    <a:pt x="10816" y="17849"/>
                  </a:lnTo>
                  <a:lnTo>
                    <a:pt x="48229" y="8763"/>
                  </a:lnTo>
                  <a:lnTo>
                    <a:pt x="86527" y="2024"/>
                  </a:lnTo>
                  <a:lnTo>
                    <a:pt x="127789" y="400"/>
                  </a:lnTo>
                  <a:lnTo>
                    <a:pt x="167146" y="117"/>
                  </a:lnTo>
                  <a:lnTo>
                    <a:pt x="205487" y="4775"/>
                  </a:lnTo>
                  <a:lnTo>
                    <a:pt x="246722" y="7698"/>
                  </a:lnTo>
                  <a:lnTo>
                    <a:pt x="285619" y="8565"/>
                  </a:lnTo>
                  <a:lnTo>
                    <a:pt x="327020" y="8821"/>
                  </a:lnTo>
                  <a:lnTo>
                    <a:pt x="370706" y="8897"/>
                  </a:lnTo>
                  <a:lnTo>
                    <a:pt x="410329" y="8920"/>
                  </a:lnTo>
                  <a:lnTo>
                    <a:pt x="447205" y="8926"/>
                  </a:lnTo>
                  <a:lnTo>
                    <a:pt x="487732" y="8929"/>
                  </a:lnTo>
                  <a:lnTo>
                    <a:pt x="525082" y="89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207"/>
            <p:cNvSpPr/>
            <p:nvPr/>
          </p:nvSpPr>
          <p:spPr>
            <a:xfrm>
              <a:off x="6902648" y="5019268"/>
              <a:ext cx="580430" cy="61725"/>
            </a:xfrm>
            <a:custGeom>
              <a:avLst/>
              <a:gdLst/>
              <a:ahLst/>
              <a:cxnLst/>
              <a:rect l="0" t="0" r="0" b="0"/>
              <a:pathLst>
                <a:path w="580430" h="61725">
                  <a:moveTo>
                    <a:pt x="0" y="61724"/>
                  </a:moveTo>
                  <a:lnTo>
                    <a:pt x="0" y="56984"/>
                  </a:lnTo>
                  <a:lnTo>
                    <a:pt x="992" y="55587"/>
                  </a:lnTo>
                  <a:lnTo>
                    <a:pt x="2646" y="54656"/>
                  </a:lnTo>
                  <a:lnTo>
                    <a:pt x="41132" y="37636"/>
                  </a:lnTo>
                  <a:lnTo>
                    <a:pt x="84670" y="25951"/>
                  </a:lnTo>
                  <a:lnTo>
                    <a:pt x="123645" y="17059"/>
                  </a:lnTo>
                  <a:lnTo>
                    <a:pt x="162973" y="8141"/>
                  </a:lnTo>
                  <a:lnTo>
                    <a:pt x="192487" y="3184"/>
                  </a:lnTo>
                  <a:lnTo>
                    <a:pt x="225449" y="979"/>
                  </a:lnTo>
                  <a:lnTo>
                    <a:pt x="257296" y="0"/>
                  </a:lnTo>
                  <a:lnTo>
                    <a:pt x="288979" y="557"/>
                  </a:lnTo>
                  <a:lnTo>
                    <a:pt x="322904" y="4111"/>
                  </a:lnTo>
                  <a:lnTo>
                    <a:pt x="357826" y="8998"/>
                  </a:lnTo>
                  <a:lnTo>
                    <a:pt x="392197" y="13486"/>
                  </a:lnTo>
                  <a:lnTo>
                    <a:pt x="424011" y="15480"/>
                  </a:lnTo>
                  <a:lnTo>
                    <a:pt x="465071" y="21344"/>
                  </a:lnTo>
                  <a:lnTo>
                    <a:pt x="502372" y="29365"/>
                  </a:lnTo>
                  <a:lnTo>
                    <a:pt x="542412" y="33834"/>
                  </a:lnTo>
                  <a:lnTo>
                    <a:pt x="580429" y="349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208"/>
            <p:cNvSpPr/>
            <p:nvPr/>
          </p:nvSpPr>
          <p:spPr>
            <a:xfrm>
              <a:off x="7518796" y="4420195"/>
              <a:ext cx="168984" cy="634009"/>
            </a:xfrm>
            <a:custGeom>
              <a:avLst/>
              <a:gdLst/>
              <a:ahLst/>
              <a:cxnLst/>
              <a:rect l="0" t="0" r="0" b="0"/>
              <a:pathLst>
                <a:path w="168984" h="634009">
                  <a:moveTo>
                    <a:pt x="0" y="0"/>
                  </a:moveTo>
                  <a:lnTo>
                    <a:pt x="20376" y="21368"/>
                  </a:lnTo>
                  <a:lnTo>
                    <a:pt x="33460" y="40528"/>
                  </a:lnTo>
                  <a:lnTo>
                    <a:pt x="63826" y="77128"/>
                  </a:lnTo>
                  <a:lnTo>
                    <a:pt x="89688" y="115677"/>
                  </a:lnTo>
                  <a:lnTo>
                    <a:pt x="104684" y="146662"/>
                  </a:lnTo>
                  <a:lnTo>
                    <a:pt x="117964" y="182261"/>
                  </a:lnTo>
                  <a:lnTo>
                    <a:pt x="130481" y="224542"/>
                  </a:lnTo>
                  <a:lnTo>
                    <a:pt x="136596" y="246929"/>
                  </a:lnTo>
                  <a:lnTo>
                    <a:pt x="142658" y="269791"/>
                  </a:lnTo>
                  <a:lnTo>
                    <a:pt x="148684" y="292970"/>
                  </a:lnTo>
                  <a:lnTo>
                    <a:pt x="153693" y="317353"/>
                  </a:lnTo>
                  <a:lnTo>
                    <a:pt x="158025" y="342537"/>
                  </a:lnTo>
                  <a:lnTo>
                    <a:pt x="161904" y="368257"/>
                  </a:lnTo>
                  <a:lnTo>
                    <a:pt x="164492" y="395325"/>
                  </a:lnTo>
                  <a:lnTo>
                    <a:pt x="166216" y="423292"/>
                  </a:lnTo>
                  <a:lnTo>
                    <a:pt x="167366" y="451859"/>
                  </a:lnTo>
                  <a:lnTo>
                    <a:pt x="168131" y="478841"/>
                  </a:lnTo>
                  <a:lnTo>
                    <a:pt x="168643" y="504766"/>
                  </a:lnTo>
                  <a:lnTo>
                    <a:pt x="168983" y="529987"/>
                  </a:lnTo>
                  <a:lnTo>
                    <a:pt x="166716" y="573886"/>
                  </a:lnTo>
                  <a:lnTo>
                    <a:pt x="160734" y="634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7097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2536" y="1862857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fr-CA" dirty="0"/>
          </a:p>
        </p:txBody>
      </p:sp>
      <p:pic>
        <p:nvPicPr>
          <p:cNvPr id="5" name="Picture 2" descr="Image result for native trea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724342"/>
            <a:ext cx="6928987" cy="493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0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54" y="404664"/>
            <a:ext cx="8183880" cy="1051560"/>
          </a:xfrm>
        </p:spPr>
        <p:txBody>
          <a:bodyPr/>
          <a:lstStyle/>
          <a:p>
            <a:r>
              <a:rPr lang="fr-CA" dirty="0" smtClean="0"/>
              <a:t>Les Conséquences du Contact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46449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Après le contact, le mode de vie autochtones a changé drastiquement en 2 façons: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1. Le commerce </a:t>
            </a:r>
            <a:r>
              <a:rPr lang="fr-FR" b="1" u="sng" dirty="0"/>
              <a:t>de la fourrure.</a:t>
            </a:r>
            <a:endParaRPr lang="en-CA" b="1" u="sng" dirty="0"/>
          </a:p>
          <a:p>
            <a:r>
              <a:rPr lang="fr-FR" dirty="0" smtClean="0"/>
              <a:t>Les </a:t>
            </a:r>
            <a:r>
              <a:rPr lang="fr-FR" dirty="0"/>
              <a:t>Premières Nations chassaient les animaux plus </a:t>
            </a:r>
            <a:r>
              <a:rPr lang="fr-FR" dirty="0" smtClean="0"/>
              <a:t>longtemps qui cause des troupeaux à diminuer.</a:t>
            </a:r>
          </a:p>
          <a:p>
            <a:endParaRPr lang="en-CA" dirty="0"/>
          </a:p>
          <a:p>
            <a:r>
              <a:rPr lang="fr-FR" dirty="0" smtClean="0"/>
              <a:t>Les </a:t>
            </a:r>
            <a:r>
              <a:rPr lang="fr-FR" dirty="0"/>
              <a:t>Premières Nations devaient dépendre sur les produits </a:t>
            </a:r>
            <a:r>
              <a:rPr lang="fr-FR" dirty="0" smtClean="0"/>
              <a:t>européens, donc leur système économique disparait.</a:t>
            </a:r>
            <a:endParaRPr lang="en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768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05232"/>
            <a:ext cx="8183880" cy="105156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12" y="1556792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 smtClean="0"/>
              <a:t>2. La Colonisation européenne</a:t>
            </a:r>
          </a:p>
          <a:p>
            <a:r>
              <a:rPr lang="fr-FR" dirty="0" smtClean="0"/>
              <a:t>Les </a:t>
            </a:r>
            <a:r>
              <a:rPr lang="fr-FR" dirty="0"/>
              <a:t>forêts déboisées</a:t>
            </a:r>
            <a:endParaRPr lang="en-CA" dirty="0"/>
          </a:p>
          <a:p>
            <a:r>
              <a:rPr lang="fr-FR" dirty="0" smtClean="0"/>
              <a:t>Les </a:t>
            </a:r>
            <a:r>
              <a:rPr lang="fr-FR" dirty="0"/>
              <a:t>terres clôturées </a:t>
            </a:r>
            <a:endParaRPr lang="en-CA" dirty="0"/>
          </a:p>
          <a:p>
            <a:r>
              <a:rPr lang="fr-FR" dirty="0" smtClean="0"/>
              <a:t>Les </a:t>
            </a:r>
            <a:r>
              <a:rPr lang="fr-FR" dirty="0"/>
              <a:t>colons ne partageaient pas les lacs, rivières, littoraux riches en </a:t>
            </a:r>
            <a:r>
              <a:rPr lang="fr-FR" dirty="0" smtClean="0"/>
              <a:t>nourriture.</a:t>
            </a:r>
            <a:endParaRPr lang="en-CA" dirty="0"/>
          </a:p>
          <a:p>
            <a:r>
              <a:rPr lang="fr-FR" dirty="0" smtClean="0"/>
              <a:t>Les </a:t>
            </a:r>
            <a:r>
              <a:rPr lang="fr-FR" dirty="0"/>
              <a:t>colons croyaient que leur point de vue économique, politique et culturel étaient meilleure.</a:t>
            </a:r>
            <a:endParaRPr lang="en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581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2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La pire conséquence: Les </a:t>
            </a:r>
            <a:r>
              <a:rPr lang="fr-CA" dirty="0" err="1" smtClean="0"/>
              <a:t>Béothuks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r>
              <a:rPr lang="fr-CA" dirty="0" smtClean="0"/>
              <a:t>Les </a:t>
            </a:r>
            <a:r>
              <a:rPr lang="fr-CA" dirty="0" err="1" smtClean="0"/>
              <a:t>Béothuks</a:t>
            </a:r>
            <a:r>
              <a:rPr lang="fr-CA" dirty="0" smtClean="0"/>
              <a:t> étaient un groupe autochtone qui vivaient à l’île de Terre Neuve.</a:t>
            </a:r>
          </a:p>
          <a:p>
            <a:r>
              <a:rPr lang="fr-CA" dirty="0" smtClean="0"/>
              <a:t>Leur économie et mode de vie a changé assez drastiquement pendant le période de contact, qu’ils n’existaient pas maintenant.</a:t>
            </a:r>
          </a:p>
          <a:p>
            <a:endParaRPr lang="fr-CA" dirty="0" smtClean="0"/>
          </a:p>
          <a:p>
            <a:pPr marL="0" indent="0" algn="ctr">
              <a:buNone/>
            </a:pPr>
            <a:r>
              <a:rPr lang="fr-CA" sz="2000" b="1" i="1" dirty="0" smtClean="0"/>
              <a:t>Tournez à p. 39 du texte et fait la feuille du travail.</a:t>
            </a:r>
            <a:endParaRPr lang="fr-CA" sz="2000" b="1" i="1" dirty="0"/>
          </a:p>
        </p:txBody>
      </p:sp>
    </p:spTree>
    <p:extLst>
      <p:ext uri="{BB962C8B-B14F-4D97-AF65-F5344CB8AC3E}">
        <p14:creationId xmlns:p14="http://schemas.microsoft.com/office/powerpoint/2010/main" val="41481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644" y="463853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Le mode de vie au passé: </a:t>
            </a:r>
            <a:br>
              <a:rPr lang="en-CA" dirty="0" smtClean="0"/>
            </a:br>
            <a:r>
              <a:rPr lang="en-CA" dirty="0" smtClean="0"/>
              <a:t>Section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44" y="1515413"/>
            <a:ext cx="8183880" cy="47218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A" u="sng" dirty="0" smtClean="0"/>
              <a:t>Termes à Savoir</a:t>
            </a:r>
          </a:p>
          <a:p>
            <a:endParaRPr lang="fr-CA" b="1" u="sng" dirty="0"/>
          </a:p>
          <a:p>
            <a:r>
              <a:rPr lang="fr-CA" b="1" u="sng" dirty="0" smtClean="0"/>
              <a:t>Production</a:t>
            </a:r>
            <a:r>
              <a:rPr lang="fr-CA" dirty="0" smtClean="0"/>
              <a:t> : 	De créer des biens 						fonctionnels (outils).</a:t>
            </a:r>
          </a:p>
          <a:p>
            <a:endParaRPr lang="fr-CA" dirty="0" smtClean="0"/>
          </a:p>
          <a:p>
            <a:r>
              <a:rPr lang="fr-CA" b="1" u="sng" dirty="0" smtClean="0"/>
              <a:t>Distribution</a:t>
            </a:r>
            <a:r>
              <a:rPr lang="fr-CA" dirty="0" smtClean="0"/>
              <a:t>:	Comment partager des 					biens.</a:t>
            </a:r>
          </a:p>
          <a:p>
            <a:endParaRPr lang="fr-CA" dirty="0" smtClean="0"/>
          </a:p>
          <a:p>
            <a:r>
              <a:rPr lang="fr-CA" b="1" u="sng" dirty="0" smtClean="0"/>
              <a:t>Besoin</a:t>
            </a:r>
            <a:r>
              <a:rPr lang="fr-CA" dirty="0" smtClean="0"/>
              <a:t>: 		Quelque chose nécessaire afin 				de survivre.</a:t>
            </a:r>
          </a:p>
          <a:p>
            <a:endParaRPr lang="fr-CA" dirty="0" smtClean="0"/>
          </a:p>
          <a:p>
            <a:r>
              <a:rPr lang="fr-CA" b="1" u="sng" dirty="0" smtClean="0"/>
              <a:t>Désire</a:t>
            </a:r>
            <a:r>
              <a:rPr lang="fr-CA" dirty="0" smtClean="0"/>
              <a:t>:		Un souhaite à améliorer la vie.</a:t>
            </a:r>
          </a:p>
          <a:p>
            <a:endParaRPr lang="fr-CA" dirty="0" smtClean="0"/>
          </a:p>
          <a:p>
            <a:r>
              <a:rPr lang="fr-CA" b="1" u="sng" dirty="0" smtClean="0"/>
              <a:t>Autochtone</a:t>
            </a:r>
            <a:r>
              <a:rPr lang="fr-CA" dirty="0" smtClean="0"/>
              <a:t>: 	les premiers habitants d’une 				région.</a:t>
            </a:r>
            <a:endParaRPr lang="fr-CA" dirty="0"/>
          </a:p>
        </p:txBody>
      </p:sp>
      <p:sp>
        <p:nvSpPr>
          <p:cNvPr id="4" name="SMARTInkShape-1"/>
          <p:cNvSpPr/>
          <p:nvPr/>
        </p:nvSpPr>
        <p:spPr>
          <a:xfrm>
            <a:off x="5965031" y="2054722"/>
            <a:ext cx="946540" cy="1579661"/>
          </a:xfrm>
          <a:custGeom>
            <a:avLst/>
            <a:gdLst/>
            <a:ahLst/>
            <a:cxnLst/>
            <a:rect l="0" t="0" r="0" b="0"/>
            <a:pathLst>
              <a:path w="946540" h="1579661">
                <a:moveTo>
                  <a:pt x="0" y="43754"/>
                </a:moveTo>
                <a:lnTo>
                  <a:pt x="0" y="36066"/>
                </a:lnTo>
                <a:lnTo>
                  <a:pt x="15376" y="11868"/>
                </a:lnTo>
                <a:lnTo>
                  <a:pt x="22047" y="9739"/>
                </a:lnTo>
                <a:lnTo>
                  <a:pt x="63460" y="0"/>
                </a:lnTo>
                <a:lnTo>
                  <a:pt x="98121" y="1929"/>
                </a:lnTo>
                <a:lnTo>
                  <a:pt x="124984" y="11518"/>
                </a:lnTo>
                <a:lnTo>
                  <a:pt x="168668" y="38260"/>
                </a:lnTo>
                <a:lnTo>
                  <a:pt x="195668" y="64350"/>
                </a:lnTo>
                <a:lnTo>
                  <a:pt x="211434" y="89214"/>
                </a:lnTo>
                <a:lnTo>
                  <a:pt x="228816" y="133158"/>
                </a:lnTo>
                <a:lnTo>
                  <a:pt x="239288" y="172973"/>
                </a:lnTo>
                <a:lnTo>
                  <a:pt x="249616" y="215827"/>
                </a:lnTo>
                <a:lnTo>
                  <a:pt x="250942" y="229181"/>
                </a:lnTo>
                <a:lnTo>
                  <a:pt x="257709" y="250858"/>
                </a:lnTo>
                <a:lnTo>
                  <a:pt x="258939" y="291534"/>
                </a:lnTo>
                <a:lnTo>
                  <a:pt x="259947" y="306789"/>
                </a:lnTo>
                <a:lnTo>
                  <a:pt x="267339" y="337714"/>
                </a:lnTo>
                <a:lnTo>
                  <a:pt x="268637" y="345059"/>
                </a:lnTo>
                <a:lnTo>
                  <a:pt x="282705" y="385989"/>
                </a:lnTo>
                <a:lnTo>
                  <a:pt x="285840" y="397063"/>
                </a:lnTo>
                <a:lnTo>
                  <a:pt x="291618" y="407620"/>
                </a:lnTo>
                <a:lnTo>
                  <a:pt x="294765" y="421883"/>
                </a:lnTo>
                <a:lnTo>
                  <a:pt x="301568" y="436093"/>
                </a:lnTo>
                <a:lnTo>
                  <a:pt x="307946" y="453195"/>
                </a:lnTo>
                <a:lnTo>
                  <a:pt x="321648" y="471813"/>
                </a:lnTo>
                <a:lnTo>
                  <a:pt x="324565" y="474978"/>
                </a:lnTo>
                <a:lnTo>
                  <a:pt x="327805" y="483787"/>
                </a:lnTo>
                <a:lnTo>
                  <a:pt x="330239" y="493325"/>
                </a:lnTo>
                <a:lnTo>
                  <a:pt x="339885" y="507532"/>
                </a:lnTo>
                <a:lnTo>
                  <a:pt x="372078" y="549518"/>
                </a:lnTo>
                <a:lnTo>
                  <a:pt x="381994" y="558625"/>
                </a:lnTo>
                <a:lnTo>
                  <a:pt x="396068" y="568600"/>
                </a:lnTo>
                <a:lnTo>
                  <a:pt x="416474" y="592597"/>
                </a:lnTo>
                <a:lnTo>
                  <a:pt x="440693" y="605095"/>
                </a:lnTo>
                <a:lnTo>
                  <a:pt x="452596" y="617646"/>
                </a:lnTo>
                <a:lnTo>
                  <a:pt x="495018" y="638253"/>
                </a:lnTo>
                <a:lnTo>
                  <a:pt x="511247" y="641913"/>
                </a:lnTo>
                <a:lnTo>
                  <a:pt x="523771" y="647848"/>
                </a:lnTo>
                <a:lnTo>
                  <a:pt x="568414" y="658994"/>
                </a:lnTo>
                <a:lnTo>
                  <a:pt x="605596" y="659868"/>
                </a:lnTo>
                <a:lnTo>
                  <a:pt x="614105" y="657241"/>
                </a:lnTo>
                <a:lnTo>
                  <a:pt x="622185" y="653759"/>
                </a:lnTo>
                <a:lnTo>
                  <a:pt x="647984" y="650225"/>
                </a:lnTo>
                <a:lnTo>
                  <a:pt x="660617" y="643954"/>
                </a:lnTo>
                <a:lnTo>
                  <a:pt x="687554" y="642044"/>
                </a:lnTo>
                <a:lnTo>
                  <a:pt x="682835" y="642044"/>
                </a:lnTo>
                <a:lnTo>
                  <a:pt x="681442" y="643036"/>
                </a:lnTo>
                <a:lnTo>
                  <a:pt x="680513" y="644689"/>
                </a:lnTo>
                <a:lnTo>
                  <a:pt x="678901" y="651138"/>
                </a:lnTo>
                <a:lnTo>
                  <a:pt x="678688" y="658553"/>
                </a:lnTo>
                <a:lnTo>
                  <a:pt x="673926" y="664243"/>
                </a:lnTo>
                <a:lnTo>
                  <a:pt x="673518" y="666765"/>
                </a:lnTo>
                <a:lnTo>
                  <a:pt x="674238" y="669439"/>
                </a:lnTo>
                <a:lnTo>
                  <a:pt x="676693" y="675055"/>
                </a:lnTo>
                <a:lnTo>
                  <a:pt x="677783" y="680858"/>
                </a:lnTo>
                <a:lnTo>
                  <a:pt x="667234" y="724895"/>
                </a:lnTo>
                <a:lnTo>
                  <a:pt x="662068" y="741973"/>
                </a:lnTo>
                <a:lnTo>
                  <a:pt x="660812" y="783042"/>
                </a:lnTo>
                <a:lnTo>
                  <a:pt x="661791" y="805691"/>
                </a:lnTo>
                <a:lnTo>
                  <a:pt x="667866" y="822682"/>
                </a:lnTo>
                <a:lnTo>
                  <a:pt x="670474" y="843543"/>
                </a:lnTo>
                <a:lnTo>
                  <a:pt x="675791" y="854103"/>
                </a:lnTo>
                <a:lnTo>
                  <a:pt x="679397" y="879318"/>
                </a:lnTo>
                <a:lnTo>
                  <a:pt x="684718" y="889838"/>
                </a:lnTo>
                <a:lnTo>
                  <a:pt x="687729" y="904090"/>
                </a:lnTo>
                <a:lnTo>
                  <a:pt x="702982" y="934693"/>
                </a:lnTo>
                <a:lnTo>
                  <a:pt x="705342" y="941774"/>
                </a:lnTo>
                <a:lnTo>
                  <a:pt x="719588" y="966594"/>
                </a:lnTo>
                <a:lnTo>
                  <a:pt x="730108" y="993209"/>
                </a:lnTo>
                <a:lnTo>
                  <a:pt x="762010" y="1033702"/>
                </a:lnTo>
                <a:lnTo>
                  <a:pt x="800696" y="1076600"/>
                </a:lnTo>
                <a:lnTo>
                  <a:pt x="830460" y="1109033"/>
                </a:lnTo>
                <a:lnTo>
                  <a:pt x="848320" y="1132625"/>
                </a:lnTo>
                <a:lnTo>
                  <a:pt x="857249" y="1144588"/>
                </a:lnTo>
                <a:lnTo>
                  <a:pt x="887015" y="1188378"/>
                </a:lnTo>
                <a:lnTo>
                  <a:pt x="906320" y="1211503"/>
                </a:lnTo>
                <a:lnTo>
                  <a:pt x="924891" y="1252508"/>
                </a:lnTo>
                <a:lnTo>
                  <a:pt x="935533" y="1293927"/>
                </a:lnTo>
                <a:lnTo>
                  <a:pt x="937683" y="1304831"/>
                </a:lnTo>
                <a:lnTo>
                  <a:pt x="943479" y="1318533"/>
                </a:lnTo>
                <a:lnTo>
                  <a:pt x="946367" y="1362314"/>
                </a:lnTo>
                <a:lnTo>
                  <a:pt x="946539" y="1404273"/>
                </a:lnTo>
                <a:lnTo>
                  <a:pt x="945553" y="1420979"/>
                </a:lnTo>
                <a:lnTo>
                  <a:pt x="931101" y="1455201"/>
                </a:lnTo>
                <a:lnTo>
                  <a:pt x="928768" y="1465807"/>
                </a:lnTo>
                <a:lnTo>
                  <a:pt x="921832" y="1480699"/>
                </a:lnTo>
                <a:lnTo>
                  <a:pt x="919688" y="1487061"/>
                </a:lnTo>
                <a:lnTo>
                  <a:pt x="881053" y="1529058"/>
                </a:lnTo>
                <a:lnTo>
                  <a:pt x="875105" y="1532366"/>
                </a:lnTo>
                <a:lnTo>
                  <a:pt x="869154" y="1534828"/>
                </a:lnTo>
                <a:lnTo>
                  <a:pt x="839390" y="1559204"/>
                </a:lnTo>
                <a:lnTo>
                  <a:pt x="824507" y="1562451"/>
                </a:lnTo>
                <a:lnTo>
                  <a:pt x="803671" y="157966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1" name="SMARTInkShape-Group2"/>
          <p:cNvGrpSpPr/>
          <p:nvPr/>
        </p:nvGrpSpPr>
        <p:grpSpPr>
          <a:xfrm>
            <a:off x="6245636" y="1169825"/>
            <a:ext cx="2460329" cy="1910918"/>
            <a:chOff x="6245636" y="1169825"/>
            <a:chExt cx="2460329" cy="1910918"/>
          </a:xfrm>
        </p:grpSpPr>
        <p:sp>
          <p:nvSpPr>
            <p:cNvPr id="5" name="SMARTInkShape-2"/>
            <p:cNvSpPr/>
            <p:nvPr/>
          </p:nvSpPr>
          <p:spPr>
            <a:xfrm>
              <a:off x="6245636" y="1928812"/>
              <a:ext cx="139091" cy="214314"/>
            </a:xfrm>
            <a:custGeom>
              <a:avLst/>
              <a:gdLst/>
              <a:ahLst/>
              <a:cxnLst/>
              <a:rect l="0" t="0" r="0" b="0"/>
              <a:pathLst>
                <a:path w="139091" h="214314">
                  <a:moveTo>
                    <a:pt x="5145" y="0"/>
                  </a:moveTo>
                  <a:lnTo>
                    <a:pt x="0" y="0"/>
                  </a:lnTo>
                  <a:lnTo>
                    <a:pt x="2197" y="0"/>
                  </a:lnTo>
                  <a:lnTo>
                    <a:pt x="3179" y="992"/>
                  </a:lnTo>
                  <a:lnTo>
                    <a:pt x="4272" y="4741"/>
                  </a:lnTo>
                  <a:lnTo>
                    <a:pt x="4886" y="12429"/>
                  </a:lnTo>
                  <a:lnTo>
                    <a:pt x="7676" y="18092"/>
                  </a:lnTo>
                  <a:lnTo>
                    <a:pt x="9809" y="20991"/>
                  </a:lnTo>
                  <a:lnTo>
                    <a:pt x="14824" y="24213"/>
                  </a:lnTo>
                  <a:lnTo>
                    <a:pt x="17552" y="25071"/>
                  </a:lnTo>
                  <a:lnTo>
                    <a:pt x="19369" y="26636"/>
                  </a:lnTo>
                  <a:lnTo>
                    <a:pt x="32505" y="44814"/>
                  </a:lnTo>
                  <a:lnTo>
                    <a:pt x="41033" y="56273"/>
                  </a:lnTo>
                  <a:lnTo>
                    <a:pt x="67657" y="100159"/>
                  </a:lnTo>
                  <a:lnTo>
                    <a:pt x="81544" y="122110"/>
                  </a:lnTo>
                  <a:lnTo>
                    <a:pt x="87374" y="140831"/>
                  </a:lnTo>
                  <a:lnTo>
                    <a:pt x="126198" y="184540"/>
                  </a:lnTo>
                  <a:lnTo>
                    <a:pt x="132023" y="196452"/>
                  </a:lnTo>
                  <a:lnTo>
                    <a:pt x="137695" y="203619"/>
                  </a:lnTo>
                  <a:lnTo>
                    <a:pt x="139090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3"/>
            <p:cNvSpPr/>
            <p:nvPr/>
          </p:nvSpPr>
          <p:spPr>
            <a:xfrm>
              <a:off x="6295429" y="1821656"/>
              <a:ext cx="89298" cy="116087"/>
            </a:xfrm>
            <a:custGeom>
              <a:avLst/>
              <a:gdLst/>
              <a:ahLst/>
              <a:cxnLst/>
              <a:rect l="0" t="0" r="0" b="0"/>
              <a:pathLst>
                <a:path w="89298" h="116087">
                  <a:moveTo>
                    <a:pt x="0" y="0"/>
                  </a:moveTo>
                  <a:lnTo>
                    <a:pt x="21328" y="0"/>
                  </a:lnTo>
                  <a:lnTo>
                    <a:pt x="27007" y="2646"/>
                  </a:lnTo>
                  <a:lnTo>
                    <a:pt x="47638" y="20991"/>
                  </a:lnTo>
                  <a:lnTo>
                    <a:pt x="67470" y="49783"/>
                  </a:lnTo>
                  <a:lnTo>
                    <a:pt x="78971" y="82071"/>
                  </a:lnTo>
                  <a:lnTo>
                    <a:pt x="80332" y="105359"/>
                  </a:lnTo>
                  <a:lnTo>
                    <a:pt x="81335" y="105959"/>
                  </a:lnTo>
                  <a:lnTo>
                    <a:pt x="85097" y="106624"/>
                  </a:lnTo>
                  <a:lnTo>
                    <a:pt x="86497" y="107794"/>
                  </a:lnTo>
                  <a:lnTo>
                    <a:pt x="89297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"/>
            <p:cNvSpPr/>
            <p:nvPr/>
          </p:nvSpPr>
          <p:spPr>
            <a:xfrm>
              <a:off x="6447277" y="1884207"/>
              <a:ext cx="124973" cy="133781"/>
            </a:xfrm>
            <a:custGeom>
              <a:avLst/>
              <a:gdLst/>
              <a:ahLst/>
              <a:cxnLst/>
              <a:rect l="0" t="0" r="0" b="0"/>
              <a:pathLst>
                <a:path w="124973" h="133781">
                  <a:moveTo>
                    <a:pt x="26746" y="98183"/>
                  </a:moveTo>
                  <a:lnTo>
                    <a:pt x="34434" y="98183"/>
                  </a:lnTo>
                  <a:lnTo>
                    <a:pt x="51467" y="83362"/>
                  </a:lnTo>
                  <a:lnTo>
                    <a:pt x="56916" y="81674"/>
                  </a:lnTo>
                  <a:lnTo>
                    <a:pt x="58766" y="80232"/>
                  </a:lnTo>
                  <a:lnTo>
                    <a:pt x="69317" y="62285"/>
                  </a:lnTo>
                  <a:lnTo>
                    <a:pt x="71313" y="32508"/>
                  </a:lnTo>
                  <a:lnTo>
                    <a:pt x="71358" y="25008"/>
                  </a:lnTo>
                  <a:lnTo>
                    <a:pt x="70378" y="22611"/>
                  </a:lnTo>
                  <a:lnTo>
                    <a:pt x="68733" y="21013"/>
                  </a:lnTo>
                  <a:lnTo>
                    <a:pt x="66642" y="19947"/>
                  </a:lnTo>
                  <a:lnTo>
                    <a:pt x="65250" y="18245"/>
                  </a:lnTo>
                  <a:lnTo>
                    <a:pt x="60369" y="8383"/>
                  </a:lnTo>
                  <a:lnTo>
                    <a:pt x="54885" y="1621"/>
                  </a:lnTo>
                  <a:lnTo>
                    <a:pt x="51489" y="697"/>
                  </a:lnTo>
                  <a:lnTo>
                    <a:pt x="32579" y="0"/>
                  </a:lnTo>
                  <a:lnTo>
                    <a:pt x="26693" y="2622"/>
                  </a:lnTo>
                  <a:lnTo>
                    <a:pt x="23734" y="4710"/>
                  </a:lnTo>
                  <a:lnTo>
                    <a:pt x="20446" y="9676"/>
                  </a:lnTo>
                  <a:lnTo>
                    <a:pt x="17993" y="15191"/>
                  </a:lnTo>
                  <a:lnTo>
                    <a:pt x="3680" y="33722"/>
                  </a:lnTo>
                  <a:lnTo>
                    <a:pt x="284" y="58664"/>
                  </a:lnTo>
                  <a:lnTo>
                    <a:pt x="0" y="79003"/>
                  </a:lnTo>
                  <a:lnTo>
                    <a:pt x="2622" y="87344"/>
                  </a:lnTo>
                  <a:lnTo>
                    <a:pt x="15404" y="106946"/>
                  </a:lnTo>
                  <a:lnTo>
                    <a:pt x="17737" y="112992"/>
                  </a:lnTo>
                  <a:lnTo>
                    <a:pt x="22081" y="118986"/>
                  </a:lnTo>
                  <a:lnTo>
                    <a:pt x="27319" y="122312"/>
                  </a:lnTo>
                  <a:lnTo>
                    <a:pt x="61928" y="133281"/>
                  </a:lnTo>
                  <a:lnTo>
                    <a:pt x="74265" y="133780"/>
                  </a:lnTo>
                  <a:lnTo>
                    <a:pt x="95169" y="126203"/>
                  </a:lnTo>
                  <a:lnTo>
                    <a:pt x="110348" y="112652"/>
                  </a:lnTo>
                  <a:lnTo>
                    <a:pt x="113512" y="106929"/>
                  </a:lnTo>
                  <a:lnTo>
                    <a:pt x="115543" y="99911"/>
                  </a:lnTo>
                  <a:lnTo>
                    <a:pt x="120636" y="93955"/>
                  </a:lnTo>
                  <a:lnTo>
                    <a:pt x="123044" y="86052"/>
                  </a:lnTo>
                  <a:lnTo>
                    <a:pt x="124972" y="624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5"/>
            <p:cNvSpPr/>
            <p:nvPr/>
          </p:nvSpPr>
          <p:spPr>
            <a:xfrm>
              <a:off x="6474023" y="1687711"/>
              <a:ext cx="26790" cy="98227"/>
            </a:xfrm>
            <a:custGeom>
              <a:avLst/>
              <a:gdLst/>
              <a:ahLst/>
              <a:cxnLst/>
              <a:rect l="0" t="0" r="0" b="0"/>
              <a:pathLst>
                <a:path w="26790" h="98227">
                  <a:moveTo>
                    <a:pt x="0" y="98226"/>
                  </a:moveTo>
                  <a:lnTo>
                    <a:pt x="0" y="71363"/>
                  </a:lnTo>
                  <a:lnTo>
                    <a:pt x="2646" y="63798"/>
                  </a:lnTo>
                  <a:lnTo>
                    <a:pt x="6136" y="57128"/>
                  </a:lnTo>
                  <a:lnTo>
                    <a:pt x="17952" y="21678"/>
                  </a:lnTo>
                  <a:lnTo>
                    <a:pt x="24749" y="9096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"/>
            <p:cNvSpPr/>
            <p:nvPr/>
          </p:nvSpPr>
          <p:spPr>
            <a:xfrm>
              <a:off x="6608003" y="1716268"/>
              <a:ext cx="187451" cy="185223"/>
            </a:xfrm>
            <a:custGeom>
              <a:avLst/>
              <a:gdLst/>
              <a:ahLst/>
              <a:cxnLst/>
              <a:rect l="0" t="0" r="0" b="0"/>
              <a:pathLst>
                <a:path w="187451" h="185223">
                  <a:moveTo>
                    <a:pt x="26754" y="25021"/>
                  </a:moveTo>
                  <a:lnTo>
                    <a:pt x="26754" y="37450"/>
                  </a:lnTo>
                  <a:lnTo>
                    <a:pt x="24109" y="43113"/>
                  </a:lnTo>
                  <a:lnTo>
                    <a:pt x="20618" y="48937"/>
                  </a:lnTo>
                  <a:lnTo>
                    <a:pt x="8803" y="90857"/>
                  </a:lnTo>
                  <a:lnTo>
                    <a:pt x="1325" y="120317"/>
                  </a:lnTo>
                  <a:lnTo>
                    <a:pt x="0" y="160548"/>
                  </a:lnTo>
                  <a:lnTo>
                    <a:pt x="2627" y="167276"/>
                  </a:lnTo>
                  <a:lnTo>
                    <a:pt x="6109" y="173573"/>
                  </a:lnTo>
                  <a:lnTo>
                    <a:pt x="7657" y="179680"/>
                  </a:lnTo>
                  <a:lnTo>
                    <a:pt x="9062" y="181705"/>
                  </a:lnTo>
                  <a:lnTo>
                    <a:pt x="10991" y="183055"/>
                  </a:lnTo>
                  <a:lnTo>
                    <a:pt x="15780" y="184555"/>
                  </a:lnTo>
                  <a:lnTo>
                    <a:pt x="21216" y="185222"/>
                  </a:lnTo>
                  <a:lnTo>
                    <a:pt x="26938" y="182872"/>
                  </a:lnTo>
                  <a:lnTo>
                    <a:pt x="29854" y="180857"/>
                  </a:lnTo>
                  <a:lnTo>
                    <a:pt x="51698" y="174711"/>
                  </a:lnTo>
                  <a:lnTo>
                    <a:pt x="55290" y="172439"/>
                  </a:lnTo>
                  <a:lnTo>
                    <a:pt x="65086" y="159761"/>
                  </a:lnTo>
                  <a:lnTo>
                    <a:pt x="77170" y="134382"/>
                  </a:lnTo>
                  <a:lnTo>
                    <a:pt x="88353" y="90591"/>
                  </a:lnTo>
                  <a:lnTo>
                    <a:pt x="89985" y="75758"/>
                  </a:lnTo>
                  <a:lnTo>
                    <a:pt x="98182" y="51859"/>
                  </a:lnTo>
                  <a:lnTo>
                    <a:pt x="93448" y="56565"/>
                  </a:lnTo>
                  <a:lnTo>
                    <a:pt x="91122" y="61530"/>
                  </a:lnTo>
                  <a:lnTo>
                    <a:pt x="89370" y="86362"/>
                  </a:lnTo>
                  <a:lnTo>
                    <a:pt x="91956" y="94617"/>
                  </a:lnTo>
                  <a:lnTo>
                    <a:pt x="95420" y="101593"/>
                  </a:lnTo>
                  <a:lnTo>
                    <a:pt x="96961" y="108001"/>
                  </a:lnTo>
                  <a:lnTo>
                    <a:pt x="98364" y="110107"/>
                  </a:lnTo>
                  <a:lnTo>
                    <a:pt x="100291" y="111510"/>
                  </a:lnTo>
                  <a:lnTo>
                    <a:pt x="105078" y="113070"/>
                  </a:lnTo>
                  <a:lnTo>
                    <a:pt x="123892" y="114153"/>
                  </a:lnTo>
                  <a:lnTo>
                    <a:pt x="132103" y="111599"/>
                  </a:lnTo>
                  <a:lnTo>
                    <a:pt x="148556" y="99077"/>
                  </a:lnTo>
                  <a:lnTo>
                    <a:pt x="163298" y="87458"/>
                  </a:lnTo>
                  <a:lnTo>
                    <a:pt x="168385" y="84505"/>
                  </a:lnTo>
                  <a:lnTo>
                    <a:pt x="171777" y="80552"/>
                  </a:lnTo>
                  <a:lnTo>
                    <a:pt x="185230" y="45292"/>
                  </a:lnTo>
                  <a:lnTo>
                    <a:pt x="187450" y="13157"/>
                  </a:lnTo>
                  <a:lnTo>
                    <a:pt x="184826" y="7180"/>
                  </a:lnTo>
                  <a:lnTo>
                    <a:pt x="182737" y="4198"/>
                  </a:lnTo>
                  <a:lnTo>
                    <a:pt x="179360" y="2209"/>
                  </a:lnTo>
                  <a:lnTo>
                    <a:pt x="170317" y="0"/>
                  </a:lnTo>
                  <a:lnTo>
                    <a:pt x="166118" y="403"/>
                  </a:lnTo>
                  <a:lnTo>
                    <a:pt x="144375" y="6076"/>
                  </a:lnTo>
                  <a:lnTo>
                    <a:pt x="107121" y="71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"/>
            <p:cNvSpPr/>
            <p:nvPr/>
          </p:nvSpPr>
          <p:spPr>
            <a:xfrm>
              <a:off x="6795491" y="1607502"/>
              <a:ext cx="151687" cy="114642"/>
            </a:xfrm>
            <a:custGeom>
              <a:avLst/>
              <a:gdLst/>
              <a:ahLst/>
              <a:cxnLst/>
              <a:rect l="0" t="0" r="0" b="0"/>
              <a:pathLst>
                <a:path w="151687" h="114642">
                  <a:moveTo>
                    <a:pt x="0" y="35560"/>
                  </a:moveTo>
                  <a:lnTo>
                    <a:pt x="4741" y="35560"/>
                  </a:lnTo>
                  <a:lnTo>
                    <a:pt x="6137" y="36552"/>
                  </a:lnTo>
                  <a:lnTo>
                    <a:pt x="7068" y="38206"/>
                  </a:lnTo>
                  <a:lnTo>
                    <a:pt x="8685" y="44655"/>
                  </a:lnTo>
                  <a:lnTo>
                    <a:pt x="8822" y="48863"/>
                  </a:lnTo>
                  <a:lnTo>
                    <a:pt x="11528" y="54041"/>
                  </a:lnTo>
                  <a:lnTo>
                    <a:pt x="23163" y="68384"/>
                  </a:lnTo>
                  <a:lnTo>
                    <a:pt x="28720" y="80225"/>
                  </a:lnTo>
                  <a:lnTo>
                    <a:pt x="32608" y="86169"/>
                  </a:lnTo>
                  <a:lnTo>
                    <a:pt x="35790" y="95094"/>
                  </a:lnTo>
                  <a:lnTo>
                    <a:pt x="43286" y="105234"/>
                  </a:lnTo>
                  <a:lnTo>
                    <a:pt x="46689" y="106214"/>
                  </a:lnTo>
                  <a:lnTo>
                    <a:pt x="48986" y="106475"/>
                  </a:lnTo>
                  <a:lnTo>
                    <a:pt x="50517" y="107642"/>
                  </a:lnTo>
                  <a:lnTo>
                    <a:pt x="53175" y="114641"/>
                  </a:lnTo>
                  <a:lnTo>
                    <a:pt x="53544" y="108126"/>
                  </a:lnTo>
                  <a:lnTo>
                    <a:pt x="50918" y="107499"/>
                  </a:lnTo>
                  <a:lnTo>
                    <a:pt x="48828" y="107332"/>
                  </a:lnTo>
                  <a:lnTo>
                    <a:pt x="47436" y="106228"/>
                  </a:lnTo>
                  <a:lnTo>
                    <a:pt x="45888" y="102356"/>
                  </a:lnTo>
                  <a:lnTo>
                    <a:pt x="43730" y="83088"/>
                  </a:lnTo>
                  <a:lnTo>
                    <a:pt x="38534" y="73235"/>
                  </a:lnTo>
                  <a:lnTo>
                    <a:pt x="35829" y="37140"/>
                  </a:lnTo>
                  <a:lnTo>
                    <a:pt x="38414" y="28655"/>
                  </a:lnTo>
                  <a:lnTo>
                    <a:pt x="41878" y="21577"/>
                  </a:lnTo>
                  <a:lnTo>
                    <a:pt x="44821" y="12015"/>
                  </a:lnTo>
                  <a:lnTo>
                    <a:pt x="49025" y="5913"/>
                  </a:lnTo>
                  <a:lnTo>
                    <a:pt x="54201" y="2540"/>
                  </a:lnTo>
                  <a:lnTo>
                    <a:pt x="65608" y="375"/>
                  </a:lnTo>
                  <a:lnTo>
                    <a:pt x="74452" y="0"/>
                  </a:lnTo>
                  <a:lnTo>
                    <a:pt x="80384" y="2558"/>
                  </a:lnTo>
                  <a:lnTo>
                    <a:pt x="83355" y="4629"/>
                  </a:lnTo>
                  <a:lnTo>
                    <a:pt x="86656" y="9576"/>
                  </a:lnTo>
                  <a:lnTo>
                    <a:pt x="87536" y="12284"/>
                  </a:lnTo>
                  <a:lnTo>
                    <a:pt x="89116" y="14090"/>
                  </a:lnTo>
                  <a:lnTo>
                    <a:pt x="101573" y="21966"/>
                  </a:lnTo>
                  <a:lnTo>
                    <a:pt x="104675" y="27203"/>
                  </a:lnTo>
                  <a:lnTo>
                    <a:pt x="107046" y="32838"/>
                  </a:lnTo>
                  <a:lnTo>
                    <a:pt x="119440" y="47500"/>
                  </a:lnTo>
                  <a:lnTo>
                    <a:pt x="125184" y="50789"/>
                  </a:lnTo>
                  <a:lnTo>
                    <a:pt x="128104" y="51666"/>
                  </a:lnTo>
                  <a:lnTo>
                    <a:pt x="130052" y="53243"/>
                  </a:lnTo>
                  <a:lnTo>
                    <a:pt x="141482" y="69625"/>
                  </a:lnTo>
                  <a:lnTo>
                    <a:pt x="144903" y="70544"/>
                  </a:lnTo>
                  <a:lnTo>
                    <a:pt x="151686" y="71266"/>
                  </a:lnTo>
                  <a:lnTo>
                    <a:pt x="142875" y="712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8"/>
            <p:cNvSpPr/>
            <p:nvPr/>
          </p:nvSpPr>
          <p:spPr>
            <a:xfrm>
              <a:off x="6938476" y="1535906"/>
              <a:ext cx="80104" cy="102945"/>
            </a:xfrm>
            <a:custGeom>
              <a:avLst/>
              <a:gdLst/>
              <a:ahLst/>
              <a:cxnLst/>
              <a:rect l="0" t="0" r="0" b="0"/>
              <a:pathLst>
                <a:path w="80104" h="102945">
                  <a:moveTo>
                    <a:pt x="8820" y="17860"/>
                  </a:moveTo>
                  <a:lnTo>
                    <a:pt x="1132" y="17860"/>
                  </a:lnTo>
                  <a:lnTo>
                    <a:pt x="0" y="37977"/>
                  </a:lnTo>
                  <a:lnTo>
                    <a:pt x="8454" y="78768"/>
                  </a:lnTo>
                  <a:lnTo>
                    <a:pt x="8712" y="90918"/>
                  </a:lnTo>
                  <a:lnTo>
                    <a:pt x="9741" y="93354"/>
                  </a:lnTo>
                  <a:lnTo>
                    <a:pt x="11418" y="94978"/>
                  </a:lnTo>
                  <a:lnTo>
                    <a:pt x="18520" y="99910"/>
                  </a:lnTo>
                  <a:lnTo>
                    <a:pt x="21239" y="102326"/>
                  </a:lnTo>
                  <a:lnTo>
                    <a:pt x="24046" y="102944"/>
                  </a:lnTo>
                  <a:lnTo>
                    <a:pt x="26908" y="102364"/>
                  </a:lnTo>
                  <a:lnTo>
                    <a:pt x="32735" y="100065"/>
                  </a:lnTo>
                  <a:lnTo>
                    <a:pt x="41593" y="97779"/>
                  </a:lnTo>
                  <a:lnTo>
                    <a:pt x="47529" y="93728"/>
                  </a:lnTo>
                  <a:lnTo>
                    <a:pt x="74304" y="55119"/>
                  </a:lnTo>
                  <a:lnTo>
                    <a:pt x="78495" y="38270"/>
                  </a:lnTo>
                  <a:lnTo>
                    <a:pt x="80103" y="15368"/>
                  </a:lnTo>
                  <a:lnTo>
                    <a:pt x="77543" y="9145"/>
                  </a:lnTo>
                  <a:lnTo>
                    <a:pt x="72556" y="1807"/>
                  </a:lnTo>
                  <a:lnTo>
                    <a:pt x="69228" y="803"/>
                  </a:lnTo>
                  <a:lnTo>
                    <a:pt x="26827" y="6"/>
                  </a:lnTo>
                  <a:lnTo>
                    <a:pt x="177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9"/>
            <p:cNvSpPr/>
            <p:nvPr/>
          </p:nvSpPr>
          <p:spPr>
            <a:xfrm>
              <a:off x="7027663" y="1379307"/>
              <a:ext cx="205384" cy="174446"/>
            </a:xfrm>
            <a:custGeom>
              <a:avLst/>
              <a:gdLst/>
              <a:ahLst/>
              <a:cxnLst/>
              <a:rect l="0" t="0" r="0" b="0"/>
              <a:pathLst>
                <a:path w="205384" h="174446">
                  <a:moveTo>
                    <a:pt x="0" y="94091"/>
                  </a:moveTo>
                  <a:lnTo>
                    <a:pt x="0" y="98832"/>
                  </a:lnTo>
                  <a:lnTo>
                    <a:pt x="2647" y="103805"/>
                  </a:lnTo>
                  <a:lnTo>
                    <a:pt x="22924" y="127856"/>
                  </a:lnTo>
                  <a:lnTo>
                    <a:pt x="26637" y="140917"/>
                  </a:lnTo>
                  <a:lnTo>
                    <a:pt x="28672" y="143168"/>
                  </a:lnTo>
                  <a:lnTo>
                    <a:pt x="39068" y="151521"/>
                  </a:lnTo>
                  <a:lnTo>
                    <a:pt x="42169" y="156988"/>
                  </a:lnTo>
                  <a:lnTo>
                    <a:pt x="44646" y="174428"/>
                  </a:lnTo>
                  <a:lnTo>
                    <a:pt x="44648" y="174445"/>
                  </a:lnTo>
                  <a:lnTo>
                    <a:pt x="44649" y="169714"/>
                  </a:lnTo>
                  <a:lnTo>
                    <a:pt x="42004" y="164743"/>
                  </a:lnTo>
                  <a:lnTo>
                    <a:pt x="38513" y="159227"/>
                  </a:lnTo>
                  <a:lnTo>
                    <a:pt x="36271" y="147601"/>
                  </a:lnTo>
                  <a:lnTo>
                    <a:pt x="34973" y="140694"/>
                  </a:lnTo>
                  <a:lnTo>
                    <a:pt x="28064" y="119141"/>
                  </a:lnTo>
                  <a:lnTo>
                    <a:pt x="26823" y="83459"/>
                  </a:lnTo>
                  <a:lnTo>
                    <a:pt x="29450" y="76798"/>
                  </a:lnTo>
                  <a:lnTo>
                    <a:pt x="40093" y="63118"/>
                  </a:lnTo>
                  <a:lnTo>
                    <a:pt x="45270" y="60482"/>
                  </a:lnTo>
                  <a:lnTo>
                    <a:pt x="62563" y="58558"/>
                  </a:lnTo>
                  <a:lnTo>
                    <a:pt x="65522" y="58496"/>
                  </a:lnTo>
                  <a:lnTo>
                    <a:pt x="71454" y="61073"/>
                  </a:lnTo>
                  <a:lnTo>
                    <a:pt x="101203" y="88185"/>
                  </a:lnTo>
                  <a:lnTo>
                    <a:pt x="104512" y="94112"/>
                  </a:lnTo>
                  <a:lnTo>
                    <a:pt x="106973" y="100054"/>
                  </a:lnTo>
                  <a:lnTo>
                    <a:pt x="123362" y="119117"/>
                  </a:lnTo>
                  <a:lnTo>
                    <a:pt x="126927" y="120097"/>
                  </a:lnTo>
                  <a:lnTo>
                    <a:pt x="133825" y="120867"/>
                  </a:lnTo>
                  <a:lnTo>
                    <a:pt x="133936" y="113191"/>
                  </a:lnTo>
                  <a:lnTo>
                    <a:pt x="118500" y="93908"/>
                  </a:lnTo>
                  <a:lnTo>
                    <a:pt x="107771" y="56274"/>
                  </a:lnTo>
                  <a:lnTo>
                    <a:pt x="107278" y="38886"/>
                  </a:lnTo>
                  <a:lnTo>
                    <a:pt x="109857" y="32183"/>
                  </a:lnTo>
                  <a:lnTo>
                    <a:pt x="113318" y="25897"/>
                  </a:lnTo>
                  <a:lnTo>
                    <a:pt x="116258" y="16780"/>
                  </a:lnTo>
                  <a:lnTo>
                    <a:pt x="123667" y="6569"/>
                  </a:lnTo>
                  <a:lnTo>
                    <a:pt x="124617" y="580"/>
                  </a:lnTo>
                  <a:lnTo>
                    <a:pt x="125742" y="0"/>
                  </a:lnTo>
                  <a:lnTo>
                    <a:pt x="127485" y="606"/>
                  </a:lnTo>
                  <a:lnTo>
                    <a:pt x="169717" y="40567"/>
                  </a:lnTo>
                  <a:lnTo>
                    <a:pt x="183563" y="55403"/>
                  </a:lnTo>
                  <a:lnTo>
                    <a:pt x="185763" y="61352"/>
                  </a:lnTo>
                  <a:lnTo>
                    <a:pt x="187342" y="63336"/>
                  </a:lnTo>
                  <a:lnTo>
                    <a:pt x="196040" y="67148"/>
                  </a:lnTo>
                  <a:lnTo>
                    <a:pt x="205383" y="673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0"/>
            <p:cNvSpPr/>
            <p:nvPr/>
          </p:nvSpPr>
          <p:spPr>
            <a:xfrm>
              <a:off x="7215187" y="1312664"/>
              <a:ext cx="53579" cy="116087"/>
            </a:xfrm>
            <a:custGeom>
              <a:avLst/>
              <a:gdLst/>
              <a:ahLst/>
              <a:cxnLst/>
              <a:rect l="0" t="0" r="0" b="0"/>
              <a:pathLst>
                <a:path w="53579" h="116087">
                  <a:moveTo>
                    <a:pt x="0" y="0"/>
                  </a:moveTo>
                  <a:lnTo>
                    <a:pt x="0" y="20991"/>
                  </a:lnTo>
                  <a:lnTo>
                    <a:pt x="12428" y="51138"/>
                  </a:lnTo>
                  <a:lnTo>
                    <a:pt x="33093" y="87224"/>
                  </a:lnTo>
                  <a:lnTo>
                    <a:pt x="35543" y="94328"/>
                  </a:lnTo>
                  <a:lnTo>
                    <a:pt x="43253" y="105271"/>
                  </a:lnTo>
                  <a:lnTo>
                    <a:pt x="44235" y="111338"/>
                  </a:lnTo>
                  <a:lnTo>
                    <a:pt x="45365" y="112921"/>
                  </a:lnTo>
                  <a:lnTo>
                    <a:pt x="47110" y="113976"/>
                  </a:lnTo>
                  <a:lnTo>
                    <a:pt x="53578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1"/>
            <p:cNvSpPr/>
            <p:nvPr/>
          </p:nvSpPr>
          <p:spPr>
            <a:xfrm>
              <a:off x="7170538" y="1232297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2"/>
            <p:cNvSpPr/>
            <p:nvPr/>
          </p:nvSpPr>
          <p:spPr>
            <a:xfrm>
              <a:off x="7277695" y="1241640"/>
              <a:ext cx="133946" cy="140688"/>
            </a:xfrm>
            <a:custGeom>
              <a:avLst/>
              <a:gdLst/>
              <a:ahLst/>
              <a:cxnLst/>
              <a:rect l="0" t="0" r="0" b="0"/>
              <a:pathLst>
                <a:path w="133946" h="140688">
                  <a:moveTo>
                    <a:pt x="0" y="97813"/>
                  </a:moveTo>
                  <a:lnTo>
                    <a:pt x="13303" y="97813"/>
                  </a:lnTo>
                  <a:lnTo>
                    <a:pt x="18479" y="95167"/>
                  </a:lnTo>
                  <a:lnTo>
                    <a:pt x="29888" y="85384"/>
                  </a:lnTo>
                  <a:lnTo>
                    <a:pt x="33128" y="79721"/>
                  </a:lnTo>
                  <a:lnTo>
                    <a:pt x="39947" y="63261"/>
                  </a:lnTo>
                  <a:lnTo>
                    <a:pt x="51097" y="44780"/>
                  </a:lnTo>
                  <a:lnTo>
                    <a:pt x="53361" y="26424"/>
                  </a:lnTo>
                  <a:lnTo>
                    <a:pt x="53575" y="4299"/>
                  </a:lnTo>
                  <a:lnTo>
                    <a:pt x="52583" y="2728"/>
                  </a:lnTo>
                  <a:lnTo>
                    <a:pt x="50931" y="1681"/>
                  </a:lnTo>
                  <a:lnTo>
                    <a:pt x="45890" y="0"/>
                  </a:lnTo>
                  <a:lnTo>
                    <a:pt x="45476" y="854"/>
                  </a:lnTo>
                  <a:lnTo>
                    <a:pt x="45015" y="4450"/>
                  </a:lnTo>
                  <a:lnTo>
                    <a:pt x="43901" y="5805"/>
                  </a:lnTo>
                  <a:lnTo>
                    <a:pt x="40016" y="7311"/>
                  </a:lnTo>
                  <a:lnTo>
                    <a:pt x="38584" y="8705"/>
                  </a:lnTo>
                  <a:lnTo>
                    <a:pt x="36993" y="12900"/>
                  </a:lnTo>
                  <a:lnTo>
                    <a:pt x="34978" y="23677"/>
                  </a:lnTo>
                  <a:lnTo>
                    <a:pt x="29657" y="33403"/>
                  </a:lnTo>
                  <a:lnTo>
                    <a:pt x="26839" y="77930"/>
                  </a:lnTo>
                  <a:lnTo>
                    <a:pt x="27789" y="100707"/>
                  </a:lnTo>
                  <a:lnTo>
                    <a:pt x="37814" y="124423"/>
                  </a:lnTo>
                  <a:lnTo>
                    <a:pt x="43595" y="130475"/>
                  </a:lnTo>
                  <a:lnTo>
                    <a:pt x="57015" y="138469"/>
                  </a:lnTo>
                  <a:lnTo>
                    <a:pt x="64365" y="140687"/>
                  </a:lnTo>
                  <a:lnTo>
                    <a:pt x="67715" y="140286"/>
                  </a:lnTo>
                  <a:lnTo>
                    <a:pt x="82866" y="135160"/>
                  </a:lnTo>
                  <a:lnTo>
                    <a:pt x="92392" y="133263"/>
                  </a:lnTo>
                  <a:lnTo>
                    <a:pt x="106591" y="126607"/>
                  </a:lnTo>
                  <a:lnTo>
                    <a:pt x="109757" y="125939"/>
                  </a:lnTo>
                  <a:lnTo>
                    <a:pt x="118951" y="120258"/>
                  </a:lnTo>
                  <a:lnTo>
                    <a:pt x="133945" y="1067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3"/>
            <p:cNvSpPr/>
            <p:nvPr/>
          </p:nvSpPr>
          <p:spPr>
            <a:xfrm>
              <a:off x="7465218" y="1169825"/>
              <a:ext cx="107157" cy="89262"/>
            </a:xfrm>
            <a:custGeom>
              <a:avLst/>
              <a:gdLst/>
              <a:ahLst/>
              <a:cxnLst/>
              <a:rect l="0" t="0" r="0" b="0"/>
              <a:pathLst>
                <a:path w="107157" h="89262">
                  <a:moveTo>
                    <a:pt x="0" y="89261"/>
                  </a:moveTo>
                  <a:lnTo>
                    <a:pt x="0" y="80699"/>
                  </a:lnTo>
                  <a:lnTo>
                    <a:pt x="4741" y="80440"/>
                  </a:lnTo>
                  <a:lnTo>
                    <a:pt x="6137" y="79412"/>
                  </a:lnTo>
                  <a:lnTo>
                    <a:pt x="13303" y="67912"/>
                  </a:lnTo>
                  <a:lnTo>
                    <a:pt x="21126" y="64890"/>
                  </a:lnTo>
                  <a:lnTo>
                    <a:pt x="25990" y="64084"/>
                  </a:lnTo>
                  <a:lnTo>
                    <a:pt x="42317" y="53469"/>
                  </a:lnTo>
                  <a:lnTo>
                    <a:pt x="85401" y="20850"/>
                  </a:lnTo>
                  <a:lnTo>
                    <a:pt x="94978" y="12877"/>
                  </a:lnTo>
                  <a:lnTo>
                    <a:pt x="101082" y="10664"/>
                  </a:lnTo>
                  <a:lnTo>
                    <a:pt x="103107" y="9082"/>
                  </a:lnTo>
                  <a:lnTo>
                    <a:pt x="107110" y="87"/>
                  </a:lnTo>
                  <a:lnTo>
                    <a:pt x="107142" y="0"/>
                  </a:lnTo>
                  <a:lnTo>
                    <a:pt x="107156" y="88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4"/>
            <p:cNvSpPr/>
            <p:nvPr/>
          </p:nvSpPr>
          <p:spPr>
            <a:xfrm>
              <a:off x="6491882" y="1348383"/>
              <a:ext cx="1125142" cy="875110"/>
            </a:xfrm>
            <a:custGeom>
              <a:avLst/>
              <a:gdLst/>
              <a:ahLst/>
              <a:cxnLst/>
              <a:rect l="0" t="0" r="0" b="0"/>
              <a:pathLst>
                <a:path w="1125142" h="875110">
                  <a:moveTo>
                    <a:pt x="0" y="875109"/>
                  </a:moveTo>
                  <a:lnTo>
                    <a:pt x="4740" y="870369"/>
                  </a:lnTo>
                  <a:lnTo>
                    <a:pt x="7068" y="865395"/>
                  </a:lnTo>
                  <a:lnTo>
                    <a:pt x="7689" y="862680"/>
                  </a:lnTo>
                  <a:lnTo>
                    <a:pt x="9095" y="860870"/>
                  </a:lnTo>
                  <a:lnTo>
                    <a:pt x="53432" y="830410"/>
                  </a:lnTo>
                  <a:lnTo>
                    <a:pt x="95810" y="792646"/>
                  </a:lnTo>
                  <a:lnTo>
                    <a:pt x="114395" y="770515"/>
                  </a:lnTo>
                  <a:lnTo>
                    <a:pt x="154857" y="737335"/>
                  </a:lnTo>
                  <a:lnTo>
                    <a:pt x="196458" y="703533"/>
                  </a:lnTo>
                  <a:lnTo>
                    <a:pt x="239241" y="669559"/>
                  </a:lnTo>
                  <a:lnTo>
                    <a:pt x="283725" y="633993"/>
                  </a:lnTo>
                  <a:lnTo>
                    <a:pt x="327303" y="592335"/>
                  </a:lnTo>
                  <a:lnTo>
                    <a:pt x="370819" y="561357"/>
                  </a:lnTo>
                  <a:lnTo>
                    <a:pt x="415368" y="529460"/>
                  </a:lnTo>
                  <a:lnTo>
                    <a:pt x="457061" y="494077"/>
                  </a:lnTo>
                  <a:lnTo>
                    <a:pt x="501448" y="466076"/>
                  </a:lnTo>
                  <a:lnTo>
                    <a:pt x="541334" y="431492"/>
                  </a:lnTo>
                  <a:lnTo>
                    <a:pt x="583384" y="396060"/>
                  </a:lnTo>
                  <a:lnTo>
                    <a:pt x="625077" y="359669"/>
                  </a:lnTo>
                  <a:lnTo>
                    <a:pt x="663443" y="329832"/>
                  </a:lnTo>
                  <a:lnTo>
                    <a:pt x="704894" y="301697"/>
                  </a:lnTo>
                  <a:lnTo>
                    <a:pt x="747085" y="266566"/>
                  </a:lnTo>
                  <a:lnTo>
                    <a:pt x="788788" y="235080"/>
                  </a:lnTo>
                  <a:lnTo>
                    <a:pt x="830461" y="203342"/>
                  </a:lnTo>
                  <a:lnTo>
                    <a:pt x="872134" y="168332"/>
                  </a:lnTo>
                  <a:lnTo>
                    <a:pt x="915540" y="141284"/>
                  </a:lnTo>
                  <a:lnTo>
                    <a:pt x="958381" y="104904"/>
                  </a:lnTo>
                  <a:lnTo>
                    <a:pt x="1002767" y="70870"/>
                  </a:lnTo>
                  <a:lnTo>
                    <a:pt x="1047411" y="37421"/>
                  </a:lnTo>
                  <a:lnTo>
                    <a:pt x="1067748" y="22752"/>
                  </a:lnTo>
                  <a:lnTo>
                    <a:pt x="1100524" y="11160"/>
                  </a:lnTo>
                  <a:lnTo>
                    <a:pt x="1115464" y="2498"/>
                  </a:lnTo>
                  <a:lnTo>
                    <a:pt x="112514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5"/>
            <p:cNvSpPr/>
            <p:nvPr/>
          </p:nvSpPr>
          <p:spPr>
            <a:xfrm>
              <a:off x="6572660" y="2312822"/>
              <a:ext cx="240538" cy="221800"/>
            </a:xfrm>
            <a:custGeom>
              <a:avLst/>
              <a:gdLst/>
              <a:ahLst/>
              <a:cxnLst/>
              <a:rect l="0" t="0" r="0" b="0"/>
              <a:pathLst>
                <a:path w="240538" h="221800">
                  <a:moveTo>
                    <a:pt x="88886" y="17826"/>
                  </a:moveTo>
                  <a:lnTo>
                    <a:pt x="81198" y="17826"/>
                  </a:lnTo>
                  <a:lnTo>
                    <a:pt x="80784" y="16834"/>
                  </a:lnTo>
                  <a:lnTo>
                    <a:pt x="79989" y="9264"/>
                  </a:lnTo>
                  <a:lnTo>
                    <a:pt x="72272" y="1240"/>
                  </a:lnTo>
                  <a:lnTo>
                    <a:pt x="66656" y="344"/>
                  </a:lnTo>
                  <a:lnTo>
                    <a:pt x="54809" y="0"/>
                  </a:lnTo>
                  <a:lnTo>
                    <a:pt x="35141" y="15414"/>
                  </a:lnTo>
                  <a:lnTo>
                    <a:pt x="32220" y="16218"/>
                  </a:lnTo>
                  <a:lnTo>
                    <a:pt x="30273" y="18739"/>
                  </a:lnTo>
                  <a:lnTo>
                    <a:pt x="24502" y="34396"/>
                  </a:lnTo>
                  <a:lnTo>
                    <a:pt x="14102" y="52078"/>
                  </a:lnTo>
                  <a:lnTo>
                    <a:pt x="2710" y="93321"/>
                  </a:lnTo>
                  <a:lnTo>
                    <a:pt x="0" y="129706"/>
                  </a:lnTo>
                  <a:lnTo>
                    <a:pt x="8708" y="172536"/>
                  </a:lnTo>
                  <a:lnTo>
                    <a:pt x="15411" y="189453"/>
                  </a:lnTo>
                  <a:lnTo>
                    <a:pt x="29480" y="207801"/>
                  </a:lnTo>
                  <a:lnTo>
                    <a:pt x="38010" y="211400"/>
                  </a:lnTo>
                  <a:lnTo>
                    <a:pt x="47424" y="213992"/>
                  </a:lnTo>
                  <a:lnTo>
                    <a:pt x="61551" y="221095"/>
                  </a:lnTo>
                  <a:lnTo>
                    <a:pt x="64710" y="221799"/>
                  </a:lnTo>
                  <a:lnTo>
                    <a:pt x="73511" y="219937"/>
                  </a:lnTo>
                  <a:lnTo>
                    <a:pt x="86976" y="213310"/>
                  </a:lnTo>
                  <a:lnTo>
                    <a:pt x="118619" y="184497"/>
                  </a:lnTo>
                  <a:lnTo>
                    <a:pt x="147425" y="146064"/>
                  </a:lnTo>
                  <a:lnTo>
                    <a:pt x="150219" y="136961"/>
                  </a:lnTo>
                  <a:lnTo>
                    <a:pt x="151394" y="116175"/>
                  </a:lnTo>
                  <a:lnTo>
                    <a:pt x="151394" y="129358"/>
                  </a:lnTo>
                  <a:lnTo>
                    <a:pt x="154040" y="134534"/>
                  </a:lnTo>
                  <a:lnTo>
                    <a:pt x="157531" y="140142"/>
                  </a:lnTo>
                  <a:lnTo>
                    <a:pt x="160489" y="148877"/>
                  </a:lnTo>
                  <a:lnTo>
                    <a:pt x="164697" y="154785"/>
                  </a:lnTo>
                  <a:lnTo>
                    <a:pt x="169873" y="158072"/>
                  </a:lnTo>
                  <a:lnTo>
                    <a:pt x="172644" y="158948"/>
                  </a:lnTo>
                  <a:lnTo>
                    <a:pt x="174490" y="160525"/>
                  </a:lnTo>
                  <a:lnTo>
                    <a:pt x="176542" y="164922"/>
                  </a:lnTo>
                  <a:lnTo>
                    <a:pt x="178081" y="165500"/>
                  </a:lnTo>
                  <a:lnTo>
                    <a:pt x="180100" y="164892"/>
                  </a:lnTo>
                  <a:lnTo>
                    <a:pt x="184989" y="162564"/>
                  </a:lnTo>
                  <a:lnTo>
                    <a:pt x="193318" y="160261"/>
                  </a:lnTo>
                  <a:lnTo>
                    <a:pt x="199132" y="156206"/>
                  </a:lnTo>
                  <a:lnTo>
                    <a:pt x="228787" y="113111"/>
                  </a:lnTo>
                  <a:lnTo>
                    <a:pt x="236723" y="102062"/>
                  </a:lnTo>
                  <a:lnTo>
                    <a:pt x="238928" y="95614"/>
                  </a:lnTo>
                  <a:lnTo>
                    <a:pt x="240537" y="69704"/>
                  </a:lnTo>
                  <a:lnTo>
                    <a:pt x="239596" y="67294"/>
                  </a:lnTo>
                  <a:lnTo>
                    <a:pt x="237976" y="65688"/>
                  </a:lnTo>
                  <a:lnTo>
                    <a:pt x="233531" y="63903"/>
                  </a:lnTo>
                  <a:lnTo>
                    <a:pt x="210879" y="62530"/>
                  </a:lnTo>
                  <a:lnTo>
                    <a:pt x="197242" y="67232"/>
                  </a:lnTo>
                  <a:lnTo>
                    <a:pt x="162348" y="86688"/>
                  </a:lnTo>
                  <a:lnTo>
                    <a:pt x="142464" y="892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6"/>
            <p:cNvSpPr/>
            <p:nvPr/>
          </p:nvSpPr>
          <p:spPr>
            <a:xfrm>
              <a:off x="6768702" y="2196858"/>
              <a:ext cx="223244" cy="151529"/>
            </a:xfrm>
            <a:custGeom>
              <a:avLst/>
              <a:gdLst/>
              <a:ahLst/>
              <a:cxnLst/>
              <a:rect l="0" t="0" r="0" b="0"/>
              <a:pathLst>
                <a:path w="223244" h="151529">
                  <a:moveTo>
                    <a:pt x="0" y="80212"/>
                  </a:moveTo>
                  <a:lnTo>
                    <a:pt x="21327" y="80212"/>
                  </a:lnTo>
                  <a:lnTo>
                    <a:pt x="27008" y="82858"/>
                  </a:lnTo>
                  <a:lnTo>
                    <a:pt x="41701" y="94451"/>
                  </a:lnTo>
                  <a:lnTo>
                    <a:pt x="53585" y="100002"/>
                  </a:lnTo>
                  <a:lnTo>
                    <a:pt x="65486" y="110359"/>
                  </a:lnTo>
                  <a:lnTo>
                    <a:pt x="68793" y="116100"/>
                  </a:lnTo>
                  <a:lnTo>
                    <a:pt x="69675" y="119020"/>
                  </a:lnTo>
                  <a:lnTo>
                    <a:pt x="71254" y="120967"/>
                  </a:lnTo>
                  <a:lnTo>
                    <a:pt x="83713" y="129088"/>
                  </a:lnTo>
                  <a:lnTo>
                    <a:pt x="86815" y="134346"/>
                  </a:lnTo>
                  <a:lnTo>
                    <a:pt x="88971" y="142609"/>
                  </a:lnTo>
                  <a:lnTo>
                    <a:pt x="89294" y="151528"/>
                  </a:lnTo>
                  <a:lnTo>
                    <a:pt x="75995" y="138344"/>
                  </a:lnTo>
                  <a:lnTo>
                    <a:pt x="73463" y="133168"/>
                  </a:lnTo>
                  <a:lnTo>
                    <a:pt x="72788" y="130399"/>
                  </a:lnTo>
                  <a:lnTo>
                    <a:pt x="64548" y="115876"/>
                  </a:lnTo>
                  <a:lnTo>
                    <a:pt x="62543" y="83216"/>
                  </a:lnTo>
                  <a:lnTo>
                    <a:pt x="65170" y="78902"/>
                  </a:lnTo>
                  <a:lnTo>
                    <a:pt x="68652" y="73677"/>
                  </a:lnTo>
                  <a:lnTo>
                    <a:pt x="71605" y="65157"/>
                  </a:lnTo>
                  <a:lnTo>
                    <a:pt x="75812" y="59300"/>
                  </a:lnTo>
                  <a:lnTo>
                    <a:pt x="80989" y="56035"/>
                  </a:lnTo>
                  <a:lnTo>
                    <a:pt x="92397" y="53939"/>
                  </a:lnTo>
                  <a:lnTo>
                    <a:pt x="98282" y="56298"/>
                  </a:lnTo>
                  <a:lnTo>
                    <a:pt x="116091" y="68889"/>
                  </a:lnTo>
                  <a:lnTo>
                    <a:pt x="122042" y="71211"/>
                  </a:lnTo>
                  <a:lnTo>
                    <a:pt x="136922" y="83571"/>
                  </a:lnTo>
                  <a:lnTo>
                    <a:pt x="140231" y="89312"/>
                  </a:lnTo>
                  <a:lnTo>
                    <a:pt x="141113" y="92232"/>
                  </a:lnTo>
                  <a:lnTo>
                    <a:pt x="142692" y="94178"/>
                  </a:lnTo>
                  <a:lnTo>
                    <a:pt x="160245" y="106588"/>
                  </a:lnTo>
                  <a:lnTo>
                    <a:pt x="160590" y="102139"/>
                  </a:lnTo>
                  <a:lnTo>
                    <a:pt x="159646" y="100783"/>
                  </a:lnTo>
                  <a:lnTo>
                    <a:pt x="158025" y="99879"/>
                  </a:lnTo>
                  <a:lnTo>
                    <a:pt x="155952" y="99276"/>
                  </a:lnTo>
                  <a:lnTo>
                    <a:pt x="154569" y="97883"/>
                  </a:lnTo>
                  <a:lnTo>
                    <a:pt x="151056" y="89047"/>
                  </a:lnTo>
                  <a:lnTo>
                    <a:pt x="145740" y="82279"/>
                  </a:lnTo>
                  <a:lnTo>
                    <a:pt x="144149" y="76831"/>
                  </a:lnTo>
                  <a:lnTo>
                    <a:pt x="142886" y="32693"/>
                  </a:lnTo>
                  <a:lnTo>
                    <a:pt x="142876" y="14737"/>
                  </a:lnTo>
                  <a:lnTo>
                    <a:pt x="145522" y="8779"/>
                  </a:lnTo>
                  <a:lnTo>
                    <a:pt x="150564" y="1610"/>
                  </a:lnTo>
                  <a:lnTo>
                    <a:pt x="153899" y="629"/>
                  </a:lnTo>
                  <a:lnTo>
                    <a:pt x="164125" y="0"/>
                  </a:lnTo>
                  <a:lnTo>
                    <a:pt x="169848" y="2560"/>
                  </a:lnTo>
                  <a:lnTo>
                    <a:pt x="175700" y="6013"/>
                  </a:lnTo>
                  <a:lnTo>
                    <a:pt x="184572" y="8948"/>
                  </a:lnTo>
                  <a:lnTo>
                    <a:pt x="190511" y="13151"/>
                  </a:lnTo>
                  <a:lnTo>
                    <a:pt x="193813" y="18327"/>
                  </a:lnTo>
                  <a:lnTo>
                    <a:pt x="196272" y="23934"/>
                  </a:lnTo>
                  <a:lnTo>
                    <a:pt x="200673" y="29733"/>
                  </a:lnTo>
                  <a:lnTo>
                    <a:pt x="205936" y="32973"/>
                  </a:lnTo>
                  <a:lnTo>
                    <a:pt x="208729" y="33836"/>
                  </a:lnTo>
                  <a:lnTo>
                    <a:pt x="210590" y="35404"/>
                  </a:lnTo>
                  <a:lnTo>
                    <a:pt x="213823" y="43100"/>
                  </a:lnTo>
                  <a:lnTo>
                    <a:pt x="216741" y="43874"/>
                  </a:lnTo>
                  <a:lnTo>
                    <a:pt x="223243" y="444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7"/>
            <p:cNvSpPr/>
            <p:nvPr/>
          </p:nvSpPr>
          <p:spPr>
            <a:xfrm>
              <a:off x="6991945" y="2045053"/>
              <a:ext cx="169665" cy="160544"/>
            </a:xfrm>
            <a:custGeom>
              <a:avLst/>
              <a:gdLst/>
              <a:ahLst/>
              <a:cxnLst/>
              <a:rect l="0" t="0" r="0" b="0"/>
              <a:pathLst>
                <a:path w="169665" h="160544">
                  <a:moveTo>
                    <a:pt x="0" y="98072"/>
                  </a:moveTo>
                  <a:lnTo>
                    <a:pt x="0" y="105760"/>
                  </a:lnTo>
                  <a:lnTo>
                    <a:pt x="992" y="106174"/>
                  </a:lnTo>
                  <a:lnTo>
                    <a:pt x="4740" y="106634"/>
                  </a:lnTo>
                  <a:lnTo>
                    <a:pt x="9713" y="109484"/>
                  </a:lnTo>
                  <a:lnTo>
                    <a:pt x="20991" y="119398"/>
                  </a:lnTo>
                  <a:lnTo>
                    <a:pt x="24212" y="125079"/>
                  </a:lnTo>
                  <a:lnTo>
                    <a:pt x="26636" y="130911"/>
                  </a:lnTo>
                  <a:lnTo>
                    <a:pt x="53542" y="160543"/>
                  </a:lnTo>
                  <a:lnTo>
                    <a:pt x="53575" y="152888"/>
                  </a:lnTo>
                  <a:lnTo>
                    <a:pt x="47440" y="144765"/>
                  </a:lnTo>
                  <a:lnTo>
                    <a:pt x="44483" y="136491"/>
                  </a:lnTo>
                  <a:lnTo>
                    <a:pt x="38757" y="127756"/>
                  </a:lnTo>
                  <a:lnTo>
                    <a:pt x="35627" y="118884"/>
                  </a:lnTo>
                  <a:lnTo>
                    <a:pt x="29849" y="109971"/>
                  </a:lnTo>
                  <a:lnTo>
                    <a:pt x="27696" y="100054"/>
                  </a:lnTo>
                  <a:lnTo>
                    <a:pt x="26823" y="68674"/>
                  </a:lnTo>
                  <a:lnTo>
                    <a:pt x="29450" y="62516"/>
                  </a:lnTo>
                  <a:lnTo>
                    <a:pt x="31539" y="59485"/>
                  </a:lnTo>
                  <a:lnTo>
                    <a:pt x="36507" y="56117"/>
                  </a:lnTo>
                  <a:lnTo>
                    <a:pt x="44882" y="54222"/>
                  </a:lnTo>
                  <a:lnTo>
                    <a:pt x="56601" y="53581"/>
                  </a:lnTo>
                  <a:lnTo>
                    <a:pt x="58570" y="54521"/>
                  </a:lnTo>
                  <a:lnTo>
                    <a:pt x="59882" y="56139"/>
                  </a:lnTo>
                  <a:lnTo>
                    <a:pt x="60757" y="58211"/>
                  </a:lnTo>
                  <a:lnTo>
                    <a:pt x="62332" y="59592"/>
                  </a:lnTo>
                  <a:lnTo>
                    <a:pt x="71991" y="64454"/>
                  </a:lnTo>
                  <a:lnTo>
                    <a:pt x="92306" y="83312"/>
                  </a:lnTo>
                  <a:lnTo>
                    <a:pt x="95595" y="89197"/>
                  </a:lnTo>
                  <a:lnTo>
                    <a:pt x="98049" y="95119"/>
                  </a:lnTo>
                  <a:lnTo>
                    <a:pt x="115682" y="115518"/>
                  </a:lnTo>
                  <a:lnTo>
                    <a:pt x="108362" y="108206"/>
                  </a:lnTo>
                  <a:lnTo>
                    <a:pt x="107513" y="102618"/>
                  </a:lnTo>
                  <a:lnTo>
                    <a:pt x="106235" y="90849"/>
                  </a:lnTo>
                  <a:lnTo>
                    <a:pt x="99477" y="69511"/>
                  </a:lnTo>
                  <a:lnTo>
                    <a:pt x="98242" y="26812"/>
                  </a:lnTo>
                  <a:lnTo>
                    <a:pt x="98227" y="5809"/>
                  </a:lnTo>
                  <a:lnTo>
                    <a:pt x="99219" y="3821"/>
                  </a:lnTo>
                  <a:lnTo>
                    <a:pt x="100872" y="2496"/>
                  </a:lnTo>
                  <a:lnTo>
                    <a:pt x="105915" y="369"/>
                  </a:lnTo>
                  <a:lnTo>
                    <a:pt x="111529" y="0"/>
                  </a:lnTo>
                  <a:lnTo>
                    <a:pt x="113048" y="941"/>
                  </a:lnTo>
                  <a:lnTo>
                    <a:pt x="114061" y="2560"/>
                  </a:lnTo>
                  <a:lnTo>
                    <a:pt x="114736" y="4632"/>
                  </a:lnTo>
                  <a:lnTo>
                    <a:pt x="128396" y="20840"/>
                  </a:lnTo>
                  <a:lnTo>
                    <a:pt x="147860" y="41527"/>
                  </a:lnTo>
                  <a:lnTo>
                    <a:pt x="153671" y="53425"/>
                  </a:lnTo>
                  <a:lnTo>
                    <a:pt x="157595" y="59377"/>
                  </a:lnTo>
                  <a:lnTo>
                    <a:pt x="160321" y="69519"/>
                  </a:lnTo>
                  <a:lnTo>
                    <a:pt x="169664" y="802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8"/>
            <p:cNvSpPr/>
            <p:nvPr/>
          </p:nvSpPr>
          <p:spPr>
            <a:xfrm>
              <a:off x="7179482" y="1893219"/>
              <a:ext cx="205325" cy="151680"/>
            </a:xfrm>
            <a:custGeom>
              <a:avLst/>
              <a:gdLst/>
              <a:ahLst/>
              <a:cxnLst/>
              <a:rect l="0" t="0" r="0" b="0"/>
              <a:pathLst>
                <a:path w="205325" h="151680">
                  <a:moveTo>
                    <a:pt x="8916" y="151679"/>
                  </a:moveTo>
                  <a:lnTo>
                    <a:pt x="13656" y="146939"/>
                  </a:lnTo>
                  <a:lnTo>
                    <a:pt x="15983" y="141965"/>
                  </a:lnTo>
                  <a:lnTo>
                    <a:pt x="18765" y="127009"/>
                  </a:lnTo>
                  <a:lnTo>
                    <a:pt x="23961" y="118683"/>
                  </a:lnTo>
                  <a:lnTo>
                    <a:pt x="35105" y="80789"/>
                  </a:lnTo>
                  <a:lnTo>
                    <a:pt x="35670" y="64178"/>
                  </a:lnTo>
                  <a:lnTo>
                    <a:pt x="28014" y="54852"/>
                  </a:lnTo>
                  <a:lnTo>
                    <a:pt x="24680" y="54075"/>
                  </a:lnTo>
                  <a:lnTo>
                    <a:pt x="19196" y="53576"/>
                  </a:lnTo>
                  <a:lnTo>
                    <a:pt x="5535" y="65892"/>
                  </a:lnTo>
                  <a:lnTo>
                    <a:pt x="2452" y="71549"/>
                  </a:lnTo>
                  <a:lnTo>
                    <a:pt x="474" y="83265"/>
                  </a:lnTo>
                  <a:lnTo>
                    <a:pt x="0" y="123311"/>
                  </a:lnTo>
                  <a:lnTo>
                    <a:pt x="2638" y="131795"/>
                  </a:lnTo>
                  <a:lnTo>
                    <a:pt x="12415" y="145326"/>
                  </a:lnTo>
                  <a:lnTo>
                    <a:pt x="18079" y="148856"/>
                  </a:lnTo>
                  <a:lnTo>
                    <a:pt x="29490" y="150843"/>
                  </a:lnTo>
                  <a:lnTo>
                    <a:pt x="46384" y="151514"/>
                  </a:lnTo>
                  <a:lnTo>
                    <a:pt x="53019" y="148960"/>
                  </a:lnTo>
                  <a:lnTo>
                    <a:pt x="59275" y="145510"/>
                  </a:lnTo>
                  <a:lnTo>
                    <a:pt x="65363" y="143976"/>
                  </a:lnTo>
                  <a:lnTo>
                    <a:pt x="71375" y="138003"/>
                  </a:lnTo>
                  <a:lnTo>
                    <a:pt x="86633" y="116328"/>
                  </a:lnTo>
                  <a:lnTo>
                    <a:pt x="94079" y="94989"/>
                  </a:lnTo>
                  <a:lnTo>
                    <a:pt x="88455" y="65433"/>
                  </a:lnTo>
                  <a:lnTo>
                    <a:pt x="82248" y="53468"/>
                  </a:lnTo>
                  <a:lnTo>
                    <a:pt x="81617" y="50486"/>
                  </a:lnTo>
                  <a:lnTo>
                    <a:pt x="72776" y="37358"/>
                  </a:lnTo>
                  <a:lnTo>
                    <a:pt x="69379" y="36378"/>
                  </a:lnTo>
                  <a:lnTo>
                    <a:pt x="62898" y="35639"/>
                  </a:lnTo>
                  <a:lnTo>
                    <a:pt x="68710" y="42732"/>
                  </a:lnTo>
                  <a:lnTo>
                    <a:pt x="71613" y="50827"/>
                  </a:lnTo>
                  <a:lnTo>
                    <a:pt x="94327" y="83411"/>
                  </a:lnTo>
                  <a:lnTo>
                    <a:pt x="98054" y="94300"/>
                  </a:lnTo>
                  <a:lnTo>
                    <a:pt x="104008" y="103810"/>
                  </a:lnTo>
                  <a:lnTo>
                    <a:pt x="105750" y="109899"/>
                  </a:lnTo>
                  <a:lnTo>
                    <a:pt x="107207" y="111919"/>
                  </a:lnTo>
                  <a:lnTo>
                    <a:pt x="109170" y="113266"/>
                  </a:lnTo>
                  <a:lnTo>
                    <a:pt x="111471" y="114164"/>
                  </a:lnTo>
                  <a:lnTo>
                    <a:pt x="113004" y="115755"/>
                  </a:lnTo>
                  <a:lnTo>
                    <a:pt x="116036" y="124768"/>
                  </a:lnTo>
                  <a:lnTo>
                    <a:pt x="116063" y="120113"/>
                  </a:lnTo>
                  <a:lnTo>
                    <a:pt x="117058" y="118729"/>
                  </a:lnTo>
                  <a:lnTo>
                    <a:pt x="120810" y="117191"/>
                  </a:lnTo>
                  <a:lnTo>
                    <a:pt x="121216" y="114797"/>
                  </a:lnTo>
                  <a:lnTo>
                    <a:pt x="115253" y="83381"/>
                  </a:lnTo>
                  <a:lnTo>
                    <a:pt x="109038" y="71344"/>
                  </a:lnTo>
                  <a:lnTo>
                    <a:pt x="107176" y="28245"/>
                  </a:lnTo>
                  <a:lnTo>
                    <a:pt x="107153" y="16108"/>
                  </a:lnTo>
                  <a:lnTo>
                    <a:pt x="108142" y="13673"/>
                  </a:lnTo>
                  <a:lnTo>
                    <a:pt x="109793" y="12050"/>
                  </a:lnTo>
                  <a:lnTo>
                    <a:pt x="111886" y="10968"/>
                  </a:lnTo>
                  <a:lnTo>
                    <a:pt x="113281" y="9255"/>
                  </a:lnTo>
                  <a:lnTo>
                    <a:pt x="114832" y="4705"/>
                  </a:lnTo>
                  <a:lnTo>
                    <a:pt x="116237" y="3095"/>
                  </a:lnTo>
                  <a:lnTo>
                    <a:pt x="120445" y="1306"/>
                  </a:lnTo>
                  <a:lnTo>
                    <a:pt x="132290" y="0"/>
                  </a:lnTo>
                  <a:lnTo>
                    <a:pt x="143429" y="6959"/>
                  </a:lnTo>
                  <a:lnTo>
                    <a:pt x="146217" y="7574"/>
                  </a:lnTo>
                  <a:lnTo>
                    <a:pt x="154880" y="13180"/>
                  </a:lnTo>
                  <a:lnTo>
                    <a:pt x="172637" y="29763"/>
                  </a:lnTo>
                  <a:lnTo>
                    <a:pt x="175939" y="35648"/>
                  </a:lnTo>
                  <a:lnTo>
                    <a:pt x="178398" y="41571"/>
                  </a:lnTo>
                  <a:lnTo>
                    <a:pt x="190855" y="56433"/>
                  </a:lnTo>
                  <a:lnTo>
                    <a:pt x="196603" y="59738"/>
                  </a:lnTo>
                  <a:lnTo>
                    <a:pt x="205217" y="62336"/>
                  </a:lnTo>
                  <a:lnTo>
                    <a:pt x="205324" y="57628"/>
                  </a:lnTo>
                  <a:lnTo>
                    <a:pt x="204347" y="56236"/>
                  </a:lnTo>
                  <a:lnTo>
                    <a:pt x="202703" y="55309"/>
                  </a:lnTo>
                  <a:lnTo>
                    <a:pt x="196439" y="53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9"/>
            <p:cNvSpPr/>
            <p:nvPr/>
          </p:nvSpPr>
          <p:spPr>
            <a:xfrm>
              <a:off x="7322712" y="1696640"/>
              <a:ext cx="151437" cy="205384"/>
            </a:xfrm>
            <a:custGeom>
              <a:avLst/>
              <a:gdLst/>
              <a:ahLst/>
              <a:cxnLst/>
              <a:rect l="0" t="0" r="0" b="0"/>
              <a:pathLst>
                <a:path w="151437" h="205384">
                  <a:moveTo>
                    <a:pt x="8561" y="0"/>
                  </a:moveTo>
                  <a:lnTo>
                    <a:pt x="0" y="0"/>
                  </a:lnTo>
                  <a:lnTo>
                    <a:pt x="4481" y="4741"/>
                  </a:lnTo>
                  <a:lnTo>
                    <a:pt x="6748" y="12360"/>
                  </a:lnTo>
                  <a:lnTo>
                    <a:pt x="8747" y="21369"/>
                  </a:lnTo>
                  <a:lnTo>
                    <a:pt x="29252" y="54219"/>
                  </a:lnTo>
                  <a:lnTo>
                    <a:pt x="52674" y="89354"/>
                  </a:lnTo>
                  <a:lnTo>
                    <a:pt x="69014" y="118078"/>
                  </a:lnTo>
                  <a:lnTo>
                    <a:pt x="87052" y="135809"/>
                  </a:lnTo>
                  <a:lnTo>
                    <a:pt x="124633" y="178540"/>
                  </a:lnTo>
                  <a:lnTo>
                    <a:pt x="129601" y="184523"/>
                  </a:lnTo>
                  <a:lnTo>
                    <a:pt x="131809" y="190490"/>
                  </a:lnTo>
                  <a:lnTo>
                    <a:pt x="133391" y="192478"/>
                  </a:lnTo>
                  <a:lnTo>
                    <a:pt x="139364" y="196268"/>
                  </a:lnTo>
                  <a:lnTo>
                    <a:pt x="141110" y="200671"/>
                  </a:lnTo>
                  <a:lnTo>
                    <a:pt x="142567" y="202242"/>
                  </a:lnTo>
                  <a:lnTo>
                    <a:pt x="151436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0"/>
            <p:cNvSpPr/>
            <p:nvPr/>
          </p:nvSpPr>
          <p:spPr>
            <a:xfrm>
              <a:off x="7358062" y="1777008"/>
              <a:ext cx="80368" cy="89297"/>
            </a:xfrm>
            <a:custGeom>
              <a:avLst/>
              <a:gdLst/>
              <a:ahLst/>
              <a:cxnLst/>
              <a:rect l="0" t="0" r="0" b="0"/>
              <a:pathLst>
                <a:path w="80368" h="89297">
                  <a:moveTo>
                    <a:pt x="0" y="89296"/>
                  </a:moveTo>
                  <a:lnTo>
                    <a:pt x="0" y="75994"/>
                  </a:lnTo>
                  <a:lnTo>
                    <a:pt x="2646" y="70817"/>
                  </a:lnTo>
                  <a:lnTo>
                    <a:pt x="4741" y="68047"/>
                  </a:lnTo>
                  <a:lnTo>
                    <a:pt x="25159" y="50877"/>
                  </a:lnTo>
                  <a:lnTo>
                    <a:pt x="33010" y="41464"/>
                  </a:lnTo>
                  <a:lnTo>
                    <a:pt x="76320" y="3990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7608093" y="1553812"/>
              <a:ext cx="187524" cy="151594"/>
            </a:xfrm>
            <a:custGeom>
              <a:avLst/>
              <a:gdLst/>
              <a:ahLst/>
              <a:cxnLst/>
              <a:rect l="0" t="0" r="0" b="0"/>
              <a:pathLst>
                <a:path w="187524" h="151594">
                  <a:moveTo>
                    <a:pt x="0" y="44602"/>
                  </a:moveTo>
                  <a:lnTo>
                    <a:pt x="0" y="52290"/>
                  </a:lnTo>
                  <a:lnTo>
                    <a:pt x="7068" y="72795"/>
                  </a:lnTo>
                  <a:lnTo>
                    <a:pt x="11024" y="89667"/>
                  </a:lnTo>
                  <a:lnTo>
                    <a:pt x="27396" y="131815"/>
                  </a:lnTo>
                  <a:lnTo>
                    <a:pt x="38816" y="145394"/>
                  </a:lnTo>
                  <a:lnTo>
                    <a:pt x="44702" y="148930"/>
                  </a:lnTo>
                  <a:lnTo>
                    <a:pt x="56566" y="151199"/>
                  </a:lnTo>
                  <a:lnTo>
                    <a:pt x="65487" y="151593"/>
                  </a:lnTo>
                  <a:lnTo>
                    <a:pt x="71439" y="149039"/>
                  </a:lnTo>
                  <a:lnTo>
                    <a:pt x="83344" y="139315"/>
                  </a:lnTo>
                  <a:lnTo>
                    <a:pt x="101203" y="114257"/>
                  </a:lnTo>
                  <a:lnTo>
                    <a:pt x="104511" y="104995"/>
                  </a:lnTo>
                  <a:lnTo>
                    <a:pt x="111743" y="65314"/>
                  </a:lnTo>
                  <a:lnTo>
                    <a:pt x="111510" y="53477"/>
                  </a:lnTo>
                  <a:lnTo>
                    <a:pt x="106738" y="30888"/>
                  </a:lnTo>
                  <a:lnTo>
                    <a:pt x="97557" y="18044"/>
                  </a:lnTo>
                  <a:lnTo>
                    <a:pt x="92968" y="11962"/>
                  </a:lnTo>
                  <a:lnTo>
                    <a:pt x="89311" y="0"/>
                  </a:lnTo>
                  <a:lnTo>
                    <a:pt x="89302" y="4708"/>
                  </a:lnTo>
                  <a:lnTo>
                    <a:pt x="91945" y="9673"/>
                  </a:lnTo>
                  <a:lnTo>
                    <a:pt x="119109" y="46351"/>
                  </a:lnTo>
                  <a:lnTo>
                    <a:pt x="122390" y="55632"/>
                  </a:lnTo>
                  <a:lnTo>
                    <a:pt x="123265" y="60885"/>
                  </a:lnTo>
                  <a:lnTo>
                    <a:pt x="125834" y="65379"/>
                  </a:lnTo>
                  <a:lnTo>
                    <a:pt x="158894" y="96381"/>
                  </a:lnTo>
                  <a:lnTo>
                    <a:pt x="162564" y="97380"/>
                  </a:lnTo>
                  <a:lnTo>
                    <a:pt x="168261" y="98022"/>
                  </a:lnTo>
                  <a:lnTo>
                    <a:pt x="176516" y="92012"/>
                  </a:lnTo>
                  <a:lnTo>
                    <a:pt x="181970" y="90478"/>
                  </a:lnTo>
                  <a:lnTo>
                    <a:pt x="183821" y="89076"/>
                  </a:lnTo>
                  <a:lnTo>
                    <a:pt x="187523" y="803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7768827" y="1464634"/>
              <a:ext cx="151806" cy="142185"/>
            </a:xfrm>
            <a:custGeom>
              <a:avLst/>
              <a:gdLst/>
              <a:ahLst/>
              <a:cxnLst/>
              <a:rect l="0" t="0" r="0" b="0"/>
              <a:pathLst>
                <a:path w="151806" h="142185">
                  <a:moveTo>
                    <a:pt x="0" y="44483"/>
                  </a:moveTo>
                  <a:lnTo>
                    <a:pt x="4741" y="44483"/>
                  </a:lnTo>
                  <a:lnTo>
                    <a:pt x="6137" y="45475"/>
                  </a:lnTo>
                  <a:lnTo>
                    <a:pt x="7068" y="47129"/>
                  </a:lnTo>
                  <a:lnTo>
                    <a:pt x="8563" y="52172"/>
                  </a:lnTo>
                  <a:lnTo>
                    <a:pt x="13562" y="57786"/>
                  </a:lnTo>
                  <a:lnTo>
                    <a:pt x="15950" y="65609"/>
                  </a:lnTo>
                  <a:lnTo>
                    <a:pt x="18003" y="74708"/>
                  </a:lnTo>
                  <a:lnTo>
                    <a:pt x="33256" y="104982"/>
                  </a:lnTo>
                  <a:lnTo>
                    <a:pt x="35617" y="112051"/>
                  </a:lnTo>
                  <a:lnTo>
                    <a:pt x="41533" y="121609"/>
                  </a:lnTo>
                  <a:lnTo>
                    <a:pt x="43726" y="130725"/>
                  </a:lnTo>
                  <a:lnTo>
                    <a:pt x="44613" y="142184"/>
                  </a:lnTo>
                  <a:lnTo>
                    <a:pt x="39897" y="137813"/>
                  </a:lnTo>
                  <a:lnTo>
                    <a:pt x="37576" y="132927"/>
                  </a:lnTo>
                  <a:lnTo>
                    <a:pt x="36957" y="130235"/>
                  </a:lnTo>
                  <a:lnTo>
                    <a:pt x="29826" y="117793"/>
                  </a:lnTo>
                  <a:lnTo>
                    <a:pt x="19219" y="74090"/>
                  </a:lnTo>
                  <a:lnTo>
                    <a:pt x="27034" y="38704"/>
                  </a:lnTo>
                  <a:lnTo>
                    <a:pt x="36355" y="19787"/>
                  </a:lnTo>
                  <a:lnTo>
                    <a:pt x="47751" y="6201"/>
                  </a:lnTo>
                  <a:lnTo>
                    <a:pt x="53634" y="2664"/>
                  </a:lnTo>
                  <a:lnTo>
                    <a:pt x="69677" y="0"/>
                  </a:lnTo>
                  <a:lnTo>
                    <a:pt x="78220" y="6996"/>
                  </a:lnTo>
                  <a:lnTo>
                    <a:pt x="122041" y="50439"/>
                  </a:lnTo>
                  <a:lnTo>
                    <a:pt x="150042" y="78438"/>
                  </a:lnTo>
                  <a:lnTo>
                    <a:pt x="149638" y="79026"/>
                  </a:lnTo>
                  <a:lnTo>
                    <a:pt x="146542" y="79679"/>
                  </a:lnTo>
                  <a:lnTo>
                    <a:pt x="146312" y="78861"/>
                  </a:lnTo>
                  <a:lnTo>
                    <a:pt x="151805" y="712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3"/>
            <p:cNvSpPr/>
            <p:nvPr/>
          </p:nvSpPr>
          <p:spPr>
            <a:xfrm>
              <a:off x="7947421" y="1316820"/>
              <a:ext cx="125017" cy="129790"/>
            </a:xfrm>
            <a:custGeom>
              <a:avLst/>
              <a:gdLst/>
              <a:ahLst/>
              <a:cxnLst/>
              <a:rect l="0" t="0" r="0" b="0"/>
              <a:pathLst>
                <a:path w="125017" h="129790">
                  <a:moveTo>
                    <a:pt x="0" y="129789"/>
                  </a:moveTo>
                  <a:lnTo>
                    <a:pt x="0" y="113539"/>
                  </a:lnTo>
                  <a:lnTo>
                    <a:pt x="4741" y="107666"/>
                  </a:lnTo>
                  <a:lnTo>
                    <a:pt x="38375" y="82131"/>
                  </a:lnTo>
                  <a:lnTo>
                    <a:pt x="47530" y="68484"/>
                  </a:lnTo>
                  <a:lnTo>
                    <a:pt x="60410" y="38010"/>
                  </a:lnTo>
                  <a:lnTo>
                    <a:pt x="62385" y="11104"/>
                  </a:lnTo>
                  <a:lnTo>
                    <a:pt x="61434" y="8994"/>
                  </a:lnTo>
                  <a:lnTo>
                    <a:pt x="59807" y="7587"/>
                  </a:lnTo>
                  <a:lnTo>
                    <a:pt x="57731" y="6649"/>
                  </a:lnTo>
                  <a:lnTo>
                    <a:pt x="56347" y="5032"/>
                  </a:lnTo>
                  <a:lnTo>
                    <a:pt x="54398" y="0"/>
                  </a:lnTo>
                  <a:lnTo>
                    <a:pt x="54125" y="599"/>
                  </a:lnTo>
                  <a:lnTo>
                    <a:pt x="53943" y="1990"/>
                  </a:lnTo>
                  <a:lnTo>
                    <a:pt x="52829" y="2918"/>
                  </a:lnTo>
                  <a:lnTo>
                    <a:pt x="46521" y="5216"/>
                  </a:lnTo>
                  <a:lnTo>
                    <a:pt x="41181" y="9270"/>
                  </a:lnTo>
                  <a:lnTo>
                    <a:pt x="23771" y="38172"/>
                  </a:lnTo>
                  <a:lnTo>
                    <a:pt x="19028" y="60466"/>
                  </a:lnTo>
                  <a:lnTo>
                    <a:pt x="18380" y="68552"/>
                  </a:lnTo>
                  <a:lnTo>
                    <a:pt x="26984" y="105233"/>
                  </a:lnTo>
                  <a:lnTo>
                    <a:pt x="31175" y="113253"/>
                  </a:lnTo>
                  <a:lnTo>
                    <a:pt x="34674" y="115789"/>
                  </a:lnTo>
                  <a:lnTo>
                    <a:pt x="48087" y="119357"/>
                  </a:lnTo>
                  <a:lnTo>
                    <a:pt x="65154" y="120662"/>
                  </a:lnTo>
                  <a:lnTo>
                    <a:pt x="79057" y="116060"/>
                  </a:lnTo>
                  <a:lnTo>
                    <a:pt x="91004" y="108413"/>
                  </a:lnTo>
                  <a:lnTo>
                    <a:pt x="95017" y="102760"/>
                  </a:lnTo>
                  <a:lnTo>
                    <a:pt x="97793" y="96940"/>
                  </a:lnTo>
                  <a:lnTo>
                    <a:pt x="121114" y="64118"/>
                  </a:lnTo>
                  <a:lnTo>
                    <a:pt x="124245" y="49973"/>
                  </a:lnTo>
                  <a:lnTo>
                    <a:pt x="125016" y="404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4"/>
            <p:cNvSpPr/>
            <p:nvPr/>
          </p:nvSpPr>
          <p:spPr>
            <a:xfrm>
              <a:off x="6893864" y="2562820"/>
              <a:ext cx="151124" cy="240937"/>
            </a:xfrm>
            <a:custGeom>
              <a:avLst/>
              <a:gdLst/>
              <a:ahLst/>
              <a:cxnLst/>
              <a:rect l="0" t="0" r="0" b="0"/>
              <a:pathLst>
                <a:path w="151124" h="240937">
                  <a:moveTo>
                    <a:pt x="62362" y="0"/>
                  </a:moveTo>
                  <a:lnTo>
                    <a:pt x="57623" y="4741"/>
                  </a:lnTo>
                  <a:lnTo>
                    <a:pt x="55295" y="9714"/>
                  </a:lnTo>
                  <a:lnTo>
                    <a:pt x="54674" y="12429"/>
                  </a:lnTo>
                  <a:lnTo>
                    <a:pt x="53268" y="14239"/>
                  </a:lnTo>
                  <a:lnTo>
                    <a:pt x="41113" y="22124"/>
                  </a:lnTo>
                  <a:lnTo>
                    <a:pt x="32474" y="34887"/>
                  </a:lnTo>
                  <a:lnTo>
                    <a:pt x="21659" y="63116"/>
                  </a:lnTo>
                  <a:lnTo>
                    <a:pt x="10932" y="100995"/>
                  </a:lnTo>
                  <a:lnTo>
                    <a:pt x="1510" y="126201"/>
                  </a:lnTo>
                  <a:lnTo>
                    <a:pt x="0" y="140954"/>
                  </a:lnTo>
                  <a:lnTo>
                    <a:pt x="944" y="141594"/>
                  </a:lnTo>
                  <a:lnTo>
                    <a:pt x="4637" y="142306"/>
                  </a:lnTo>
                  <a:lnTo>
                    <a:pt x="9587" y="139976"/>
                  </a:lnTo>
                  <a:lnTo>
                    <a:pt x="42096" y="121870"/>
                  </a:lnTo>
                  <a:lnTo>
                    <a:pt x="83232" y="110288"/>
                  </a:lnTo>
                  <a:lnTo>
                    <a:pt x="126084" y="107278"/>
                  </a:lnTo>
                  <a:lnTo>
                    <a:pt x="133016" y="109856"/>
                  </a:lnTo>
                  <a:lnTo>
                    <a:pt x="145551" y="119596"/>
                  </a:lnTo>
                  <a:lnTo>
                    <a:pt x="148944" y="125253"/>
                  </a:lnTo>
                  <a:lnTo>
                    <a:pt x="150855" y="136662"/>
                  </a:lnTo>
                  <a:lnTo>
                    <a:pt x="151123" y="141709"/>
                  </a:lnTo>
                  <a:lnTo>
                    <a:pt x="148775" y="149964"/>
                  </a:lnTo>
                  <a:lnTo>
                    <a:pt x="145416" y="157932"/>
                  </a:lnTo>
                  <a:lnTo>
                    <a:pt x="138342" y="184962"/>
                  </a:lnTo>
                  <a:lnTo>
                    <a:pt x="130527" y="193992"/>
                  </a:lnTo>
                  <a:lnTo>
                    <a:pt x="121431" y="202305"/>
                  </a:lnTo>
                  <a:lnTo>
                    <a:pt x="100286" y="228272"/>
                  </a:lnTo>
                  <a:lnTo>
                    <a:pt x="86056" y="236859"/>
                  </a:lnTo>
                  <a:lnTo>
                    <a:pt x="71857" y="240264"/>
                  </a:lnTo>
                  <a:lnTo>
                    <a:pt x="64238" y="240936"/>
                  </a:lnTo>
                  <a:lnTo>
                    <a:pt x="53432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5"/>
            <p:cNvSpPr/>
            <p:nvPr/>
          </p:nvSpPr>
          <p:spPr>
            <a:xfrm>
              <a:off x="7018734" y="2518740"/>
              <a:ext cx="123250" cy="132856"/>
            </a:xfrm>
            <a:custGeom>
              <a:avLst/>
              <a:gdLst/>
              <a:ahLst/>
              <a:cxnLst/>
              <a:rect l="0" t="0" r="0" b="0"/>
              <a:pathLst>
                <a:path w="123250" h="132856">
                  <a:moveTo>
                    <a:pt x="26789" y="79799"/>
                  </a:moveTo>
                  <a:lnTo>
                    <a:pt x="22049" y="84539"/>
                  </a:lnTo>
                  <a:lnTo>
                    <a:pt x="21645" y="86928"/>
                  </a:lnTo>
                  <a:lnTo>
                    <a:pt x="22367" y="89513"/>
                  </a:lnTo>
                  <a:lnTo>
                    <a:pt x="24824" y="95030"/>
                  </a:lnTo>
                  <a:lnTo>
                    <a:pt x="27199" y="103715"/>
                  </a:lnTo>
                  <a:lnTo>
                    <a:pt x="32753" y="112572"/>
                  </a:lnTo>
                  <a:lnTo>
                    <a:pt x="35832" y="121480"/>
                  </a:lnTo>
                  <a:lnTo>
                    <a:pt x="40068" y="127428"/>
                  </a:lnTo>
                  <a:lnTo>
                    <a:pt x="45259" y="130733"/>
                  </a:lnTo>
                  <a:lnTo>
                    <a:pt x="51935" y="132855"/>
                  </a:lnTo>
                  <a:lnTo>
                    <a:pt x="82215" y="112373"/>
                  </a:lnTo>
                  <a:lnTo>
                    <a:pt x="101104" y="82238"/>
                  </a:lnTo>
                  <a:lnTo>
                    <a:pt x="121040" y="41072"/>
                  </a:lnTo>
                  <a:lnTo>
                    <a:pt x="123249" y="29183"/>
                  </a:lnTo>
                  <a:lnTo>
                    <a:pt x="121584" y="19931"/>
                  </a:lnTo>
                  <a:lnTo>
                    <a:pt x="115069" y="9143"/>
                  </a:lnTo>
                  <a:lnTo>
                    <a:pt x="109681" y="3748"/>
                  </a:lnTo>
                  <a:lnTo>
                    <a:pt x="103979" y="1350"/>
                  </a:lnTo>
                  <a:lnTo>
                    <a:pt x="90450" y="0"/>
                  </a:lnTo>
                  <a:lnTo>
                    <a:pt x="82202" y="2330"/>
                  </a:lnTo>
                  <a:lnTo>
                    <a:pt x="42388" y="24350"/>
                  </a:lnTo>
                  <a:lnTo>
                    <a:pt x="24873" y="42240"/>
                  </a:lnTo>
                  <a:lnTo>
                    <a:pt x="15023" y="50208"/>
                  </a:lnTo>
                  <a:lnTo>
                    <a:pt x="0" y="70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6"/>
            <p:cNvSpPr/>
            <p:nvPr/>
          </p:nvSpPr>
          <p:spPr>
            <a:xfrm>
              <a:off x="7152754" y="2419945"/>
              <a:ext cx="107082" cy="119953"/>
            </a:xfrm>
            <a:custGeom>
              <a:avLst/>
              <a:gdLst/>
              <a:ahLst/>
              <a:cxnLst/>
              <a:rect l="0" t="0" r="0" b="0"/>
              <a:pathLst>
                <a:path w="107082" h="119953">
                  <a:moveTo>
                    <a:pt x="17784" y="0"/>
                  </a:moveTo>
                  <a:lnTo>
                    <a:pt x="13045" y="4741"/>
                  </a:lnTo>
                  <a:lnTo>
                    <a:pt x="10717" y="9714"/>
                  </a:lnTo>
                  <a:lnTo>
                    <a:pt x="9224" y="16250"/>
                  </a:lnTo>
                  <a:lnTo>
                    <a:pt x="4223" y="22124"/>
                  </a:lnTo>
                  <a:lnTo>
                    <a:pt x="1836" y="30007"/>
                  </a:lnTo>
                  <a:lnTo>
                    <a:pt x="0" y="74540"/>
                  </a:lnTo>
                  <a:lnTo>
                    <a:pt x="940" y="91319"/>
                  </a:lnTo>
                  <a:lnTo>
                    <a:pt x="7061" y="103015"/>
                  </a:lnTo>
                  <a:lnTo>
                    <a:pt x="20917" y="118909"/>
                  </a:lnTo>
                  <a:lnTo>
                    <a:pt x="23841" y="119952"/>
                  </a:lnTo>
                  <a:lnTo>
                    <a:pt x="26783" y="119656"/>
                  </a:lnTo>
                  <a:lnTo>
                    <a:pt x="35665" y="117144"/>
                  </a:lnTo>
                  <a:lnTo>
                    <a:pt x="42598" y="115564"/>
                  </a:lnTo>
                  <a:lnTo>
                    <a:pt x="60573" y="106465"/>
                  </a:lnTo>
                  <a:lnTo>
                    <a:pt x="73972" y="95114"/>
                  </a:lnTo>
                  <a:lnTo>
                    <a:pt x="92167" y="69690"/>
                  </a:lnTo>
                  <a:lnTo>
                    <a:pt x="98138" y="65700"/>
                  </a:lnTo>
                  <a:lnTo>
                    <a:pt x="107081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7"/>
            <p:cNvSpPr/>
            <p:nvPr/>
          </p:nvSpPr>
          <p:spPr>
            <a:xfrm>
              <a:off x="7259835" y="2393156"/>
              <a:ext cx="53579" cy="44649"/>
            </a:xfrm>
            <a:custGeom>
              <a:avLst/>
              <a:gdLst/>
              <a:ahLst/>
              <a:cxnLst/>
              <a:rect l="0" t="0" r="0" b="0"/>
              <a:pathLst>
                <a:path w="53579" h="44649">
                  <a:moveTo>
                    <a:pt x="0" y="0"/>
                  </a:moveTo>
                  <a:lnTo>
                    <a:pt x="0" y="8562"/>
                  </a:lnTo>
                  <a:lnTo>
                    <a:pt x="6137" y="15986"/>
                  </a:lnTo>
                  <a:lnTo>
                    <a:pt x="9094" y="24140"/>
                  </a:lnTo>
                  <a:lnTo>
                    <a:pt x="21250" y="38738"/>
                  </a:lnTo>
                  <a:lnTo>
                    <a:pt x="26973" y="42022"/>
                  </a:lnTo>
                  <a:lnTo>
                    <a:pt x="42895" y="44495"/>
                  </a:lnTo>
                  <a:lnTo>
                    <a:pt x="53578" y="446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8"/>
            <p:cNvSpPr/>
            <p:nvPr/>
          </p:nvSpPr>
          <p:spPr>
            <a:xfrm>
              <a:off x="7314778" y="2294967"/>
              <a:ext cx="114722" cy="98190"/>
            </a:xfrm>
            <a:custGeom>
              <a:avLst/>
              <a:gdLst/>
              <a:ahLst/>
              <a:cxnLst/>
              <a:rect l="0" t="0" r="0" b="0"/>
              <a:pathLst>
                <a:path w="114722" h="98190">
                  <a:moveTo>
                    <a:pt x="7565" y="98189"/>
                  </a:moveTo>
                  <a:lnTo>
                    <a:pt x="7565" y="93448"/>
                  </a:lnTo>
                  <a:lnTo>
                    <a:pt x="10211" y="88475"/>
                  </a:lnTo>
                  <a:lnTo>
                    <a:pt x="13702" y="82958"/>
                  </a:lnTo>
                  <a:lnTo>
                    <a:pt x="23378" y="59279"/>
                  </a:lnTo>
                  <a:lnTo>
                    <a:pt x="30661" y="48406"/>
                  </a:lnTo>
                  <a:lnTo>
                    <a:pt x="42873" y="11033"/>
                  </a:lnTo>
                  <a:lnTo>
                    <a:pt x="43248" y="1391"/>
                  </a:lnTo>
                  <a:lnTo>
                    <a:pt x="42268" y="915"/>
                  </a:lnTo>
                  <a:lnTo>
                    <a:pt x="22293" y="0"/>
                  </a:lnTo>
                  <a:lnTo>
                    <a:pt x="20360" y="980"/>
                  </a:lnTo>
                  <a:lnTo>
                    <a:pt x="19072" y="2625"/>
                  </a:lnTo>
                  <a:lnTo>
                    <a:pt x="16648" y="7099"/>
                  </a:lnTo>
                  <a:lnTo>
                    <a:pt x="10697" y="15196"/>
                  </a:lnTo>
                  <a:lnTo>
                    <a:pt x="7501" y="23879"/>
                  </a:lnTo>
                  <a:lnTo>
                    <a:pt x="1704" y="33727"/>
                  </a:lnTo>
                  <a:lnTo>
                    <a:pt x="0" y="43412"/>
                  </a:lnTo>
                  <a:lnTo>
                    <a:pt x="1888" y="51685"/>
                  </a:lnTo>
                  <a:lnTo>
                    <a:pt x="5042" y="58669"/>
                  </a:lnTo>
                  <a:lnTo>
                    <a:pt x="11974" y="79008"/>
                  </a:lnTo>
                  <a:lnTo>
                    <a:pt x="14473" y="82425"/>
                  </a:lnTo>
                  <a:lnTo>
                    <a:pt x="31461" y="94796"/>
                  </a:lnTo>
                  <a:lnTo>
                    <a:pt x="40332" y="97184"/>
                  </a:lnTo>
                  <a:lnTo>
                    <a:pt x="55193" y="98057"/>
                  </a:lnTo>
                  <a:lnTo>
                    <a:pt x="68861" y="93409"/>
                  </a:lnTo>
                  <a:lnTo>
                    <a:pt x="80739" y="85749"/>
                  </a:lnTo>
                  <a:lnTo>
                    <a:pt x="84735" y="80092"/>
                  </a:lnTo>
                  <a:lnTo>
                    <a:pt x="94640" y="59279"/>
                  </a:lnTo>
                  <a:lnTo>
                    <a:pt x="112121" y="35843"/>
                  </a:lnTo>
                  <a:lnTo>
                    <a:pt x="114721" y="2675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9"/>
            <p:cNvSpPr/>
            <p:nvPr/>
          </p:nvSpPr>
          <p:spPr>
            <a:xfrm>
              <a:off x="7161609" y="2294929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17859" y="8930"/>
                  </a:moveTo>
                  <a:lnTo>
                    <a:pt x="9298" y="8930"/>
                  </a:lnTo>
                  <a:lnTo>
                    <a:pt x="9039" y="4190"/>
                  </a:lnTo>
                  <a:lnTo>
                    <a:pt x="8010" y="279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30"/>
            <p:cNvSpPr/>
            <p:nvPr/>
          </p:nvSpPr>
          <p:spPr>
            <a:xfrm>
              <a:off x="7259835" y="2143125"/>
              <a:ext cx="17858" cy="89298"/>
            </a:xfrm>
            <a:custGeom>
              <a:avLst/>
              <a:gdLst/>
              <a:ahLst/>
              <a:cxnLst/>
              <a:rect l="0" t="0" r="0" b="0"/>
              <a:pathLst>
                <a:path w="17858" h="89298">
                  <a:moveTo>
                    <a:pt x="0" y="89297"/>
                  </a:moveTo>
                  <a:lnTo>
                    <a:pt x="0" y="81608"/>
                  </a:lnTo>
                  <a:lnTo>
                    <a:pt x="4741" y="75995"/>
                  </a:lnTo>
                  <a:lnTo>
                    <a:pt x="7068" y="68171"/>
                  </a:lnTo>
                  <a:lnTo>
                    <a:pt x="9094" y="59072"/>
                  </a:lnTo>
                  <a:lnTo>
                    <a:pt x="15835" y="45146"/>
                  </a:lnTo>
                  <a:lnTo>
                    <a:pt x="17857" y="10326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31"/>
            <p:cNvSpPr/>
            <p:nvPr/>
          </p:nvSpPr>
          <p:spPr>
            <a:xfrm>
              <a:off x="7322343" y="2089547"/>
              <a:ext cx="151806" cy="187524"/>
            </a:xfrm>
            <a:custGeom>
              <a:avLst/>
              <a:gdLst/>
              <a:ahLst/>
              <a:cxnLst/>
              <a:rect l="0" t="0" r="0" b="0"/>
              <a:pathLst>
                <a:path w="151806" h="187524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13303" y="17169"/>
                  </a:lnTo>
                  <a:lnTo>
                    <a:pt x="41697" y="59632"/>
                  </a:lnTo>
                  <a:lnTo>
                    <a:pt x="70226" y="96611"/>
                  </a:lnTo>
                  <a:lnTo>
                    <a:pt x="88746" y="118127"/>
                  </a:lnTo>
                  <a:lnTo>
                    <a:pt x="109754" y="144916"/>
                  </a:lnTo>
                  <a:lnTo>
                    <a:pt x="141446" y="177162"/>
                  </a:lnTo>
                  <a:lnTo>
                    <a:pt x="142452" y="182910"/>
                  </a:lnTo>
                  <a:lnTo>
                    <a:pt x="143585" y="184448"/>
                  </a:lnTo>
                  <a:lnTo>
                    <a:pt x="150526" y="187118"/>
                  </a:lnTo>
                  <a:lnTo>
                    <a:pt x="151805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32"/>
            <p:cNvSpPr/>
            <p:nvPr/>
          </p:nvSpPr>
          <p:spPr>
            <a:xfrm>
              <a:off x="7406496" y="2196703"/>
              <a:ext cx="58723" cy="44649"/>
            </a:xfrm>
            <a:custGeom>
              <a:avLst/>
              <a:gdLst/>
              <a:ahLst/>
              <a:cxnLst/>
              <a:rect l="0" t="0" r="0" b="0"/>
              <a:pathLst>
                <a:path w="58723" h="44649">
                  <a:moveTo>
                    <a:pt x="5144" y="44648"/>
                  </a:moveTo>
                  <a:lnTo>
                    <a:pt x="405" y="39908"/>
                  </a:lnTo>
                  <a:lnTo>
                    <a:pt x="0" y="38512"/>
                  </a:lnTo>
                  <a:lnTo>
                    <a:pt x="722" y="37581"/>
                  </a:lnTo>
                  <a:lnTo>
                    <a:pt x="4886" y="35828"/>
                  </a:lnTo>
                  <a:lnTo>
                    <a:pt x="9809" y="35751"/>
                  </a:lnTo>
                  <a:lnTo>
                    <a:pt x="14824" y="33087"/>
                  </a:lnTo>
                  <a:lnTo>
                    <a:pt x="39694" y="14729"/>
                  </a:lnTo>
                  <a:lnTo>
                    <a:pt x="53935" y="9083"/>
                  </a:lnTo>
                  <a:lnTo>
                    <a:pt x="55531" y="7048"/>
                  </a:lnTo>
                  <a:lnTo>
                    <a:pt x="5872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33"/>
            <p:cNvSpPr/>
            <p:nvPr/>
          </p:nvSpPr>
          <p:spPr>
            <a:xfrm>
              <a:off x="7509866" y="2071811"/>
              <a:ext cx="142876" cy="142597"/>
            </a:xfrm>
            <a:custGeom>
              <a:avLst/>
              <a:gdLst/>
              <a:ahLst/>
              <a:cxnLst/>
              <a:rect l="0" t="0" r="0" b="0"/>
              <a:pathLst>
                <a:path w="142876" h="142597">
                  <a:moveTo>
                    <a:pt x="0" y="98103"/>
                  </a:moveTo>
                  <a:lnTo>
                    <a:pt x="0" y="90414"/>
                  </a:lnTo>
                  <a:lnTo>
                    <a:pt x="33094" y="53439"/>
                  </a:lnTo>
                  <a:lnTo>
                    <a:pt x="44526" y="10679"/>
                  </a:lnTo>
                  <a:lnTo>
                    <a:pt x="44647" y="293"/>
                  </a:lnTo>
                  <a:lnTo>
                    <a:pt x="39908" y="0"/>
                  </a:lnTo>
                  <a:lnTo>
                    <a:pt x="38511" y="951"/>
                  </a:lnTo>
                  <a:lnTo>
                    <a:pt x="37581" y="2577"/>
                  </a:lnTo>
                  <a:lnTo>
                    <a:pt x="34972" y="15115"/>
                  </a:lnTo>
                  <a:lnTo>
                    <a:pt x="12803" y="50652"/>
                  </a:lnTo>
                  <a:lnTo>
                    <a:pt x="9441" y="77682"/>
                  </a:lnTo>
                  <a:lnTo>
                    <a:pt x="10023" y="100169"/>
                  </a:lnTo>
                  <a:lnTo>
                    <a:pt x="19960" y="124665"/>
                  </a:lnTo>
                  <a:lnTo>
                    <a:pt x="25739" y="130744"/>
                  </a:lnTo>
                  <a:lnTo>
                    <a:pt x="39156" y="138753"/>
                  </a:lnTo>
                  <a:lnTo>
                    <a:pt x="53082" y="141962"/>
                  </a:lnTo>
                  <a:lnTo>
                    <a:pt x="65387" y="142596"/>
                  </a:lnTo>
                  <a:lnTo>
                    <a:pt x="71395" y="140036"/>
                  </a:lnTo>
                  <a:lnTo>
                    <a:pt x="87308" y="128503"/>
                  </a:lnTo>
                  <a:lnTo>
                    <a:pt x="105294" y="122960"/>
                  </a:lnTo>
                  <a:lnTo>
                    <a:pt x="127884" y="103943"/>
                  </a:lnTo>
                  <a:lnTo>
                    <a:pt x="131252" y="98053"/>
                  </a:lnTo>
                  <a:lnTo>
                    <a:pt x="133741" y="92127"/>
                  </a:lnTo>
                  <a:lnTo>
                    <a:pt x="141477" y="82004"/>
                  </a:lnTo>
                  <a:lnTo>
                    <a:pt x="142461" y="76025"/>
                  </a:lnTo>
                  <a:lnTo>
                    <a:pt x="142875" y="623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34"/>
            <p:cNvSpPr/>
            <p:nvPr/>
          </p:nvSpPr>
          <p:spPr>
            <a:xfrm>
              <a:off x="7509866" y="1937742"/>
              <a:ext cx="8931" cy="44649"/>
            </a:xfrm>
            <a:custGeom>
              <a:avLst/>
              <a:gdLst/>
              <a:ahLst/>
              <a:cxnLst/>
              <a:rect l="0" t="0" r="0" b="0"/>
              <a:pathLst>
                <a:path w="8931" h="44649">
                  <a:moveTo>
                    <a:pt x="0" y="44648"/>
                  </a:moveTo>
                  <a:lnTo>
                    <a:pt x="0" y="28398"/>
                  </a:lnTo>
                  <a:lnTo>
                    <a:pt x="6137" y="19978"/>
                  </a:lnTo>
                  <a:lnTo>
                    <a:pt x="8102" y="11652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5"/>
            <p:cNvSpPr/>
            <p:nvPr/>
          </p:nvSpPr>
          <p:spPr>
            <a:xfrm>
              <a:off x="7697390" y="1919883"/>
              <a:ext cx="187524" cy="258962"/>
            </a:xfrm>
            <a:custGeom>
              <a:avLst/>
              <a:gdLst/>
              <a:ahLst/>
              <a:cxnLst/>
              <a:rect l="0" t="0" r="0" b="0"/>
              <a:pathLst>
                <a:path w="187524" h="258962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6" y="7067"/>
                  </a:lnTo>
                  <a:lnTo>
                    <a:pt x="4741" y="7688"/>
                  </a:lnTo>
                  <a:lnTo>
                    <a:pt x="12429" y="13302"/>
                  </a:lnTo>
                  <a:lnTo>
                    <a:pt x="15445" y="18480"/>
                  </a:lnTo>
                  <a:lnTo>
                    <a:pt x="16250" y="21249"/>
                  </a:lnTo>
                  <a:lnTo>
                    <a:pt x="47371" y="60938"/>
                  </a:lnTo>
                  <a:lnTo>
                    <a:pt x="69439" y="95148"/>
                  </a:lnTo>
                  <a:lnTo>
                    <a:pt x="104742" y="134114"/>
                  </a:lnTo>
                  <a:lnTo>
                    <a:pt x="135540" y="175627"/>
                  </a:lnTo>
                  <a:lnTo>
                    <a:pt x="165780" y="216297"/>
                  </a:lnTo>
                  <a:lnTo>
                    <a:pt x="183475" y="237776"/>
                  </a:lnTo>
                  <a:lnTo>
                    <a:pt x="186325" y="246951"/>
                  </a:lnTo>
                  <a:lnTo>
                    <a:pt x="187523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6"/>
            <p:cNvSpPr/>
            <p:nvPr/>
          </p:nvSpPr>
          <p:spPr>
            <a:xfrm>
              <a:off x="7724179" y="1902208"/>
              <a:ext cx="107001" cy="158751"/>
            </a:xfrm>
            <a:custGeom>
              <a:avLst/>
              <a:gdLst/>
              <a:ahLst/>
              <a:cxnLst/>
              <a:rect l="0" t="0" r="0" b="0"/>
              <a:pathLst>
                <a:path w="107001" h="158751">
                  <a:moveTo>
                    <a:pt x="0" y="53393"/>
                  </a:moveTo>
                  <a:lnTo>
                    <a:pt x="0" y="38017"/>
                  </a:lnTo>
                  <a:lnTo>
                    <a:pt x="6137" y="27903"/>
                  </a:lnTo>
                  <a:lnTo>
                    <a:pt x="7689" y="18583"/>
                  </a:lnTo>
                  <a:lnTo>
                    <a:pt x="10087" y="14311"/>
                  </a:lnTo>
                  <a:lnTo>
                    <a:pt x="18043" y="6919"/>
                  </a:lnTo>
                  <a:lnTo>
                    <a:pt x="28194" y="2973"/>
                  </a:lnTo>
                  <a:lnTo>
                    <a:pt x="60855" y="0"/>
                  </a:lnTo>
                  <a:lnTo>
                    <a:pt x="69379" y="2543"/>
                  </a:lnTo>
                  <a:lnTo>
                    <a:pt x="86050" y="15057"/>
                  </a:lnTo>
                  <a:lnTo>
                    <a:pt x="95171" y="24727"/>
                  </a:lnTo>
                  <a:lnTo>
                    <a:pt x="103163" y="38726"/>
                  </a:lnTo>
                  <a:lnTo>
                    <a:pt x="105973" y="50591"/>
                  </a:lnTo>
                  <a:lnTo>
                    <a:pt x="107000" y="77621"/>
                  </a:lnTo>
                  <a:lnTo>
                    <a:pt x="99454" y="108221"/>
                  </a:lnTo>
                  <a:lnTo>
                    <a:pt x="89110" y="123107"/>
                  </a:lnTo>
                  <a:lnTo>
                    <a:pt x="59603" y="154474"/>
                  </a:lnTo>
                  <a:lnTo>
                    <a:pt x="53611" y="157850"/>
                  </a:lnTo>
                  <a:lnTo>
                    <a:pt x="50623" y="158750"/>
                  </a:lnTo>
                  <a:lnTo>
                    <a:pt x="48631" y="158357"/>
                  </a:lnTo>
                  <a:lnTo>
                    <a:pt x="47304" y="157104"/>
                  </a:lnTo>
                  <a:lnTo>
                    <a:pt x="46418" y="155276"/>
                  </a:lnTo>
                  <a:lnTo>
                    <a:pt x="44836" y="154057"/>
                  </a:lnTo>
                  <a:lnTo>
                    <a:pt x="40432" y="152703"/>
                  </a:lnTo>
                  <a:lnTo>
                    <a:pt x="38861" y="151350"/>
                  </a:lnTo>
                  <a:lnTo>
                    <a:pt x="35719" y="1426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37"/>
            <p:cNvSpPr/>
            <p:nvPr/>
          </p:nvSpPr>
          <p:spPr>
            <a:xfrm>
              <a:off x="7840265" y="1759681"/>
              <a:ext cx="196416" cy="177646"/>
            </a:xfrm>
            <a:custGeom>
              <a:avLst/>
              <a:gdLst/>
              <a:ahLst/>
              <a:cxnLst/>
              <a:rect l="0" t="0" r="0" b="0"/>
              <a:pathLst>
                <a:path w="196416" h="177646">
                  <a:moveTo>
                    <a:pt x="0" y="70905"/>
                  </a:moveTo>
                  <a:lnTo>
                    <a:pt x="0" y="75645"/>
                  </a:lnTo>
                  <a:lnTo>
                    <a:pt x="992" y="77042"/>
                  </a:lnTo>
                  <a:lnTo>
                    <a:pt x="2646" y="77973"/>
                  </a:lnTo>
                  <a:lnTo>
                    <a:pt x="4741" y="78593"/>
                  </a:lnTo>
                  <a:lnTo>
                    <a:pt x="16250" y="87414"/>
                  </a:lnTo>
                  <a:lnTo>
                    <a:pt x="49632" y="131379"/>
                  </a:lnTo>
                  <a:lnTo>
                    <a:pt x="55445" y="149401"/>
                  </a:lnTo>
                  <a:lnTo>
                    <a:pt x="59368" y="156393"/>
                  </a:lnTo>
                  <a:lnTo>
                    <a:pt x="61112" y="162809"/>
                  </a:lnTo>
                  <a:lnTo>
                    <a:pt x="62570" y="164916"/>
                  </a:lnTo>
                  <a:lnTo>
                    <a:pt x="64533" y="166321"/>
                  </a:lnTo>
                  <a:lnTo>
                    <a:pt x="66835" y="167258"/>
                  </a:lnTo>
                  <a:lnTo>
                    <a:pt x="68369" y="168875"/>
                  </a:lnTo>
                  <a:lnTo>
                    <a:pt x="70074" y="173317"/>
                  </a:lnTo>
                  <a:lnTo>
                    <a:pt x="71521" y="174898"/>
                  </a:lnTo>
                  <a:lnTo>
                    <a:pt x="79006" y="177645"/>
                  </a:lnTo>
                  <a:lnTo>
                    <a:pt x="56035" y="151087"/>
                  </a:lnTo>
                  <a:lnTo>
                    <a:pt x="54307" y="139642"/>
                  </a:lnTo>
                  <a:lnTo>
                    <a:pt x="53621" y="100512"/>
                  </a:lnTo>
                  <a:lnTo>
                    <a:pt x="60716" y="76827"/>
                  </a:lnTo>
                  <a:lnTo>
                    <a:pt x="75702" y="41660"/>
                  </a:lnTo>
                  <a:lnTo>
                    <a:pt x="80941" y="38064"/>
                  </a:lnTo>
                  <a:lnTo>
                    <a:pt x="88808" y="35355"/>
                  </a:lnTo>
                  <a:lnTo>
                    <a:pt x="93892" y="39976"/>
                  </a:lnTo>
                  <a:lnTo>
                    <a:pt x="96301" y="44922"/>
                  </a:lnTo>
                  <a:lnTo>
                    <a:pt x="96943" y="47630"/>
                  </a:lnTo>
                  <a:lnTo>
                    <a:pt x="105125" y="62046"/>
                  </a:lnTo>
                  <a:lnTo>
                    <a:pt x="111496" y="78636"/>
                  </a:lnTo>
                  <a:lnTo>
                    <a:pt x="114018" y="82012"/>
                  </a:lnTo>
                  <a:lnTo>
                    <a:pt x="131048" y="94308"/>
                  </a:lnTo>
                  <a:lnTo>
                    <a:pt x="139922" y="96691"/>
                  </a:lnTo>
                  <a:lnTo>
                    <a:pt x="154784" y="97562"/>
                  </a:lnTo>
                  <a:lnTo>
                    <a:pt x="160736" y="94989"/>
                  </a:lnTo>
                  <a:lnTo>
                    <a:pt x="177380" y="85253"/>
                  </a:lnTo>
                  <a:lnTo>
                    <a:pt x="180762" y="81463"/>
                  </a:lnTo>
                  <a:lnTo>
                    <a:pt x="194196" y="53576"/>
                  </a:lnTo>
                  <a:lnTo>
                    <a:pt x="196365" y="21152"/>
                  </a:lnTo>
                  <a:lnTo>
                    <a:pt x="196415" y="14727"/>
                  </a:lnTo>
                  <a:lnTo>
                    <a:pt x="193790" y="8565"/>
                  </a:lnTo>
                  <a:lnTo>
                    <a:pt x="191701" y="5532"/>
                  </a:lnTo>
                  <a:lnTo>
                    <a:pt x="188325" y="3511"/>
                  </a:lnTo>
                  <a:lnTo>
                    <a:pt x="171293" y="266"/>
                  </a:lnTo>
                  <a:lnTo>
                    <a:pt x="167773" y="0"/>
                  </a:lnTo>
                  <a:lnTo>
                    <a:pt x="161217" y="2350"/>
                  </a:lnTo>
                  <a:lnTo>
                    <a:pt x="154996" y="5709"/>
                  </a:lnTo>
                  <a:lnTo>
                    <a:pt x="142917" y="7866"/>
                  </a:lnTo>
                  <a:lnTo>
                    <a:pt x="133945" y="83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38"/>
            <p:cNvSpPr/>
            <p:nvPr/>
          </p:nvSpPr>
          <p:spPr>
            <a:xfrm>
              <a:off x="8081476" y="1412297"/>
              <a:ext cx="321360" cy="377582"/>
            </a:xfrm>
            <a:custGeom>
              <a:avLst/>
              <a:gdLst/>
              <a:ahLst/>
              <a:cxnLst/>
              <a:rect l="0" t="0" r="0" b="0"/>
              <a:pathLst>
                <a:path w="321360" h="377582">
                  <a:moveTo>
                    <a:pt x="8820" y="159328"/>
                  </a:moveTo>
                  <a:lnTo>
                    <a:pt x="0" y="159328"/>
                  </a:lnTo>
                  <a:lnTo>
                    <a:pt x="4663" y="159328"/>
                  </a:lnTo>
                  <a:lnTo>
                    <a:pt x="6049" y="160320"/>
                  </a:lnTo>
                  <a:lnTo>
                    <a:pt x="7589" y="164068"/>
                  </a:lnTo>
                  <a:lnTo>
                    <a:pt x="9569" y="174559"/>
                  </a:lnTo>
                  <a:lnTo>
                    <a:pt x="14886" y="183244"/>
                  </a:lnTo>
                  <a:lnTo>
                    <a:pt x="24628" y="207146"/>
                  </a:lnTo>
                  <a:lnTo>
                    <a:pt x="56456" y="250328"/>
                  </a:lnTo>
                  <a:lnTo>
                    <a:pt x="62404" y="254343"/>
                  </a:lnTo>
                  <a:lnTo>
                    <a:pt x="68353" y="257119"/>
                  </a:lnTo>
                  <a:lnTo>
                    <a:pt x="78494" y="265055"/>
                  </a:lnTo>
                  <a:lnTo>
                    <a:pt x="88773" y="266447"/>
                  </a:lnTo>
                  <a:lnTo>
                    <a:pt x="84325" y="266473"/>
                  </a:lnTo>
                  <a:lnTo>
                    <a:pt x="82969" y="265485"/>
                  </a:lnTo>
                  <a:lnTo>
                    <a:pt x="81462" y="261740"/>
                  </a:lnTo>
                  <a:lnTo>
                    <a:pt x="80068" y="260345"/>
                  </a:lnTo>
                  <a:lnTo>
                    <a:pt x="75874" y="258795"/>
                  </a:lnTo>
                  <a:lnTo>
                    <a:pt x="59298" y="257663"/>
                  </a:lnTo>
                  <a:lnTo>
                    <a:pt x="53414" y="260249"/>
                  </a:lnTo>
                  <a:lnTo>
                    <a:pt x="32630" y="278548"/>
                  </a:lnTo>
                  <a:lnTo>
                    <a:pt x="5844" y="318486"/>
                  </a:lnTo>
                  <a:lnTo>
                    <a:pt x="1655" y="335360"/>
                  </a:lnTo>
                  <a:lnTo>
                    <a:pt x="45" y="358271"/>
                  </a:lnTo>
                  <a:lnTo>
                    <a:pt x="2606" y="364495"/>
                  </a:lnTo>
                  <a:lnTo>
                    <a:pt x="6058" y="370568"/>
                  </a:lnTo>
                  <a:lnTo>
                    <a:pt x="7593" y="376574"/>
                  </a:lnTo>
                  <a:lnTo>
                    <a:pt x="9987" y="377581"/>
                  </a:lnTo>
                  <a:lnTo>
                    <a:pt x="28830" y="374355"/>
                  </a:lnTo>
                  <a:lnTo>
                    <a:pt x="32081" y="372133"/>
                  </a:lnTo>
                  <a:lnTo>
                    <a:pt x="47075" y="356953"/>
                  </a:lnTo>
                  <a:lnTo>
                    <a:pt x="56580" y="349357"/>
                  </a:lnTo>
                  <a:lnTo>
                    <a:pt x="83123" y="309785"/>
                  </a:lnTo>
                  <a:lnTo>
                    <a:pt x="94127" y="284298"/>
                  </a:lnTo>
                  <a:lnTo>
                    <a:pt x="97591" y="259545"/>
                  </a:lnTo>
                  <a:lnTo>
                    <a:pt x="99006" y="237516"/>
                  </a:lnTo>
                  <a:lnTo>
                    <a:pt x="105165" y="219936"/>
                  </a:lnTo>
                  <a:lnTo>
                    <a:pt x="106675" y="202388"/>
                  </a:lnTo>
                  <a:lnTo>
                    <a:pt x="104237" y="195664"/>
                  </a:lnTo>
                  <a:lnTo>
                    <a:pt x="100837" y="189368"/>
                  </a:lnTo>
                  <a:lnTo>
                    <a:pt x="99326" y="183262"/>
                  </a:lnTo>
                  <a:lnTo>
                    <a:pt x="97932" y="181237"/>
                  </a:lnTo>
                  <a:lnTo>
                    <a:pt x="96009" y="179887"/>
                  </a:lnTo>
                  <a:lnTo>
                    <a:pt x="89306" y="177234"/>
                  </a:lnTo>
                  <a:lnTo>
                    <a:pt x="89198" y="189620"/>
                  </a:lnTo>
                  <a:lnTo>
                    <a:pt x="91838" y="195281"/>
                  </a:lnTo>
                  <a:lnTo>
                    <a:pt x="95326" y="201104"/>
                  </a:lnTo>
                  <a:lnTo>
                    <a:pt x="98282" y="209960"/>
                  </a:lnTo>
                  <a:lnTo>
                    <a:pt x="110437" y="224816"/>
                  </a:lnTo>
                  <a:lnTo>
                    <a:pt x="116161" y="228121"/>
                  </a:lnTo>
                  <a:lnTo>
                    <a:pt x="127920" y="230243"/>
                  </a:lnTo>
                  <a:lnTo>
                    <a:pt x="145746" y="230719"/>
                  </a:lnTo>
                  <a:lnTo>
                    <a:pt x="151697" y="228099"/>
                  </a:lnTo>
                  <a:lnTo>
                    <a:pt x="181461" y="200954"/>
                  </a:lnTo>
                  <a:lnTo>
                    <a:pt x="184768" y="192380"/>
                  </a:lnTo>
                  <a:lnTo>
                    <a:pt x="187369" y="151719"/>
                  </a:lnTo>
                  <a:lnTo>
                    <a:pt x="187401" y="139766"/>
                  </a:lnTo>
                  <a:lnTo>
                    <a:pt x="184762" y="133105"/>
                  </a:lnTo>
                  <a:lnTo>
                    <a:pt x="181275" y="126837"/>
                  </a:lnTo>
                  <a:lnTo>
                    <a:pt x="179036" y="114729"/>
                  </a:lnTo>
                  <a:lnTo>
                    <a:pt x="178488" y="97234"/>
                  </a:lnTo>
                  <a:lnTo>
                    <a:pt x="186174" y="104545"/>
                  </a:lnTo>
                  <a:lnTo>
                    <a:pt x="185595" y="105939"/>
                  </a:lnTo>
                  <a:lnTo>
                    <a:pt x="182306" y="110133"/>
                  </a:lnTo>
                  <a:lnTo>
                    <a:pt x="182024" y="111649"/>
                  </a:lnTo>
                  <a:lnTo>
                    <a:pt x="182830" y="112659"/>
                  </a:lnTo>
                  <a:lnTo>
                    <a:pt x="184358" y="113332"/>
                  </a:lnTo>
                  <a:lnTo>
                    <a:pt x="185377" y="114774"/>
                  </a:lnTo>
                  <a:lnTo>
                    <a:pt x="187803" y="121542"/>
                  </a:lnTo>
                  <a:lnTo>
                    <a:pt x="199763" y="135635"/>
                  </a:lnTo>
                  <a:lnTo>
                    <a:pt x="205470" y="138876"/>
                  </a:lnTo>
                  <a:lnTo>
                    <a:pt x="211315" y="141308"/>
                  </a:lnTo>
                  <a:lnTo>
                    <a:pt x="220182" y="147264"/>
                  </a:lnTo>
                  <a:lnTo>
                    <a:pt x="229094" y="149469"/>
                  </a:lnTo>
                  <a:lnTo>
                    <a:pt x="235043" y="149986"/>
                  </a:lnTo>
                  <a:lnTo>
                    <a:pt x="240994" y="147569"/>
                  </a:lnTo>
                  <a:lnTo>
                    <a:pt x="246946" y="144180"/>
                  </a:lnTo>
                  <a:lnTo>
                    <a:pt x="252898" y="142674"/>
                  </a:lnTo>
                  <a:lnTo>
                    <a:pt x="254883" y="140287"/>
                  </a:lnTo>
                  <a:lnTo>
                    <a:pt x="260713" y="124846"/>
                  </a:lnTo>
                  <a:lnTo>
                    <a:pt x="272987" y="102752"/>
                  </a:lnTo>
                  <a:lnTo>
                    <a:pt x="275608" y="90750"/>
                  </a:lnTo>
                  <a:lnTo>
                    <a:pt x="276566" y="63671"/>
                  </a:lnTo>
                  <a:lnTo>
                    <a:pt x="274001" y="54637"/>
                  </a:lnTo>
                  <a:lnTo>
                    <a:pt x="270546" y="46322"/>
                  </a:lnTo>
                  <a:lnTo>
                    <a:pt x="267890" y="13887"/>
                  </a:lnTo>
                  <a:lnTo>
                    <a:pt x="266862" y="11766"/>
                  </a:lnTo>
                  <a:lnTo>
                    <a:pt x="265184" y="10351"/>
                  </a:lnTo>
                  <a:lnTo>
                    <a:pt x="263073" y="9409"/>
                  </a:lnTo>
                  <a:lnTo>
                    <a:pt x="261667" y="7788"/>
                  </a:lnTo>
                  <a:lnTo>
                    <a:pt x="259223" y="0"/>
                  </a:lnTo>
                  <a:lnTo>
                    <a:pt x="258874" y="7770"/>
                  </a:lnTo>
                  <a:lnTo>
                    <a:pt x="258861" y="11932"/>
                  </a:lnTo>
                  <a:lnTo>
                    <a:pt x="261502" y="17090"/>
                  </a:lnTo>
                  <a:lnTo>
                    <a:pt x="264991" y="22689"/>
                  </a:lnTo>
                  <a:lnTo>
                    <a:pt x="267946" y="31419"/>
                  </a:lnTo>
                  <a:lnTo>
                    <a:pt x="288740" y="55152"/>
                  </a:lnTo>
                  <a:lnTo>
                    <a:pt x="294625" y="58457"/>
                  </a:lnTo>
                  <a:lnTo>
                    <a:pt x="300548" y="60918"/>
                  </a:lnTo>
                  <a:lnTo>
                    <a:pt x="310668" y="68635"/>
                  </a:lnTo>
                  <a:lnTo>
                    <a:pt x="311647" y="72056"/>
                  </a:lnTo>
                  <a:lnTo>
                    <a:pt x="311908" y="74358"/>
                  </a:lnTo>
                  <a:lnTo>
                    <a:pt x="313074" y="75892"/>
                  </a:lnTo>
                  <a:lnTo>
                    <a:pt x="320072" y="78557"/>
                  </a:lnTo>
                  <a:lnTo>
                    <a:pt x="320502" y="77699"/>
                  </a:lnTo>
                  <a:lnTo>
                    <a:pt x="321359" y="7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39"/>
            <p:cNvSpPr/>
            <p:nvPr/>
          </p:nvSpPr>
          <p:spPr>
            <a:xfrm>
              <a:off x="8402835" y="1187648"/>
              <a:ext cx="107157" cy="214314"/>
            </a:xfrm>
            <a:custGeom>
              <a:avLst/>
              <a:gdLst/>
              <a:ahLst/>
              <a:cxnLst/>
              <a:rect l="0" t="0" r="0" b="0"/>
              <a:pathLst>
                <a:path w="107157" h="214314">
                  <a:moveTo>
                    <a:pt x="0" y="0"/>
                  </a:moveTo>
                  <a:lnTo>
                    <a:pt x="0" y="16251"/>
                  </a:lnTo>
                  <a:lnTo>
                    <a:pt x="7130" y="30808"/>
                  </a:lnTo>
                  <a:lnTo>
                    <a:pt x="20991" y="52111"/>
                  </a:lnTo>
                  <a:lnTo>
                    <a:pt x="33580" y="92362"/>
                  </a:lnTo>
                  <a:lnTo>
                    <a:pt x="42912" y="110159"/>
                  </a:lnTo>
                  <a:lnTo>
                    <a:pt x="70900" y="151807"/>
                  </a:lnTo>
                  <a:lnTo>
                    <a:pt x="85258" y="175434"/>
                  </a:lnTo>
                  <a:lnTo>
                    <a:pt x="91145" y="194360"/>
                  </a:lnTo>
                  <a:lnTo>
                    <a:pt x="107156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40"/>
            <p:cNvSpPr/>
            <p:nvPr/>
          </p:nvSpPr>
          <p:spPr>
            <a:xfrm>
              <a:off x="8411765" y="1268016"/>
              <a:ext cx="98227" cy="89298"/>
            </a:xfrm>
            <a:custGeom>
              <a:avLst/>
              <a:gdLst/>
              <a:ahLst/>
              <a:cxnLst/>
              <a:rect l="0" t="0" r="0" b="0"/>
              <a:pathLst>
                <a:path w="98227" h="89298">
                  <a:moveTo>
                    <a:pt x="0" y="89297"/>
                  </a:moveTo>
                  <a:lnTo>
                    <a:pt x="0" y="84556"/>
                  </a:lnTo>
                  <a:lnTo>
                    <a:pt x="4741" y="72127"/>
                  </a:lnTo>
                  <a:lnTo>
                    <a:pt x="18092" y="54061"/>
                  </a:lnTo>
                  <a:lnTo>
                    <a:pt x="56913" y="15545"/>
                  </a:lnTo>
                  <a:lnTo>
                    <a:pt x="73528" y="5047"/>
                  </a:lnTo>
                  <a:lnTo>
                    <a:pt x="85176" y="1495"/>
                  </a:lnTo>
                  <a:lnTo>
                    <a:pt x="982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41"/>
            <p:cNvSpPr/>
            <p:nvPr/>
          </p:nvSpPr>
          <p:spPr>
            <a:xfrm>
              <a:off x="7082483" y="2884289"/>
              <a:ext cx="150564" cy="196454"/>
            </a:xfrm>
            <a:custGeom>
              <a:avLst/>
              <a:gdLst/>
              <a:ahLst/>
              <a:cxnLst/>
              <a:rect l="0" t="0" r="0" b="0"/>
              <a:pathLst>
                <a:path w="150564" h="196454">
                  <a:moveTo>
                    <a:pt x="7688" y="0"/>
                  </a:moveTo>
                  <a:lnTo>
                    <a:pt x="2949" y="0"/>
                  </a:lnTo>
                  <a:lnTo>
                    <a:pt x="1552" y="992"/>
                  </a:lnTo>
                  <a:lnTo>
                    <a:pt x="621" y="2646"/>
                  </a:lnTo>
                  <a:lnTo>
                    <a:pt x="0" y="4740"/>
                  </a:lnTo>
                  <a:lnTo>
                    <a:pt x="578" y="6137"/>
                  </a:lnTo>
                  <a:lnTo>
                    <a:pt x="1957" y="7068"/>
                  </a:lnTo>
                  <a:lnTo>
                    <a:pt x="3867" y="7688"/>
                  </a:lnTo>
                  <a:lnTo>
                    <a:pt x="5141" y="10086"/>
                  </a:lnTo>
                  <a:lnTo>
                    <a:pt x="7925" y="21950"/>
                  </a:lnTo>
                  <a:lnTo>
                    <a:pt x="31584" y="65784"/>
                  </a:lnTo>
                  <a:lnTo>
                    <a:pt x="46069" y="89356"/>
                  </a:lnTo>
                  <a:lnTo>
                    <a:pt x="81609" y="131852"/>
                  </a:lnTo>
                  <a:lnTo>
                    <a:pt x="91143" y="139961"/>
                  </a:lnTo>
                  <a:lnTo>
                    <a:pt x="112609" y="165778"/>
                  </a:lnTo>
                  <a:lnTo>
                    <a:pt x="126860" y="174355"/>
                  </a:lnTo>
                  <a:lnTo>
                    <a:pt x="134407" y="176710"/>
                  </a:lnTo>
                  <a:lnTo>
                    <a:pt x="136816" y="178330"/>
                  </a:lnTo>
                  <a:lnTo>
                    <a:pt x="138422" y="180402"/>
                  </a:lnTo>
                  <a:lnTo>
                    <a:pt x="139492" y="182776"/>
                  </a:lnTo>
                  <a:lnTo>
                    <a:pt x="141198" y="184359"/>
                  </a:lnTo>
                  <a:lnTo>
                    <a:pt x="145740" y="186117"/>
                  </a:lnTo>
                  <a:lnTo>
                    <a:pt x="147347" y="187578"/>
                  </a:lnTo>
                  <a:lnTo>
                    <a:pt x="150563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42"/>
            <p:cNvSpPr/>
            <p:nvPr/>
          </p:nvSpPr>
          <p:spPr>
            <a:xfrm>
              <a:off x="7143749" y="2973586"/>
              <a:ext cx="71439" cy="80368"/>
            </a:xfrm>
            <a:custGeom>
              <a:avLst/>
              <a:gdLst/>
              <a:ahLst/>
              <a:cxnLst/>
              <a:rect l="0" t="0" r="0" b="0"/>
              <a:pathLst>
                <a:path w="71439" h="80368">
                  <a:moveTo>
                    <a:pt x="0" y="80367"/>
                  </a:moveTo>
                  <a:lnTo>
                    <a:pt x="0" y="63781"/>
                  </a:lnTo>
                  <a:lnTo>
                    <a:pt x="41682" y="20829"/>
                  </a:lnTo>
                  <a:lnTo>
                    <a:pt x="50604" y="12896"/>
                  </a:lnTo>
                  <a:lnTo>
                    <a:pt x="62509" y="7067"/>
                  </a:lnTo>
                  <a:lnTo>
                    <a:pt x="7143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43"/>
            <p:cNvSpPr/>
            <p:nvPr/>
          </p:nvSpPr>
          <p:spPr>
            <a:xfrm>
              <a:off x="7358062" y="2652117"/>
              <a:ext cx="214313" cy="258796"/>
            </a:xfrm>
            <a:custGeom>
              <a:avLst/>
              <a:gdLst/>
              <a:ahLst/>
              <a:cxnLst/>
              <a:rect l="0" t="0" r="0" b="0"/>
              <a:pathLst>
                <a:path w="214313" h="258796">
                  <a:moveTo>
                    <a:pt x="0" y="0"/>
                  </a:moveTo>
                  <a:lnTo>
                    <a:pt x="0" y="7688"/>
                  </a:lnTo>
                  <a:lnTo>
                    <a:pt x="14239" y="25080"/>
                  </a:lnTo>
                  <a:lnTo>
                    <a:pt x="19790" y="42841"/>
                  </a:lnTo>
                  <a:lnTo>
                    <a:pt x="33988" y="65430"/>
                  </a:lnTo>
                  <a:lnTo>
                    <a:pt x="51766" y="82415"/>
                  </a:lnTo>
                  <a:lnTo>
                    <a:pt x="80320" y="124285"/>
                  </a:lnTo>
                  <a:lnTo>
                    <a:pt x="95244" y="138810"/>
                  </a:lnTo>
                  <a:lnTo>
                    <a:pt x="107155" y="144718"/>
                  </a:lnTo>
                  <a:lnTo>
                    <a:pt x="114323" y="150405"/>
                  </a:lnTo>
                  <a:lnTo>
                    <a:pt x="123620" y="151682"/>
                  </a:lnTo>
                  <a:lnTo>
                    <a:pt x="117205" y="151794"/>
                  </a:lnTo>
                  <a:lnTo>
                    <a:pt x="109178" y="145666"/>
                  </a:lnTo>
                  <a:lnTo>
                    <a:pt x="103755" y="144115"/>
                  </a:lnTo>
                  <a:lnTo>
                    <a:pt x="100921" y="144694"/>
                  </a:lnTo>
                  <a:lnTo>
                    <a:pt x="89242" y="150106"/>
                  </a:lnTo>
                  <a:lnTo>
                    <a:pt x="86283" y="150672"/>
                  </a:lnTo>
                  <a:lnTo>
                    <a:pt x="58354" y="167962"/>
                  </a:lnTo>
                  <a:lnTo>
                    <a:pt x="43308" y="181838"/>
                  </a:lnTo>
                  <a:lnTo>
                    <a:pt x="30248" y="208305"/>
                  </a:lnTo>
                  <a:lnTo>
                    <a:pt x="27472" y="225290"/>
                  </a:lnTo>
                  <a:lnTo>
                    <a:pt x="26924" y="242719"/>
                  </a:lnTo>
                  <a:lnTo>
                    <a:pt x="29495" y="249427"/>
                  </a:lnTo>
                  <a:lnTo>
                    <a:pt x="31569" y="252605"/>
                  </a:lnTo>
                  <a:lnTo>
                    <a:pt x="34937" y="254724"/>
                  </a:lnTo>
                  <a:lnTo>
                    <a:pt x="51955" y="258124"/>
                  </a:lnTo>
                  <a:lnTo>
                    <a:pt x="65164" y="258795"/>
                  </a:lnTo>
                  <a:lnTo>
                    <a:pt x="71295" y="256241"/>
                  </a:lnTo>
                  <a:lnTo>
                    <a:pt x="114504" y="224408"/>
                  </a:lnTo>
                  <a:lnTo>
                    <a:pt x="139632" y="184441"/>
                  </a:lnTo>
                  <a:lnTo>
                    <a:pt x="147757" y="166656"/>
                  </a:lnTo>
                  <a:lnTo>
                    <a:pt x="158636" y="125014"/>
                  </a:lnTo>
                  <a:lnTo>
                    <a:pt x="160320" y="105943"/>
                  </a:lnTo>
                  <a:lnTo>
                    <a:pt x="152162" y="73615"/>
                  </a:lnTo>
                  <a:lnTo>
                    <a:pt x="143252" y="62932"/>
                  </a:lnTo>
                  <a:lnTo>
                    <a:pt x="142908" y="70234"/>
                  </a:lnTo>
                  <a:lnTo>
                    <a:pt x="157116" y="92735"/>
                  </a:lnTo>
                  <a:lnTo>
                    <a:pt x="160655" y="103435"/>
                  </a:lnTo>
                  <a:lnTo>
                    <a:pt x="187574" y="133932"/>
                  </a:lnTo>
                  <a:lnTo>
                    <a:pt x="214312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44"/>
            <p:cNvSpPr/>
            <p:nvPr/>
          </p:nvSpPr>
          <p:spPr>
            <a:xfrm>
              <a:off x="7447359" y="2661047"/>
              <a:ext cx="17860" cy="1"/>
            </a:xfrm>
            <a:custGeom>
              <a:avLst/>
              <a:gdLst/>
              <a:ahLst/>
              <a:cxnLst/>
              <a:rect l="0" t="0" r="0" b="0"/>
              <a:pathLst>
                <a:path w="17860" h="1">
                  <a:moveTo>
                    <a:pt x="1785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45"/>
            <p:cNvSpPr/>
            <p:nvPr/>
          </p:nvSpPr>
          <p:spPr>
            <a:xfrm>
              <a:off x="7545595" y="2607469"/>
              <a:ext cx="106982" cy="160735"/>
            </a:xfrm>
            <a:custGeom>
              <a:avLst/>
              <a:gdLst/>
              <a:ahLst/>
              <a:cxnLst/>
              <a:rect l="0" t="0" r="0" b="0"/>
              <a:pathLst>
                <a:path w="106982" h="160735">
                  <a:moveTo>
                    <a:pt x="8920" y="0"/>
                  </a:moveTo>
                  <a:lnTo>
                    <a:pt x="8920" y="4740"/>
                  </a:lnTo>
                  <a:lnTo>
                    <a:pt x="6275" y="9713"/>
                  </a:lnTo>
                  <a:lnTo>
                    <a:pt x="2784" y="15231"/>
                  </a:lnTo>
                  <a:lnTo>
                    <a:pt x="818" y="24908"/>
                  </a:lnTo>
                  <a:lnTo>
                    <a:pt x="0" y="60636"/>
                  </a:lnTo>
                  <a:lnTo>
                    <a:pt x="4734" y="66693"/>
                  </a:lnTo>
                  <a:lnTo>
                    <a:pt x="9706" y="69329"/>
                  </a:lnTo>
                  <a:lnTo>
                    <a:pt x="30043" y="71159"/>
                  </a:lnTo>
                  <a:lnTo>
                    <a:pt x="73476" y="71433"/>
                  </a:lnTo>
                  <a:lnTo>
                    <a:pt x="83252" y="72427"/>
                  </a:lnTo>
                  <a:lnTo>
                    <a:pt x="94335" y="78565"/>
                  </a:lnTo>
                  <a:lnTo>
                    <a:pt x="100790" y="83865"/>
                  </a:lnTo>
                  <a:lnTo>
                    <a:pt x="104322" y="89529"/>
                  </a:lnTo>
                  <a:lnTo>
                    <a:pt x="106588" y="96508"/>
                  </a:lnTo>
                  <a:lnTo>
                    <a:pt x="106981" y="107198"/>
                  </a:lnTo>
                  <a:lnTo>
                    <a:pt x="104427" y="114781"/>
                  </a:lnTo>
                  <a:lnTo>
                    <a:pt x="82933" y="142841"/>
                  </a:lnTo>
                  <a:lnTo>
                    <a:pt x="82074" y="145829"/>
                  </a:lnTo>
                  <a:lnTo>
                    <a:pt x="79518" y="147820"/>
                  </a:lnTo>
                  <a:lnTo>
                    <a:pt x="63803" y="153663"/>
                  </a:lnTo>
                  <a:lnTo>
                    <a:pt x="53568" y="1607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46"/>
            <p:cNvSpPr/>
            <p:nvPr/>
          </p:nvSpPr>
          <p:spPr>
            <a:xfrm>
              <a:off x="7581336" y="2464594"/>
              <a:ext cx="169633" cy="178595"/>
            </a:xfrm>
            <a:custGeom>
              <a:avLst/>
              <a:gdLst/>
              <a:ahLst/>
              <a:cxnLst/>
              <a:rect l="0" t="0" r="0" b="0"/>
              <a:pathLst>
                <a:path w="169633" h="178595">
                  <a:moveTo>
                    <a:pt x="8898" y="0"/>
                  </a:moveTo>
                  <a:lnTo>
                    <a:pt x="1210" y="0"/>
                  </a:lnTo>
                  <a:lnTo>
                    <a:pt x="796" y="992"/>
                  </a:lnTo>
                  <a:lnTo>
                    <a:pt x="0" y="13302"/>
                  </a:lnTo>
                  <a:lnTo>
                    <a:pt x="2628" y="18479"/>
                  </a:lnTo>
                  <a:lnTo>
                    <a:pt x="14209" y="32824"/>
                  </a:lnTo>
                  <a:lnTo>
                    <a:pt x="16220" y="38731"/>
                  </a:lnTo>
                  <a:lnTo>
                    <a:pt x="22405" y="44664"/>
                  </a:lnTo>
                  <a:lnTo>
                    <a:pt x="30776" y="51600"/>
                  </a:lnTo>
                  <a:lnTo>
                    <a:pt x="42059" y="65670"/>
                  </a:lnTo>
                  <a:lnTo>
                    <a:pt x="60501" y="82461"/>
                  </a:lnTo>
                  <a:lnTo>
                    <a:pt x="73992" y="99853"/>
                  </a:lnTo>
                  <a:lnTo>
                    <a:pt x="96282" y="118554"/>
                  </a:lnTo>
                  <a:lnTo>
                    <a:pt x="104289" y="128097"/>
                  </a:lnTo>
                  <a:lnTo>
                    <a:pt x="148717" y="165673"/>
                  </a:lnTo>
                  <a:lnTo>
                    <a:pt x="157702" y="168482"/>
                  </a:lnTo>
                  <a:lnTo>
                    <a:pt x="163669" y="169138"/>
                  </a:lnTo>
                  <a:lnTo>
                    <a:pt x="165657" y="170305"/>
                  </a:lnTo>
                  <a:lnTo>
                    <a:pt x="166982" y="172076"/>
                  </a:lnTo>
                  <a:lnTo>
                    <a:pt x="169632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47"/>
            <p:cNvSpPr/>
            <p:nvPr/>
          </p:nvSpPr>
          <p:spPr>
            <a:xfrm>
              <a:off x="7617023" y="2464594"/>
              <a:ext cx="151805" cy="124970"/>
            </a:xfrm>
            <a:custGeom>
              <a:avLst/>
              <a:gdLst/>
              <a:ahLst/>
              <a:cxnLst/>
              <a:rect l="0" t="0" r="0" b="0"/>
              <a:pathLst>
                <a:path w="151805" h="124970">
                  <a:moveTo>
                    <a:pt x="0" y="116086"/>
                  </a:moveTo>
                  <a:lnTo>
                    <a:pt x="0" y="103656"/>
                  </a:lnTo>
                  <a:lnTo>
                    <a:pt x="992" y="101846"/>
                  </a:lnTo>
                  <a:lnTo>
                    <a:pt x="2646" y="100640"/>
                  </a:lnTo>
                  <a:lnTo>
                    <a:pt x="4740" y="99835"/>
                  </a:lnTo>
                  <a:lnTo>
                    <a:pt x="6136" y="97315"/>
                  </a:lnTo>
                  <a:lnTo>
                    <a:pt x="9094" y="85278"/>
                  </a:lnTo>
                  <a:lnTo>
                    <a:pt x="33991" y="42062"/>
                  </a:lnTo>
                  <a:lnTo>
                    <a:pt x="35560" y="39947"/>
                  </a:lnTo>
                  <a:lnTo>
                    <a:pt x="37597" y="38538"/>
                  </a:lnTo>
                  <a:lnTo>
                    <a:pt x="42506" y="35980"/>
                  </a:lnTo>
                  <a:lnTo>
                    <a:pt x="50848" y="29953"/>
                  </a:lnTo>
                  <a:lnTo>
                    <a:pt x="56664" y="28195"/>
                  </a:lnTo>
                  <a:lnTo>
                    <a:pt x="59605" y="28718"/>
                  </a:lnTo>
                  <a:lnTo>
                    <a:pt x="71453" y="34042"/>
                  </a:lnTo>
                  <a:lnTo>
                    <a:pt x="74424" y="34601"/>
                  </a:lnTo>
                  <a:lnTo>
                    <a:pt x="83347" y="40128"/>
                  </a:lnTo>
                  <a:lnTo>
                    <a:pt x="119062" y="74425"/>
                  </a:lnTo>
                  <a:lnTo>
                    <a:pt x="122370" y="80372"/>
                  </a:lnTo>
                  <a:lnTo>
                    <a:pt x="124832" y="86322"/>
                  </a:lnTo>
                  <a:lnTo>
                    <a:pt x="140393" y="107156"/>
                  </a:lnTo>
                  <a:lnTo>
                    <a:pt x="142764" y="113109"/>
                  </a:lnTo>
                  <a:lnTo>
                    <a:pt x="151769" y="124969"/>
                  </a:lnTo>
                  <a:lnTo>
                    <a:pt x="151802" y="117323"/>
                  </a:lnTo>
                  <a:lnTo>
                    <a:pt x="145667" y="109201"/>
                  </a:lnTo>
                  <a:lnTo>
                    <a:pt x="143702" y="100927"/>
                  </a:lnTo>
                  <a:lnTo>
                    <a:pt x="142882" y="58353"/>
                  </a:lnTo>
                  <a:lnTo>
                    <a:pt x="143869" y="42314"/>
                  </a:lnTo>
                  <a:lnTo>
                    <a:pt x="149944" y="24858"/>
                  </a:lnTo>
                  <a:lnTo>
                    <a:pt x="15180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48"/>
            <p:cNvSpPr/>
            <p:nvPr/>
          </p:nvSpPr>
          <p:spPr>
            <a:xfrm>
              <a:off x="7831335" y="2437804"/>
              <a:ext cx="62509" cy="71439"/>
            </a:xfrm>
            <a:custGeom>
              <a:avLst/>
              <a:gdLst/>
              <a:ahLst/>
              <a:cxnLst/>
              <a:rect l="0" t="0" r="0" b="0"/>
              <a:pathLst>
                <a:path w="62509" h="71439">
                  <a:moveTo>
                    <a:pt x="0" y="0"/>
                  </a:moveTo>
                  <a:lnTo>
                    <a:pt x="8562" y="0"/>
                  </a:lnTo>
                  <a:lnTo>
                    <a:pt x="13562" y="4741"/>
                  </a:lnTo>
                  <a:lnTo>
                    <a:pt x="15950" y="9714"/>
                  </a:lnTo>
                  <a:lnTo>
                    <a:pt x="16586" y="12430"/>
                  </a:lnTo>
                  <a:lnTo>
                    <a:pt x="22223" y="20991"/>
                  </a:lnTo>
                  <a:lnTo>
                    <a:pt x="40761" y="41682"/>
                  </a:lnTo>
                  <a:lnTo>
                    <a:pt x="42921" y="47630"/>
                  </a:lnTo>
                  <a:lnTo>
                    <a:pt x="44489" y="49612"/>
                  </a:lnTo>
                  <a:lnTo>
                    <a:pt x="50444" y="53396"/>
                  </a:lnTo>
                  <a:lnTo>
                    <a:pt x="62508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49"/>
            <p:cNvSpPr/>
            <p:nvPr/>
          </p:nvSpPr>
          <p:spPr>
            <a:xfrm>
              <a:off x="7750968" y="233064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50"/>
            <p:cNvSpPr/>
            <p:nvPr/>
          </p:nvSpPr>
          <p:spPr>
            <a:xfrm>
              <a:off x="7813476" y="2277070"/>
              <a:ext cx="200672" cy="160577"/>
            </a:xfrm>
            <a:custGeom>
              <a:avLst/>
              <a:gdLst/>
              <a:ahLst/>
              <a:cxnLst/>
              <a:rect l="0" t="0" r="0" b="0"/>
              <a:pathLst>
                <a:path w="200672" h="160577">
                  <a:moveTo>
                    <a:pt x="0" y="0"/>
                  </a:moveTo>
                  <a:lnTo>
                    <a:pt x="14238" y="15231"/>
                  </a:lnTo>
                  <a:lnTo>
                    <a:pt x="19790" y="26858"/>
                  </a:lnTo>
                  <a:lnTo>
                    <a:pt x="38534" y="51723"/>
                  </a:lnTo>
                  <a:lnTo>
                    <a:pt x="47884" y="59699"/>
                  </a:lnTo>
                  <a:lnTo>
                    <a:pt x="79048" y="104303"/>
                  </a:lnTo>
                  <a:lnTo>
                    <a:pt x="102936" y="138730"/>
                  </a:lnTo>
                  <a:lnTo>
                    <a:pt x="105906" y="148482"/>
                  </a:lnTo>
                  <a:lnTo>
                    <a:pt x="106992" y="158925"/>
                  </a:lnTo>
                  <a:lnTo>
                    <a:pt x="108038" y="159528"/>
                  </a:lnTo>
                  <a:lnTo>
                    <a:pt x="112269" y="160377"/>
                  </a:lnTo>
                  <a:lnTo>
                    <a:pt x="110091" y="160576"/>
                  </a:lnTo>
                  <a:lnTo>
                    <a:pt x="109113" y="159636"/>
                  </a:lnTo>
                  <a:lnTo>
                    <a:pt x="108026" y="155947"/>
                  </a:lnTo>
                  <a:lnTo>
                    <a:pt x="107233" y="139740"/>
                  </a:lnTo>
                  <a:lnTo>
                    <a:pt x="125251" y="97988"/>
                  </a:lnTo>
                  <a:lnTo>
                    <a:pt x="145865" y="61281"/>
                  </a:lnTo>
                  <a:lnTo>
                    <a:pt x="154786" y="51120"/>
                  </a:lnTo>
                  <a:lnTo>
                    <a:pt x="160736" y="47525"/>
                  </a:lnTo>
                  <a:lnTo>
                    <a:pt x="166689" y="44935"/>
                  </a:lnTo>
                  <a:lnTo>
                    <a:pt x="172640" y="40476"/>
                  </a:lnTo>
                  <a:lnTo>
                    <a:pt x="175618" y="39883"/>
                  </a:lnTo>
                  <a:lnTo>
                    <a:pt x="178594" y="40479"/>
                  </a:lnTo>
                  <a:lnTo>
                    <a:pt x="184547" y="42796"/>
                  </a:lnTo>
                  <a:lnTo>
                    <a:pt x="190500" y="43825"/>
                  </a:lnTo>
                  <a:lnTo>
                    <a:pt x="192484" y="45092"/>
                  </a:lnTo>
                  <a:lnTo>
                    <a:pt x="193808" y="46928"/>
                  </a:lnTo>
                  <a:lnTo>
                    <a:pt x="200671" y="61746"/>
                  </a:lnTo>
                  <a:lnTo>
                    <a:pt x="200643" y="72422"/>
                  </a:lnTo>
                  <a:lnTo>
                    <a:pt x="194176" y="104597"/>
                  </a:lnTo>
                  <a:lnTo>
                    <a:pt x="179356" y="123298"/>
                  </a:lnTo>
                  <a:lnTo>
                    <a:pt x="155992" y="148553"/>
                  </a:lnTo>
                  <a:lnTo>
                    <a:pt x="153666" y="154660"/>
                  </a:lnTo>
                  <a:lnTo>
                    <a:pt x="152053" y="156685"/>
                  </a:lnTo>
                  <a:lnTo>
                    <a:pt x="147616" y="158934"/>
                  </a:lnTo>
                  <a:lnTo>
                    <a:pt x="146035" y="158542"/>
                  </a:lnTo>
                  <a:lnTo>
                    <a:pt x="144982" y="157289"/>
                  </a:lnTo>
                  <a:lnTo>
                    <a:pt x="143291" y="152888"/>
                  </a:lnTo>
                  <a:lnTo>
                    <a:pt x="142875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51"/>
            <p:cNvSpPr/>
            <p:nvPr/>
          </p:nvSpPr>
          <p:spPr>
            <a:xfrm>
              <a:off x="8018859" y="2196717"/>
              <a:ext cx="151805" cy="124471"/>
            </a:xfrm>
            <a:custGeom>
              <a:avLst/>
              <a:gdLst/>
              <a:ahLst/>
              <a:cxnLst/>
              <a:rect l="0" t="0" r="0" b="0"/>
              <a:pathLst>
                <a:path w="151805" h="124471">
                  <a:moveTo>
                    <a:pt x="0" y="53564"/>
                  </a:moveTo>
                  <a:lnTo>
                    <a:pt x="0" y="66867"/>
                  </a:lnTo>
                  <a:lnTo>
                    <a:pt x="2646" y="72044"/>
                  </a:lnTo>
                  <a:lnTo>
                    <a:pt x="35739" y="115913"/>
                  </a:lnTo>
                  <a:lnTo>
                    <a:pt x="41682" y="120962"/>
                  </a:lnTo>
                  <a:lnTo>
                    <a:pt x="51815" y="124470"/>
                  </a:lnTo>
                  <a:lnTo>
                    <a:pt x="55441" y="122119"/>
                  </a:lnTo>
                  <a:lnTo>
                    <a:pt x="57796" y="120104"/>
                  </a:lnTo>
                  <a:lnTo>
                    <a:pt x="63059" y="117864"/>
                  </a:lnTo>
                  <a:lnTo>
                    <a:pt x="65853" y="117266"/>
                  </a:lnTo>
                  <a:lnTo>
                    <a:pt x="67714" y="115876"/>
                  </a:lnTo>
                  <a:lnTo>
                    <a:pt x="68955" y="113957"/>
                  </a:lnTo>
                  <a:lnTo>
                    <a:pt x="71326" y="109179"/>
                  </a:lnTo>
                  <a:lnTo>
                    <a:pt x="77248" y="100910"/>
                  </a:lnTo>
                  <a:lnTo>
                    <a:pt x="80435" y="92177"/>
                  </a:lnTo>
                  <a:lnTo>
                    <a:pt x="86231" y="82313"/>
                  </a:lnTo>
                  <a:lnTo>
                    <a:pt x="87934" y="72625"/>
                  </a:lnTo>
                  <a:lnTo>
                    <a:pt x="80122" y="33617"/>
                  </a:lnTo>
                  <a:lnTo>
                    <a:pt x="73459" y="21967"/>
                  </a:lnTo>
                  <a:lnTo>
                    <a:pt x="66194" y="12232"/>
                  </a:lnTo>
                  <a:lnTo>
                    <a:pt x="62521" y="33"/>
                  </a:lnTo>
                  <a:lnTo>
                    <a:pt x="67251" y="0"/>
                  </a:lnTo>
                  <a:lnTo>
                    <a:pt x="68647" y="988"/>
                  </a:lnTo>
                  <a:lnTo>
                    <a:pt x="69578" y="2638"/>
                  </a:lnTo>
                  <a:lnTo>
                    <a:pt x="70197" y="4731"/>
                  </a:lnTo>
                  <a:lnTo>
                    <a:pt x="78342" y="18078"/>
                  </a:lnTo>
                  <a:lnTo>
                    <a:pt x="82835" y="42793"/>
                  </a:lnTo>
                  <a:lnTo>
                    <a:pt x="86425" y="49769"/>
                  </a:lnTo>
                  <a:lnTo>
                    <a:pt x="89438" y="59275"/>
                  </a:lnTo>
                  <a:lnTo>
                    <a:pt x="101614" y="74368"/>
                  </a:lnTo>
                  <a:lnTo>
                    <a:pt x="107339" y="77693"/>
                  </a:lnTo>
                  <a:lnTo>
                    <a:pt x="113190" y="80163"/>
                  </a:lnTo>
                  <a:lnTo>
                    <a:pt x="122063" y="86140"/>
                  </a:lnTo>
                  <a:lnTo>
                    <a:pt x="130975" y="88351"/>
                  </a:lnTo>
                  <a:lnTo>
                    <a:pt x="151804" y="892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52"/>
            <p:cNvSpPr/>
            <p:nvPr/>
          </p:nvSpPr>
          <p:spPr>
            <a:xfrm>
              <a:off x="8143874" y="2107561"/>
              <a:ext cx="125017" cy="106585"/>
            </a:xfrm>
            <a:custGeom>
              <a:avLst/>
              <a:gdLst/>
              <a:ahLst/>
              <a:cxnLst/>
              <a:rect l="0" t="0" r="0" b="0"/>
              <a:pathLst>
                <a:path w="125017" h="106585">
                  <a:moveTo>
                    <a:pt x="0" y="80212"/>
                  </a:moveTo>
                  <a:lnTo>
                    <a:pt x="0" y="72524"/>
                  </a:lnTo>
                  <a:lnTo>
                    <a:pt x="6138" y="64399"/>
                  </a:lnTo>
                  <a:lnTo>
                    <a:pt x="9095" y="56124"/>
                  </a:lnTo>
                  <a:lnTo>
                    <a:pt x="33128" y="26629"/>
                  </a:lnTo>
                  <a:lnTo>
                    <a:pt x="35207" y="14727"/>
                  </a:lnTo>
                  <a:lnTo>
                    <a:pt x="35567" y="5798"/>
                  </a:lnTo>
                  <a:lnTo>
                    <a:pt x="34626" y="3814"/>
                  </a:lnTo>
                  <a:lnTo>
                    <a:pt x="33005" y="2491"/>
                  </a:lnTo>
                  <a:lnTo>
                    <a:pt x="28017" y="368"/>
                  </a:lnTo>
                  <a:lnTo>
                    <a:pt x="22413" y="0"/>
                  </a:lnTo>
                  <a:lnTo>
                    <a:pt x="20895" y="941"/>
                  </a:lnTo>
                  <a:lnTo>
                    <a:pt x="19883" y="2560"/>
                  </a:lnTo>
                  <a:lnTo>
                    <a:pt x="19209" y="4632"/>
                  </a:lnTo>
                  <a:lnTo>
                    <a:pt x="10969" y="17943"/>
                  </a:lnTo>
                  <a:lnTo>
                    <a:pt x="10290" y="20840"/>
                  </a:lnTo>
                  <a:lnTo>
                    <a:pt x="4592" y="29658"/>
                  </a:lnTo>
                  <a:lnTo>
                    <a:pt x="4053" y="33611"/>
                  </a:lnTo>
                  <a:lnTo>
                    <a:pt x="9757" y="74199"/>
                  </a:lnTo>
                  <a:lnTo>
                    <a:pt x="16010" y="85265"/>
                  </a:lnTo>
                  <a:lnTo>
                    <a:pt x="21338" y="91719"/>
                  </a:lnTo>
                  <a:lnTo>
                    <a:pt x="27013" y="95248"/>
                  </a:lnTo>
                  <a:lnTo>
                    <a:pt x="32842" y="97809"/>
                  </a:lnTo>
                  <a:lnTo>
                    <a:pt x="38740" y="102255"/>
                  </a:lnTo>
                  <a:lnTo>
                    <a:pt x="47315" y="104892"/>
                  </a:lnTo>
                  <a:lnTo>
                    <a:pt x="64248" y="106584"/>
                  </a:lnTo>
                  <a:lnTo>
                    <a:pt x="70887" y="104170"/>
                  </a:lnTo>
                  <a:lnTo>
                    <a:pt x="77147" y="100782"/>
                  </a:lnTo>
                  <a:lnTo>
                    <a:pt x="96982" y="93688"/>
                  </a:lnTo>
                  <a:lnTo>
                    <a:pt x="105280" y="85871"/>
                  </a:lnTo>
                  <a:lnTo>
                    <a:pt x="111284" y="76774"/>
                  </a:lnTo>
                  <a:lnTo>
                    <a:pt x="113952" y="69424"/>
                  </a:lnTo>
                  <a:lnTo>
                    <a:pt x="115656" y="67067"/>
                  </a:lnTo>
                  <a:lnTo>
                    <a:pt x="117785" y="65496"/>
                  </a:lnTo>
                  <a:lnTo>
                    <a:pt x="125016" y="623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53"/>
            <p:cNvSpPr/>
            <p:nvPr/>
          </p:nvSpPr>
          <p:spPr>
            <a:xfrm>
              <a:off x="8322468" y="1830586"/>
              <a:ext cx="89298" cy="196454"/>
            </a:xfrm>
            <a:custGeom>
              <a:avLst/>
              <a:gdLst/>
              <a:ahLst/>
              <a:cxnLst/>
              <a:rect l="0" t="0" r="0" b="0"/>
              <a:pathLst>
                <a:path w="89298" h="196454">
                  <a:moveTo>
                    <a:pt x="0" y="0"/>
                  </a:moveTo>
                  <a:lnTo>
                    <a:pt x="0" y="34887"/>
                  </a:lnTo>
                  <a:lnTo>
                    <a:pt x="2646" y="42956"/>
                  </a:lnTo>
                  <a:lnTo>
                    <a:pt x="23916" y="83626"/>
                  </a:lnTo>
                  <a:lnTo>
                    <a:pt x="47629" y="126239"/>
                  </a:lnTo>
                  <a:lnTo>
                    <a:pt x="50933" y="135812"/>
                  </a:lnTo>
                  <a:lnTo>
                    <a:pt x="53396" y="145689"/>
                  </a:lnTo>
                  <a:lnTo>
                    <a:pt x="63060" y="160114"/>
                  </a:lnTo>
                  <a:lnTo>
                    <a:pt x="67714" y="166412"/>
                  </a:lnTo>
                  <a:lnTo>
                    <a:pt x="73349" y="178539"/>
                  </a:lnTo>
                  <a:lnTo>
                    <a:pt x="89297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54"/>
            <p:cNvSpPr/>
            <p:nvPr/>
          </p:nvSpPr>
          <p:spPr>
            <a:xfrm>
              <a:off x="8411765" y="1839929"/>
              <a:ext cx="142876" cy="123194"/>
            </a:xfrm>
            <a:custGeom>
              <a:avLst/>
              <a:gdLst/>
              <a:ahLst/>
              <a:cxnLst/>
              <a:rect l="0" t="0" r="0" b="0"/>
              <a:pathLst>
                <a:path w="142876" h="123194">
                  <a:moveTo>
                    <a:pt x="0" y="106743"/>
                  </a:moveTo>
                  <a:lnTo>
                    <a:pt x="0" y="94314"/>
                  </a:lnTo>
                  <a:lnTo>
                    <a:pt x="992" y="92504"/>
                  </a:lnTo>
                  <a:lnTo>
                    <a:pt x="2646" y="91297"/>
                  </a:lnTo>
                  <a:lnTo>
                    <a:pt x="4741" y="90493"/>
                  </a:lnTo>
                  <a:lnTo>
                    <a:pt x="6137" y="88964"/>
                  </a:lnTo>
                  <a:lnTo>
                    <a:pt x="11025" y="79382"/>
                  </a:lnTo>
                  <a:lnTo>
                    <a:pt x="29889" y="54344"/>
                  </a:lnTo>
                  <a:lnTo>
                    <a:pt x="35207" y="37434"/>
                  </a:lnTo>
                  <a:lnTo>
                    <a:pt x="35718" y="4290"/>
                  </a:lnTo>
                  <a:lnTo>
                    <a:pt x="34726" y="2722"/>
                  </a:lnTo>
                  <a:lnTo>
                    <a:pt x="33073" y="1677"/>
                  </a:lnTo>
                  <a:lnTo>
                    <a:pt x="28031" y="0"/>
                  </a:lnTo>
                  <a:lnTo>
                    <a:pt x="27616" y="854"/>
                  </a:lnTo>
                  <a:lnTo>
                    <a:pt x="27156" y="4449"/>
                  </a:lnTo>
                  <a:lnTo>
                    <a:pt x="24307" y="9354"/>
                  </a:lnTo>
                  <a:lnTo>
                    <a:pt x="3872" y="33354"/>
                  </a:lnTo>
                  <a:lnTo>
                    <a:pt x="510" y="54904"/>
                  </a:lnTo>
                  <a:lnTo>
                    <a:pt x="45" y="86321"/>
                  </a:lnTo>
                  <a:lnTo>
                    <a:pt x="2666" y="95351"/>
                  </a:lnTo>
                  <a:lnTo>
                    <a:pt x="12433" y="109233"/>
                  </a:lnTo>
                  <a:lnTo>
                    <a:pt x="18093" y="112811"/>
                  </a:lnTo>
                  <a:lnTo>
                    <a:pt x="23917" y="115393"/>
                  </a:lnTo>
                  <a:lnTo>
                    <a:pt x="32774" y="121432"/>
                  </a:lnTo>
                  <a:lnTo>
                    <a:pt x="38709" y="123193"/>
                  </a:lnTo>
                  <a:lnTo>
                    <a:pt x="47301" y="121330"/>
                  </a:lnTo>
                  <a:lnTo>
                    <a:pt x="61497" y="116418"/>
                  </a:lnTo>
                  <a:lnTo>
                    <a:pt x="66359" y="116004"/>
                  </a:lnTo>
                  <a:lnTo>
                    <a:pt x="68052" y="114901"/>
                  </a:lnTo>
                  <a:lnTo>
                    <a:pt x="69180" y="113174"/>
                  </a:lnTo>
                  <a:lnTo>
                    <a:pt x="70769" y="106002"/>
                  </a:lnTo>
                  <a:lnTo>
                    <a:pt x="71306" y="94690"/>
                  </a:lnTo>
                  <a:lnTo>
                    <a:pt x="74025" y="88818"/>
                  </a:lnTo>
                  <a:lnTo>
                    <a:pt x="76139" y="85864"/>
                  </a:lnTo>
                  <a:lnTo>
                    <a:pt x="79114" y="72224"/>
                  </a:lnTo>
                  <a:lnTo>
                    <a:pt x="80345" y="30252"/>
                  </a:lnTo>
                  <a:lnTo>
                    <a:pt x="80358" y="23799"/>
                  </a:lnTo>
                  <a:lnTo>
                    <a:pt x="77718" y="17624"/>
                  </a:lnTo>
                  <a:lnTo>
                    <a:pt x="71447" y="8530"/>
                  </a:lnTo>
                  <a:lnTo>
                    <a:pt x="71441" y="13261"/>
                  </a:lnTo>
                  <a:lnTo>
                    <a:pt x="74085" y="18232"/>
                  </a:lnTo>
                  <a:lnTo>
                    <a:pt x="76179" y="20946"/>
                  </a:lnTo>
                  <a:lnTo>
                    <a:pt x="78507" y="29254"/>
                  </a:lnTo>
                  <a:lnTo>
                    <a:pt x="80532" y="38569"/>
                  </a:lnTo>
                  <a:lnTo>
                    <a:pt x="87271" y="52633"/>
                  </a:lnTo>
                  <a:lnTo>
                    <a:pt x="88897" y="60226"/>
                  </a:lnTo>
                  <a:lnTo>
                    <a:pt x="96951" y="69619"/>
                  </a:lnTo>
                  <a:lnTo>
                    <a:pt x="100305" y="70400"/>
                  </a:lnTo>
                  <a:lnTo>
                    <a:pt x="114444" y="70987"/>
                  </a:lnTo>
                  <a:lnTo>
                    <a:pt x="137033" y="50032"/>
                  </a:lnTo>
                  <a:lnTo>
                    <a:pt x="140279" y="44166"/>
                  </a:lnTo>
                  <a:lnTo>
                    <a:pt x="142875" y="26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55"/>
            <p:cNvSpPr/>
            <p:nvPr/>
          </p:nvSpPr>
          <p:spPr>
            <a:xfrm>
              <a:off x="8536784" y="1750219"/>
              <a:ext cx="62505" cy="107157"/>
            </a:xfrm>
            <a:custGeom>
              <a:avLst/>
              <a:gdLst/>
              <a:ahLst/>
              <a:cxnLst/>
              <a:rect l="0" t="0" r="0" b="0"/>
              <a:pathLst>
                <a:path w="62505" h="107157">
                  <a:moveTo>
                    <a:pt x="8926" y="0"/>
                  </a:moveTo>
                  <a:lnTo>
                    <a:pt x="105" y="0"/>
                  </a:lnTo>
                  <a:lnTo>
                    <a:pt x="0" y="13302"/>
                  </a:lnTo>
                  <a:lnTo>
                    <a:pt x="2644" y="18480"/>
                  </a:lnTo>
                  <a:lnTo>
                    <a:pt x="4738" y="21249"/>
                  </a:lnTo>
                  <a:lnTo>
                    <a:pt x="7066" y="29618"/>
                  </a:lnTo>
                  <a:lnTo>
                    <a:pt x="9091" y="38960"/>
                  </a:lnTo>
                  <a:lnTo>
                    <a:pt x="15811" y="49798"/>
                  </a:lnTo>
                  <a:lnTo>
                    <a:pt x="40701" y="77369"/>
                  </a:lnTo>
                  <a:lnTo>
                    <a:pt x="46512" y="89292"/>
                  </a:lnTo>
                  <a:lnTo>
                    <a:pt x="62501" y="107153"/>
                  </a:lnTo>
                  <a:lnTo>
                    <a:pt x="62504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56"/>
            <p:cNvSpPr/>
            <p:nvPr/>
          </p:nvSpPr>
          <p:spPr>
            <a:xfrm>
              <a:off x="8590359" y="1696640"/>
              <a:ext cx="26780" cy="79956"/>
            </a:xfrm>
            <a:custGeom>
              <a:avLst/>
              <a:gdLst/>
              <a:ahLst/>
              <a:cxnLst/>
              <a:rect l="0" t="0" r="0" b="0"/>
              <a:pathLst>
                <a:path w="26780" h="79956">
                  <a:moveTo>
                    <a:pt x="0" y="17860"/>
                  </a:moveTo>
                  <a:lnTo>
                    <a:pt x="0" y="22600"/>
                  </a:lnTo>
                  <a:lnTo>
                    <a:pt x="992" y="23997"/>
                  </a:lnTo>
                  <a:lnTo>
                    <a:pt x="2646" y="24928"/>
                  </a:lnTo>
                  <a:lnTo>
                    <a:pt x="4740" y="25548"/>
                  </a:lnTo>
                  <a:lnTo>
                    <a:pt x="6137" y="26954"/>
                  </a:lnTo>
                  <a:lnTo>
                    <a:pt x="11025" y="36340"/>
                  </a:lnTo>
                  <a:lnTo>
                    <a:pt x="16509" y="43007"/>
                  </a:lnTo>
                  <a:lnTo>
                    <a:pt x="17459" y="48903"/>
                  </a:lnTo>
                  <a:lnTo>
                    <a:pt x="17740" y="56934"/>
                  </a:lnTo>
                  <a:lnTo>
                    <a:pt x="20452" y="62677"/>
                  </a:lnTo>
                  <a:lnTo>
                    <a:pt x="25538" y="69707"/>
                  </a:lnTo>
                  <a:lnTo>
                    <a:pt x="26757" y="79955"/>
                  </a:lnTo>
                  <a:lnTo>
                    <a:pt x="26779" y="75505"/>
                  </a:lnTo>
                  <a:lnTo>
                    <a:pt x="25790" y="74149"/>
                  </a:lnTo>
                  <a:lnTo>
                    <a:pt x="22046" y="72643"/>
                  </a:lnTo>
                  <a:lnTo>
                    <a:pt x="20650" y="71249"/>
                  </a:lnTo>
                  <a:lnTo>
                    <a:pt x="15764" y="61883"/>
                  </a:lnTo>
                  <a:lnTo>
                    <a:pt x="11968" y="56277"/>
                  </a:lnTo>
                  <a:lnTo>
                    <a:pt x="10280" y="50479"/>
                  </a:lnTo>
                  <a:lnTo>
                    <a:pt x="8838" y="48535"/>
                  </a:lnTo>
                  <a:lnTo>
                    <a:pt x="6884" y="47240"/>
                  </a:lnTo>
                  <a:lnTo>
                    <a:pt x="4590" y="46376"/>
                  </a:lnTo>
                  <a:lnTo>
                    <a:pt x="3059" y="43816"/>
                  </a:lnTo>
                  <a:lnTo>
                    <a:pt x="402" y="24683"/>
                  </a:lnTo>
                  <a:lnTo>
                    <a:pt x="2825" y="18247"/>
                  </a:lnTo>
                  <a:lnTo>
                    <a:pt x="6216" y="12079"/>
                  </a:lnTo>
                  <a:lnTo>
                    <a:pt x="7724" y="6030"/>
                  </a:lnTo>
                  <a:lnTo>
                    <a:pt x="9117" y="4020"/>
                  </a:lnTo>
                  <a:lnTo>
                    <a:pt x="11038" y="2680"/>
                  </a:lnTo>
                  <a:lnTo>
                    <a:pt x="1785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7"/>
            <p:cNvSpPr/>
            <p:nvPr/>
          </p:nvSpPr>
          <p:spPr>
            <a:xfrm>
              <a:off x="8627431" y="1616273"/>
              <a:ext cx="78534" cy="151806"/>
            </a:xfrm>
            <a:custGeom>
              <a:avLst/>
              <a:gdLst/>
              <a:ahLst/>
              <a:cxnLst/>
              <a:rect l="0" t="0" r="0" b="0"/>
              <a:pathLst>
                <a:path w="78534" h="151806">
                  <a:moveTo>
                    <a:pt x="25435" y="0"/>
                  </a:moveTo>
                  <a:lnTo>
                    <a:pt x="25435" y="4741"/>
                  </a:lnTo>
                  <a:lnTo>
                    <a:pt x="24444" y="6137"/>
                  </a:lnTo>
                  <a:lnTo>
                    <a:pt x="22790" y="7068"/>
                  </a:lnTo>
                  <a:lnTo>
                    <a:pt x="20695" y="7689"/>
                  </a:lnTo>
                  <a:lnTo>
                    <a:pt x="19298" y="9095"/>
                  </a:lnTo>
                  <a:lnTo>
                    <a:pt x="9488" y="34463"/>
                  </a:lnTo>
                  <a:lnTo>
                    <a:pt x="8850" y="37858"/>
                  </a:lnTo>
                  <a:lnTo>
                    <a:pt x="5497" y="44277"/>
                  </a:lnTo>
                  <a:lnTo>
                    <a:pt x="1691" y="50437"/>
                  </a:lnTo>
                  <a:lnTo>
                    <a:pt x="0" y="56482"/>
                  </a:lnTo>
                  <a:lnTo>
                    <a:pt x="542" y="58490"/>
                  </a:lnTo>
                  <a:lnTo>
                    <a:pt x="1894" y="59830"/>
                  </a:lnTo>
                  <a:lnTo>
                    <a:pt x="3789" y="60723"/>
                  </a:lnTo>
                  <a:lnTo>
                    <a:pt x="5051" y="62310"/>
                  </a:lnTo>
                  <a:lnTo>
                    <a:pt x="7244" y="70040"/>
                  </a:lnTo>
                  <a:lnTo>
                    <a:pt x="10074" y="70817"/>
                  </a:lnTo>
                  <a:lnTo>
                    <a:pt x="37385" y="71427"/>
                  </a:lnTo>
                  <a:lnTo>
                    <a:pt x="43315" y="74079"/>
                  </a:lnTo>
                  <a:lnTo>
                    <a:pt x="55205" y="83866"/>
                  </a:lnTo>
                  <a:lnTo>
                    <a:pt x="58510" y="89529"/>
                  </a:lnTo>
                  <a:lnTo>
                    <a:pt x="61799" y="104211"/>
                  </a:lnTo>
                  <a:lnTo>
                    <a:pt x="77932" y="124833"/>
                  </a:lnTo>
                  <a:lnTo>
                    <a:pt x="78533" y="129234"/>
                  </a:lnTo>
                  <a:lnTo>
                    <a:pt x="76155" y="134497"/>
                  </a:lnTo>
                  <a:lnTo>
                    <a:pt x="72781" y="140144"/>
                  </a:lnTo>
                  <a:lnTo>
                    <a:pt x="70084" y="1518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2" name="SMARTInkShape-58"/>
          <p:cNvSpPr/>
          <p:nvPr/>
        </p:nvSpPr>
        <p:spPr>
          <a:xfrm>
            <a:off x="7000874" y="3028829"/>
            <a:ext cx="151806" cy="184452"/>
          </a:xfrm>
          <a:custGeom>
            <a:avLst/>
            <a:gdLst/>
            <a:ahLst/>
            <a:cxnLst/>
            <a:rect l="0" t="0" r="0" b="0"/>
            <a:pathLst>
              <a:path w="151806" h="184452">
                <a:moveTo>
                  <a:pt x="0" y="96561"/>
                </a:moveTo>
                <a:lnTo>
                  <a:pt x="0" y="104250"/>
                </a:lnTo>
                <a:lnTo>
                  <a:pt x="992" y="104664"/>
                </a:lnTo>
                <a:lnTo>
                  <a:pt x="4741" y="105123"/>
                </a:lnTo>
                <a:lnTo>
                  <a:pt x="6137" y="106238"/>
                </a:lnTo>
                <a:lnTo>
                  <a:pt x="8562" y="113147"/>
                </a:lnTo>
                <a:lnTo>
                  <a:pt x="11413" y="113855"/>
                </a:lnTo>
                <a:lnTo>
                  <a:pt x="29912" y="114388"/>
                </a:lnTo>
                <a:lnTo>
                  <a:pt x="35784" y="111761"/>
                </a:lnTo>
                <a:lnTo>
                  <a:pt x="47639" y="101989"/>
                </a:lnTo>
                <a:lnTo>
                  <a:pt x="50938" y="93682"/>
                </a:lnTo>
                <a:lnTo>
                  <a:pt x="53398" y="84368"/>
                </a:lnTo>
                <a:lnTo>
                  <a:pt x="68956" y="53932"/>
                </a:lnTo>
                <a:lnTo>
                  <a:pt x="79957" y="18361"/>
                </a:lnTo>
                <a:lnTo>
                  <a:pt x="77540" y="14511"/>
                </a:lnTo>
                <a:lnTo>
                  <a:pt x="74149" y="9493"/>
                </a:lnTo>
                <a:lnTo>
                  <a:pt x="72644" y="3955"/>
                </a:lnTo>
                <a:lnTo>
                  <a:pt x="71249" y="2082"/>
                </a:lnTo>
                <a:lnTo>
                  <a:pt x="69328" y="833"/>
                </a:lnTo>
                <a:lnTo>
                  <a:pt x="67054" y="0"/>
                </a:lnTo>
                <a:lnTo>
                  <a:pt x="64547" y="437"/>
                </a:lnTo>
                <a:lnTo>
                  <a:pt x="56277" y="5793"/>
                </a:lnTo>
                <a:lnTo>
                  <a:pt x="38672" y="23272"/>
                </a:lnTo>
                <a:lnTo>
                  <a:pt x="14883" y="66956"/>
                </a:lnTo>
                <a:lnTo>
                  <a:pt x="5954" y="84703"/>
                </a:lnTo>
                <a:lnTo>
                  <a:pt x="5293" y="96583"/>
                </a:lnTo>
                <a:lnTo>
                  <a:pt x="8788" y="138050"/>
                </a:lnTo>
                <a:lnTo>
                  <a:pt x="9880" y="152951"/>
                </a:lnTo>
                <a:lnTo>
                  <a:pt x="16047" y="164092"/>
                </a:lnTo>
                <a:lnTo>
                  <a:pt x="21353" y="170562"/>
                </a:lnTo>
                <a:lnTo>
                  <a:pt x="27019" y="174099"/>
                </a:lnTo>
                <a:lnTo>
                  <a:pt x="60068" y="184451"/>
                </a:lnTo>
                <a:lnTo>
                  <a:pt x="69030" y="182587"/>
                </a:lnTo>
                <a:lnTo>
                  <a:pt x="77313" y="179444"/>
                </a:lnTo>
                <a:lnTo>
                  <a:pt x="104562" y="172520"/>
                </a:lnTo>
                <a:lnTo>
                  <a:pt x="120939" y="161763"/>
                </a:lnTo>
                <a:lnTo>
                  <a:pt x="139803" y="143169"/>
                </a:lnTo>
                <a:lnTo>
                  <a:pt x="147808" y="129113"/>
                </a:lnTo>
                <a:lnTo>
                  <a:pt x="151016" y="114971"/>
                </a:lnTo>
                <a:lnTo>
                  <a:pt x="151805" y="10549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9" name="SMARTInkShape-Group4"/>
          <p:cNvGrpSpPr/>
          <p:nvPr/>
        </p:nvGrpSpPr>
        <p:grpSpPr>
          <a:xfrm>
            <a:off x="7179837" y="3045023"/>
            <a:ext cx="687218" cy="482204"/>
            <a:chOff x="7179837" y="3045023"/>
            <a:chExt cx="687218" cy="482204"/>
          </a:xfrm>
        </p:grpSpPr>
        <p:sp>
          <p:nvSpPr>
            <p:cNvPr id="63" name="SMARTInkShape-59"/>
            <p:cNvSpPr/>
            <p:nvPr/>
          </p:nvSpPr>
          <p:spPr>
            <a:xfrm>
              <a:off x="7179837" y="3295054"/>
              <a:ext cx="240630" cy="232173"/>
            </a:xfrm>
            <a:custGeom>
              <a:avLst/>
              <a:gdLst/>
              <a:ahLst/>
              <a:cxnLst/>
              <a:rect l="0" t="0" r="0" b="0"/>
              <a:pathLst>
                <a:path w="240630" h="232173">
                  <a:moveTo>
                    <a:pt x="8561" y="0"/>
                  </a:moveTo>
                  <a:lnTo>
                    <a:pt x="873" y="0"/>
                  </a:lnTo>
                  <a:lnTo>
                    <a:pt x="459" y="993"/>
                  </a:lnTo>
                  <a:lnTo>
                    <a:pt x="0" y="4741"/>
                  </a:lnTo>
                  <a:lnTo>
                    <a:pt x="2441" y="9714"/>
                  </a:lnTo>
                  <a:lnTo>
                    <a:pt x="38340" y="52370"/>
                  </a:lnTo>
                  <a:lnTo>
                    <a:pt x="66292" y="93369"/>
                  </a:lnTo>
                  <a:lnTo>
                    <a:pt x="94802" y="136104"/>
                  </a:lnTo>
                  <a:lnTo>
                    <a:pt x="126678" y="175900"/>
                  </a:lnTo>
                  <a:lnTo>
                    <a:pt x="136464" y="184343"/>
                  </a:lnTo>
                  <a:lnTo>
                    <a:pt x="169281" y="223229"/>
                  </a:lnTo>
                  <a:lnTo>
                    <a:pt x="164551" y="223239"/>
                  </a:lnTo>
                  <a:lnTo>
                    <a:pt x="163156" y="222248"/>
                  </a:lnTo>
                  <a:lnTo>
                    <a:pt x="162226" y="220595"/>
                  </a:lnTo>
                  <a:lnTo>
                    <a:pt x="161606" y="218501"/>
                  </a:lnTo>
                  <a:lnTo>
                    <a:pt x="160200" y="217105"/>
                  </a:lnTo>
                  <a:lnTo>
                    <a:pt x="155993" y="215554"/>
                  </a:lnTo>
                  <a:lnTo>
                    <a:pt x="154474" y="214148"/>
                  </a:lnTo>
                  <a:lnTo>
                    <a:pt x="137275" y="181325"/>
                  </a:lnTo>
                  <a:lnTo>
                    <a:pt x="131661" y="162744"/>
                  </a:lnTo>
                  <a:lnTo>
                    <a:pt x="129323" y="159098"/>
                  </a:lnTo>
                  <a:lnTo>
                    <a:pt x="128757" y="154682"/>
                  </a:lnTo>
                  <a:lnTo>
                    <a:pt x="132700" y="138988"/>
                  </a:lnTo>
                  <a:lnTo>
                    <a:pt x="151559" y="100820"/>
                  </a:lnTo>
                  <a:lnTo>
                    <a:pt x="158437" y="93426"/>
                  </a:lnTo>
                  <a:lnTo>
                    <a:pt x="184708" y="77543"/>
                  </a:lnTo>
                  <a:lnTo>
                    <a:pt x="197454" y="73247"/>
                  </a:lnTo>
                  <a:lnTo>
                    <a:pt x="200967" y="73636"/>
                  </a:lnTo>
                  <a:lnTo>
                    <a:pt x="207515" y="76714"/>
                  </a:lnTo>
                  <a:lnTo>
                    <a:pt x="225809" y="92476"/>
                  </a:lnTo>
                  <a:lnTo>
                    <a:pt x="234767" y="106004"/>
                  </a:lnTo>
                  <a:lnTo>
                    <a:pt x="238965" y="122580"/>
                  </a:lnTo>
                  <a:lnTo>
                    <a:pt x="240629" y="163743"/>
                  </a:lnTo>
                  <a:lnTo>
                    <a:pt x="239710" y="180588"/>
                  </a:lnTo>
                  <a:lnTo>
                    <a:pt x="235979" y="188741"/>
                  </a:lnTo>
                  <a:lnTo>
                    <a:pt x="202023" y="226206"/>
                  </a:lnTo>
                  <a:lnTo>
                    <a:pt x="196078" y="229520"/>
                  </a:lnTo>
                  <a:lnTo>
                    <a:pt x="184177" y="231649"/>
                  </a:lnTo>
                  <a:lnTo>
                    <a:pt x="160365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SMARTInkShape-60"/>
            <p:cNvSpPr/>
            <p:nvPr/>
          </p:nvSpPr>
          <p:spPr>
            <a:xfrm>
              <a:off x="7402710" y="3321843"/>
              <a:ext cx="89298" cy="98228"/>
            </a:xfrm>
            <a:custGeom>
              <a:avLst/>
              <a:gdLst/>
              <a:ahLst/>
              <a:cxnLst/>
              <a:rect l="0" t="0" r="0" b="0"/>
              <a:pathLst>
                <a:path w="89298" h="98228">
                  <a:moveTo>
                    <a:pt x="0" y="0"/>
                  </a:moveTo>
                  <a:lnTo>
                    <a:pt x="4741" y="0"/>
                  </a:lnTo>
                  <a:lnTo>
                    <a:pt x="6137" y="993"/>
                  </a:lnTo>
                  <a:lnTo>
                    <a:pt x="7068" y="2647"/>
                  </a:lnTo>
                  <a:lnTo>
                    <a:pt x="7689" y="4741"/>
                  </a:lnTo>
                  <a:lnTo>
                    <a:pt x="18480" y="18092"/>
                  </a:lnTo>
                  <a:lnTo>
                    <a:pt x="35774" y="38386"/>
                  </a:lnTo>
                  <a:lnTo>
                    <a:pt x="65486" y="81994"/>
                  </a:lnTo>
                  <a:lnTo>
                    <a:pt x="71438" y="86052"/>
                  </a:lnTo>
                  <a:lnTo>
                    <a:pt x="74414" y="87133"/>
                  </a:lnTo>
                  <a:lnTo>
                    <a:pt x="76399" y="88847"/>
                  </a:lnTo>
                  <a:lnTo>
                    <a:pt x="80184" y="95007"/>
                  </a:lnTo>
                  <a:lnTo>
                    <a:pt x="89297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61"/>
            <p:cNvSpPr/>
            <p:nvPr/>
          </p:nvSpPr>
          <p:spPr>
            <a:xfrm>
              <a:off x="7483590" y="3233070"/>
              <a:ext cx="115574" cy="123085"/>
            </a:xfrm>
            <a:custGeom>
              <a:avLst/>
              <a:gdLst/>
              <a:ahLst/>
              <a:cxnLst/>
              <a:rect l="0" t="0" r="0" b="0"/>
              <a:pathLst>
                <a:path w="115574" h="123085">
                  <a:moveTo>
                    <a:pt x="8417" y="88773"/>
                  </a:moveTo>
                  <a:lnTo>
                    <a:pt x="29744" y="88773"/>
                  </a:lnTo>
                  <a:lnTo>
                    <a:pt x="35425" y="86128"/>
                  </a:lnTo>
                  <a:lnTo>
                    <a:pt x="38328" y="84033"/>
                  </a:lnTo>
                  <a:lnTo>
                    <a:pt x="41555" y="79060"/>
                  </a:lnTo>
                  <a:lnTo>
                    <a:pt x="43982" y="73543"/>
                  </a:lnTo>
                  <a:lnTo>
                    <a:pt x="48367" y="67782"/>
                  </a:lnTo>
                  <a:lnTo>
                    <a:pt x="50977" y="59270"/>
                  </a:lnTo>
                  <a:lnTo>
                    <a:pt x="53050" y="17384"/>
                  </a:lnTo>
                  <a:lnTo>
                    <a:pt x="53056" y="14392"/>
                  </a:lnTo>
                  <a:lnTo>
                    <a:pt x="50415" y="8421"/>
                  </a:lnTo>
                  <a:lnTo>
                    <a:pt x="45377" y="1243"/>
                  </a:lnTo>
                  <a:lnTo>
                    <a:pt x="42041" y="262"/>
                  </a:lnTo>
                  <a:lnTo>
                    <a:pt x="39763" y="0"/>
                  </a:lnTo>
                  <a:lnTo>
                    <a:pt x="34586" y="2355"/>
                  </a:lnTo>
                  <a:lnTo>
                    <a:pt x="27918" y="7211"/>
                  </a:lnTo>
                  <a:lnTo>
                    <a:pt x="3382" y="47123"/>
                  </a:lnTo>
                  <a:lnTo>
                    <a:pt x="642" y="59124"/>
                  </a:lnTo>
                  <a:lnTo>
                    <a:pt x="0" y="69312"/>
                  </a:lnTo>
                  <a:lnTo>
                    <a:pt x="7222" y="99036"/>
                  </a:lnTo>
                  <a:lnTo>
                    <a:pt x="10532" y="105903"/>
                  </a:lnTo>
                  <a:lnTo>
                    <a:pt x="12803" y="109122"/>
                  </a:lnTo>
                  <a:lnTo>
                    <a:pt x="16302" y="111269"/>
                  </a:lnTo>
                  <a:lnTo>
                    <a:pt x="54470" y="123084"/>
                  </a:lnTo>
                  <a:lnTo>
                    <a:pt x="57971" y="122561"/>
                  </a:lnTo>
                  <a:lnTo>
                    <a:pt x="73365" y="117239"/>
                  </a:lnTo>
                  <a:lnTo>
                    <a:pt x="82923" y="115316"/>
                  </a:lnTo>
                  <a:lnTo>
                    <a:pt x="93883" y="108654"/>
                  </a:lnTo>
                  <a:lnTo>
                    <a:pt x="100311" y="103232"/>
                  </a:lnTo>
                  <a:lnTo>
                    <a:pt x="103830" y="97515"/>
                  </a:lnTo>
                  <a:lnTo>
                    <a:pt x="104768" y="94601"/>
                  </a:lnTo>
                  <a:lnTo>
                    <a:pt x="106385" y="92658"/>
                  </a:lnTo>
                  <a:lnTo>
                    <a:pt x="115573" y="887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62"/>
            <p:cNvSpPr/>
            <p:nvPr/>
          </p:nvSpPr>
          <p:spPr>
            <a:xfrm>
              <a:off x="7563445" y="3152628"/>
              <a:ext cx="142876" cy="133375"/>
            </a:xfrm>
            <a:custGeom>
              <a:avLst/>
              <a:gdLst/>
              <a:ahLst/>
              <a:cxnLst/>
              <a:rect l="0" t="0" r="0" b="0"/>
              <a:pathLst>
                <a:path w="142876" h="133375">
                  <a:moveTo>
                    <a:pt x="0" y="53130"/>
                  </a:moveTo>
                  <a:lnTo>
                    <a:pt x="13303" y="66432"/>
                  </a:lnTo>
                  <a:lnTo>
                    <a:pt x="15834" y="71609"/>
                  </a:lnTo>
                  <a:lnTo>
                    <a:pt x="16509" y="74379"/>
                  </a:lnTo>
                  <a:lnTo>
                    <a:pt x="22200" y="83018"/>
                  </a:lnTo>
                  <a:lnTo>
                    <a:pt x="40760" y="103738"/>
                  </a:lnTo>
                  <a:lnTo>
                    <a:pt x="46526" y="115639"/>
                  </a:lnTo>
                  <a:lnTo>
                    <a:pt x="48876" y="118615"/>
                  </a:lnTo>
                  <a:lnTo>
                    <a:pt x="49452" y="120599"/>
                  </a:lnTo>
                  <a:lnTo>
                    <a:pt x="48843" y="121922"/>
                  </a:lnTo>
                  <a:lnTo>
                    <a:pt x="47445" y="122804"/>
                  </a:lnTo>
                  <a:lnTo>
                    <a:pt x="47504" y="124384"/>
                  </a:lnTo>
                  <a:lnTo>
                    <a:pt x="53282" y="133083"/>
                  </a:lnTo>
                  <a:lnTo>
                    <a:pt x="48750" y="133374"/>
                  </a:lnTo>
                  <a:lnTo>
                    <a:pt x="47383" y="132423"/>
                  </a:lnTo>
                  <a:lnTo>
                    <a:pt x="46471" y="130797"/>
                  </a:lnTo>
                  <a:lnTo>
                    <a:pt x="45008" y="125798"/>
                  </a:lnTo>
                  <a:lnTo>
                    <a:pt x="23667" y="98868"/>
                  </a:lnTo>
                  <a:lnTo>
                    <a:pt x="11018" y="64080"/>
                  </a:lnTo>
                  <a:lnTo>
                    <a:pt x="9052" y="33653"/>
                  </a:lnTo>
                  <a:lnTo>
                    <a:pt x="13706" y="19026"/>
                  </a:lnTo>
                  <a:lnTo>
                    <a:pt x="16084" y="15511"/>
                  </a:lnTo>
                  <a:lnTo>
                    <a:pt x="32847" y="2961"/>
                  </a:lnTo>
                  <a:lnTo>
                    <a:pt x="41703" y="562"/>
                  </a:lnTo>
                  <a:lnTo>
                    <a:pt x="47638" y="0"/>
                  </a:lnTo>
                  <a:lnTo>
                    <a:pt x="53585" y="2397"/>
                  </a:lnTo>
                  <a:lnTo>
                    <a:pt x="98226" y="44206"/>
                  </a:lnTo>
                  <a:lnTo>
                    <a:pt x="122039" y="67020"/>
                  </a:lnTo>
                  <a:lnTo>
                    <a:pt x="133945" y="72851"/>
                  </a:lnTo>
                  <a:lnTo>
                    <a:pt x="142352" y="79505"/>
                  </a:lnTo>
                  <a:lnTo>
                    <a:pt x="142875" y="888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63"/>
            <p:cNvSpPr/>
            <p:nvPr/>
          </p:nvSpPr>
          <p:spPr>
            <a:xfrm>
              <a:off x="7661791" y="3045023"/>
              <a:ext cx="138614" cy="174455"/>
            </a:xfrm>
            <a:custGeom>
              <a:avLst/>
              <a:gdLst/>
              <a:ahLst/>
              <a:cxnLst/>
              <a:rect l="0" t="0" r="0" b="0"/>
              <a:pathLst>
                <a:path w="138614" h="174455">
                  <a:moveTo>
                    <a:pt x="35599" y="0"/>
                  </a:moveTo>
                  <a:lnTo>
                    <a:pt x="30860" y="0"/>
                  </a:lnTo>
                  <a:lnTo>
                    <a:pt x="25885" y="2646"/>
                  </a:lnTo>
                  <a:lnTo>
                    <a:pt x="23171" y="4741"/>
                  </a:lnTo>
                  <a:lnTo>
                    <a:pt x="20153" y="9714"/>
                  </a:lnTo>
                  <a:lnTo>
                    <a:pt x="17821" y="15231"/>
                  </a:lnTo>
                  <a:lnTo>
                    <a:pt x="13476" y="20991"/>
                  </a:lnTo>
                  <a:lnTo>
                    <a:pt x="10884" y="29504"/>
                  </a:lnTo>
                  <a:lnTo>
                    <a:pt x="8739" y="38910"/>
                  </a:lnTo>
                  <a:lnTo>
                    <a:pt x="2947" y="50776"/>
                  </a:lnTo>
                  <a:lnTo>
                    <a:pt x="0" y="82944"/>
                  </a:lnTo>
                  <a:lnTo>
                    <a:pt x="951" y="85062"/>
                  </a:lnTo>
                  <a:lnTo>
                    <a:pt x="2579" y="86474"/>
                  </a:lnTo>
                  <a:lnTo>
                    <a:pt x="7032" y="88042"/>
                  </a:lnTo>
                  <a:lnTo>
                    <a:pt x="46645" y="89275"/>
                  </a:lnTo>
                  <a:lnTo>
                    <a:pt x="84134" y="90289"/>
                  </a:lnTo>
                  <a:lnTo>
                    <a:pt x="111894" y="98392"/>
                  </a:lnTo>
                  <a:lnTo>
                    <a:pt x="124679" y="105131"/>
                  </a:lnTo>
                  <a:lnTo>
                    <a:pt x="127728" y="105806"/>
                  </a:lnTo>
                  <a:lnTo>
                    <a:pt x="129761" y="107249"/>
                  </a:lnTo>
                  <a:lnTo>
                    <a:pt x="131116" y="109202"/>
                  </a:lnTo>
                  <a:lnTo>
                    <a:pt x="133614" y="114019"/>
                  </a:lnTo>
                  <a:lnTo>
                    <a:pt x="138031" y="119467"/>
                  </a:lnTo>
                  <a:lnTo>
                    <a:pt x="138613" y="123301"/>
                  </a:lnTo>
                  <a:lnTo>
                    <a:pt x="134652" y="144646"/>
                  </a:lnTo>
                  <a:lnTo>
                    <a:pt x="131548" y="151269"/>
                  </a:lnTo>
                  <a:lnTo>
                    <a:pt x="129330" y="154424"/>
                  </a:lnTo>
                  <a:lnTo>
                    <a:pt x="103147" y="173873"/>
                  </a:lnTo>
                  <a:lnTo>
                    <a:pt x="101467" y="174454"/>
                  </a:lnTo>
                  <a:lnTo>
                    <a:pt x="100346" y="173850"/>
                  </a:lnTo>
                  <a:lnTo>
                    <a:pt x="98107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64"/>
            <p:cNvSpPr/>
            <p:nvPr/>
          </p:nvSpPr>
          <p:spPr>
            <a:xfrm>
              <a:off x="7867054" y="3098601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70" y="1124744"/>
            <a:ext cx="8183880" cy="4908032"/>
          </a:xfrm>
        </p:spPr>
        <p:txBody>
          <a:bodyPr>
            <a:normAutofit fontScale="85000" lnSpcReduction="20000"/>
          </a:bodyPr>
          <a:lstStyle/>
          <a:p>
            <a:r>
              <a:rPr lang="fr-CA" b="1" u="sng" dirty="0" smtClean="0"/>
              <a:t>Économie préindustrielle</a:t>
            </a:r>
            <a:r>
              <a:rPr lang="fr-CA" dirty="0" smtClean="0"/>
              <a:t>: Des gens ont produit des outils simple et la distribution était de partager.</a:t>
            </a:r>
          </a:p>
          <a:p>
            <a:endParaRPr lang="fr-CA" dirty="0" smtClean="0"/>
          </a:p>
          <a:p>
            <a:r>
              <a:rPr lang="fr-CA" b="1" u="sng" dirty="0" smtClean="0"/>
              <a:t>Économie industrielle</a:t>
            </a:r>
            <a:r>
              <a:rPr lang="fr-CA" dirty="0" smtClean="0"/>
              <a:t>: Des gens ont produit des outils mécaniques et la distribution était l’achat et la vente.</a:t>
            </a:r>
          </a:p>
          <a:p>
            <a:endParaRPr lang="fr-CA" dirty="0" smtClean="0"/>
          </a:p>
          <a:p>
            <a:r>
              <a:rPr lang="fr-CA" b="1" u="sng" dirty="0" smtClean="0"/>
              <a:t>Économie postindustrielle</a:t>
            </a:r>
            <a:r>
              <a:rPr lang="fr-CA" dirty="0" smtClean="0"/>
              <a:t>: La production et services variés et la distribution est l’achat et la vente.</a:t>
            </a:r>
            <a:endParaRPr lang="fr-CA" dirty="0"/>
          </a:p>
          <a:p>
            <a:endParaRPr lang="fr-CA" dirty="0" smtClean="0"/>
          </a:p>
          <a:p>
            <a:r>
              <a:rPr lang="fr-CA" b="1" u="sng" dirty="0" smtClean="0"/>
              <a:t>Européen</a:t>
            </a:r>
            <a:r>
              <a:rPr lang="fr-CA" dirty="0" smtClean="0"/>
              <a:t>: </a:t>
            </a:r>
            <a:r>
              <a:rPr lang="fr-FR" dirty="0"/>
              <a:t>Des nouveaux arrivants de l’Amérique du Nord. Ils venaient de L’Angleterre, France, </a:t>
            </a:r>
            <a:r>
              <a:rPr lang="fr-FR" dirty="0" smtClean="0"/>
              <a:t>Écosse, et Irlande </a:t>
            </a:r>
            <a:r>
              <a:rPr lang="fr-FR" dirty="0"/>
              <a:t>pour la plupart.</a:t>
            </a:r>
            <a:endParaRPr lang="en-CA" dirty="0"/>
          </a:p>
          <a:p>
            <a:endParaRPr lang="fr-CA" dirty="0"/>
          </a:p>
        </p:txBody>
      </p:sp>
      <p:grpSp>
        <p:nvGrpSpPr>
          <p:cNvPr id="19" name="SMARTInkShape-Group5"/>
          <p:cNvGrpSpPr/>
          <p:nvPr/>
        </p:nvGrpSpPr>
        <p:grpSpPr>
          <a:xfrm>
            <a:off x="3134320" y="1848445"/>
            <a:ext cx="2374760" cy="321052"/>
            <a:chOff x="3134320" y="1848445"/>
            <a:chExt cx="2374760" cy="321052"/>
          </a:xfrm>
        </p:grpSpPr>
        <p:sp>
          <p:nvSpPr>
            <p:cNvPr id="2" name="SMARTInkShape-65"/>
            <p:cNvSpPr/>
            <p:nvPr/>
          </p:nvSpPr>
          <p:spPr>
            <a:xfrm>
              <a:off x="5376239" y="1911321"/>
              <a:ext cx="132841" cy="169297"/>
            </a:xfrm>
            <a:custGeom>
              <a:avLst/>
              <a:gdLst/>
              <a:ahLst/>
              <a:cxnLst/>
              <a:rect l="0" t="0" r="0" b="0"/>
              <a:pathLst>
                <a:path w="132841" h="169297">
                  <a:moveTo>
                    <a:pt x="97659" y="8562"/>
                  </a:moveTo>
                  <a:lnTo>
                    <a:pt x="97659" y="3821"/>
                  </a:lnTo>
                  <a:lnTo>
                    <a:pt x="96666" y="2425"/>
                  </a:lnTo>
                  <a:lnTo>
                    <a:pt x="95013" y="1494"/>
                  </a:lnTo>
                  <a:lnTo>
                    <a:pt x="85231" y="0"/>
                  </a:lnTo>
                  <a:lnTo>
                    <a:pt x="79568" y="2441"/>
                  </a:lnTo>
                  <a:lnTo>
                    <a:pt x="40747" y="23554"/>
                  </a:lnTo>
                  <a:lnTo>
                    <a:pt x="3741" y="44100"/>
                  </a:lnTo>
                  <a:lnTo>
                    <a:pt x="2304" y="46144"/>
                  </a:lnTo>
                  <a:lnTo>
                    <a:pt x="709" y="52054"/>
                  </a:lnTo>
                  <a:lnTo>
                    <a:pt x="0" y="61295"/>
                  </a:lnTo>
                  <a:lnTo>
                    <a:pt x="1796" y="65546"/>
                  </a:lnTo>
                  <a:lnTo>
                    <a:pt x="9082" y="72914"/>
                  </a:lnTo>
                  <a:lnTo>
                    <a:pt x="41429" y="91806"/>
                  </a:lnTo>
                  <a:lnTo>
                    <a:pt x="77980" y="102354"/>
                  </a:lnTo>
                  <a:lnTo>
                    <a:pt x="92880" y="110770"/>
                  </a:lnTo>
                  <a:lnTo>
                    <a:pt x="119615" y="121087"/>
                  </a:lnTo>
                  <a:lnTo>
                    <a:pt x="127261" y="127365"/>
                  </a:lnTo>
                  <a:lnTo>
                    <a:pt x="130659" y="133462"/>
                  </a:lnTo>
                  <a:lnTo>
                    <a:pt x="132840" y="145461"/>
                  </a:lnTo>
                  <a:lnTo>
                    <a:pt x="130493" y="151427"/>
                  </a:lnTo>
                  <a:lnTo>
                    <a:pt x="128478" y="154407"/>
                  </a:lnTo>
                  <a:lnTo>
                    <a:pt x="126143" y="156393"/>
                  </a:lnTo>
                  <a:lnTo>
                    <a:pt x="102324" y="166154"/>
                  </a:lnTo>
                  <a:lnTo>
                    <a:pt x="59104" y="169260"/>
                  </a:lnTo>
                  <a:lnTo>
                    <a:pt x="44081" y="169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SMARTInkShape-66"/>
            <p:cNvSpPr/>
            <p:nvPr/>
          </p:nvSpPr>
          <p:spPr>
            <a:xfrm>
              <a:off x="5179219" y="1937785"/>
              <a:ext cx="142716" cy="151597"/>
            </a:xfrm>
            <a:custGeom>
              <a:avLst/>
              <a:gdLst/>
              <a:ahLst/>
              <a:cxnLst/>
              <a:rect l="0" t="0" r="0" b="0"/>
              <a:pathLst>
                <a:path w="142716" h="151597">
                  <a:moveTo>
                    <a:pt x="0" y="53535"/>
                  </a:moveTo>
                  <a:lnTo>
                    <a:pt x="41867" y="53535"/>
                  </a:lnTo>
                  <a:lnTo>
                    <a:pt x="57494" y="52543"/>
                  </a:lnTo>
                  <a:lnTo>
                    <a:pt x="98281" y="42511"/>
                  </a:lnTo>
                  <a:lnTo>
                    <a:pt x="124236" y="33630"/>
                  </a:lnTo>
                  <a:lnTo>
                    <a:pt x="141065" y="19461"/>
                  </a:lnTo>
                  <a:lnTo>
                    <a:pt x="142071" y="15901"/>
                  </a:lnTo>
                  <a:lnTo>
                    <a:pt x="142715" y="5532"/>
                  </a:lnTo>
                  <a:lnTo>
                    <a:pt x="141776" y="3674"/>
                  </a:lnTo>
                  <a:lnTo>
                    <a:pt x="140157" y="2435"/>
                  </a:lnTo>
                  <a:lnTo>
                    <a:pt x="135714" y="1058"/>
                  </a:lnTo>
                  <a:lnTo>
                    <a:pt x="100634" y="0"/>
                  </a:lnTo>
                  <a:lnTo>
                    <a:pt x="91689" y="2622"/>
                  </a:lnTo>
                  <a:lnTo>
                    <a:pt x="56482" y="24866"/>
                  </a:lnTo>
                  <a:lnTo>
                    <a:pt x="37763" y="45410"/>
                  </a:lnTo>
                  <a:lnTo>
                    <a:pt x="30040" y="60057"/>
                  </a:lnTo>
                  <a:lnTo>
                    <a:pt x="22072" y="84160"/>
                  </a:lnTo>
                  <a:lnTo>
                    <a:pt x="27236" y="112958"/>
                  </a:lnTo>
                  <a:lnTo>
                    <a:pt x="31287" y="123271"/>
                  </a:lnTo>
                  <a:lnTo>
                    <a:pt x="39040" y="131823"/>
                  </a:lnTo>
                  <a:lnTo>
                    <a:pt x="59784" y="147519"/>
                  </a:lnTo>
                  <a:lnTo>
                    <a:pt x="81004" y="150924"/>
                  </a:lnTo>
                  <a:lnTo>
                    <a:pt x="104305" y="151596"/>
                  </a:lnTo>
                  <a:lnTo>
                    <a:pt x="113496" y="149042"/>
                  </a:lnTo>
                  <a:lnTo>
                    <a:pt x="120887" y="145592"/>
                  </a:lnTo>
                  <a:lnTo>
                    <a:pt x="133945" y="1428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67"/>
            <p:cNvSpPr/>
            <p:nvPr/>
          </p:nvSpPr>
          <p:spPr>
            <a:xfrm>
              <a:off x="5018484" y="1964531"/>
              <a:ext cx="125017" cy="116087"/>
            </a:xfrm>
            <a:custGeom>
              <a:avLst/>
              <a:gdLst/>
              <a:ahLst/>
              <a:cxnLst/>
              <a:rect l="0" t="0" r="0" b="0"/>
              <a:pathLst>
                <a:path w="125017" h="116087">
                  <a:moveTo>
                    <a:pt x="0" y="0"/>
                  </a:moveTo>
                  <a:lnTo>
                    <a:pt x="0" y="42807"/>
                  </a:lnTo>
                  <a:lnTo>
                    <a:pt x="0" y="82414"/>
                  </a:lnTo>
                  <a:lnTo>
                    <a:pt x="0" y="115585"/>
                  </a:lnTo>
                  <a:lnTo>
                    <a:pt x="992" y="77174"/>
                  </a:lnTo>
                  <a:lnTo>
                    <a:pt x="7068" y="60407"/>
                  </a:lnTo>
                  <a:lnTo>
                    <a:pt x="9094" y="50660"/>
                  </a:lnTo>
                  <a:lnTo>
                    <a:pt x="21250" y="28402"/>
                  </a:lnTo>
                  <a:lnTo>
                    <a:pt x="26972" y="22545"/>
                  </a:lnTo>
                  <a:lnTo>
                    <a:pt x="38732" y="14045"/>
                  </a:lnTo>
                  <a:lnTo>
                    <a:pt x="50608" y="3803"/>
                  </a:lnTo>
                  <a:lnTo>
                    <a:pt x="59533" y="1127"/>
                  </a:lnTo>
                  <a:lnTo>
                    <a:pt x="74414" y="148"/>
                  </a:lnTo>
                  <a:lnTo>
                    <a:pt x="80368" y="2712"/>
                  </a:lnTo>
                  <a:lnTo>
                    <a:pt x="92273" y="12442"/>
                  </a:lnTo>
                  <a:lnTo>
                    <a:pt x="95581" y="18098"/>
                  </a:lnTo>
                  <a:lnTo>
                    <a:pt x="106226" y="50776"/>
                  </a:lnTo>
                  <a:lnTo>
                    <a:pt x="107873" y="65426"/>
                  </a:lnTo>
                  <a:lnTo>
                    <a:pt x="114808" y="82944"/>
                  </a:lnTo>
                  <a:lnTo>
                    <a:pt x="116077" y="111371"/>
                  </a:lnTo>
                  <a:lnTo>
                    <a:pt x="117072" y="112943"/>
                  </a:lnTo>
                  <a:lnTo>
                    <a:pt x="118728" y="113991"/>
                  </a:lnTo>
                  <a:lnTo>
                    <a:pt x="125016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68"/>
            <p:cNvSpPr/>
            <p:nvPr/>
          </p:nvSpPr>
          <p:spPr>
            <a:xfrm>
              <a:off x="4697014" y="1964567"/>
              <a:ext cx="276251" cy="124455"/>
            </a:xfrm>
            <a:custGeom>
              <a:avLst/>
              <a:gdLst/>
              <a:ahLst/>
              <a:cxnLst/>
              <a:rect l="0" t="0" r="0" b="0"/>
              <a:pathLst>
                <a:path w="276251" h="124455">
                  <a:moveTo>
                    <a:pt x="0" y="35683"/>
                  </a:moveTo>
                  <a:lnTo>
                    <a:pt x="4741" y="35683"/>
                  </a:lnTo>
                  <a:lnTo>
                    <a:pt x="9715" y="33037"/>
                  </a:lnTo>
                  <a:lnTo>
                    <a:pt x="12430" y="30943"/>
                  </a:lnTo>
                  <a:lnTo>
                    <a:pt x="20740" y="28615"/>
                  </a:lnTo>
                  <a:lnTo>
                    <a:pt x="36573" y="24659"/>
                  </a:lnTo>
                  <a:lnTo>
                    <a:pt x="48997" y="20862"/>
                  </a:lnTo>
                  <a:lnTo>
                    <a:pt x="83873" y="15778"/>
                  </a:lnTo>
                  <a:lnTo>
                    <a:pt x="126104" y="8808"/>
                  </a:lnTo>
                  <a:lnTo>
                    <a:pt x="166909" y="569"/>
                  </a:lnTo>
                  <a:lnTo>
                    <a:pt x="185600" y="0"/>
                  </a:lnTo>
                  <a:lnTo>
                    <a:pt x="186241" y="980"/>
                  </a:lnTo>
                  <a:lnTo>
                    <a:pt x="187356" y="7656"/>
                  </a:lnTo>
                  <a:lnTo>
                    <a:pt x="181355" y="15778"/>
                  </a:lnTo>
                  <a:lnTo>
                    <a:pt x="167619" y="60075"/>
                  </a:lnTo>
                  <a:lnTo>
                    <a:pt x="155505" y="83176"/>
                  </a:lnTo>
                  <a:lnTo>
                    <a:pt x="152293" y="100758"/>
                  </a:lnTo>
                  <a:lnTo>
                    <a:pt x="151950" y="109976"/>
                  </a:lnTo>
                  <a:lnTo>
                    <a:pt x="154516" y="115996"/>
                  </a:lnTo>
                  <a:lnTo>
                    <a:pt x="156589" y="118991"/>
                  </a:lnTo>
                  <a:lnTo>
                    <a:pt x="161539" y="122318"/>
                  </a:lnTo>
                  <a:lnTo>
                    <a:pt x="169903" y="124191"/>
                  </a:lnTo>
                  <a:lnTo>
                    <a:pt x="172800" y="124454"/>
                  </a:lnTo>
                  <a:lnTo>
                    <a:pt x="214855" y="109718"/>
                  </a:lnTo>
                  <a:lnTo>
                    <a:pt x="234428" y="100063"/>
                  </a:lnTo>
                  <a:lnTo>
                    <a:pt x="260080" y="78581"/>
                  </a:lnTo>
                  <a:lnTo>
                    <a:pt x="270318" y="64048"/>
                  </a:lnTo>
                  <a:lnTo>
                    <a:pt x="276250" y="46776"/>
                  </a:lnTo>
                  <a:lnTo>
                    <a:pt x="273922" y="42928"/>
                  </a:lnTo>
                  <a:lnTo>
                    <a:pt x="268588" y="37911"/>
                  </a:lnTo>
                  <a:lnTo>
                    <a:pt x="259603" y="32374"/>
                  </a:lnTo>
                  <a:lnTo>
                    <a:pt x="216869" y="19905"/>
                  </a:lnTo>
                  <a:lnTo>
                    <a:pt x="203495" y="15794"/>
                  </a:lnTo>
                  <a:lnTo>
                    <a:pt x="189611" y="10938"/>
                  </a:lnTo>
                  <a:lnTo>
                    <a:pt x="178595" y="88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69"/>
            <p:cNvSpPr/>
            <p:nvPr/>
          </p:nvSpPr>
          <p:spPr>
            <a:xfrm>
              <a:off x="4759891" y="1875234"/>
              <a:ext cx="26422" cy="232173"/>
            </a:xfrm>
            <a:custGeom>
              <a:avLst/>
              <a:gdLst/>
              <a:ahLst/>
              <a:cxnLst/>
              <a:rect l="0" t="0" r="0" b="0"/>
              <a:pathLst>
                <a:path w="26422" h="232173">
                  <a:moveTo>
                    <a:pt x="8562" y="0"/>
                  </a:moveTo>
                  <a:lnTo>
                    <a:pt x="874" y="0"/>
                  </a:lnTo>
                  <a:lnTo>
                    <a:pt x="460" y="992"/>
                  </a:lnTo>
                  <a:lnTo>
                    <a:pt x="0" y="4741"/>
                  </a:lnTo>
                  <a:lnTo>
                    <a:pt x="2442" y="9714"/>
                  </a:lnTo>
                  <a:lnTo>
                    <a:pt x="4482" y="12429"/>
                  </a:lnTo>
                  <a:lnTo>
                    <a:pt x="7353" y="25732"/>
                  </a:lnTo>
                  <a:lnTo>
                    <a:pt x="8514" y="70202"/>
                  </a:lnTo>
                  <a:lnTo>
                    <a:pt x="8558" y="109694"/>
                  </a:lnTo>
                  <a:lnTo>
                    <a:pt x="8561" y="151244"/>
                  </a:lnTo>
                  <a:lnTo>
                    <a:pt x="9554" y="193271"/>
                  </a:lnTo>
                  <a:lnTo>
                    <a:pt x="17124" y="221064"/>
                  </a:lnTo>
                  <a:lnTo>
                    <a:pt x="26421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70"/>
            <p:cNvSpPr/>
            <p:nvPr/>
          </p:nvSpPr>
          <p:spPr>
            <a:xfrm>
              <a:off x="4554139" y="1866304"/>
              <a:ext cx="133948" cy="231749"/>
            </a:xfrm>
            <a:custGeom>
              <a:avLst/>
              <a:gdLst/>
              <a:ahLst/>
              <a:cxnLst/>
              <a:rect l="0" t="0" r="0" b="0"/>
              <a:pathLst>
                <a:path w="133948" h="231749">
                  <a:moveTo>
                    <a:pt x="0" y="0"/>
                  </a:moveTo>
                  <a:lnTo>
                    <a:pt x="0" y="13303"/>
                  </a:lnTo>
                  <a:lnTo>
                    <a:pt x="2647" y="18481"/>
                  </a:lnTo>
                  <a:lnTo>
                    <a:pt x="4742" y="21250"/>
                  </a:lnTo>
                  <a:lnTo>
                    <a:pt x="7069" y="29619"/>
                  </a:lnTo>
                  <a:lnTo>
                    <a:pt x="8822" y="68627"/>
                  </a:lnTo>
                  <a:lnTo>
                    <a:pt x="17027" y="111135"/>
                  </a:lnTo>
                  <a:lnTo>
                    <a:pt x="17788" y="153955"/>
                  </a:lnTo>
                  <a:lnTo>
                    <a:pt x="18831" y="172396"/>
                  </a:lnTo>
                  <a:lnTo>
                    <a:pt x="26780" y="214144"/>
                  </a:lnTo>
                  <a:lnTo>
                    <a:pt x="22047" y="209523"/>
                  </a:lnTo>
                  <a:lnTo>
                    <a:pt x="19721" y="204577"/>
                  </a:lnTo>
                  <a:lnTo>
                    <a:pt x="17970" y="179760"/>
                  </a:lnTo>
                  <a:lnTo>
                    <a:pt x="20555" y="171505"/>
                  </a:lnTo>
                  <a:lnTo>
                    <a:pt x="30299" y="158122"/>
                  </a:lnTo>
                  <a:lnTo>
                    <a:pt x="68227" y="128991"/>
                  </a:lnTo>
                  <a:lnTo>
                    <a:pt x="77322" y="126194"/>
                  </a:lnTo>
                  <a:lnTo>
                    <a:pt x="96461" y="125062"/>
                  </a:lnTo>
                  <a:lnTo>
                    <a:pt x="102445" y="129770"/>
                  </a:lnTo>
                  <a:lnTo>
                    <a:pt x="105063" y="137382"/>
                  </a:lnTo>
                  <a:lnTo>
                    <a:pt x="107133" y="181691"/>
                  </a:lnTo>
                  <a:lnTo>
                    <a:pt x="108143" y="193623"/>
                  </a:lnTo>
                  <a:lnTo>
                    <a:pt x="115719" y="221078"/>
                  </a:lnTo>
                  <a:lnTo>
                    <a:pt x="123743" y="230741"/>
                  </a:lnTo>
                  <a:lnTo>
                    <a:pt x="127097" y="231536"/>
                  </a:lnTo>
                  <a:lnTo>
                    <a:pt x="129380" y="231748"/>
                  </a:lnTo>
                  <a:lnTo>
                    <a:pt x="130902" y="230897"/>
                  </a:lnTo>
                  <a:lnTo>
                    <a:pt x="131917" y="229338"/>
                  </a:lnTo>
                  <a:lnTo>
                    <a:pt x="133947" y="2232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71"/>
            <p:cNvSpPr/>
            <p:nvPr/>
          </p:nvSpPr>
          <p:spPr>
            <a:xfrm>
              <a:off x="4404025" y="1964531"/>
              <a:ext cx="132257" cy="133530"/>
            </a:xfrm>
            <a:custGeom>
              <a:avLst/>
              <a:gdLst/>
              <a:ahLst/>
              <a:cxnLst/>
              <a:rect l="0" t="0" r="0" b="0"/>
              <a:pathLst>
                <a:path w="132257" h="133530">
                  <a:moveTo>
                    <a:pt x="69748" y="0"/>
                  </a:moveTo>
                  <a:lnTo>
                    <a:pt x="69748" y="4740"/>
                  </a:lnTo>
                  <a:lnTo>
                    <a:pt x="67102" y="9714"/>
                  </a:lnTo>
                  <a:lnTo>
                    <a:pt x="31752" y="51334"/>
                  </a:lnTo>
                  <a:lnTo>
                    <a:pt x="26558" y="55059"/>
                  </a:lnTo>
                  <a:lnTo>
                    <a:pt x="20786" y="64489"/>
                  </a:lnTo>
                  <a:lnTo>
                    <a:pt x="17229" y="74302"/>
                  </a:lnTo>
                  <a:lnTo>
                    <a:pt x="845" y="105114"/>
                  </a:lnTo>
                  <a:lnTo>
                    <a:pt x="0" y="108771"/>
                  </a:lnTo>
                  <a:lnTo>
                    <a:pt x="429" y="112202"/>
                  </a:lnTo>
                  <a:lnTo>
                    <a:pt x="3551" y="118659"/>
                  </a:lnTo>
                  <a:lnTo>
                    <a:pt x="5774" y="120778"/>
                  </a:lnTo>
                  <a:lnTo>
                    <a:pt x="23248" y="130781"/>
                  </a:lnTo>
                  <a:lnTo>
                    <a:pt x="49452" y="133529"/>
                  </a:lnTo>
                  <a:lnTo>
                    <a:pt x="90617" y="124827"/>
                  </a:lnTo>
                  <a:lnTo>
                    <a:pt x="122545" y="116685"/>
                  </a:lnTo>
                  <a:lnTo>
                    <a:pt x="132256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72"/>
            <p:cNvSpPr/>
            <p:nvPr/>
          </p:nvSpPr>
          <p:spPr>
            <a:xfrm>
              <a:off x="4080867" y="1991353"/>
              <a:ext cx="285215" cy="106969"/>
            </a:xfrm>
            <a:custGeom>
              <a:avLst/>
              <a:gdLst/>
              <a:ahLst/>
              <a:cxnLst/>
              <a:rect l="0" t="0" r="0" b="0"/>
              <a:pathLst>
                <a:path w="285215" h="106969">
                  <a:moveTo>
                    <a:pt x="0" y="35686"/>
                  </a:moveTo>
                  <a:lnTo>
                    <a:pt x="4740" y="30946"/>
                  </a:lnTo>
                  <a:lnTo>
                    <a:pt x="9714" y="28618"/>
                  </a:lnTo>
                  <a:lnTo>
                    <a:pt x="48996" y="17735"/>
                  </a:lnTo>
                  <a:lnTo>
                    <a:pt x="89870" y="10257"/>
                  </a:lnTo>
                  <a:lnTo>
                    <a:pt x="126953" y="6430"/>
                  </a:lnTo>
                  <a:lnTo>
                    <a:pt x="170468" y="345"/>
                  </a:lnTo>
                  <a:lnTo>
                    <a:pt x="185569" y="0"/>
                  </a:lnTo>
                  <a:lnTo>
                    <a:pt x="186220" y="982"/>
                  </a:lnTo>
                  <a:lnTo>
                    <a:pt x="187266" y="9685"/>
                  </a:lnTo>
                  <a:lnTo>
                    <a:pt x="187352" y="12399"/>
                  </a:lnTo>
                  <a:lnTo>
                    <a:pt x="184801" y="18060"/>
                  </a:lnTo>
                  <a:lnTo>
                    <a:pt x="164597" y="42640"/>
                  </a:lnTo>
                  <a:lnTo>
                    <a:pt x="158852" y="60615"/>
                  </a:lnTo>
                  <a:lnTo>
                    <a:pt x="154937" y="67601"/>
                  </a:lnTo>
                  <a:lnTo>
                    <a:pt x="152423" y="80171"/>
                  </a:lnTo>
                  <a:lnTo>
                    <a:pt x="151927" y="92208"/>
                  </a:lnTo>
                  <a:lnTo>
                    <a:pt x="154505" y="98180"/>
                  </a:lnTo>
                  <a:lnTo>
                    <a:pt x="156581" y="101161"/>
                  </a:lnTo>
                  <a:lnTo>
                    <a:pt x="159950" y="103148"/>
                  </a:lnTo>
                  <a:lnTo>
                    <a:pt x="176969" y="106338"/>
                  </a:lnTo>
                  <a:lnTo>
                    <a:pt x="194920" y="106968"/>
                  </a:lnTo>
                  <a:lnTo>
                    <a:pt x="235233" y="98020"/>
                  </a:lnTo>
                  <a:lnTo>
                    <a:pt x="252040" y="91307"/>
                  </a:lnTo>
                  <a:lnTo>
                    <a:pt x="279643" y="68392"/>
                  </a:lnTo>
                  <a:lnTo>
                    <a:pt x="283036" y="59813"/>
                  </a:lnTo>
                  <a:lnTo>
                    <a:pt x="285214" y="47618"/>
                  </a:lnTo>
                  <a:lnTo>
                    <a:pt x="282865" y="43304"/>
                  </a:lnTo>
                  <a:lnTo>
                    <a:pt x="277523" y="38079"/>
                  </a:lnTo>
                  <a:lnTo>
                    <a:pt x="252317" y="23703"/>
                  </a:lnTo>
                  <a:lnTo>
                    <a:pt x="234944" y="19568"/>
                  </a:lnTo>
                  <a:lnTo>
                    <a:pt x="212288" y="17178"/>
                  </a:lnTo>
                  <a:lnTo>
                    <a:pt x="187523" y="88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73"/>
            <p:cNvSpPr/>
            <p:nvPr/>
          </p:nvSpPr>
          <p:spPr>
            <a:xfrm>
              <a:off x="4107656" y="1866304"/>
              <a:ext cx="26790" cy="250033"/>
            </a:xfrm>
            <a:custGeom>
              <a:avLst/>
              <a:gdLst/>
              <a:ahLst/>
              <a:cxnLst/>
              <a:rect l="0" t="0" r="0" b="0"/>
              <a:pathLst>
                <a:path w="26790" h="250033">
                  <a:moveTo>
                    <a:pt x="8930" y="0"/>
                  </a:moveTo>
                  <a:lnTo>
                    <a:pt x="8930" y="7689"/>
                  </a:lnTo>
                  <a:lnTo>
                    <a:pt x="2793" y="15814"/>
                  </a:lnTo>
                  <a:lnTo>
                    <a:pt x="1242" y="21250"/>
                  </a:lnTo>
                  <a:lnTo>
                    <a:pt x="49" y="62757"/>
                  </a:lnTo>
                  <a:lnTo>
                    <a:pt x="3" y="104195"/>
                  </a:lnTo>
                  <a:lnTo>
                    <a:pt x="0" y="147589"/>
                  </a:lnTo>
                  <a:lnTo>
                    <a:pt x="7688" y="192127"/>
                  </a:lnTo>
                  <a:lnTo>
                    <a:pt x="9676" y="216031"/>
                  </a:lnTo>
                  <a:lnTo>
                    <a:pt x="16586" y="234591"/>
                  </a:lnTo>
                  <a:lnTo>
                    <a:pt x="17826" y="249495"/>
                  </a:lnTo>
                  <a:lnTo>
                    <a:pt x="26789" y="2500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74"/>
            <p:cNvSpPr/>
            <p:nvPr/>
          </p:nvSpPr>
          <p:spPr>
            <a:xfrm>
              <a:off x="3643312" y="1991443"/>
              <a:ext cx="392907" cy="124877"/>
            </a:xfrm>
            <a:custGeom>
              <a:avLst/>
              <a:gdLst/>
              <a:ahLst/>
              <a:cxnLst/>
              <a:rect l="0" t="0" r="0" b="0"/>
              <a:pathLst>
                <a:path w="392907" h="124877">
                  <a:moveTo>
                    <a:pt x="0" y="71315"/>
                  </a:moveTo>
                  <a:lnTo>
                    <a:pt x="4741" y="76055"/>
                  </a:lnTo>
                  <a:lnTo>
                    <a:pt x="9714" y="78383"/>
                  </a:lnTo>
                  <a:lnTo>
                    <a:pt x="25731" y="79877"/>
                  </a:lnTo>
                  <a:lnTo>
                    <a:pt x="64440" y="72524"/>
                  </a:lnTo>
                  <a:lnTo>
                    <a:pt x="108568" y="58992"/>
                  </a:lnTo>
                  <a:lnTo>
                    <a:pt x="149345" y="44471"/>
                  </a:lnTo>
                  <a:lnTo>
                    <a:pt x="191730" y="26662"/>
                  </a:lnTo>
                  <a:lnTo>
                    <a:pt x="216851" y="12775"/>
                  </a:lnTo>
                  <a:lnTo>
                    <a:pt x="228184" y="8990"/>
                  </a:lnTo>
                  <a:lnTo>
                    <a:pt x="240935" y="0"/>
                  </a:lnTo>
                  <a:lnTo>
                    <a:pt x="241053" y="4654"/>
                  </a:lnTo>
                  <a:lnTo>
                    <a:pt x="242061" y="6038"/>
                  </a:lnTo>
                  <a:lnTo>
                    <a:pt x="245828" y="7576"/>
                  </a:lnTo>
                  <a:lnTo>
                    <a:pt x="246237" y="8979"/>
                  </a:lnTo>
                  <a:lnTo>
                    <a:pt x="242410" y="21004"/>
                  </a:lnTo>
                  <a:lnTo>
                    <a:pt x="241125" y="64022"/>
                  </a:lnTo>
                  <a:lnTo>
                    <a:pt x="241104" y="83103"/>
                  </a:lnTo>
                  <a:lnTo>
                    <a:pt x="242095" y="85127"/>
                  </a:lnTo>
                  <a:lnTo>
                    <a:pt x="243748" y="86476"/>
                  </a:lnTo>
                  <a:lnTo>
                    <a:pt x="248231" y="88967"/>
                  </a:lnTo>
                  <a:lnTo>
                    <a:pt x="257352" y="96705"/>
                  </a:lnTo>
                  <a:lnTo>
                    <a:pt x="266508" y="97981"/>
                  </a:lnTo>
                  <a:lnTo>
                    <a:pt x="272221" y="98067"/>
                  </a:lnTo>
                  <a:lnTo>
                    <a:pt x="273754" y="97087"/>
                  </a:lnTo>
                  <a:lnTo>
                    <a:pt x="274776" y="95442"/>
                  </a:lnTo>
                  <a:lnTo>
                    <a:pt x="275458" y="93353"/>
                  </a:lnTo>
                  <a:lnTo>
                    <a:pt x="292213" y="71245"/>
                  </a:lnTo>
                  <a:lnTo>
                    <a:pt x="303678" y="39397"/>
                  </a:lnTo>
                  <a:lnTo>
                    <a:pt x="319002" y="17785"/>
                  </a:lnTo>
                  <a:lnTo>
                    <a:pt x="319824" y="14792"/>
                  </a:lnTo>
                  <a:lnTo>
                    <a:pt x="321364" y="12797"/>
                  </a:lnTo>
                  <a:lnTo>
                    <a:pt x="330363" y="8821"/>
                  </a:lnTo>
                  <a:lnTo>
                    <a:pt x="322707" y="16496"/>
                  </a:lnTo>
                  <a:lnTo>
                    <a:pt x="321501" y="51997"/>
                  </a:lnTo>
                  <a:lnTo>
                    <a:pt x="324129" y="60414"/>
                  </a:lnTo>
                  <a:lnTo>
                    <a:pt x="327613" y="67462"/>
                  </a:lnTo>
                  <a:lnTo>
                    <a:pt x="331146" y="86120"/>
                  </a:lnTo>
                  <a:lnTo>
                    <a:pt x="336463" y="96097"/>
                  </a:lnTo>
                  <a:lnTo>
                    <a:pt x="339471" y="110187"/>
                  </a:lnTo>
                  <a:lnTo>
                    <a:pt x="346905" y="122760"/>
                  </a:lnTo>
                  <a:lnTo>
                    <a:pt x="350302" y="123945"/>
                  </a:lnTo>
                  <a:lnTo>
                    <a:pt x="370371" y="124876"/>
                  </a:lnTo>
                  <a:lnTo>
                    <a:pt x="375614" y="122240"/>
                  </a:lnTo>
                  <a:lnTo>
                    <a:pt x="381252" y="118753"/>
                  </a:lnTo>
                  <a:lnTo>
                    <a:pt x="392906" y="1159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75"/>
            <p:cNvSpPr/>
            <p:nvPr/>
          </p:nvSpPr>
          <p:spPr>
            <a:xfrm>
              <a:off x="3696890" y="1848445"/>
              <a:ext cx="89298" cy="303610"/>
            </a:xfrm>
            <a:custGeom>
              <a:avLst/>
              <a:gdLst/>
              <a:ahLst/>
              <a:cxnLst/>
              <a:rect l="0" t="0" r="0" b="0"/>
              <a:pathLst>
                <a:path w="89298" h="303610">
                  <a:moveTo>
                    <a:pt x="0" y="0"/>
                  </a:moveTo>
                  <a:lnTo>
                    <a:pt x="0" y="43450"/>
                  </a:lnTo>
                  <a:lnTo>
                    <a:pt x="8563" y="87608"/>
                  </a:lnTo>
                  <a:lnTo>
                    <a:pt x="18003" y="129060"/>
                  </a:lnTo>
                  <a:lnTo>
                    <a:pt x="33016" y="171820"/>
                  </a:lnTo>
                  <a:lnTo>
                    <a:pt x="53595" y="214264"/>
                  </a:lnTo>
                  <a:lnTo>
                    <a:pt x="68794" y="242960"/>
                  </a:lnTo>
                  <a:lnTo>
                    <a:pt x="71255" y="252841"/>
                  </a:lnTo>
                  <a:lnTo>
                    <a:pt x="78274" y="267270"/>
                  </a:lnTo>
                  <a:lnTo>
                    <a:pt x="81084" y="282692"/>
                  </a:lnTo>
                  <a:lnTo>
                    <a:pt x="87381" y="294664"/>
                  </a:lnTo>
                  <a:lnTo>
                    <a:pt x="89297" y="3036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76"/>
            <p:cNvSpPr/>
            <p:nvPr/>
          </p:nvSpPr>
          <p:spPr>
            <a:xfrm>
              <a:off x="3571875" y="1875234"/>
              <a:ext cx="107157" cy="266115"/>
            </a:xfrm>
            <a:custGeom>
              <a:avLst/>
              <a:gdLst/>
              <a:ahLst/>
              <a:cxnLst/>
              <a:rect l="0" t="0" r="0" b="0"/>
              <a:pathLst>
                <a:path w="107157" h="266115">
                  <a:moveTo>
                    <a:pt x="107156" y="0"/>
                  </a:moveTo>
                  <a:lnTo>
                    <a:pt x="102415" y="0"/>
                  </a:lnTo>
                  <a:lnTo>
                    <a:pt x="101019" y="992"/>
                  </a:lnTo>
                  <a:lnTo>
                    <a:pt x="100088" y="2646"/>
                  </a:lnTo>
                  <a:lnTo>
                    <a:pt x="98335" y="8562"/>
                  </a:lnTo>
                  <a:lnTo>
                    <a:pt x="77239" y="34652"/>
                  </a:lnTo>
                  <a:lnTo>
                    <a:pt x="59159" y="77808"/>
                  </a:lnTo>
                  <a:lnTo>
                    <a:pt x="48543" y="101286"/>
                  </a:lnTo>
                  <a:lnTo>
                    <a:pt x="35163" y="142880"/>
                  </a:lnTo>
                  <a:lnTo>
                    <a:pt x="30510" y="155776"/>
                  </a:lnTo>
                  <a:lnTo>
                    <a:pt x="24878" y="183017"/>
                  </a:lnTo>
                  <a:lnTo>
                    <a:pt x="12647" y="208942"/>
                  </a:lnTo>
                  <a:lnTo>
                    <a:pt x="9039" y="225399"/>
                  </a:lnTo>
                  <a:lnTo>
                    <a:pt x="2079" y="240352"/>
                  </a:lnTo>
                  <a:lnTo>
                    <a:pt x="36" y="266114"/>
                  </a:lnTo>
                  <a:lnTo>
                    <a:pt x="0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77"/>
            <p:cNvSpPr/>
            <p:nvPr/>
          </p:nvSpPr>
          <p:spPr>
            <a:xfrm>
              <a:off x="3144491" y="2035969"/>
              <a:ext cx="239861" cy="17860"/>
            </a:xfrm>
            <a:custGeom>
              <a:avLst/>
              <a:gdLst/>
              <a:ahLst/>
              <a:cxnLst/>
              <a:rect l="0" t="0" r="0" b="0"/>
              <a:pathLst>
                <a:path w="239861" h="17860">
                  <a:moveTo>
                    <a:pt x="7688" y="17859"/>
                  </a:moveTo>
                  <a:lnTo>
                    <a:pt x="0" y="17859"/>
                  </a:lnTo>
                  <a:lnTo>
                    <a:pt x="38714" y="16867"/>
                  </a:lnTo>
                  <a:lnTo>
                    <a:pt x="79200" y="6835"/>
                  </a:lnTo>
                  <a:lnTo>
                    <a:pt x="92057" y="3038"/>
                  </a:lnTo>
                  <a:lnTo>
                    <a:pt x="135848" y="266"/>
                  </a:lnTo>
                  <a:lnTo>
                    <a:pt x="179429" y="23"/>
                  </a:lnTo>
                  <a:lnTo>
                    <a:pt x="221753" y="0"/>
                  </a:lnTo>
                  <a:lnTo>
                    <a:pt x="23986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78"/>
            <p:cNvSpPr/>
            <p:nvPr/>
          </p:nvSpPr>
          <p:spPr>
            <a:xfrm>
              <a:off x="3232547" y="1884273"/>
              <a:ext cx="35719" cy="276712"/>
            </a:xfrm>
            <a:custGeom>
              <a:avLst/>
              <a:gdLst/>
              <a:ahLst/>
              <a:cxnLst/>
              <a:rect l="0" t="0" r="0" b="0"/>
              <a:pathLst>
                <a:path w="35719" h="276712">
                  <a:moveTo>
                    <a:pt x="0" y="8821"/>
                  </a:moveTo>
                  <a:lnTo>
                    <a:pt x="0" y="4080"/>
                  </a:lnTo>
                  <a:lnTo>
                    <a:pt x="992" y="2684"/>
                  </a:lnTo>
                  <a:lnTo>
                    <a:pt x="2646" y="1753"/>
                  </a:lnTo>
                  <a:lnTo>
                    <a:pt x="8562" y="0"/>
                  </a:lnTo>
                  <a:lnTo>
                    <a:pt x="13561" y="4664"/>
                  </a:lnTo>
                  <a:lnTo>
                    <a:pt x="14001" y="6049"/>
                  </a:lnTo>
                  <a:lnTo>
                    <a:pt x="13303" y="6973"/>
                  </a:lnTo>
                  <a:lnTo>
                    <a:pt x="11845" y="7589"/>
                  </a:lnTo>
                  <a:lnTo>
                    <a:pt x="10873" y="8992"/>
                  </a:lnTo>
                  <a:lnTo>
                    <a:pt x="9793" y="13196"/>
                  </a:lnTo>
                  <a:lnTo>
                    <a:pt x="8944" y="56408"/>
                  </a:lnTo>
                  <a:lnTo>
                    <a:pt x="7941" y="68451"/>
                  </a:lnTo>
                  <a:lnTo>
                    <a:pt x="1862" y="92441"/>
                  </a:lnTo>
                  <a:lnTo>
                    <a:pt x="1237" y="127136"/>
                  </a:lnTo>
                  <a:lnTo>
                    <a:pt x="11038" y="169511"/>
                  </a:lnTo>
                  <a:lnTo>
                    <a:pt x="22200" y="213017"/>
                  </a:lnTo>
                  <a:lnTo>
                    <a:pt x="25882" y="252848"/>
                  </a:lnTo>
                  <a:lnTo>
                    <a:pt x="26754" y="274887"/>
                  </a:lnTo>
                  <a:lnTo>
                    <a:pt x="27757" y="275495"/>
                  </a:lnTo>
                  <a:lnTo>
                    <a:pt x="35718" y="2767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79"/>
            <p:cNvSpPr/>
            <p:nvPr/>
          </p:nvSpPr>
          <p:spPr>
            <a:xfrm>
              <a:off x="3143250" y="1893094"/>
              <a:ext cx="196454" cy="276403"/>
            </a:xfrm>
            <a:custGeom>
              <a:avLst/>
              <a:gdLst/>
              <a:ahLst/>
              <a:cxnLst/>
              <a:rect l="0" t="0" r="0" b="0"/>
              <a:pathLst>
                <a:path w="196454" h="276403">
                  <a:moveTo>
                    <a:pt x="196453" y="0"/>
                  </a:moveTo>
                  <a:lnTo>
                    <a:pt x="188765" y="7688"/>
                  </a:lnTo>
                  <a:lnTo>
                    <a:pt x="186777" y="15813"/>
                  </a:lnTo>
                  <a:lnTo>
                    <a:pt x="163614" y="56927"/>
                  </a:lnTo>
                  <a:lnTo>
                    <a:pt x="149139" y="80440"/>
                  </a:lnTo>
                  <a:lnTo>
                    <a:pt x="122920" y="118738"/>
                  </a:lnTo>
                  <a:lnTo>
                    <a:pt x="89113" y="160183"/>
                  </a:lnTo>
                  <a:lnTo>
                    <a:pt x="50562" y="202374"/>
                  </a:lnTo>
                  <a:lnTo>
                    <a:pt x="31522" y="226212"/>
                  </a:lnTo>
                  <a:lnTo>
                    <a:pt x="1190" y="267603"/>
                  </a:lnTo>
                  <a:lnTo>
                    <a:pt x="47" y="276402"/>
                  </a:lnTo>
                  <a:lnTo>
                    <a:pt x="0" y="2589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80"/>
            <p:cNvSpPr/>
            <p:nvPr/>
          </p:nvSpPr>
          <p:spPr>
            <a:xfrm>
              <a:off x="3134320" y="1928812"/>
              <a:ext cx="159340" cy="187525"/>
            </a:xfrm>
            <a:custGeom>
              <a:avLst/>
              <a:gdLst/>
              <a:ahLst/>
              <a:cxnLst/>
              <a:rect l="0" t="0" r="0" b="0"/>
              <a:pathLst>
                <a:path w="159340" h="187525">
                  <a:moveTo>
                    <a:pt x="0" y="0"/>
                  </a:moveTo>
                  <a:lnTo>
                    <a:pt x="0" y="16510"/>
                  </a:lnTo>
                  <a:lnTo>
                    <a:pt x="7688" y="25430"/>
                  </a:lnTo>
                  <a:lnTo>
                    <a:pt x="9677" y="33650"/>
                  </a:lnTo>
                  <a:lnTo>
                    <a:pt x="14994" y="41941"/>
                  </a:lnTo>
                  <a:lnTo>
                    <a:pt x="18003" y="50682"/>
                  </a:lnTo>
                  <a:lnTo>
                    <a:pt x="59538" y="95251"/>
                  </a:lnTo>
                  <a:lnTo>
                    <a:pt x="104180" y="139899"/>
                  </a:lnTo>
                  <a:lnTo>
                    <a:pt x="122039" y="156766"/>
                  </a:lnTo>
                  <a:lnTo>
                    <a:pt x="133945" y="162597"/>
                  </a:lnTo>
                  <a:lnTo>
                    <a:pt x="139898" y="166523"/>
                  </a:lnTo>
                  <a:lnTo>
                    <a:pt x="145852" y="168268"/>
                  </a:lnTo>
                  <a:lnTo>
                    <a:pt x="147836" y="169726"/>
                  </a:lnTo>
                  <a:lnTo>
                    <a:pt x="149159" y="171690"/>
                  </a:lnTo>
                  <a:lnTo>
                    <a:pt x="150041" y="173991"/>
                  </a:lnTo>
                  <a:lnTo>
                    <a:pt x="151621" y="175525"/>
                  </a:lnTo>
                  <a:lnTo>
                    <a:pt x="156023" y="177230"/>
                  </a:lnTo>
                  <a:lnTo>
                    <a:pt x="157593" y="178677"/>
                  </a:lnTo>
                  <a:lnTo>
                    <a:pt x="159339" y="182930"/>
                  </a:lnTo>
                  <a:lnTo>
                    <a:pt x="158812" y="184462"/>
                  </a:lnTo>
                  <a:lnTo>
                    <a:pt x="157468" y="185482"/>
                  </a:lnTo>
                  <a:lnTo>
                    <a:pt x="151805" y="18752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" name="SMARTInkShape-Group6"/>
          <p:cNvGrpSpPr/>
          <p:nvPr/>
        </p:nvGrpSpPr>
        <p:grpSpPr>
          <a:xfrm>
            <a:off x="4054078" y="3116461"/>
            <a:ext cx="2114404" cy="446485"/>
            <a:chOff x="4054078" y="3116461"/>
            <a:chExt cx="2114404" cy="446485"/>
          </a:xfrm>
        </p:grpSpPr>
        <p:sp>
          <p:nvSpPr>
            <p:cNvPr id="20" name="SMARTInkShape-81"/>
            <p:cNvSpPr/>
            <p:nvPr/>
          </p:nvSpPr>
          <p:spPr>
            <a:xfrm>
              <a:off x="5581054" y="3116461"/>
              <a:ext cx="107158" cy="53579"/>
            </a:xfrm>
            <a:custGeom>
              <a:avLst/>
              <a:gdLst/>
              <a:ahLst/>
              <a:cxnLst/>
              <a:rect l="0" t="0" r="0" b="0"/>
              <a:pathLst>
                <a:path w="107158" h="53579">
                  <a:moveTo>
                    <a:pt x="0" y="53578"/>
                  </a:moveTo>
                  <a:lnTo>
                    <a:pt x="16250" y="37328"/>
                  </a:lnTo>
                  <a:lnTo>
                    <a:pt x="42091" y="21574"/>
                  </a:lnTo>
                  <a:lnTo>
                    <a:pt x="81712" y="10316"/>
                  </a:lnTo>
                  <a:lnTo>
                    <a:pt x="84241" y="8861"/>
                  </a:lnTo>
                  <a:lnTo>
                    <a:pt x="85926" y="6900"/>
                  </a:lnTo>
                  <a:lnTo>
                    <a:pt x="87050" y="4600"/>
                  </a:lnTo>
                  <a:lnTo>
                    <a:pt x="88791" y="3066"/>
                  </a:lnTo>
                  <a:lnTo>
                    <a:pt x="96789" y="404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82"/>
            <p:cNvSpPr/>
            <p:nvPr/>
          </p:nvSpPr>
          <p:spPr>
            <a:xfrm>
              <a:off x="6011478" y="3250406"/>
              <a:ext cx="157004" cy="187146"/>
            </a:xfrm>
            <a:custGeom>
              <a:avLst/>
              <a:gdLst/>
              <a:ahLst/>
              <a:cxnLst/>
              <a:rect l="0" t="0" r="0" b="0"/>
              <a:pathLst>
                <a:path w="157004" h="187146">
                  <a:moveTo>
                    <a:pt x="78568" y="0"/>
                  </a:moveTo>
                  <a:lnTo>
                    <a:pt x="49631" y="0"/>
                  </a:lnTo>
                  <a:lnTo>
                    <a:pt x="35377" y="4741"/>
                  </a:lnTo>
                  <a:lnTo>
                    <a:pt x="16645" y="15446"/>
                  </a:lnTo>
                  <a:lnTo>
                    <a:pt x="10367" y="17779"/>
                  </a:lnTo>
                  <a:lnTo>
                    <a:pt x="4270" y="22123"/>
                  </a:lnTo>
                  <a:lnTo>
                    <a:pt x="898" y="27361"/>
                  </a:lnTo>
                  <a:lnTo>
                    <a:pt x="0" y="30147"/>
                  </a:lnTo>
                  <a:lnTo>
                    <a:pt x="392" y="32996"/>
                  </a:lnTo>
                  <a:lnTo>
                    <a:pt x="3475" y="38808"/>
                  </a:lnTo>
                  <a:lnTo>
                    <a:pt x="23979" y="61305"/>
                  </a:lnTo>
                  <a:lnTo>
                    <a:pt x="40456" y="73176"/>
                  </a:lnTo>
                  <a:lnTo>
                    <a:pt x="79430" y="89134"/>
                  </a:lnTo>
                  <a:lnTo>
                    <a:pt x="95818" y="96170"/>
                  </a:lnTo>
                  <a:lnTo>
                    <a:pt x="138221" y="124460"/>
                  </a:lnTo>
                  <a:lnTo>
                    <a:pt x="152417" y="136812"/>
                  </a:lnTo>
                  <a:lnTo>
                    <a:pt x="156039" y="142826"/>
                  </a:lnTo>
                  <a:lnTo>
                    <a:pt x="157003" y="145819"/>
                  </a:lnTo>
                  <a:lnTo>
                    <a:pt x="156656" y="148807"/>
                  </a:lnTo>
                  <a:lnTo>
                    <a:pt x="151078" y="163708"/>
                  </a:lnTo>
                  <a:lnTo>
                    <a:pt x="148737" y="165693"/>
                  </a:lnTo>
                  <a:lnTo>
                    <a:pt x="133366" y="171525"/>
                  </a:lnTo>
                  <a:lnTo>
                    <a:pt x="129983" y="173881"/>
                  </a:lnTo>
                  <a:lnTo>
                    <a:pt x="115741" y="177198"/>
                  </a:lnTo>
                  <a:lnTo>
                    <a:pt x="87297" y="181056"/>
                  </a:lnTo>
                  <a:lnTo>
                    <a:pt x="68387" y="186245"/>
                  </a:lnTo>
                  <a:lnTo>
                    <a:pt x="53503" y="187145"/>
                  </a:lnTo>
                  <a:lnTo>
                    <a:pt x="44939" y="184710"/>
                  </a:lnTo>
                  <a:lnTo>
                    <a:pt x="3392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83"/>
            <p:cNvSpPr/>
            <p:nvPr/>
          </p:nvSpPr>
          <p:spPr>
            <a:xfrm>
              <a:off x="5857875" y="3268421"/>
              <a:ext cx="107157" cy="151650"/>
            </a:xfrm>
            <a:custGeom>
              <a:avLst/>
              <a:gdLst/>
              <a:ahLst/>
              <a:cxnLst/>
              <a:rect l="0" t="0" r="0" b="0"/>
              <a:pathLst>
                <a:path w="107157" h="151650">
                  <a:moveTo>
                    <a:pt x="0" y="17704"/>
                  </a:moveTo>
                  <a:lnTo>
                    <a:pt x="0" y="59571"/>
                  </a:lnTo>
                  <a:lnTo>
                    <a:pt x="992" y="75198"/>
                  </a:lnTo>
                  <a:lnTo>
                    <a:pt x="8379" y="106272"/>
                  </a:lnTo>
                  <a:lnTo>
                    <a:pt x="8928" y="133263"/>
                  </a:lnTo>
                  <a:lnTo>
                    <a:pt x="4188" y="133634"/>
                  </a:lnTo>
                  <a:lnTo>
                    <a:pt x="2792" y="132693"/>
                  </a:lnTo>
                  <a:lnTo>
                    <a:pt x="1862" y="131074"/>
                  </a:lnTo>
                  <a:lnTo>
                    <a:pt x="367" y="121347"/>
                  </a:lnTo>
                  <a:lnTo>
                    <a:pt x="2" y="78472"/>
                  </a:lnTo>
                  <a:lnTo>
                    <a:pt x="12429" y="47055"/>
                  </a:lnTo>
                  <a:lnTo>
                    <a:pt x="29811" y="24144"/>
                  </a:lnTo>
                  <a:lnTo>
                    <a:pt x="50604" y="3842"/>
                  </a:lnTo>
                  <a:lnTo>
                    <a:pt x="60744" y="371"/>
                  </a:lnTo>
                  <a:lnTo>
                    <a:pt x="66726" y="0"/>
                  </a:lnTo>
                  <a:lnTo>
                    <a:pt x="68297" y="941"/>
                  </a:lnTo>
                  <a:lnTo>
                    <a:pt x="69343" y="2560"/>
                  </a:lnTo>
                  <a:lnTo>
                    <a:pt x="78291" y="21222"/>
                  </a:lnTo>
                  <a:lnTo>
                    <a:pt x="85595" y="32857"/>
                  </a:lnTo>
                  <a:lnTo>
                    <a:pt x="96841" y="77362"/>
                  </a:lnTo>
                  <a:lnTo>
                    <a:pt x="106550" y="117797"/>
                  </a:lnTo>
                  <a:lnTo>
                    <a:pt x="107156" y="1516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84"/>
            <p:cNvSpPr/>
            <p:nvPr/>
          </p:nvSpPr>
          <p:spPr>
            <a:xfrm>
              <a:off x="5661421" y="3268384"/>
              <a:ext cx="116087" cy="115843"/>
            </a:xfrm>
            <a:custGeom>
              <a:avLst/>
              <a:gdLst/>
              <a:ahLst/>
              <a:cxnLst/>
              <a:rect l="0" t="0" r="0" b="0"/>
              <a:pathLst>
                <a:path w="116087" h="115843">
                  <a:moveTo>
                    <a:pt x="0" y="62389"/>
                  </a:moveTo>
                  <a:lnTo>
                    <a:pt x="4741" y="57649"/>
                  </a:lnTo>
                  <a:lnTo>
                    <a:pt x="9714" y="55321"/>
                  </a:lnTo>
                  <a:lnTo>
                    <a:pt x="22436" y="50978"/>
                  </a:lnTo>
                  <a:lnTo>
                    <a:pt x="34430" y="46440"/>
                  </a:lnTo>
                  <a:lnTo>
                    <a:pt x="46913" y="42450"/>
                  </a:lnTo>
                  <a:lnTo>
                    <a:pt x="60532" y="34985"/>
                  </a:lnTo>
                  <a:lnTo>
                    <a:pt x="64169" y="32213"/>
                  </a:lnTo>
                  <a:lnTo>
                    <a:pt x="73499" y="29134"/>
                  </a:lnTo>
                  <a:lnTo>
                    <a:pt x="83268" y="26773"/>
                  </a:lnTo>
                  <a:lnTo>
                    <a:pt x="97624" y="19819"/>
                  </a:lnTo>
                  <a:lnTo>
                    <a:pt x="110014" y="18151"/>
                  </a:lnTo>
                  <a:lnTo>
                    <a:pt x="112039" y="17022"/>
                  </a:lnTo>
                  <a:lnTo>
                    <a:pt x="113388" y="15277"/>
                  </a:lnTo>
                  <a:lnTo>
                    <a:pt x="114287" y="13122"/>
                  </a:lnTo>
                  <a:lnTo>
                    <a:pt x="113895" y="11685"/>
                  </a:lnTo>
                  <a:lnTo>
                    <a:pt x="112642" y="10727"/>
                  </a:lnTo>
                  <a:lnTo>
                    <a:pt x="110813" y="10088"/>
                  </a:lnTo>
                  <a:lnTo>
                    <a:pt x="100750" y="2927"/>
                  </a:lnTo>
                  <a:lnTo>
                    <a:pt x="92140" y="784"/>
                  </a:lnTo>
                  <a:lnTo>
                    <a:pt x="77373" y="0"/>
                  </a:lnTo>
                  <a:lnTo>
                    <a:pt x="47101" y="12321"/>
                  </a:lnTo>
                  <a:lnTo>
                    <a:pt x="24289" y="29693"/>
                  </a:lnTo>
                  <a:lnTo>
                    <a:pt x="15024" y="38591"/>
                  </a:lnTo>
                  <a:lnTo>
                    <a:pt x="11639" y="47182"/>
                  </a:lnTo>
                  <a:lnTo>
                    <a:pt x="8977" y="87857"/>
                  </a:lnTo>
                  <a:lnTo>
                    <a:pt x="11597" y="96198"/>
                  </a:lnTo>
                  <a:lnTo>
                    <a:pt x="13684" y="99811"/>
                  </a:lnTo>
                  <a:lnTo>
                    <a:pt x="16068" y="102220"/>
                  </a:lnTo>
                  <a:lnTo>
                    <a:pt x="34663" y="111144"/>
                  </a:lnTo>
                  <a:lnTo>
                    <a:pt x="60115" y="115332"/>
                  </a:lnTo>
                  <a:lnTo>
                    <a:pt x="78683" y="115842"/>
                  </a:lnTo>
                  <a:lnTo>
                    <a:pt x="95633" y="111190"/>
                  </a:lnTo>
                  <a:lnTo>
                    <a:pt x="116086" y="981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85"/>
            <p:cNvSpPr/>
            <p:nvPr/>
          </p:nvSpPr>
          <p:spPr>
            <a:xfrm>
              <a:off x="5491758" y="3268276"/>
              <a:ext cx="114680" cy="133936"/>
            </a:xfrm>
            <a:custGeom>
              <a:avLst/>
              <a:gdLst/>
              <a:ahLst/>
              <a:cxnLst/>
              <a:rect l="0" t="0" r="0" b="0"/>
              <a:pathLst>
                <a:path w="114680" h="133936">
                  <a:moveTo>
                    <a:pt x="0" y="62497"/>
                  </a:moveTo>
                  <a:lnTo>
                    <a:pt x="26863" y="62497"/>
                  </a:lnTo>
                  <a:lnTo>
                    <a:pt x="34429" y="59851"/>
                  </a:lnTo>
                  <a:lnTo>
                    <a:pt x="37835" y="57757"/>
                  </a:lnTo>
                  <a:lnTo>
                    <a:pt x="60532" y="51474"/>
                  </a:lnTo>
                  <a:lnTo>
                    <a:pt x="64168" y="49195"/>
                  </a:lnTo>
                  <a:lnTo>
                    <a:pt x="87262" y="42592"/>
                  </a:lnTo>
                  <a:lnTo>
                    <a:pt x="111338" y="22525"/>
                  </a:lnTo>
                  <a:lnTo>
                    <a:pt x="113975" y="17282"/>
                  </a:lnTo>
                  <a:lnTo>
                    <a:pt x="114679" y="14494"/>
                  </a:lnTo>
                  <a:lnTo>
                    <a:pt x="114156" y="12636"/>
                  </a:lnTo>
                  <a:lnTo>
                    <a:pt x="112815" y="11397"/>
                  </a:lnTo>
                  <a:lnTo>
                    <a:pt x="110928" y="10571"/>
                  </a:lnTo>
                  <a:lnTo>
                    <a:pt x="109671" y="9028"/>
                  </a:lnTo>
                  <a:lnTo>
                    <a:pt x="107487" y="1376"/>
                  </a:lnTo>
                  <a:lnTo>
                    <a:pt x="104657" y="605"/>
                  </a:lnTo>
                  <a:lnTo>
                    <a:pt x="77347" y="0"/>
                  </a:lnTo>
                  <a:lnTo>
                    <a:pt x="71418" y="2640"/>
                  </a:lnTo>
                  <a:lnTo>
                    <a:pt x="45859" y="25721"/>
                  </a:lnTo>
                  <a:lnTo>
                    <a:pt x="24180" y="54949"/>
                  </a:lnTo>
                  <a:lnTo>
                    <a:pt x="20668" y="64434"/>
                  </a:lnTo>
                  <a:lnTo>
                    <a:pt x="18115" y="74272"/>
                  </a:lnTo>
                  <a:lnTo>
                    <a:pt x="13673" y="81952"/>
                  </a:lnTo>
                  <a:lnTo>
                    <a:pt x="13084" y="86382"/>
                  </a:lnTo>
                  <a:lnTo>
                    <a:pt x="17033" y="108760"/>
                  </a:lnTo>
                  <a:lnTo>
                    <a:pt x="19293" y="112191"/>
                  </a:lnTo>
                  <a:lnTo>
                    <a:pt x="37904" y="127862"/>
                  </a:lnTo>
                  <a:lnTo>
                    <a:pt x="46942" y="131235"/>
                  </a:lnTo>
                  <a:lnTo>
                    <a:pt x="89296" y="1339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86"/>
            <p:cNvSpPr/>
            <p:nvPr/>
          </p:nvSpPr>
          <p:spPr>
            <a:xfrm>
              <a:off x="5313164" y="3268298"/>
              <a:ext cx="124371" cy="106969"/>
            </a:xfrm>
            <a:custGeom>
              <a:avLst/>
              <a:gdLst/>
              <a:ahLst/>
              <a:cxnLst/>
              <a:rect l="0" t="0" r="0" b="0"/>
              <a:pathLst>
                <a:path w="124371" h="106969">
                  <a:moveTo>
                    <a:pt x="17859" y="8897"/>
                  </a:moveTo>
                  <a:lnTo>
                    <a:pt x="22599" y="8897"/>
                  </a:lnTo>
                  <a:lnTo>
                    <a:pt x="27572" y="6251"/>
                  </a:lnTo>
                  <a:lnTo>
                    <a:pt x="34108" y="1209"/>
                  </a:lnTo>
                  <a:lnTo>
                    <a:pt x="77659" y="0"/>
                  </a:lnTo>
                  <a:lnTo>
                    <a:pt x="86770" y="2628"/>
                  </a:lnTo>
                  <a:lnTo>
                    <a:pt x="117673" y="20959"/>
                  </a:lnTo>
                  <a:lnTo>
                    <a:pt x="121752" y="29472"/>
                  </a:lnTo>
                  <a:lnTo>
                    <a:pt x="124370" y="46365"/>
                  </a:lnTo>
                  <a:lnTo>
                    <a:pt x="122084" y="53000"/>
                  </a:lnTo>
                  <a:lnTo>
                    <a:pt x="112531" y="65344"/>
                  </a:lnTo>
                  <a:lnTo>
                    <a:pt x="71182" y="89260"/>
                  </a:lnTo>
                  <a:lnTo>
                    <a:pt x="41638" y="103155"/>
                  </a:lnTo>
                  <a:lnTo>
                    <a:pt x="6474" y="106968"/>
                  </a:lnTo>
                  <a:lnTo>
                    <a:pt x="4316" y="106028"/>
                  </a:lnTo>
                  <a:lnTo>
                    <a:pt x="2879" y="104409"/>
                  </a:lnTo>
                  <a:lnTo>
                    <a:pt x="0" y="981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87"/>
            <p:cNvSpPr/>
            <p:nvPr/>
          </p:nvSpPr>
          <p:spPr>
            <a:xfrm>
              <a:off x="5325878" y="3286125"/>
              <a:ext cx="14076" cy="276821"/>
            </a:xfrm>
            <a:custGeom>
              <a:avLst/>
              <a:gdLst/>
              <a:ahLst/>
              <a:cxnLst/>
              <a:rect l="0" t="0" r="0" b="0"/>
              <a:pathLst>
                <a:path w="14076" h="276821">
                  <a:moveTo>
                    <a:pt x="5145" y="0"/>
                  </a:moveTo>
                  <a:lnTo>
                    <a:pt x="5145" y="4740"/>
                  </a:lnTo>
                  <a:lnTo>
                    <a:pt x="2499" y="9714"/>
                  </a:lnTo>
                  <a:lnTo>
                    <a:pt x="405" y="12429"/>
                  </a:lnTo>
                  <a:lnTo>
                    <a:pt x="0" y="15231"/>
                  </a:lnTo>
                  <a:lnTo>
                    <a:pt x="4757" y="52520"/>
                  </a:lnTo>
                  <a:lnTo>
                    <a:pt x="5094" y="90334"/>
                  </a:lnTo>
                  <a:lnTo>
                    <a:pt x="5138" y="134081"/>
                  </a:lnTo>
                  <a:lnTo>
                    <a:pt x="7789" y="171544"/>
                  </a:lnTo>
                  <a:lnTo>
                    <a:pt x="13247" y="213568"/>
                  </a:lnTo>
                  <a:lnTo>
                    <a:pt x="14043" y="257080"/>
                  </a:lnTo>
                  <a:lnTo>
                    <a:pt x="14075" y="276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88"/>
            <p:cNvSpPr/>
            <p:nvPr/>
          </p:nvSpPr>
          <p:spPr>
            <a:xfrm>
              <a:off x="5144019" y="3303984"/>
              <a:ext cx="133149" cy="106634"/>
            </a:xfrm>
            <a:custGeom>
              <a:avLst/>
              <a:gdLst/>
              <a:ahLst/>
              <a:cxnLst/>
              <a:rect l="0" t="0" r="0" b="0"/>
              <a:pathLst>
                <a:path w="133149" h="106634">
                  <a:moveTo>
                    <a:pt x="44129" y="0"/>
                  </a:moveTo>
                  <a:lnTo>
                    <a:pt x="44129" y="4741"/>
                  </a:lnTo>
                  <a:lnTo>
                    <a:pt x="41483" y="9714"/>
                  </a:lnTo>
                  <a:lnTo>
                    <a:pt x="8356" y="51767"/>
                  </a:lnTo>
                  <a:lnTo>
                    <a:pt x="3425" y="58726"/>
                  </a:lnTo>
                  <a:lnTo>
                    <a:pt x="650" y="68223"/>
                  </a:lnTo>
                  <a:lnTo>
                    <a:pt x="0" y="74308"/>
                  </a:lnTo>
                  <a:lnTo>
                    <a:pt x="2357" y="80321"/>
                  </a:lnTo>
                  <a:lnTo>
                    <a:pt x="11955" y="92265"/>
                  </a:lnTo>
                  <a:lnTo>
                    <a:pt x="25225" y="101201"/>
                  </a:lnTo>
                  <a:lnTo>
                    <a:pt x="41725" y="105392"/>
                  </a:lnTo>
                  <a:lnTo>
                    <a:pt x="59181" y="106633"/>
                  </a:lnTo>
                  <a:lnTo>
                    <a:pt x="76922" y="102261"/>
                  </a:lnTo>
                  <a:lnTo>
                    <a:pt x="103997" y="89044"/>
                  </a:lnTo>
                  <a:lnTo>
                    <a:pt x="130267" y="73187"/>
                  </a:lnTo>
                  <a:lnTo>
                    <a:pt x="131319" y="71612"/>
                  </a:lnTo>
                  <a:lnTo>
                    <a:pt x="132802" y="64654"/>
                  </a:lnTo>
                  <a:lnTo>
                    <a:pt x="133148" y="59163"/>
                  </a:lnTo>
                  <a:lnTo>
                    <a:pt x="130656" y="53414"/>
                  </a:lnTo>
                  <a:lnTo>
                    <a:pt x="128603" y="50493"/>
                  </a:lnTo>
                  <a:lnTo>
                    <a:pt x="85830" y="20834"/>
                  </a:lnTo>
                  <a:lnTo>
                    <a:pt x="619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89"/>
            <p:cNvSpPr/>
            <p:nvPr/>
          </p:nvSpPr>
          <p:spPr>
            <a:xfrm>
              <a:off x="4991695" y="3295054"/>
              <a:ext cx="98228" cy="141358"/>
            </a:xfrm>
            <a:custGeom>
              <a:avLst/>
              <a:gdLst/>
              <a:ahLst/>
              <a:cxnLst/>
              <a:rect l="0" t="0" r="0" b="0"/>
              <a:pathLst>
                <a:path w="98228" h="141358">
                  <a:moveTo>
                    <a:pt x="0" y="0"/>
                  </a:moveTo>
                  <a:lnTo>
                    <a:pt x="992" y="38328"/>
                  </a:lnTo>
                  <a:lnTo>
                    <a:pt x="7068" y="55564"/>
                  </a:lnTo>
                  <a:lnTo>
                    <a:pt x="11023" y="72026"/>
                  </a:lnTo>
                  <a:lnTo>
                    <a:pt x="15834" y="89472"/>
                  </a:lnTo>
                  <a:lnTo>
                    <a:pt x="17836" y="132834"/>
                  </a:lnTo>
                  <a:lnTo>
                    <a:pt x="17858" y="141357"/>
                  </a:lnTo>
                  <a:lnTo>
                    <a:pt x="15212" y="139555"/>
                  </a:lnTo>
                  <a:lnTo>
                    <a:pt x="10171" y="135053"/>
                  </a:lnTo>
                  <a:lnTo>
                    <a:pt x="9297" y="129533"/>
                  </a:lnTo>
                  <a:lnTo>
                    <a:pt x="9040" y="121615"/>
                  </a:lnTo>
                  <a:lnTo>
                    <a:pt x="6333" y="115898"/>
                  </a:lnTo>
                  <a:lnTo>
                    <a:pt x="4221" y="112984"/>
                  </a:lnTo>
                  <a:lnTo>
                    <a:pt x="1251" y="99402"/>
                  </a:lnTo>
                  <a:lnTo>
                    <a:pt x="5111" y="82811"/>
                  </a:lnTo>
                  <a:lnTo>
                    <a:pt x="18140" y="56154"/>
                  </a:lnTo>
                  <a:lnTo>
                    <a:pt x="38389" y="28878"/>
                  </a:lnTo>
                  <a:lnTo>
                    <a:pt x="74354" y="4051"/>
                  </a:lnTo>
                  <a:lnTo>
                    <a:pt x="88697" y="801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90"/>
            <p:cNvSpPr/>
            <p:nvPr/>
          </p:nvSpPr>
          <p:spPr>
            <a:xfrm>
              <a:off x="4751867" y="3277195"/>
              <a:ext cx="168392" cy="133421"/>
            </a:xfrm>
            <a:custGeom>
              <a:avLst/>
              <a:gdLst/>
              <a:ahLst/>
              <a:cxnLst/>
              <a:rect l="0" t="0" r="0" b="0"/>
              <a:pathLst>
                <a:path w="168392" h="133421">
                  <a:moveTo>
                    <a:pt x="16586" y="0"/>
                  </a:moveTo>
                  <a:lnTo>
                    <a:pt x="16586" y="7689"/>
                  </a:lnTo>
                  <a:lnTo>
                    <a:pt x="10450" y="15814"/>
                  </a:lnTo>
                  <a:lnTo>
                    <a:pt x="8898" y="21250"/>
                  </a:lnTo>
                  <a:lnTo>
                    <a:pt x="6909" y="38961"/>
                  </a:lnTo>
                  <a:lnTo>
                    <a:pt x="1592" y="50791"/>
                  </a:lnTo>
                  <a:lnTo>
                    <a:pt x="0" y="60938"/>
                  </a:lnTo>
                  <a:lnTo>
                    <a:pt x="1939" y="69417"/>
                  </a:lnTo>
                  <a:lnTo>
                    <a:pt x="5115" y="77485"/>
                  </a:lnTo>
                  <a:lnTo>
                    <a:pt x="7895" y="92192"/>
                  </a:lnTo>
                  <a:lnTo>
                    <a:pt x="14561" y="103273"/>
                  </a:lnTo>
                  <a:lnTo>
                    <a:pt x="37459" y="127957"/>
                  </a:lnTo>
                  <a:lnTo>
                    <a:pt x="43391" y="131284"/>
                  </a:lnTo>
                  <a:lnTo>
                    <a:pt x="54955" y="133157"/>
                  </a:lnTo>
                  <a:lnTo>
                    <a:pt x="60025" y="133420"/>
                  </a:lnTo>
                  <a:lnTo>
                    <a:pt x="68304" y="131066"/>
                  </a:lnTo>
                  <a:lnTo>
                    <a:pt x="84802" y="118683"/>
                  </a:lnTo>
                  <a:lnTo>
                    <a:pt x="102885" y="100178"/>
                  </a:lnTo>
                  <a:lnTo>
                    <a:pt x="121095" y="71987"/>
                  </a:lnTo>
                  <a:lnTo>
                    <a:pt x="132051" y="33639"/>
                  </a:lnTo>
                  <a:lnTo>
                    <a:pt x="132661" y="5704"/>
                  </a:lnTo>
                  <a:lnTo>
                    <a:pt x="133658" y="3803"/>
                  </a:lnTo>
                  <a:lnTo>
                    <a:pt x="135313" y="2535"/>
                  </a:lnTo>
                  <a:lnTo>
                    <a:pt x="140360" y="501"/>
                  </a:lnTo>
                  <a:lnTo>
                    <a:pt x="133805" y="7732"/>
                  </a:lnTo>
                  <a:lnTo>
                    <a:pt x="133007" y="13315"/>
                  </a:lnTo>
                  <a:lnTo>
                    <a:pt x="132678" y="56518"/>
                  </a:lnTo>
                  <a:lnTo>
                    <a:pt x="133664" y="83263"/>
                  </a:lnTo>
                  <a:lnTo>
                    <a:pt x="143695" y="106977"/>
                  </a:lnTo>
                  <a:lnTo>
                    <a:pt x="147493" y="113030"/>
                  </a:lnTo>
                  <a:lnTo>
                    <a:pt x="149181" y="119027"/>
                  </a:lnTo>
                  <a:lnTo>
                    <a:pt x="150623" y="121024"/>
                  </a:lnTo>
                  <a:lnTo>
                    <a:pt x="152577" y="122354"/>
                  </a:lnTo>
                  <a:lnTo>
                    <a:pt x="158101" y="124490"/>
                  </a:lnTo>
                  <a:lnTo>
                    <a:pt x="168391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91"/>
            <p:cNvSpPr/>
            <p:nvPr/>
          </p:nvSpPr>
          <p:spPr>
            <a:xfrm>
              <a:off x="4518421" y="3393281"/>
              <a:ext cx="151806" cy="26790"/>
            </a:xfrm>
            <a:custGeom>
              <a:avLst/>
              <a:gdLst/>
              <a:ahLst/>
              <a:cxnLst/>
              <a:rect l="0" t="0" r="0" b="0"/>
              <a:pathLst>
                <a:path w="151806" h="26790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39321" y="17010"/>
                  </a:lnTo>
                  <a:lnTo>
                    <a:pt x="56740" y="18600"/>
                  </a:lnTo>
                  <a:lnTo>
                    <a:pt x="92290" y="25939"/>
                  </a:lnTo>
                  <a:lnTo>
                    <a:pt x="136360" y="26775"/>
                  </a:lnTo>
                  <a:lnTo>
                    <a:pt x="151805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92"/>
            <p:cNvSpPr/>
            <p:nvPr/>
          </p:nvSpPr>
          <p:spPr>
            <a:xfrm>
              <a:off x="4491632" y="3295054"/>
              <a:ext cx="160736" cy="14076"/>
            </a:xfrm>
            <a:custGeom>
              <a:avLst/>
              <a:gdLst/>
              <a:ahLst/>
              <a:cxnLst/>
              <a:rect l="0" t="0" r="0" b="0"/>
              <a:pathLst>
                <a:path w="160736" h="14076">
                  <a:moveTo>
                    <a:pt x="0" y="8930"/>
                  </a:moveTo>
                  <a:lnTo>
                    <a:pt x="7689" y="8930"/>
                  </a:lnTo>
                  <a:lnTo>
                    <a:pt x="18043" y="13671"/>
                  </a:lnTo>
                  <a:lnTo>
                    <a:pt x="21951" y="14075"/>
                  </a:lnTo>
                  <a:lnTo>
                    <a:pt x="61321" y="9318"/>
                  </a:lnTo>
                  <a:lnTo>
                    <a:pt x="73887" y="8110"/>
                  </a:lnTo>
                  <a:lnTo>
                    <a:pt x="110087" y="843"/>
                  </a:lnTo>
                  <a:lnTo>
                    <a:pt x="154626" y="10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93"/>
            <p:cNvSpPr/>
            <p:nvPr/>
          </p:nvSpPr>
          <p:spPr>
            <a:xfrm>
              <a:off x="4455914" y="3134320"/>
              <a:ext cx="232173" cy="26790"/>
            </a:xfrm>
            <a:custGeom>
              <a:avLst/>
              <a:gdLst/>
              <a:ahLst/>
              <a:cxnLst/>
              <a:rect l="0" t="0" r="0" b="0"/>
              <a:pathLst>
                <a:path w="232173" h="26790">
                  <a:moveTo>
                    <a:pt x="0" y="26789"/>
                  </a:moveTo>
                  <a:lnTo>
                    <a:pt x="4740" y="22049"/>
                  </a:lnTo>
                  <a:lnTo>
                    <a:pt x="9713" y="19721"/>
                  </a:lnTo>
                  <a:lnTo>
                    <a:pt x="48996" y="9830"/>
                  </a:lnTo>
                  <a:lnTo>
                    <a:pt x="89869" y="9048"/>
                  </a:lnTo>
                  <a:lnTo>
                    <a:pt x="134020" y="1878"/>
                  </a:lnTo>
                  <a:lnTo>
                    <a:pt x="177816" y="165"/>
                  </a:lnTo>
                  <a:lnTo>
                    <a:pt x="220942" y="3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94"/>
            <p:cNvSpPr/>
            <p:nvPr/>
          </p:nvSpPr>
          <p:spPr>
            <a:xfrm>
              <a:off x="4504347" y="3170039"/>
              <a:ext cx="5146" cy="250032"/>
            </a:xfrm>
            <a:custGeom>
              <a:avLst/>
              <a:gdLst/>
              <a:ahLst/>
              <a:cxnLst/>
              <a:rect l="0" t="0" r="0" b="0"/>
              <a:pathLst>
                <a:path w="5146" h="250032">
                  <a:moveTo>
                    <a:pt x="5145" y="0"/>
                  </a:moveTo>
                  <a:lnTo>
                    <a:pt x="5145" y="42240"/>
                  </a:lnTo>
                  <a:lnTo>
                    <a:pt x="5145" y="84369"/>
                  </a:lnTo>
                  <a:lnTo>
                    <a:pt x="5145" y="128159"/>
                  </a:lnTo>
                  <a:lnTo>
                    <a:pt x="2499" y="161355"/>
                  </a:lnTo>
                  <a:lnTo>
                    <a:pt x="0" y="177878"/>
                  </a:lnTo>
                  <a:lnTo>
                    <a:pt x="4756" y="220380"/>
                  </a:lnTo>
                  <a:lnTo>
                    <a:pt x="5145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95"/>
            <p:cNvSpPr/>
            <p:nvPr/>
          </p:nvSpPr>
          <p:spPr>
            <a:xfrm>
              <a:off x="4071937" y="3330773"/>
              <a:ext cx="205384" cy="1"/>
            </a:xfrm>
            <a:custGeom>
              <a:avLst/>
              <a:gdLst/>
              <a:ahLst/>
              <a:cxnLst/>
              <a:rect l="0" t="0" r="0" b="0"/>
              <a:pathLst>
                <a:path w="205384" h="1">
                  <a:moveTo>
                    <a:pt x="0" y="0"/>
                  </a:moveTo>
                  <a:lnTo>
                    <a:pt x="38161" y="0"/>
                  </a:lnTo>
                  <a:lnTo>
                    <a:pt x="80689" y="0"/>
                  </a:lnTo>
                  <a:lnTo>
                    <a:pt x="124066" y="0"/>
                  </a:lnTo>
                  <a:lnTo>
                    <a:pt x="168511" y="0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96"/>
            <p:cNvSpPr/>
            <p:nvPr/>
          </p:nvSpPr>
          <p:spPr>
            <a:xfrm>
              <a:off x="4143375" y="3144491"/>
              <a:ext cx="35610" cy="298205"/>
            </a:xfrm>
            <a:custGeom>
              <a:avLst/>
              <a:gdLst/>
              <a:ahLst/>
              <a:cxnLst/>
              <a:rect l="0" t="0" r="0" b="0"/>
              <a:pathLst>
                <a:path w="35610" h="298205">
                  <a:moveTo>
                    <a:pt x="0" y="7688"/>
                  </a:moveTo>
                  <a:lnTo>
                    <a:pt x="0" y="0"/>
                  </a:lnTo>
                  <a:lnTo>
                    <a:pt x="0" y="42211"/>
                  </a:lnTo>
                  <a:lnTo>
                    <a:pt x="992" y="83199"/>
                  </a:lnTo>
                  <a:lnTo>
                    <a:pt x="8102" y="126925"/>
                  </a:lnTo>
                  <a:lnTo>
                    <a:pt x="9849" y="171492"/>
                  </a:lnTo>
                  <a:lnTo>
                    <a:pt x="18018" y="215142"/>
                  </a:lnTo>
                  <a:lnTo>
                    <a:pt x="25438" y="245694"/>
                  </a:lnTo>
                  <a:lnTo>
                    <a:pt x="27702" y="280349"/>
                  </a:lnTo>
                  <a:lnTo>
                    <a:pt x="34884" y="293151"/>
                  </a:lnTo>
                  <a:lnTo>
                    <a:pt x="35471" y="298204"/>
                  </a:lnTo>
                  <a:lnTo>
                    <a:pt x="35609" y="296218"/>
                  </a:lnTo>
                  <a:lnTo>
                    <a:pt x="34653" y="295292"/>
                  </a:lnTo>
                  <a:lnTo>
                    <a:pt x="26789" y="293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97"/>
            <p:cNvSpPr/>
            <p:nvPr/>
          </p:nvSpPr>
          <p:spPr>
            <a:xfrm>
              <a:off x="4125515" y="3161109"/>
              <a:ext cx="151806" cy="249618"/>
            </a:xfrm>
            <a:custGeom>
              <a:avLst/>
              <a:gdLst/>
              <a:ahLst/>
              <a:cxnLst/>
              <a:rect l="0" t="0" r="0" b="0"/>
              <a:pathLst>
                <a:path w="151806" h="249618">
                  <a:moveTo>
                    <a:pt x="151805" y="0"/>
                  </a:moveTo>
                  <a:lnTo>
                    <a:pt x="147065" y="0"/>
                  </a:lnTo>
                  <a:lnTo>
                    <a:pt x="145668" y="993"/>
                  </a:lnTo>
                  <a:lnTo>
                    <a:pt x="144738" y="2646"/>
                  </a:lnTo>
                  <a:lnTo>
                    <a:pt x="144117" y="4741"/>
                  </a:lnTo>
                  <a:lnTo>
                    <a:pt x="133325" y="18092"/>
                  </a:lnTo>
                  <a:lnTo>
                    <a:pt x="124832" y="29504"/>
                  </a:lnTo>
                  <a:lnTo>
                    <a:pt x="109117" y="50776"/>
                  </a:lnTo>
                  <a:lnTo>
                    <a:pt x="78272" y="92127"/>
                  </a:lnTo>
                  <a:lnTo>
                    <a:pt x="54179" y="133410"/>
                  </a:lnTo>
                  <a:lnTo>
                    <a:pt x="32778" y="175586"/>
                  </a:lnTo>
                  <a:lnTo>
                    <a:pt x="10695" y="216766"/>
                  </a:lnTo>
                  <a:lnTo>
                    <a:pt x="9085" y="235103"/>
                  </a:lnTo>
                  <a:lnTo>
                    <a:pt x="8041" y="237103"/>
                  </a:lnTo>
                  <a:lnTo>
                    <a:pt x="6353" y="238435"/>
                  </a:lnTo>
                  <a:lnTo>
                    <a:pt x="4236" y="239324"/>
                  </a:lnTo>
                  <a:lnTo>
                    <a:pt x="2824" y="240909"/>
                  </a:lnTo>
                  <a:lnTo>
                    <a:pt x="110" y="249617"/>
                  </a:lnTo>
                  <a:lnTo>
                    <a:pt x="0" y="2411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98"/>
            <p:cNvSpPr/>
            <p:nvPr/>
          </p:nvSpPr>
          <p:spPr>
            <a:xfrm>
              <a:off x="4054078" y="3170039"/>
              <a:ext cx="196454" cy="232173"/>
            </a:xfrm>
            <a:custGeom>
              <a:avLst/>
              <a:gdLst/>
              <a:ahLst/>
              <a:cxnLst/>
              <a:rect l="0" t="0" r="0" b="0"/>
              <a:pathLst>
                <a:path w="196454" h="232173">
                  <a:moveTo>
                    <a:pt x="0" y="0"/>
                  </a:moveTo>
                  <a:lnTo>
                    <a:pt x="8562" y="8562"/>
                  </a:lnTo>
                  <a:lnTo>
                    <a:pt x="8820" y="13561"/>
                  </a:lnTo>
                  <a:lnTo>
                    <a:pt x="9849" y="14994"/>
                  </a:lnTo>
                  <a:lnTo>
                    <a:pt x="11527" y="15949"/>
                  </a:lnTo>
                  <a:lnTo>
                    <a:pt x="13638" y="16586"/>
                  </a:lnTo>
                  <a:lnTo>
                    <a:pt x="15045" y="18003"/>
                  </a:lnTo>
                  <a:lnTo>
                    <a:pt x="16608" y="22222"/>
                  </a:lnTo>
                  <a:lnTo>
                    <a:pt x="18604" y="33016"/>
                  </a:lnTo>
                  <a:lnTo>
                    <a:pt x="23923" y="41753"/>
                  </a:lnTo>
                  <a:lnTo>
                    <a:pt x="26932" y="50626"/>
                  </a:lnTo>
                  <a:lnTo>
                    <a:pt x="64279" y="91032"/>
                  </a:lnTo>
                  <a:lnTo>
                    <a:pt x="105544" y="132332"/>
                  </a:lnTo>
                  <a:lnTo>
                    <a:pt x="127057" y="151200"/>
                  </a:lnTo>
                  <a:lnTo>
                    <a:pt x="136837" y="158481"/>
                  </a:lnTo>
                  <a:lnTo>
                    <a:pt x="153846" y="176679"/>
                  </a:lnTo>
                  <a:lnTo>
                    <a:pt x="181167" y="199317"/>
                  </a:lnTo>
                  <a:lnTo>
                    <a:pt x="184699" y="205333"/>
                  </a:lnTo>
                  <a:lnTo>
                    <a:pt x="187260" y="211314"/>
                  </a:lnTo>
                  <a:lnTo>
                    <a:pt x="196036" y="222719"/>
                  </a:lnTo>
                  <a:lnTo>
                    <a:pt x="196453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8" name="SMARTInkShape-Group7"/>
          <p:cNvGrpSpPr/>
          <p:nvPr/>
        </p:nvGrpSpPr>
        <p:grpSpPr>
          <a:xfrm>
            <a:off x="2241351" y="4331007"/>
            <a:ext cx="3241478" cy="312276"/>
            <a:chOff x="2241351" y="4331007"/>
            <a:chExt cx="3241478" cy="312276"/>
          </a:xfrm>
        </p:grpSpPr>
        <p:sp>
          <p:nvSpPr>
            <p:cNvPr id="39" name="SMARTInkShape-99"/>
            <p:cNvSpPr/>
            <p:nvPr/>
          </p:nvSpPr>
          <p:spPr>
            <a:xfrm>
              <a:off x="5259586" y="4447020"/>
              <a:ext cx="223243" cy="169431"/>
            </a:xfrm>
            <a:custGeom>
              <a:avLst/>
              <a:gdLst/>
              <a:ahLst/>
              <a:cxnLst/>
              <a:rect l="0" t="0" r="0" b="0"/>
              <a:pathLst>
                <a:path w="223243" h="169431">
                  <a:moveTo>
                    <a:pt x="0" y="89261"/>
                  </a:moveTo>
                  <a:lnTo>
                    <a:pt x="12428" y="89261"/>
                  </a:lnTo>
                  <a:lnTo>
                    <a:pt x="14239" y="88269"/>
                  </a:lnTo>
                  <a:lnTo>
                    <a:pt x="15445" y="86615"/>
                  </a:lnTo>
                  <a:lnTo>
                    <a:pt x="16250" y="84520"/>
                  </a:lnTo>
                  <a:lnTo>
                    <a:pt x="18770" y="83124"/>
                  </a:lnTo>
                  <a:lnTo>
                    <a:pt x="30807" y="80167"/>
                  </a:lnTo>
                  <a:lnTo>
                    <a:pt x="44266" y="70781"/>
                  </a:lnTo>
                  <a:lnTo>
                    <a:pt x="86070" y="38652"/>
                  </a:lnTo>
                  <a:lnTo>
                    <a:pt x="103165" y="20800"/>
                  </a:lnTo>
                  <a:lnTo>
                    <a:pt x="105381" y="14847"/>
                  </a:lnTo>
                  <a:lnTo>
                    <a:pt x="106966" y="12863"/>
                  </a:lnTo>
                  <a:lnTo>
                    <a:pt x="112942" y="9077"/>
                  </a:lnTo>
                  <a:lnTo>
                    <a:pt x="114689" y="4676"/>
                  </a:lnTo>
                  <a:lnTo>
                    <a:pt x="114162" y="3105"/>
                  </a:lnTo>
                  <a:lnTo>
                    <a:pt x="112818" y="2058"/>
                  </a:lnTo>
                  <a:lnTo>
                    <a:pt x="108274" y="378"/>
                  </a:lnTo>
                  <a:lnTo>
                    <a:pt x="94826" y="0"/>
                  </a:lnTo>
                  <a:lnTo>
                    <a:pt x="89109" y="2626"/>
                  </a:lnTo>
                  <a:lnTo>
                    <a:pt x="46225" y="34516"/>
                  </a:lnTo>
                  <a:lnTo>
                    <a:pt x="18036" y="77756"/>
                  </a:lnTo>
                  <a:lnTo>
                    <a:pt x="5988" y="96469"/>
                  </a:lnTo>
                  <a:lnTo>
                    <a:pt x="1773" y="113445"/>
                  </a:lnTo>
                  <a:lnTo>
                    <a:pt x="3434" y="122500"/>
                  </a:lnTo>
                  <a:lnTo>
                    <a:pt x="9947" y="133175"/>
                  </a:lnTo>
                  <a:lnTo>
                    <a:pt x="25777" y="150411"/>
                  </a:lnTo>
                  <a:lnTo>
                    <a:pt x="36592" y="156127"/>
                  </a:lnTo>
                  <a:lnTo>
                    <a:pt x="74161" y="167365"/>
                  </a:lnTo>
                  <a:lnTo>
                    <a:pt x="118187" y="169430"/>
                  </a:lnTo>
                  <a:lnTo>
                    <a:pt x="133886" y="168548"/>
                  </a:lnTo>
                  <a:lnTo>
                    <a:pt x="175770" y="158598"/>
                  </a:lnTo>
                  <a:lnTo>
                    <a:pt x="202212" y="144480"/>
                  </a:lnTo>
                  <a:lnTo>
                    <a:pt x="209184" y="143325"/>
                  </a:lnTo>
                  <a:lnTo>
                    <a:pt x="210893" y="142171"/>
                  </a:lnTo>
                  <a:lnTo>
                    <a:pt x="212033" y="140409"/>
                  </a:lnTo>
                  <a:lnTo>
                    <a:pt x="212793" y="138242"/>
                  </a:lnTo>
                  <a:lnTo>
                    <a:pt x="214292" y="136798"/>
                  </a:lnTo>
                  <a:lnTo>
                    <a:pt x="223242" y="1339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100"/>
            <p:cNvSpPr/>
            <p:nvPr/>
          </p:nvSpPr>
          <p:spPr>
            <a:xfrm>
              <a:off x="5152430" y="4375546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101"/>
            <p:cNvSpPr/>
            <p:nvPr/>
          </p:nvSpPr>
          <p:spPr>
            <a:xfrm>
              <a:off x="5170289" y="4473773"/>
              <a:ext cx="17860" cy="133946"/>
            </a:xfrm>
            <a:custGeom>
              <a:avLst/>
              <a:gdLst/>
              <a:ahLst/>
              <a:cxnLst/>
              <a:rect l="0" t="0" r="0" b="0"/>
              <a:pathLst>
                <a:path w="17860" h="133946">
                  <a:moveTo>
                    <a:pt x="0" y="0"/>
                  </a:moveTo>
                  <a:lnTo>
                    <a:pt x="0" y="39902"/>
                  </a:lnTo>
                  <a:lnTo>
                    <a:pt x="0" y="80439"/>
                  </a:lnTo>
                  <a:lnTo>
                    <a:pt x="992" y="91313"/>
                  </a:lnTo>
                  <a:lnTo>
                    <a:pt x="7067" y="109025"/>
                  </a:lnTo>
                  <a:lnTo>
                    <a:pt x="8562" y="126597"/>
                  </a:lnTo>
                  <a:lnTo>
                    <a:pt x="9676" y="129047"/>
                  </a:lnTo>
                  <a:lnTo>
                    <a:pt x="11412" y="130680"/>
                  </a:lnTo>
                  <a:lnTo>
                    <a:pt x="17859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102"/>
            <p:cNvSpPr/>
            <p:nvPr/>
          </p:nvSpPr>
          <p:spPr>
            <a:xfrm>
              <a:off x="4848823" y="4465380"/>
              <a:ext cx="267889" cy="159662"/>
            </a:xfrm>
            <a:custGeom>
              <a:avLst/>
              <a:gdLst/>
              <a:ahLst/>
              <a:cxnLst/>
              <a:rect l="0" t="0" r="0" b="0"/>
              <a:pathLst>
                <a:path w="267889" h="159662">
                  <a:moveTo>
                    <a:pt x="8927" y="8393"/>
                  </a:moveTo>
                  <a:lnTo>
                    <a:pt x="8927" y="51842"/>
                  </a:lnTo>
                  <a:lnTo>
                    <a:pt x="8927" y="96001"/>
                  </a:lnTo>
                  <a:lnTo>
                    <a:pt x="8927" y="118117"/>
                  </a:lnTo>
                  <a:lnTo>
                    <a:pt x="7935" y="120237"/>
                  </a:lnTo>
                  <a:lnTo>
                    <a:pt x="6281" y="121652"/>
                  </a:lnTo>
                  <a:lnTo>
                    <a:pt x="4187" y="122594"/>
                  </a:lnTo>
                  <a:lnTo>
                    <a:pt x="2791" y="124215"/>
                  </a:lnTo>
                  <a:lnTo>
                    <a:pt x="365" y="132003"/>
                  </a:lnTo>
                  <a:lnTo>
                    <a:pt x="19" y="124232"/>
                  </a:lnTo>
                  <a:lnTo>
                    <a:pt x="0" y="107408"/>
                  </a:lnTo>
                  <a:lnTo>
                    <a:pt x="2644" y="99363"/>
                  </a:lnTo>
                  <a:lnTo>
                    <a:pt x="6135" y="91488"/>
                  </a:lnTo>
                  <a:lnTo>
                    <a:pt x="17949" y="47188"/>
                  </a:lnTo>
                  <a:lnTo>
                    <a:pt x="27393" y="28330"/>
                  </a:lnTo>
                  <a:lnTo>
                    <a:pt x="38812" y="14757"/>
                  </a:lnTo>
                  <a:lnTo>
                    <a:pt x="44698" y="11222"/>
                  </a:lnTo>
                  <a:lnTo>
                    <a:pt x="56237" y="9232"/>
                  </a:lnTo>
                  <a:lnTo>
                    <a:pt x="61303" y="8952"/>
                  </a:lnTo>
                  <a:lnTo>
                    <a:pt x="69578" y="11287"/>
                  </a:lnTo>
                  <a:lnTo>
                    <a:pt x="82974" y="20871"/>
                  </a:lnTo>
                  <a:lnTo>
                    <a:pt x="100821" y="42325"/>
                  </a:lnTo>
                  <a:lnTo>
                    <a:pt x="110293" y="50263"/>
                  </a:lnTo>
                  <a:lnTo>
                    <a:pt x="121201" y="66881"/>
                  </a:lnTo>
                  <a:lnTo>
                    <a:pt x="138830" y="108851"/>
                  </a:lnTo>
                  <a:lnTo>
                    <a:pt x="143509" y="138121"/>
                  </a:lnTo>
                  <a:lnTo>
                    <a:pt x="149869" y="151023"/>
                  </a:lnTo>
                  <a:lnTo>
                    <a:pt x="151689" y="159661"/>
                  </a:lnTo>
                  <a:lnTo>
                    <a:pt x="147027" y="155298"/>
                  </a:lnTo>
                  <a:lnTo>
                    <a:pt x="144719" y="150414"/>
                  </a:lnTo>
                  <a:lnTo>
                    <a:pt x="142904" y="109059"/>
                  </a:lnTo>
                  <a:lnTo>
                    <a:pt x="151968" y="67893"/>
                  </a:lnTo>
                  <a:lnTo>
                    <a:pt x="166960" y="33195"/>
                  </a:lnTo>
                  <a:lnTo>
                    <a:pt x="190508" y="5572"/>
                  </a:lnTo>
                  <a:lnTo>
                    <a:pt x="196455" y="2179"/>
                  </a:lnTo>
                  <a:lnTo>
                    <a:pt x="208357" y="0"/>
                  </a:lnTo>
                  <a:lnTo>
                    <a:pt x="214310" y="2348"/>
                  </a:lnTo>
                  <a:lnTo>
                    <a:pt x="220263" y="5706"/>
                  </a:lnTo>
                  <a:lnTo>
                    <a:pt x="226216" y="7199"/>
                  </a:lnTo>
                  <a:lnTo>
                    <a:pt x="232169" y="13154"/>
                  </a:lnTo>
                  <a:lnTo>
                    <a:pt x="246060" y="32649"/>
                  </a:lnTo>
                  <a:lnTo>
                    <a:pt x="257563" y="76988"/>
                  </a:lnTo>
                  <a:lnTo>
                    <a:pt x="258876" y="117541"/>
                  </a:lnTo>
                  <a:lnTo>
                    <a:pt x="258955" y="145160"/>
                  </a:lnTo>
                  <a:lnTo>
                    <a:pt x="259948" y="147196"/>
                  </a:lnTo>
                  <a:lnTo>
                    <a:pt x="261602" y="148553"/>
                  </a:lnTo>
                  <a:lnTo>
                    <a:pt x="267888" y="1512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103"/>
            <p:cNvSpPr/>
            <p:nvPr/>
          </p:nvSpPr>
          <p:spPr>
            <a:xfrm>
              <a:off x="4679156" y="4491632"/>
              <a:ext cx="105381" cy="142686"/>
            </a:xfrm>
            <a:custGeom>
              <a:avLst/>
              <a:gdLst/>
              <a:ahLst/>
              <a:cxnLst/>
              <a:rect l="0" t="0" r="0" b="0"/>
              <a:pathLst>
                <a:path w="105381" h="142686">
                  <a:moveTo>
                    <a:pt x="8930" y="0"/>
                  </a:moveTo>
                  <a:lnTo>
                    <a:pt x="8930" y="13303"/>
                  </a:lnTo>
                  <a:lnTo>
                    <a:pt x="6284" y="18480"/>
                  </a:lnTo>
                  <a:lnTo>
                    <a:pt x="4190" y="21250"/>
                  </a:lnTo>
                  <a:lnTo>
                    <a:pt x="1862" y="29619"/>
                  </a:lnTo>
                  <a:lnTo>
                    <a:pt x="48" y="73373"/>
                  </a:lnTo>
                  <a:lnTo>
                    <a:pt x="10" y="95633"/>
                  </a:lnTo>
                  <a:lnTo>
                    <a:pt x="1991" y="100467"/>
                  </a:lnTo>
                  <a:lnTo>
                    <a:pt x="29553" y="135536"/>
                  </a:lnTo>
                  <a:lnTo>
                    <a:pt x="38270" y="139614"/>
                  </a:lnTo>
                  <a:lnTo>
                    <a:pt x="72799" y="142685"/>
                  </a:lnTo>
                  <a:lnTo>
                    <a:pt x="79650" y="140145"/>
                  </a:lnTo>
                  <a:lnTo>
                    <a:pt x="82865" y="138078"/>
                  </a:lnTo>
                  <a:lnTo>
                    <a:pt x="95156" y="120504"/>
                  </a:lnTo>
                  <a:lnTo>
                    <a:pt x="103160" y="102734"/>
                  </a:lnTo>
                  <a:lnTo>
                    <a:pt x="105380" y="87332"/>
                  </a:lnTo>
                  <a:lnTo>
                    <a:pt x="99312" y="47975"/>
                  </a:lnTo>
                  <a:lnTo>
                    <a:pt x="93807" y="29870"/>
                  </a:lnTo>
                  <a:lnTo>
                    <a:pt x="83059" y="13104"/>
                  </a:lnTo>
                  <a:lnTo>
                    <a:pt x="77264" y="6485"/>
                  </a:lnTo>
                  <a:lnTo>
                    <a:pt x="71382" y="2883"/>
                  </a:lnTo>
                  <a:lnTo>
                    <a:pt x="59846" y="854"/>
                  </a:lnTo>
                  <a:lnTo>
                    <a:pt x="54779" y="570"/>
                  </a:lnTo>
                  <a:lnTo>
                    <a:pt x="46506" y="2899"/>
                  </a:lnTo>
                  <a:lnTo>
                    <a:pt x="33109" y="12480"/>
                  </a:lnTo>
                  <a:lnTo>
                    <a:pt x="5963" y="54961"/>
                  </a:lnTo>
                  <a:lnTo>
                    <a:pt x="2650" y="64445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104"/>
            <p:cNvSpPr/>
            <p:nvPr/>
          </p:nvSpPr>
          <p:spPr>
            <a:xfrm>
              <a:off x="4446984" y="4500719"/>
              <a:ext cx="165530" cy="124860"/>
            </a:xfrm>
            <a:custGeom>
              <a:avLst/>
              <a:gdLst/>
              <a:ahLst/>
              <a:cxnLst/>
              <a:rect l="0" t="0" r="0" b="0"/>
              <a:pathLst>
                <a:path w="165530" h="124860">
                  <a:moveTo>
                    <a:pt x="0" y="8773"/>
                  </a:moveTo>
                  <a:lnTo>
                    <a:pt x="4741" y="13514"/>
                  </a:lnTo>
                  <a:lnTo>
                    <a:pt x="7068" y="18486"/>
                  </a:lnTo>
                  <a:lnTo>
                    <a:pt x="15984" y="59667"/>
                  </a:lnTo>
                  <a:lnTo>
                    <a:pt x="17750" y="102792"/>
                  </a:lnTo>
                  <a:lnTo>
                    <a:pt x="17858" y="120756"/>
                  </a:lnTo>
                  <a:lnTo>
                    <a:pt x="18852" y="76624"/>
                  </a:lnTo>
                  <a:lnTo>
                    <a:pt x="24988" y="60186"/>
                  </a:lnTo>
                  <a:lnTo>
                    <a:pt x="47671" y="25045"/>
                  </a:lnTo>
                  <a:lnTo>
                    <a:pt x="73177" y="5918"/>
                  </a:lnTo>
                  <a:lnTo>
                    <a:pt x="82463" y="2543"/>
                  </a:lnTo>
                  <a:lnTo>
                    <a:pt x="114474" y="0"/>
                  </a:lnTo>
                  <a:lnTo>
                    <a:pt x="122976" y="2558"/>
                  </a:lnTo>
                  <a:lnTo>
                    <a:pt x="126633" y="4630"/>
                  </a:lnTo>
                  <a:lnTo>
                    <a:pt x="148748" y="32856"/>
                  </a:lnTo>
                  <a:lnTo>
                    <a:pt x="156742" y="48430"/>
                  </a:lnTo>
                  <a:lnTo>
                    <a:pt x="165529" y="82279"/>
                  </a:lnTo>
                  <a:lnTo>
                    <a:pt x="160755" y="123081"/>
                  </a:lnTo>
                  <a:lnTo>
                    <a:pt x="159757" y="123674"/>
                  </a:lnTo>
                  <a:lnTo>
                    <a:pt x="151805" y="124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105"/>
            <p:cNvSpPr/>
            <p:nvPr/>
          </p:nvSpPr>
          <p:spPr>
            <a:xfrm>
              <a:off x="4099250" y="4464843"/>
              <a:ext cx="293624" cy="178440"/>
            </a:xfrm>
            <a:custGeom>
              <a:avLst/>
              <a:gdLst/>
              <a:ahLst/>
              <a:cxnLst/>
              <a:rect l="0" t="0" r="0" b="0"/>
              <a:pathLst>
                <a:path w="293624" h="178440">
                  <a:moveTo>
                    <a:pt x="88773" y="0"/>
                  </a:moveTo>
                  <a:lnTo>
                    <a:pt x="81085" y="0"/>
                  </a:lnTo>
                  <a:lnTo>
                    <a:pt x="72960" y="6137"/>
                  </a:lnTo>
                  <a:lnTo>
                    <a:pt x="42353" y="16510"/>
                  </a:lnTo>
                  <a:lnTo>
                    <a:pt x="35731" y="22551"/>
                  </a:lnTo>
                  <a:lnTo>
                    <a:pt x="5439" y="64170"/>
                  </a:lnTo>
                  <a:lnTo>
                    <a:pt x="2126" y="73499"/>
                  </a:lnTo>
                  <a:lnTo>
                    <a:pt x="0" y="90918"/>
                  </a:lnTo>
                  <a:lnTo>
                    <a:pt x="4372" y="105542"/>
                  </a:lnTo>
                  <a:lnTo>
                    <a:pt x="11951" y="117702"/>
                  </a:lnTo>
                  <a:lnTo>
                    <a:pt x="30530" y="130701"/>
                  </a:lnTo>
                  <a:lnTo>
                    <a:pt x="47483" y="138828"/>
                  </a:lnTo>
                  <a:lnTo>
                    <a:pt x="88796" y="142639"/>
                  </a:lnTo>
                  <a:lnTo>
                    <a:pt x="117550" y="141853"/>
                  </a:lnTo>
                  <a:lnTo>
                    <a:pt x="140616" y="130442"/>
                  </a:lnTo>
                  <a:lnTo>
                    <a:pt x="149187" y="122136"/>
                  </a:lnTo>
                  <a:lnTo>
                    <a:pt x="186585" y="80785"/>
                  </a:lnTo>
                  <a:lnTo>
                    <a:pt x="186963" y="88093"/>
                  </a:lnTo>
                  <a:lnTo>
                    <a:pt x="180855" y="96189"/>
                  </a:lnTo>
                  <a:lnTo>
                    <a:pt x="177903" y="104458"/>
                  </a:lnTo>
                  <a:lnTo>
                    <a:pt x="172178" y="114185"/>
                  </a:lnTo>
                  <a:lnTo>
                    <a:pt x="169540" y="135692"/>
                  </a:lnTo>
                  <a:lnTo>
                    <a:pt x="171964" y="142329"/>
                  </a:lnTo>
                  <a:lnTo>
                    <a:pt x="198955" y="172632"/>
                  </a:lnTo>
                  <a:lnTo>
                    <a:pt x="207526" y="175945"/>
                  </a:lnTo>
                  <a:lnTo>
                    <a:pt x="241947" y="178439"/>
                  </a:lnTo>
                  <a:lnTo>
                    <a:pt x="256748" y="173808"/>
                  </a:lnTo>
                  <a:lnTo>
                    <a:pt x="272398" y="163354"/>
                  </a:lnTo>
                  <a:lnTo>
                    <a:pt x="281977" y="153684"/>
                  </a:lnTo>
                  <a:lnTo>
                    <a:pt x="288081" y="144042"/>
                  </a:lnTo>
                  <a:lnTo>
                    <a:pt x="292356" y="127455"/>
                  </a:lnTo>
                  <a:lnTo>
                    <a:pt x="293623" y="114715"/>
                  </a:lnTo>
                  <a:lnTo>
                    <a:pt x="289257" y="99915"/>
                  </a:lnTo>
                  <a:lnTo>
                    <a:pt x="278894" y="84267"/>
                  </a:lnTo>
                  <a:lnTo>
                    <a:pt x="273151" y="77801"/>
                  </a:lnTo>
                  <a:lnTo>
                    <a:pt x="264645" y="74266"/>
                  </a:lnTo>
                  <a:lnTo>
                    <a:pt x="237243" y="66666"/>
                  </a:lnTo>
                  <a:lnTo>
                    <a:pt x="195909" y="73717"/>
                  </a:lnTo>
                  <a:lnTo>
                    <a:pt x="169922" y="82429"/>
                  </a:lnTo>
                  <a:lnTo>
                    <a:pt x="160211" y="8929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106"/>
            <p:cNvSpPr/>
            <p:nvPr/>
          </p:nvSpPr>
          <p:spPr>
            <a:xfrm>
              <a:off x="3955851" y="4366617"/>
              <a:ext cx="80368" cy="35720"/>
            </a:xfrm>
            <a:custGeom>
              <a:avLst/>
              <a:gdLst/>
              <a:ahLst/>
              <a:cxnLst/>
              <a:rect l="0" t="0" r="0" b="0"/>
              <a:pathLst>
                <a:path w="80368" h="35720">
                  <a:moveTo>
                    <a:pt x="0" y="35719"/>
                  </a:moveTo>
                  <a:lnTo>
                    <a:pt x="4741" y="30978"/>
                  </a:lnTo>
                  <a:lnTo>
                    <a:pt x="9714" y="28651"/>
                  </a:lnTo>
                  <a:lnTo>
                    <a:pt x="12429" y="28031"/>
                  </a:lnTo>
                  <a:lnTo>
                    <a:pt x="39902" y="12623"/>
                  </a:lnTo>
                  <a:lnTo>
                    <a:pt x="55920" y="9032"/>
                  </a:lnTo>
                  <a:lnTo>
                    <a:pt x="70725" y="2078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107"/>
            <p:cNvSpPr/>
            <p:nvPr/>
          </p:nvSpPr>
          <p:spPr>
            <a:xfrm>
              <a:off x="3866743" y="4500573"/>
              <a:ext cx="205195" cy="141436"/>
            </a:xfrm>
            <a:custGeom>
              <a:avLst/>
              <a:gdLst/>
              <a:ahLst/>
              <a:cxnLst/>
              <a:rect l="0" t="0" r="0" b="0"/>
              <a:pathLst>
                <a:path w="205195" h="141436">
                  <a:moveTo>
                    <a:pt x="26600" y="71427"/>
                  </a:moveTo>
                  <a:lnTo>
                    <a:pt x="39903" y="71427"/>
                  </a:lnTo>
                  <a:lnTo>
                    <a:pt x="45080" y="68781"/>
                  </a:lnTo>
                  <a:lnTo>
                    <a:pt x="50689" y="65290"/>
                  </a:lnTo>
                  <a:lnTo>
                    <a:pt x="59425" y="62333"/>
                  </a:lnTo>
                  <a:lnTo>
                    <a:pt x="69289" y="56606"/>
                  </a:lnTo>
                  <a:lnTo>
                    <a:pt x="83346" y="53475"/>
                  </a:lnTo>
                  <a:lnTo>
                    <a:pt x="97488" y="46677"/>
                  </a:lnTo>
                  <a:lnTo>
                    <a:pt x="100648" y="45998"/>
                  </a:lnTo>
                  <a:lnTo>
                    <a:pt x="102755" y="44552"/>
                  </a:lnTo>
                  <a:lnTo>
                    <a:pt x="104159" y="42596"/>
                  </a:lnTo>
                  <a:lnTo>
                    <a:pt x="106712" y="37778"/>
                  </a:lnTo>
                  <a:lnTo>
                    <a:pt x="112735" y="29487"/>
                  </a:lnTo>
                  <a:lnTo>
                    <a:pt x="114960" y="20745"/>
                  </a:lnTo>
                  <a:lnTo>
                    <a:pt x="115774" y="10672"/>
                  </a:lnTo>
                  <a:lnTo>
                    <a:pt x="111121" y="4698"/>
                  </a:lnTo>
                  <a:lnTo>
                    <a:pt x="106168" y="2082"/>
                  </a:lnTo>
                  <a:lnTo>
                    <a:pt x="97124" y="265"/>
                  </a:lnTo>
                  <a:lnTo>
                    <a:pt x="68527" y="0"/>
                  </a:lnTo>
                  <a:lnTo>
                    <a:pt x="54678" y="4733"/>
                  </a:lnTo>
                  <a:lnTo>
                    <a:pt x="42747" y="12419"/>
                  </a:lnTo>
                  <a:lnTo>
                    <a:pt x="24121" y="33915"/>
                  </a:lnTo>
                  <a:lnTo>
                    <a:pt x="14584" y="41857"/>
                  </a:lnTo>
                  <a:lnTo>
                    <a:pt x="4630" y="56491"/>
                  </a:lnTo>
                  <a:lnTo>
                    <a:pt x="1239" y="68545"/>
                  </a:lnTo>
                  <a:lnTo>
                    <a:pt x="0" y="90903"/>
                  </a:lnTo>
                  <a:lnTo>
                    <a:pt x="1921" y="94333"/>
                  </a:lnTo>
                  <a:lnTo>
                    <a:pt x="34109" y="126705"/>
                  </a:lnTo>
                  <a:lnTo>
                    <a:pt x="45151" y="130721"/>
                  </a:lnTo>
                  <a:lnTo>
                    <a:pt x="86173" y="141435"/>
                  </a:lnTo>
                  <a:lnTo>
                    <a:pt x="127806" y="133687"/>
                  </a:lnTo>
                  <a:lnTo>
                    <a:pt x="162530" y="118769"/>
                  </a:lnTo>
                  <a:lnTo>
                    <a:pt x="177621" y="109735"/>
                  </a:lnTo>
                  <a:lnTo>
                    <a:pt x="184010" y="107305"/>
                  </a:lnTo>
                  <a:lnTo>
                    <a:pt x="190156" y="102917"/>
                  </a:lnTo>
                  <a:lnTo>
                    <a:pt x="205194" y="803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108"/>
            <p:cNvSpPr/>
            <p:nvPr/>
          </p:nvSpPr>
          <p:spPr>
            <a:xfrm>
              <a:off x="3527226" y="4464854"/>
              <a:ext cx="151806" cy="133922"/>
            </a:xfrm>
            <a:custGeom>
              <a:avLst/>
              <a:gdLst/>
              <a:ahLst/>
              <a:cxnLst/>
              <a:rect l="0" t="0" r="0" b="0"/>
              <a:pathLst>
                <a:path w="151806" h="133922">
                  <a:moveTo>
                    <a:pt x="0" y="62497"/>
                  </a:moveTo>
                  <a:lnTo>
                    <a:pt x="4741" y="62497"/>
                  </a:lnTo>
                  <a:lnTo>
                    <a:pt x="6137" y="61505"/>
                  </a:lnTo>
                  <a:lnTo>
                    <a:pt x="7068" y="59852"/>
                  </a:lnTo>
                  <a:lnTo>
                    <a:pt x="7689" y="57757"/>
                  </a:lnTo>
                  <a:lnTo>
                    <a:pt x="9095" y="56360"/>
                  </a:lnTo>
                  <a:lnTo>
                    <a:pt x="13302" y="54809"/>
                  </a:lnTo>
                  <a:lnTo>
                    <a:pt x="24089" y="52821"/>
                  </a:lnTo>
                  <a:lnTo>
                    <a:pt x="32825" y="47504"/>
                  </a:lnTo>
                  <a:lnTo>
                    <a:pt x="56746" y="37761"/>
                  </a:lnTo>
                  <a:lnTo>
                    <a:pt x="87892" y="10313"/>
                  </a:lnTo>
                  <a:lnTo>
                    <a:pt x="89261" y="394"/>
                  </a:lnTo>
                  <a:lnTo>
                    <a:pt x="68306" y="0"/>
                  </a:lnTo>
                  <a:lnTo>
                    <a:pt x="66373" y="989"/>
                  </a:lnTo>
                  <a:lnTo>
                    <a:pt x="65085" y="2640"/>
                  </a:lnTo>
                  <a:lnTo>
                    <a:pt x="62661" y="7121"/>
                  </a:lnTo>
                  <a:lnTo>
                    <a:pt x="58276" y="12419"/>
                  </a:lnTo>
                  <a:lnTo>
                    <a:pt x="24148" y="38698"/>
                  </a:lnTo>
                  <a:lnTo>
                    <a:pt x="20655" y="47290"/>
                  </a:lnTo>
                  <a:lnTo>
                    <a:pt x="18110" y="56731"/>
                  </a:lnTo>
                  <a:lnTo>
                    <a:pt x="11037" y="70877"/>
                  </a:lnTo>
                  <a:lnTo>
                    <a:pt x="9347" y="87965"/>
                  </a:lnTo>
                  <a:lnTo>
                    <a:pt x="11761" y="96306"/>
                  </a:lnTo>
                  <a:lnTo>
                    <a:pt x="21395" y="109745"/>
                  </a:lnTo>
                  <a:lnTo>
                    <a:pt x="27038" y="113262"/>
                  </a:lnTo>
                  <a:lnTo>
                    <a:pt x="64809" y="128340"/>
                  </a:lnTo>
                  <a:lnTo>
                    <a:pt x="108927" y="133608"/>
                  </a:lnTo>
                  <a:lnTo>
                    <a:pt x="144448" y="133921"/>
                  </a:lnTo>
                  <a:lnTo>
                    <a:pt x="146900" y="132934"/>
                  </a:lnTo>
                  <a:lnTo>
                    <a:pt x="148535" y="131283"/>
                  </a:lnTo>
                  <a:lnTo>
                    <a:pt x="151805" y="1250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109"/>
            <p:cNvSpPr/>
            <p:nvPr/>
          </p:nvSpPr>
          <p:spPr>
            <a:xfrm>
              <a:off x="3187898" y="4447106"/>
              <a:ext cx="250032" cy="133693"/>
            </a:xfrm>
            <a:custGeom>
              <a:avLst/>
              <a:gdLst/>
              <a:ahLst/>
              <a:cxnLst/>
              <a:rect l="0" t="0" r="0" b="0"/>
              <a:pathLst>
                <a:path w="250032" h="133693">
                  <a:moveTo>
                    <a:pt x="0" y="44526"/>
                  </a:moveTo>
                  <a:lnTo>
                    <a:pt x="0" y="36839"/>
                  </a:lnTo>
                  <a:lnTo>
                    <a:pt x="993" y="36425"/>
                  </a:lnTo>
                  <a:lnTo>
                    <a:pt x="29504" y="32965"/>
                  </a:lnTo>
                  <a:lnTo>
                    <a:pt x="39902" y="29466"/>
                  </a:lnTo>
                  <a:lnTo>
                    <a:pt x="80438" y="26831"/>
                  </a:lnTo>
                  <a:lnTo>
                    <a:pt x="92305" y="25748"/>
                  </a:lnTo>
                  <a:lnTo>
                    <a:pt x="135159" y="10420"/>
                  </a:lnTo>
                  <a:lnTo>
                    <a:pt x="151518" y="800"/>
                  </a:lnTo>
                  <a:lnTo>
                    <a:pt x="159325" y="0"/>
                  </a:lnTo>
                  <a:lnTo>
                    <a:pt x="159795" y="951"/>
                  </a:lnTo>
                  <a:lnTo>
                    <a:pt x="160611" y="7577"/>
                  </a:lnTo>
                  <a:lnTo>
                    <a:pt x="154573" y="15693"/>
                  </a:lnTo>
                  <a:lnTo>
                    <a:pt x="153035" y="21129"/>
                  </a:lnTo>
                  <a:lnTo>
                    <a:pt x="151837" y="60816"/>
                  </a:lnTo>
                  <a:lnTo>
                    <a:pt x="160901" y="94034"/>
                  </a:lnTo>
                  <a:lnTo>
                    <a:pt x="166627" y="104726"/>
                  </a:lnTo>
                  <a:lnTo>
                    <a:pt x="169756" y="118037"/>
                  </a:lnTo>
                  <a:lnTo>
                    <a:pt x="171710" y="120323"/>
                  </a:lnTo>
                  <a:lnTo>
                    <a:pt x="174005" y="121846"/>
                  </a:lnTo>
                  <a:lnTo>
                    <a:pt x="175534" y="123854"/>
                  </a:lnTo>
                  <a:lnTo>
                    <a:pt x="178559" y="133692"/>
                  </a:lnTo>
                  <a:lnTo>
                    <a:pt x="178594" y="89169"/>
                  </a:lnTo>
                  <a:lnTo>
                    <a:pt x="178594" y="59408"/>
                  </a:lnTo>
                  <a:lnTo>
                    <a:pt x="179586" y="57425"/>
                  </a:lnTo>
                  <a:lnTo>
                    <a:pt x="181240" y="56102"/>
                  </a:lnTo>
                  <a:lnTo>
                    <a:pt x="183335" y="55220"/>
                  </a:lnTo>
                  <a:lnTo>
                    <a:pt x="184731" y="53639"/>
                  </a:lnTo>
                  <a:lnTo>
                    <a:pt x="186282" y="49238"/>
                  </a:lnTo>
                  <a:lnTo>
                    <a:pt x="187156" y="41182"/>
                  </a:lnTo>
                  <a:lnTo>
                    <a:pt x="188271" y="39320"/>
                  </a:lnTo>
                  <a:lnTo>
                    <a:pt x="190006" y="38079"/>
                  </a:lnTo>
                  <a:lnTo>
                    <a:pt x="192155" y="37252"/>
                  </a:lnTo>
                  <a:lnTo>
                    <a:pt x="193588" y="35708"/>
                  </a:lnTo>
                  <a:lnTo>
                    <a:pt x="195180" y="31347"/>
                  </a:lnTo>
                  <a:lnTo>
                    <a:pt x="196597" y="29787"/>
                  </a:lnTo>
                  <a:lnTo>
                    <a:pt x="200816" y="28055"/>
                  </a:lnTo>
                  <a:lnTo>
                    <a:pt x="202339" y="28584"/>
                  </a:lnTo>
                  <a:lnTo>
                    <a:pt x="203354" y="29929"/>
                  </a:lnTo>
                  <a:lnTo>
                    <a:pt x="204030" y="31819"/>
                  </a:lnTo>
                  <a:lnTo>
                    <a:pt x="206465" y="33078"/>
                  </a:lnTo>
                  <a:lnTo>
                    <a:pt x="218382" y="35842"/>
                  </a:lnTo>
                  <a:lnTo>
                    <a:pt x="229629" y="41513"/>
                  </a:lnTo>
                  <a:lnTo>
                    <a:pt x="243105" y="44626"/>
                  </a:lnTo>
                  <a:lnTo>
                    <a:pt x="245414" y="46577"/>
                  </a:lnTo>
                  <a:lnTo>
                    <a:pt x="250031" y="53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110"/>
            <p:cNvSpPr/>
            <p:nvPr/>
          </p:nvSpPr>
          <p:spPr>
            <a:xfrm>
              <a:off x="3223617" y="4348757"/>
              <a:ext cx="8931" cy="232173"/>
            </a:xfrm>
            <a:custGeom>
              <a:avLst/>
              <a:gdLst/>
              <a:ahLst/>
              <a:cxnLst/>
              <a:rect l="0" t="0" r="0" b="0"/>
              <a:pathLst>
                <a:path w="8931" h="232173">
                  <a:moveTo>
                    <a:pt x="0" y="0"/>
                  </a:moveTo>
                  <a:lnTo>
                    <a:pt x="0" y="40127"/>
                  </a:lnTo>
                  <a:lnTo>
                    <a:pt x="0" y="80452"/>
                  </a:lnTo>
                  <a:lnTo>
                    <a:pt x="0" y="123162"/>
                  </a:lnTo>
                  <a:lnTo>
                    <a:pt x="0" y="166580"/>
                  </a:lnTo>
                  <a:lnTo>
                    <a:pt x="992" y="190479"/>
                  </a:lnTo>
                  <a:lnTo>
                    <a:pt x="8930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111"/>
            <p:cNvSpPr/>
            <p:nvPr/>
          </p:nvSpPr>
          <p:spPr>
            <a:xfrm>
              <a:off x="3018234" y="4451217"/>
              <a:ext cx="88875" cy="165274"/>
            </a:xfrm>
            <a:custGeom>
              <a:avLst/>
              <a:gdLst/>
              <a:ahLst/>
              <a:cxnLst/>
              <a:rect l="0" t="0" r="0" b="0"/>
              <a:pathLst>
                <a:path w="88875" h="165274">
                  <a:moveTo>
                    <a:pt x="17860" y="31486"/>
                  </a:moveTo>
                  <a:lnTo>
                    <a:pt x="13119" y="36227"/>
                  </a:lnTo>
                  <a:lnTo>
                    <a:pt x="10791" y="41199"/>
                  </a:lnTo>
                  <a:lnTo>
                    <a:pt x="6298" y="83208"/>
                  </a:lnTo>
                  <a:lnTo>
                    <a:pt x="2799" y="91184"/>
                  </a:lnTo>
                  <a:lnTo>
                    <a:pt x="109" y="128100"/>
                  </a:lnTo>
                  <a:lnTo>
                    <a:pt x="2695" y="136603"/>
                  </a:lnTo>
                  <a:lnTo>
                    <a:pt x="15450" y="156322"/>
                  </a:lnTo>
                  <a:lnTo>
                    <a:pt x="16253" y="159359"/>
                  </a:lnTo>
                  <a:lnTo>
                    <a:pt x="18773" y="161383"/>
                  </a:lnTo>
                  <a:lnTo>
                    <a:pt x="30808" y="164232"/>
                  </a:lnTo>
                  <a:lnTo>
                    <a:pt x="47371" y="165273"/>
                  </a:lnTo>
                  <a:lnTo>
                    <a:pt x="61220" y="160644"/>
                  </a:lnTo>
                  <a:lnTo>
                    <a:pt x="73151" y="152988"/>
                  </a:lnTo>
                  <a:lnTo>
                    <a:pt x="77160" y="147334"/>
                  </a:lnTo>
                  <a:lnTo>
                    <a:pt x="87153" y="119977"/>
                  </a:lnTo>
                  <a:lnTo>
                    <a:pt x="88874" y="96811"/>
                  </a:lnTo>
                  <a:lnTo>
                    <a:pt x="80178" y="53324"/>
                  </a:lnTo>
                  <a:lnTo>
                    <a:pt x="65207" y="20399"/>
                  </a:lnTo>
                  <a:lnTo>
                    <a:pt x="59408" y="12337"/>
                  </a:lnTo>
                  <a:lnTo>
                    <a:pt x="53523" y="8092"/>
                  </a:lnTo>
                  <a:lnTo>
                    <a:pt x="32552" y="0"/>
                  </a:lnTo>
                  <a:lnTo>
                    <a:pt x="15250" y="3882"/>
                  </a:lnTo>
                  <a:lnTo>
                    <a:pt x="13143" y="5145"/>
                  </a:lnTo>
                  <a:lnTo>
                    <a:pt x="11739" y="6980"/>
                  </a:lnTo>
                  <a:lnTo>
                    <a:pt x="9186" y="11665"/>
                  </a:lnTo>
                  <a:lnTo>
                    <a:pt x="3163" y="19879"/>
                  </a:lnTo>
                  <a:lnTo>
                    <a:pt x="938" y="28598"/>
                  </a:lnTo>
                  <a:lnTo>
                    <a:pt x="0" y="493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112"/>
            <p:cNvSpPr/>
            <p:nvPr/>
          </p:nvSpPr>
          <p:spPr>
            <a:xfrm>
              <a:off x="2687836" y="4348757"/>
              <a:ext cx="223243" cy="249910"/>
            </a:xfrm>
            <a:custGeom>
              <a:avLst/>
              <a:gdLst/>
              <a:ahLst/>
              <a:cxnLst/>
              <a:rect l="0" t="0" r="0" b="0"/>
              <a:pathLst>
                <a:path w="223243" h="249910">
                  <a:moveTo>
                    <a:pt x="0" y="17860"/>
                  </a:moveTo>
                  <a:lnTo>
                    <a:pt x="0" y="25548"/>
                  </a:lnTo>
                  <a:lnTo>
                    <a:pt x="33765" y="66685"/>
                  </a:lnTo>
                  <a:lnTo>
                    <a:pt x="64604" y="107227"/>
                  </a:lnTo>
                  <a:lnTo>
                    <a:pt x="96613" y="148833"/>
                  </a:lnTo>
                  <a:lnTo>
                    <a:pt x="127907" y="190500"/>
                  </a:lnTo>
                  <a:lnTo>
                    <a:pt x="163675" y="234994"/>
                  </a:lnTo>
                  <a:lnTo>
                    <a:pt x="169648" y="238387"/>
                  </a:lnTo>
                  <a:lnTo>
                    <a:pt x="175610" y="240888"/>
                  </a:lnTo>
                  <a:lnTo>
                    <a:pt x="185758" y="248632"/>
                  </a:lnTo>
                  <a:lnTo>
                    <a:pt x="191741" y="249617"/>
                  </a:lnTo>
                  <a:lnTo>
                    <a:pt x="199797" y="249909"/>
                  </a:lnTo>
                  <a:lnTo>
                    <a:pt x="201659" y="248958"/>
                  </a:lnTo>
                  <a:lnTo>
                    <a:pt x="202900" y="247331"/>
                  </a:lnTo>
                  <a:lnTo>
                    <a:pt x="204280" y="242879"/>
                  </a:lnTo>
                  <a:lnTo>
                    <a:pt x="204892" y="237592"/>
                  </a:lnTo>
                  <a:lnTo>
                    <a:pt x="206048" y="235785"/>
                  </a:lnTo>
                  <a:lnTo>
                    <a:pt x="207811" y="234581"/>
                  </a:lnTo>
                  <a:lnTo>
                    <a:pt x="209978" y="233778"/>
                  </a:lnTo>
                  <a:lnTo>
                    <a:pt x="211423" y="232251"/>
                  </a:lnTo>
                  <a:lnTo>
                    <a:pt x="213028" y="227907"/>
                  </a:lnTo>
                  <a:lnTo>
                    <a:pt x="214298" y="186725"/>
                  </a:lnTo>
                  <a:lnTo>
                    <a:pt x="214312" y="146005"/>
                  </a:lnTo>
                  <a:lnTo>
                    <a:pt x="214312" y="106992"/>
                  </a:lnTo>
                  <a:lnTo>
                    <a:pt x="214312" y="65475"/>
                  </a:lnTo>
                  <a:lnTo>
                    <a:pt x="214312" y="20911"/>
                  </a:lnTo>
                  <a:lnTo>
                    <a:pt x="214312" y="14023"/>
                  </a:lnTo>
                  <a:lnTo>
                    <a:pt x="216958" y="8548"/>
                  </a:lnTo>
                  <a:lnTo>
                    <a:pt x="22324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113"/>
            <p:cNvSpPr/>
            <p:nvPr/>
          </p:nvSpPr>
          <p:spPr>
            <a:xfrm>
              <a:off x="2696766" y="4393406"/>
              <a:ext cx="8930" cy="214313"/>
            </a:xfrm>
            <a:custGeom>
              <a:avLst/>
              <a:gdLst/>
              <a:ahLst/>
              <a:cxnLst/>
              <a:rect l="0" t="0" r="0" b="0"/>
              <a:pathLst>
                <a:path w="8930" h="214313">
                  <a:moveTo>
                    <a:pt x="0" y="0"/>
                  </a:moveTo>
                  <a:lnTo>
                    <a:pt x="0" y="39902"/>
                  </a:lnTo>
                  <a:lnTo>
                    <a:pt x="0" y="80438"/>
                  </a:lnTo>
                  <a:lnTo>
                    <a:pt x="0" y="123160"/>
                  </a:lnTo>
                  <a:lnTo>
                    <a:pt x="0" y="166579"/>
                  </a:lnTo>
                  <a:lnTo>
                    <a:pt x="992" y="184342"/>
                  </a:lnTo>
                  <a:lnTo>
                    <a:pt x="8929" y="2143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114"/>
            <p:cNvSpPr/>
            <p:nvPr/>
          </p:nvSpPr>
          <p:spPr>
            <a:xfrm>
              <a:off x="2312789" y="4500562"/>
              <a:ext cx="187525" cy="17858"/>
            </a:xfrm>
            <a:custGeom>
              <a:avLst/>
              <a:gdLst/>
              <a:ahLst/>
              <a:cxnLst/>
              <a:rect l="0" t="0" r="0" b="0"/>
              <a:pathLst>
                <a:path w="187525" h="17858">
                  <a:moveTo>
                    <a:pt x="0" y="0"/>
                  </a:moveTo>
                  <a:lnTo>
                    <a:pt x="4741" y="4741"/>
                  </a:lnTo>
                  <a:lnTo>
                    <a:pt x="9714" y="7068"/>
                  </a:lnTo>
                  <a:lnTo>
                    <a:pt x="53831" y="17260"/>
                  </a:lnTo>
                  <a:lnTo>
                    <a:pt x="95265" y="17824"/>
                  </a:lnTo>
                  <a:lnTo>
                    <a:pt x="135711" y="17857"/>
                  </a:lnTo>
                  <a:lnTo>
                    <a:pt x="147297" y="15212"/>
                  </a:lnTo>
                  <a:lnTo>
                    <a:pt x="156747" y="11722"/>
                  </a:lnTo>
                  <a:lnTo>
                    <a:pt x="187524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115"/>
            <p:cNvSpPr/>
            <p:nvPr/>
          </p:nvSpPr>
          <p:spPr>
            <a:xfrm>
              <a:off x="2366476" y="4331007"/>
              <a:ext cx="35611" cy="276712"/>
            </a:xfrm>
            <a:custGeom>
              <a:avLst/>
              <a:gdLst/>
              <a:ahLst/>
              <a:cxnLst/>
              <a:rect l="0" t="0" r="0" b="0"/>
              <a:pathLst>
                <a:path w="35611" h="276712">
                  <a:moveTo>
                    <a:pt x="8821" y="8821"/>
                  </a:moveTo>
                  <a:lnTo>
                    <a:pt x="0" y="0"/>
                  </a:lnTo>
                  <a:lnTo>
                    <a:pt x="4664" y="4664"/>
                  </a:lnTo>
                  <a:lnTo>
                    <a:pt x="6973" y="9619"/>
                  </a:lnTo>
                  <a:lnTo>
                    <a:pt x="16477" y="51029"/>
                  </a:lnTo>
                  <a:lnTo>
                    <a:pt x="17676" y="92196"/>
                  </a:lnTo>
                  <a:lnTo>
                    <a:pt x="18736" y="134023"/>
                  </a:lnTo>
                  <a:lnTo>
                    <a:pt x="25852" y="173279"/>
                  </a:lnTo>
                  <a:lnTo>
                    <a:pt x="27600" y="216331"/>
                  </a:lnTo>
                  <a:lnTo>
                    <a:pt x="34359" y="242094"/>
                  </a:lnTo>
                  <a:lnTo>
                    <a:pt x="26779" y="276065"/>
                  </a:lnTo>
                  <a:lnTo>
                    <a:pt x="35610" y="2767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116"/>
            <p:cNvSpPr/>
            <p:nvPr/>
          </p:nvSpPr>
          <p:spPr>
            <a:xfrm>
              <a:off x="2286000" y="4384476"/>
              <a:ext cx="160735" cy="250032"/>
            </a:xfrm>
            <a:custGeom>
              <a:avLst/>
              <a:gdLst/>
              <a:ahLst/>
              <a:cxnLst/>
              <a:rect l="0" t="0" r="0" b="0"/>
              <a:pathLst>
                <a:path w="160735" h="250032">
                  <a:moveTo>
                    <a:pt x="160734" y="0"/>
                  </a:moveTo>
                  <a:lnTo>
                    <a:pt x="153046" y="0"/>
                  </a:lnTo>
                  <a:lnTo>
                    <a:pt x="152632" y="993"/>
                  </a:lnTo>
                  <a:lnTo>
                    <a:pt x="150834" y="15814"/>
                  </a:lnTo>
                  <a:lnTo>
                    <a:pt x="145674" y="24089"/>
                  </a:lnTo>
                  <a:lnTo>
                    <a:pt x="142712" y="32825"/>
                  </a:lnTo>
                  <a:lnTo>
                    <a:pt x="116031" y="73534"/>
                  </a:lnTo>
                  <a:lnTo>
                    <a:pt x="91154" y="114409"/>
                  </a:lnTo>
                  <a:lnTo>
                    <a:pt x="60881" y="157660"/>
                  </a:lnTo>
                  <a:lnTo>
                    <a:pt x="31664" y="193288"/>
                  </a:lnTo>
                  <a:lnTo>
                    <a:pt x="20088" y="225472"/>
                  </a:lnTo>
                  <a:lnTo>
                    <a:pt x="11427" y="240367"/>
                  </a:lnTo>
                  <a:lnTo>
                    <a:pt x="10595" y="243588"/>
                  </a:lnTo>
                  <a:lnTo>
                    <a:pt x="9048" y="245736"/>
                  </a:lnTo>
                  <a:lnTo>
                    <a:pt x="7024" y="247168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117"/>
            <p:cNvSpPr/>
            <p:nvPr/>
          </p:nvSpPr>
          <p:spPr>
            <a:xfrm>
              <a:off x="2241351" y="4384476"/>
              <a:ext cx="205384" cy="223243"/>
            </a:xfrm>
            <a:custGeom>
              <a:avLst/>
              <a:gdLst/>
              <a:ahLst/>
              <a:cxnLst/>
              <a:rect l="0" t="0" r="0" b="0"/>
              <a:pathLst>
                <a:path w="205384" h="223243">
                  <a:moveTo>
                    <a:pt x="0" y="0"/>
                  </a:moveTo>
                  <a:lnTo>
                    <a:pt x="0" y="12429"/>
                  </a:lnTo>
                  <a:lnTo>
                    <a:pt x="993" y="14240"/>
                  </a:lnTo>
                  <a:lnTo>
                    <a:pt x="2646" y="15446"/>
                  </a:lnTo>
                  <a:lnTo>
                    <a:pt x="4741" y="16250"/>
                  </a:lnTo>
                  <a:lnTo>
                    <a:pt x="6137" y="17779"/>
                  </a:lnTo>
                  <a:lnTo>
                    <a:pt x="11024" y="27361"/>
                  </a:lnTo>
                  <a:lnTo>
                    <a:pt x="21250" y="38809"/>
                  </a:lnTo>
                  <a:lnTo>
                    <a:pt x="24328" y="47345"/>
                  </a:lnTo>
                  <a:lnTo>
                    <a:pt x="25148" y="52399"/>
                  </a:lnTo>
                  <a:lnTo>
                    <a:pt x="27680" y="56761"/>
                  </a:lnTo>
                  <a:lnTo>
                    <a:pt x="65041" y="100273"/>
                  </a:lnTo>
                  <a:lnTo>
                    <a:pt x="107774" y="140834"/>
                  </a:lnTo>
                  <a:lnTo>
                    <a:pt x="148669" y="175703"/>
                  </a:lnTo>
                  <a:lnTo>
                    <a:pt x="174689" y="200507"/>
                  </a:lnTo>
                  <a:lnTo>
                    <a:pt x="190378" y="209482"/>
                  </a:lnTo>
                  <a:lnTo>
                    <a:pt x="193754" y="214812"/>
                  </a:lnTo>
                  <a:lnTo>
                    <a:pt x="194653" y="217621"/>
                  </a:lnTo>
                  <a:lnTo>
                    <a:pt x="196246" y="219495"/>
                  </a:lnTo>
                  <a:lnTo>
                    <a:pt x="205383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32318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r>
              <a:rPr lang="fr-CA" dirty="0" smtClean="0"/>
              <a:t>Des Autochtones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Au Canada, il constitue trois groupes principaux d’Autochtones:</a:t>
            </a:r>
          </a:p>
          <a:p>
            <a:endParaRPr lang="fr-CA" dirty="0" smtClean="0"/>
          </a:p>
          <a:p>
            <a:pPr lvl="3"/>
            <a:r>
              <a:rPr lang="fr-CA" dirty="0" smtClean="0"/>
              <a:t>1. Inuits: Les Autochtones au nord de limite forestière</a:t>
            </a:r>
          </a:p>
          <a:p>
            <a:pPr lvl="3"/>
            <a:r>
              <a:rPr lang="fr-CA" dirty="0" smtClean="0"/>
              <a:t>2. Premières Nations: Tous autres groupes partout le 			 Canada</a:t>
            </a:r>
          </a:p>
          <a:p>
            <a:pPr lvl="3"/>
            <a:r>
              <a:rPr lang="fr-CA" dirty="0" smtClean="0"/>
              <a:t>3. Métis: Les enfants de mères autochtones et pères 	    européens</a:t>
            </a:r>
          </a:p>
          <a:p>
            <a:pPr lvl="3"/>
            <a:endParaRPr lang="fr-CA" dirty="0"/>
          </a:p>
          <a:p>
            <a:pPr lvl="3"/>
            <a:endParaRPr lang="fr-CA" dirty="0" smtClean="0"/>
          </a:p>
          <a:p>
            <a:pPr lvl="3"/>
            <a:r>
              <a:rPr lang="fr-CA" dirty="0" smtClean="0"/>
              <a:t>Voir p. 26 et 27 du texte pour un liste plus compréhensif!</a:t>
            </a:r>
            <a:endParaRPr lang="fr-CA" dirty="0"/>
          </a:p>
          <a:p>
            <a:pPr marL="841248" lvl="3" indent="0">
              <a:buNone/>
            </a:pPr>
            <a:endParaRPr lang="fr-CA" dirty="0" smtClean="0"/>
          </a:p>
          <a:p>
            <a:pPr marL="841248" lvl="3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068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CA" sz="1800" dirty="0" smtClean="0">
              <a:hlinkClick r:id="rId2"/>
            </a:endParaRPr>
          </a:p>
          <a:p>
            <a:pPr marL="0" indent="0" algn="ctr">
              <a:buNone/>
            </a:pPr>
            <a:endParaRPr lang="fr-CA" sz="1800" dirty="0" smtClean="0">
              <a:hlinkClick r:id="rId2"/>
            </a:endParaRPr>
          </a:p>
          <a:p>
            <a:pPr algn="ctr"/>
            <a:endParaRPr lang="fr-CA" sz="1800" dirty="0">
              <a:hlinkClick r:id="rId2"/>
            </a:endParaRPr>
          </a:p>
          <a:p>
            <a:pPr algn="ctr"/>
            <a:endParaRPr lang="fr-CA" sz="1800" dirty="0" smtClean="0">
              <a:hlinkClick r:id="rId2"/>
            </a:endParaRPr>
          </a:p>
          <a:p>
            <a:pPr algn="ctr"/>
            <a:endParaRPr lang="fr-CA" sz="1800" dirty="0">
              <a:hlinkClick r:id="rId2"/>
            </a:endParaRPr>
          </a:p>
          <a:p>
            <a:pPr algn="ctr"/>
            <a:endParaRPr lang="fr-CA" sz="1800" dirty="0" smtClean="0">
              <a:hlinkClick r:id="rId2"/>
            </a:endParaRPr>
          </a:p>
          <a:p>
            <a:pPr algn="ctr"/>
            <a:r>
              <a:rPr lang="fr-CA" sz="1800" dirty="0" smtClean="0">
                <a:hlinkClick r:id="rId2"/>
              </a:rPr>
              <a:t>https</a:t>
            </a:r>
            <a:r>
              <a:rPr lang="fr-CA" sz="1800" dirty="0">
                <a:hlinkClick r:id="rId2"/>
              </a:rPr>
              <a:t>://</a:t>
            </a:r>
            <a:r>
              <a:rPr lang="fr-CA" sz="1800" dirty="0" smtClean="0">
                <a:hlinkClick r:id="rId2"/>
              </a:rPr>
              <a:t>www.youtube.com/watch?v=lh_ZVwsvYl4</a:t>
            </a:r>
            <a:endParaRPr lang="fr-CA" sz="1800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025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b="1" dirty="0" smtClean="0"/>
          </a:p>
          <a:p>
            <a:pPr algn="ctr"/>
            <a:r>
              <a:rPr lang="fr-CA" b="1" dirty="0" smtClean="0"/>
              <a:t>Fait la feuille travail « Des Autochtones »</a:t>
            </a:r>
            <a:endParaRPr lang="fr-CA" b="1" dirty="0"/>
          </a:p>
          <a:p>
            <a:pPr algn="ctr"/>
            <a:endParaRPr lang="fr-CA" b="1" dirty="0" smtClean="0"/>
          </a:p>
          <a:p>
            <a:pPr algn="ctr"/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42343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/>
          <a:lstStyle/>
          <a:p>
            <a:r>
              <a:rPr lang="fr-CA" dirty="0" smtClean="0"/>
              <a:t>Les Européens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77" y="1709009"/>
            <a:ext cx="8183880" cy="4187952"/>
          </a:xfrm>
        </p:spPr>
        <p:txBody>
          <a:bodyPr/>
          <a:lstStyle/>
          <a:p>
            <a:r>
              <a:rPr lang="fr-CA" dirty="0" smtClean="0"/>
              <a:t>Aux années 1700, les Européens commençaient à développer </a:t>
            </a:r>
            <a:r>
              <a:rPr lang="fr-CA" u="sng" dirty="0" smtClean="0"/>
              <a:t>l’économie industrielle</a:t>
            </a:r>
            <a:r>
              <a:rPr lang="fr-CA" dirty="0" smtClean="0"/>
              <a:t>.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Même si on utilisait des outils simples, des machines simple étaient développées dans les usines.</a:t>
            </a:r>
          </a:p>
          <a:p>
            <a:endParaRPr lang="fr-CA" dirty="0"/>
          </a:p>
          <a:p>
            <a:r>
              <a:rPr lang="fr-CA" dirty="0" smtClean="0"/>
              <a:t>Ex:</a:t>
            </a:r>
            <a:endParaRPr lang="fr-CA" dirty="0"/>
          </a:p>
        </p:txBody>
      </p:sp>
      <p:sp>
        <p:nvSpPr>
          <p:cNvPr id="4" name="AutoShape 2" descr="Image result for old fashioned rake"/>
          <p:cNvSpPr>
            <a:spLocks noChangeAspect="1" noChangeArrowheads="1"/>
          </p:cNvSpPr>
          <p:nvPr/>
        </p:nvSpPr>
        <p:spPr bwMode="auto">
          <a:xfrm>
            <a:off x="155575" y="-3170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4" descr="Image result for old fashioned ra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AutoShape 8" descr="Image result for old fashioned rake"/>
          <p:cNvSpPr>
            <a:spLocks noChangeAspect="1" noChangeArrowheads="1"/>
          </p:cNvSpPr>
          <p:nvPr/>
        </p:nvSpPr>
        <p:spPr bwMode="auto">
          <a:xfrm>
            <a:off x="469908" y="19709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" name="Picture 10" descr="Image result for old fashioned ra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921151"/>
            <a:ext cx="257596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2" descr="Image result for old fashioned rak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8" name="Picture 14" descr="Image result for old fashioned ra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785" y="4869160"/>
            <a:ext cx="2088232" cy="156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1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CA" b="1" dirty="0" smtClean="0"/>
          </a:p>
          <a:p>
            <a:pPr algn="ctr"/>
            <a:endParaRPr lang="fr-CA" b="1" dirty="0"/>
          </a:p>
          <a:p>
            <a:pPr algn="ctr"/>
            <a:endParaRPr lang="fr-CA" b="1" dirty="0" smtClean="0"/>
          </a:p>
          <a:p>
            <a:pPr algn="ctr"/>
            <a:endParaRPr lang="fr-CA" b="1" dirty="0"/>
          </a:p>
          <a:p>
            <a:pPr algn="ctr"/>
            <a:r>
              <a:rPr lang="fr-CA" b="1" dirty="0" smtClean="0"/>
              <a:t>Fait </a:t>
            </a:r>
            <a:r>
              <a:rPr lang="fr-CA" b="1" dirty="0"/>
              <a:t>l’étude en cas de «Sous la Loupe: Trois ressources importantes»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91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pPr marL="0" indent="0">
              <a:buNone/>
            </a:pPr>
            <a:endParaRPr lang="fr-CA" dirty="0" smtClean="0"/>
          </a:p>
          <a:p>
            <a:r>
              <a:rPr lang="fr-CA" b="1" dirty="0"/>
              <a:t>I</a:t>
            </a:r>
            <a:r>
              <a:rPr lang="fr-CA" b="1" dirty="0" smtClean="0"/>
              <a:t>l faut faire un tableau de l’économie, la production, et la distribution des Européens.</a:t>
            </a:r>
            <a:endParaRPr lang="fr-CA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07683"/>
              </p:ext>
            </p:extLst>
          </p:nvPr>
        </p:nvGraphicFramePr>
        <p:xfrm>
          <a:off x="611560" y="3429000"/>
          <a:ext cx="7992888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Besoin/désire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Production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Distribution</a:t>
                      </a:r>
                      <a:endParaRPr lang="fr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Européens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 smtClean="0"/>
                    </a:p>
                    <a:p>
                      <a:endParaRPr lang="fr-CA" dirty="0" smtClean="0"/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" name="SMARTInkShape-Group1"/>
          <p:cNvGrpSpPr/>
          <p:nvPr/>
        </p:nvGrpSpPr>
        <p:grpSpPr>
          <a:xfrm>
            <a:off x="2725375" y="3804046"/>
            <a:ext cx="1551946" cy="258962"/>
            <a:chOff x="2725375" y="3804046"/>
            <a:chExt cx="1551946" cy="258962"/>
          </a:xfrm>
        </p:grpSpPr>
        <p:sp>
          <p:nvSpPr>
            <p:cNvPr id="4" name="SMARTInkShape-1"/>
            <p:cNvSpPr/>
            <p:nvPr/>
          </p:nvSpPr>
          <p:spPr>
            <a:xfrm>
              <a:off x="2725375" y="3804046"/>
              <a:ext cx="16040" cy="205384"/>
            </a:xfrm>
            <a:custGeom>
              <a:avLst/>
              <a:gdLst/>
              <a:ahLst/>
              <a:cxnLst/>
              <a:rect l="0" t="0" r="0" b="0"/>
              <a:pathLst>
                <a:path w="16040" h="205384">
                  <a:moveTo>
                    <a:pt x="16039" y="0"/>
                  </a:moveTo>
                  <a:lnTo>
                    <a:pt x="8351" y="0"/>
                  </a:lnTo>
                  <a:lnTo>
                    <a:pt x="7182" y="43507"/>
                  </a:lnTo>
                  <a:lnTo>
                    <a:pt x="7123" y="86720"/>
                  </a:lnTo>
                  <a:lnTo>
                    <a:pt x="2372" y="129248"/>
                  </a:lnTo>
                  <a:lnTo>
                    <a:pt x="0" y="162600"/>
                  </a:lnTo>
                  <a:lnTo>
                    <a:pt x="7109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2"/>
            <p:cNvSpPr/>
            <p:nvPr/>
          </p:nvSpPr>
          <p:spPr>
            <a:xfrm>
              <a:off x="2786063" y="3918031"/>
              <a:ext cx="116086" cy="98555"/>
            </a:xfrm>
            <a:custGeom>
              <a:avLst/>
              <a:gdLst/>
              <a:ahLst/>
              <a:cxnLst/>
              <a:rect l="0" t="0" r="0" b="0"/>
              <a:pathLst>
                <a:path w="116086" h="98555">
                  <a:moveTo>
                    <a:pt x="0" y="19961"/>
                  </a:moveTo>
                  <a:lnTo>
                    <a:pt x="4740" y="24702"/>
                  </a:lnTo>
                  <a:lnTo>
                    <a:pt x="21909" y="32390"/>
                  </a:lnTo>
                  <a:lnTo>
                    <a:pt x="28496" y="32216"/>
                  </a:lnTo>
                  <a:lnTo>
                    <a:pt x="41107" y="26731"/>
                  </a:lnTo>
                  <a:lnTo>
                    <a:pt x="59363" y="12486"/>
                  </a:lnTo>
                  <a:lnTo>
                    <a:pt x="60411" y="8032"/>
                  </a:lnTo>
                  <a:lnTo>
                    <a:pt x="58133" y="4071"/>
                  </a:lnTo>
                  <a:lnTo>
                    <a:pt x="53638" y="438"/>
                  </a:lnTo>
                  <a:lnTo>
                    <a:pt x="48657" y="0"/>
                  </a:lnTo>
                  <a:lnTo>
                    <a:pt x="37831" y="4806"/>
                  </a:lnTo>
                  <a:lnTo>
                    <a:pt x="20579" y="18668"/>
                  </a:lnTo>
                  <a:lnTo>
                    <a:pt x="7640" y="40083"/>
                  </a:lnTo>
                  <a:lnTo>
                    <a:pt x="6041" y="56686"/>
                  </a:lnTo>
                  <a:lnTo>
                    <a:pt x="7004" y="65280"/>
                  </a:lnTo>
                  <a:lnTo>
                    <a:pt x="16011" y="80121"/>
                  </a:lnTo>
                  <a:lnTo>
                    <a:pt x="22580" y="86857"/>
                  </a:lnTo>
                  <a:lnTo>
                    <a:pt x="43108" y="94341"/>
                  </a:lnTo>
                  <a:lnTo>
                    <a:pt x="79910" y="98554"/>
                  </a:lnTo>
                  <a:lnTo>
                    <a:pt x="116085" y="913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3"/>
            <p:cNvSpPr/>
            <p:nvPr/>
          </p:nvSpPr>
          <p:spPr>
            <a:xfrm>
              <a:off x="2964841" y="3884414"/>
              <a:ext cx="97625" cy="116084"/>
            </a:xfrm>
            <a:custGeom>
              <a:avLst/>
              <a:gdLst/>
              <a:ahLst/>
              <a:cxnLst/>
              <a:rect l="0" t="0" r="0" b="0"/>
              <a:pathLst>
                <a:path w="97625" h="116084">
                  <a:moveTo>
                    <a:pt x="53393" y="0"/>
                  </a:moveTo>
                  <a:lnTo>
                    <a:pt x="18583" y="0"/>
                  </a:lnTo>
                  <a:lnTo>
                    <a:pt x="10471" y="2646"/>
                  </a:lnTo>
                  <a:lnTo>
                    <a:pt x="1920" y="7688"/>
                  </a:lnTo>
                  <a:lnTo>
                    <a:pt x="1219" y="9094"/>
                  </a:lnTo>
                  <a:lnTo>
                    <a:pt x="0" y="21250"/>
                  </a:lnTo>
                  <a:lnTo>
                    <a:pt x="931" y="23096"/>
                  </a:lnTo>
                  <a:lnTo>
                    <a:pt x="2543" y="24327"/>
                  </a:lnTo>
                  <a:lnTo>
                    <a:pt x="21194" y="33594"/>
                  </a:lnTo>
                  <a:lnTo>
                    <a:pt x="64592" y="59554"/>
                  </a:lnTo>
                  <a:lnTo>
                    <a:pt x="93288" y="84585"/>
                  </a:lnTo>
                  <a:lnTo>
                    <a:pt x="95929" y="89848"/>
                  </a:lnTo>
                  <a:lnTo>
                    <a:pt x="97624" y="101312"/>
                  </a:lnTo>
                  <a:lnTo>
                    <a:pt x="96771" y="103260"/>
                  </a:lnTo>
                  <a:lnTo>
                    <a:pt x="95210" y="104559"/>
                  </a:lnTo>
                  <a:lnTo>
                    <a:pt x="90830" y="106994"/>
                  </a:lnTo>
                  <a:lnTo>
                    <a:pt x="82786" y="112951"/>
                  </a:lnTo>
                  <a:lnTo>
                    <a:pt x="74118" y="115157"/>
                  </a:lnTo>
                  <a:lnTo>
                    <a:pt x="37297" y="116083"/>
                  </a:lnTo>
                  <a:lnTo>
                    <a:pt x="28000" y="108397"/>
                  </a:lnTo>
                  <a:lnTo>
                    <a:pt x="17674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4"/>
            <p:cNvSpPr/>
            <p:nvPr/>
          </p:nvSpPr>
          <p:spPr>
            <a:xfrm>
              <a:off x="3188056" y="3893376"/>
              <a:ext cx="124859" cy="98195"/>
            </a:xfrm>
            <a:custGeom>
              <a:avLst/>
              <a:gdLst/>
              <a:ahLst/>
              <a:cxnLst/>
              <a:rect l="0" t="0" r="0" b="0"/>
              <a:pathLst>
                <a:path w="124859" h="98195">
                  <a:moveTo>
                    <a:pt x="98069" y="8897"/>
                  </a:moveTo>
                  <a:lnTo>
                    <a:pt x="98069" y="4157"/>
                  </a:lnTo>
                  <a:lnTo>
                    <a:pt x="97076" y="2760"/>
                  </a:lnTo>
                  <a:lnTo>
                    <a:pt x="95423" y="1829"/>
                  </a:lnTo>
                  <a:lnTo>
                    <a:pt x="88975" y="213"/>
                  </a:lnTo>
                  <a:lnTo>
                    <a:pt x="81560" y="0"/>
                  </a:lnTo>
                  <a:lnTo>
                    <a:pt x="53792" y="10993"/>
                  </a:lnTo>
                  <a:lnTo>
                    <a:pt x="15099" y="38699"/>
                  </a:lnTo>
                  <a:lnTo>
                    <a:pt x="5906" y="52344"/>
                  </a:lnTo>
                  <a:lnTo>
                    <a:pt x="1639" y="64214"/>
                  </a:lnTo>
                  <a:lnTo>
                    <a:pt x="0" y="83203"/>
                  </a:lnTo>
                  <a:lnTo>
                    <a:pt x="1931" y="86216"/>
                  </a:lnTo>
                  <a:lnTo>
                    <a:pt x="9370" y="92209"/>
                  </a:lnTo>
                  <a:lnTo>
                    <a:pt x="16645" y="95534"/>
                  </a:lnTo>
                  <a:lnTo>
                    <a:pt x="35468" y="97960"/>
                  </a:lnTo>
                  <a:lnTo>
                    <a:pt x="52189" y="98148"/>
                  </a:lnTo>
                  <a:lnTo>
                    <a:pt x="55576" y="97171"/>
                  </a:lnTo>
                  <a:lnTo>
                    <a:pt x="57834" y="95527"/>
                  </a:lnTo>
                  <a:lnTo>
                    <a:pt x="77678" y="71335"/>
                  </a:lnTo>
                  <a:lnTo>
                    <a:pt x="80868" y="56513"/>
                  </a:lnTo>
                  <a:lnTo>
                    <a:pt x="87211" y="44614"/>
                  </a:lnTo>
                  <a:lnTo>
                    <a:pt x="89106" y="22539"/>
                  </a:lnTo>
                  <a:lnTo>
                    <a:pt x="90109" y="20968"/>
                  </a:lnTo>
                  <a:lnTo>
                    <a:pt x="91770" y="19921"/>
                  </a:lnTo>
                  <a:lnTo>
                    <a:pt x="96825" y="18240"/>
                  </a:lnTo>
                  <a:lnTo>
                    <a:pt x="97239" y="19095"/>
                  </a:lnTo>
                  <a:lnTo>
                    <a:pt x="99059" y="50651"/>
                  </a:lnTo>
                  <a:lnTo>
                    <a:pt x="105136" y="62491"/>
                  </a:lnTo>
                  <a:lnTo>
                    <a:pt x="107746" y="77360"/>
                  </a:lnTo>
                  <a:lnTo>
                    <a:pt x="114018" y="89265"/>
                  </a:lnTo>
                  <a:lnTo>
                    <a:pt x="114654" y="92242"/>
                  </a:lnTo>
                  <a:lnTo>
                    <a:pt x="116071" y="94225"/>
                  </a:lnTo>
                  <a:lnTo>
                    <a:pt x="118008" y="95548"/>
                  </a:lnTo>
                  <a:lnTo>
                    <a:pt x="124858" y="981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5"/>
            <p:cNvSpPr/>
            <p:nvPr/>
          </p:nvSpPr>
          <p:spPr>
            <a:xfrm>
              <a:off x="3366492" y="3876883"/>
              <a:ext cx="89298" cy="123618"/>
            </a:xfrm>
            <a:custGeom>
              <a:avLst/>
              <a:gdLst/>
              <a:ahLst/>
              <a:cxnLst/>
              <a:rect l="0" t="0" r="0" b="0"/>
              <a:pathLst>
                <a:path w="89298" h="123618">
                  <a:moveTo>
                    <a:pt x="0" y="34320"/>
                  </a:moveTo>
                  <a:lnTo>
                    <a:pt x="0" y="39061"/>
                  </a:lnTo>
                  <a:lnTo>
                    <a:pt x="2646" y="44033"/>
                  </a:lnTo>
                  <a:lnTo>
                    <a:pt x="4741" y="46749"/>
                  </a:lnTo>
                  <a:lnTo>
                    <a:pt x="5144" y="49551"/>
                  </a:lnTo>
                  <a:lnTo>
                    <a:pt x="2948" y="55311"/>
                  </a:lnTo>
                  <a:lnTo>
                    <a:pt x="2958" y="58236"/>
                  </a:lnTo>
                  <a:lnTo>
                    <a:pt x="8274" y="76001"/>
                  </a:lnTo>
                  <a:lnTo>
                    <a:pt x="8929" y="114641"/>
                  </a:lnTo>
                  <a:lnTo>
                    <a:pt x="1242" y="106994"/>
                  </a:lnTo>
                  <a:lnTo>
                    <a:pt x="368" y="101383"/>
                  </a:lnTo>
                  <a:lnTo>
                    <a:pt x="32" y="80058"/>
                  </a:lnTo>
                  <a:lnTo>
                    <a:pt x="2660" y="71846"/>
                  </a:lnTo>
                  <a:lnTo>
                    <a:pt x="6143" y="64889"/>
                  </a:lnTo>
                  <a:lnTo>
                    <a:pt x="17951" y="29215"/>
                  </a:lnTo>
                  <a:lnTo>
                    <a:pt x="24749" y="16628"/>
                  </a:lnTo>
                  <a:lnTo>
                    <a:pt x="25429" y="13595"/>
                  </a:lnTo>
                  <a:lnTo>
                    <a:pt x="26875" y="11574"/>
                  </a:lnTo>
                  <a:lnTo>
                    <a:pt x="28831" y="10227"/>
                  </a:lnTo>
                  <a:lnTo>
                    <a:pt x="31127" y="9328"/>
                  </a:lnTo>
                  <a:lnTo>
                    <a:pt x="32657" y="7736"/>
                  </a:lnTo>
                  <a:lnTo>
                    <a:pt x="34358" y="3323"/>
                  </a:lnTo>
                  <a:lnTo>
                    <a:pt x="35804" y="1749"/>
                  </a:lnTo>
                  <a:lnTo>
                    <a:pt x="40056" y="0"/>
                  </a:lnTo>
                  <a:lnTo>
                    <a:pt x="41587" y="526"/>
                  </a:lnTo>
                  <a:lnTo>
                    <a:pt x="42607" y="1869"/>
                  </a:lnTo>
                  <a:lnTo>
                    <a:pt x="43288" y="3756"/>
                  </a:lnTo>
                  <a:lnTo>
                    <a:pt x="44734" y="5014"/>
                  </a:lnTo>
                  <a:lnTo>
                    <a:pt x="48986" y="6413"/>
                  </a:lnTo>
                  <a:lnTo>
                    <a:pt x="50517" y="7777"/>
                  </a:lnTo>
                  <a:lnTo>
                    <a:pt x="60467" y="25579"/>
                  </a:lnTo>
                  <a:lnTo>
                    <a:pt x="66845" y="42074"/>
                  </a:lnTo>
                  <a:lnTo>
                    <a:pt x="77900" y="60562"/>
                  </a:lnTo>
                  <a:lnTo>
                    <a:pt x="82797" y="85988"/>
                  </a:lnTo>
                  <a:lnTo>
                    <a:pt x="86408" y="93003"/>
                  </a:lnTo>
                  <a:lnTo>
                    <a:pt x="88726" y="105590"/>
                  </a:lnTo>
                  <a:lnTo>
                    <a:pt x="89297" y="1236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6"/>
            <p:cNvSpPr/>
            <p:nvPr/>
          </p:nvSpPr>
          <p:spPr>
            <a:xfrm>
              <a:off x="3527226" y="3920132"/>
              <a:ext cx="7690" cy="89298"/>
            </a:xfrm>
            <a:custGeom>
              <a:avLst/>
              <a:gdLst/>
              <a:ahLst/>
              <a:cxnLst/>
              <a:rect l="0" t="0" r="0" b="0"/>
              <a:pathLst>
                <a:path w="7690" h="89298">
                  <a:moveTo>
                    <a:pt x="0" y="0"/>
                  </a:moveTo>
                  <a:lnTo>
                    <a:pt x="0" y="34629"/>
                  </a:lnTo>
                  <a:lnTo>
                    <a:pt x="2647" y="42842"/>
                  </a:lnTo>
                  <a:lnTo>
                    <a:pt x="6137" y="49799"/>
                  </a:lnTo>
                  <a:lnTo>
                    <a:pt x="7689" y="56198"/>
                  </a:lnTo>
                  <a:lnTo>
                    <a:pt x="7111" y="59294"/>
                  </a:lnTo>
                  <a:lnTo>
                    <a:pt x="1699" y="71391"/>
                  </a:lnTo>
                  <a:lnTo>
                    <a:pt x="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7"/>
            <p:cNvSpPr/>
            <p:nvPr/>
          </p:nvSpPr>
          <p:spPr>
            <a:xfrm>
              <a:off x="3616523" y="3902796"/>
              <a:ext cx="147739" cy="106634"/>
            </a:xfrm>
            <a:custGeom>
              <a:avLst/>
              <a:gdLst/>
              <a:ahLst/>
              <a:cxnLst/>
              <a:rect l="0" t="0" r="0" b="0"/>
              <a:pathLst>
                <a:path w="147739" h="106634">
                  <a:moveTo>
                    <a:pt x="0" y="26266"/>
                  </a:moveTo>
                  <a:lnTo>
                    <a:pt x="0" y="70533"/>
                  </a:lnTo>
                  <a:lnTo>
                    <a:pt x="0" y="96416"/>
                  </a:lnTo>
                  <a:lnTo>
                    <a:pt x="0" y="54231"/>
                  </a:lnTo>
                  <a:lnTo>
                    <a:pt x="0" y="42379"/>
                  </a:lnTo>
                  <a:lnTo>
                    <a:pt x="2646" y="35743"/>
                  </a:lnTo>
                  <a:lnTo>
                    <a:pt x="15446" y="17384"/>
                  </a:lnTo>
                  <a:lnTo>
                    <a:pt x="17779" y="11405"/>
                  </a:lnTo>
                  <a:lnTo>
                    <a:pt x="22123" y="5440"/>
                  </a:lnTo>
                  <a:lnTo>
                    <a:pt x="27361" y="2127"/>
                  </a:lnTo>
                  <a:lnTo>
                    <a:pt x="38809" y="0"/>
                  </a:lnTo>
                  <a:lnTo>
                    <a:pt x="44699" y="2356"/>
                  </a:lnTo>
                  <a:lnTo>
                    <a:pt x="51825" y="7212"/>
                  </a:lnTo>
                  <a:lnTo>
                    <a:pt x="68956" y="34830"/>
                  </a:lnTo>
                  <a:lnTo>
                    <a:pt x="71111" y="50031"/>
                  </a:lnTo>
                  <a:lnTo>
                    <a:pt x="71437" y="94489"/>
                  </a:lnTo>
                  <a:lnTo>
                    <a:pt x="71438" y="97667"/>
                  </a:lnTo>
                  <a:lnTo>
                    <a:pt x="71438" y="90012"/>
                  </a:lnTo>
                  <a:lnTo>
                    <a:pt x="76178" y="84400"/>
                  </a:lnTo>
                  <a:lnTo>
                    <a:pt x="78505" y="76578"/>
                  </a:lnTo>
                  <a:lnTo>
                    <a:pt x="80532" y="67478"/>
                  </a:lnTo>
                  <a:lnTo>
                    <a:pt x="89917" y="53553"/>
                  </a:lnTo>
                  <a:lnTo>
                    <a:pt x="92687" y="50410"/>
                  </a:lnTo>
                  <a:lnTo>
                    <a:pt x="95765" y="41627"/>
                  </a:lnTo>
                  <a:lnTo>
                    <a:pt x="98125" y="32101"/>
                  </a:lnTo>
                  <a:lnTo>
                    <a:pt x="102481" y="24560"/>
                  </a:lnTo>
                  <a:lnTo>
                    <a:pt x="115252" y="14737"/>
                  </a:lnTo>
                  <a:lnTo>
                    <a:pt x="129224" y="8665"/>
                  </a:lnTo>
                  <a:lnTo>
                    <a:pt x="130798" y="6594"/>
                  </a:lnTo>
                  <a:lnTo>
                    <a:pt x="131847" y="4222"/>
                  </a:lnTo>
                  <a:lnTo>
                    <a:pt x="133539" y="2640"/>
                  </a:lnTo>
                  <a:lnTo>
                    <a:pt x="138064" y="883"/>
                  </a:lnTo>
                  <a:lnTo>
                    <a:pt x="139668" y="1407"/>
                  </a:lnTo>
                  <a:lnTo>
                    <a:pt x="140737" y="2748"/>
                  </a:lnTo>
                  <a:lnTo>
                    <a:pt x="141450" y="4634"/>
                  </a:lnTo>
                  <a:lnTo>
                    <a:pt x="142917" y="5892"/>
                  </a:lnTo>
                  <a:lnTo>
                    <a:pt x="147193" y="7289"/>
                  </a:lnTo>
                  <a:lnTo>
                    <a:pt x="147738" y="8654"/>
                  </a:lnTo>
                  <a:lnTo>
                    <a:pt x="147110" y="10556"/>
                  </a:lnTo>
                  <a:lnTo>
                    <a:pt x="144757" y="15315"/>
                  </a:lnTo>
                  <a:lnTo>
                    <a:pt x="142949" y="45898"/>
                  </a:lnTo>
                  <a:lnTo>
                    <a:pt x="142876" y="88208"/>
                  </a:lnTo>
                  <a:lnTo>
                    <a:pt x="142875" y="1066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8"/>
            <p:cNvSpPr/>
            <p:nvPr/>
          </p:nvSpPr>
          <p:spPr>
            <a:xfrm>
              <a:off x="3839917" y="3911203"/>
              <a:ext cx="98076" cy="106634"/>
            </a:xfrm>
            <a:custGeom>
              <a:avLst/>
              <a:gdLst/>
              <a:ahLst/>
              <a:cxnLst/>
              <a:rect l="0" t="0" r="0" b="0"/>
              <a:pathLst>
                <a:path w="98076" h="106634">
                  <a:moveTo>
                    <a:pt x="35567" y="0"/>
                  </a:moveTo>
                  <a:lnTo>
                    <a:pt x="35567" y="4741"/>
                  </a:lnTo>
                  <a:lnTo>
                    <a:pt x="34575" y="6137"/>
                  </a:lnTo>
                  <a:lnTo>
                    <a:pt x="32921" y="7068"/>
                  </a:lnTo>
                  <a:lnTo>
                    <a:pt x="30827" y="7688"/>
                  </a:lnTo>
                  <a:lnTo>
                    <a:pt x="29430" y="9095"/>
                  </a:lnTo>
                  <a:lnTo>
                    <a:pt x="24544" y="18480"/>
                  </a:lnTo>
                  <a:lnTo>
                    <a:pt x="5679" y="46420"/>
                  </a:lnTo>
                  <a:lnTo>
                    <a:pt x="2440" y="55688"/>
                  </a:lnTo>
                  <a:lnTo>
                    <a:pt x="0" y="78204"/>
                  </a:lnTo>
                  <a:lnTo>
                    <a:pt x="4634" y="84467"/>
                  </a:lnTo>
                  <a:lnTo>
                    <a:pt x="12291" y="92606"/>
                  </a:lnTo>
                  <a:lnTo>
                    <a:pt x="17946" y="95729"/>
                  </a:lnTo>
                  <a:lnTo>
                    <a:pt x="20843" y="96561"/>
                  </a:lnTo>
                  <a:lnTo>
                    <a:pt x="23767" y="96124"/>
                  </a:lnTo>
                  <a:lnTo>
                    <a:pt x="29661" y="92993"/>
                  </a:lnTo>
                  <a:lnTo>
                    <a:pt x="42737" y="81933"/>
                  </a:lnTo>
                  <a:lnTo>
                    <a:pt x="50286" y="67410"/>
                  </a:lnTo>
                  <a:lnTo>
                    <a:pt x="53013" y="50855"/>
                  </a:lnTo>
                  <a:lnTo>
                    <a:pt x="53426" y="9085"/>
                  </a:lnTo>
                  <a:lnTo>
                    <a:pt x="53426" y="21372"/>
                  </a:lnTo>
                  <a:lnTo>
                    <a:pt x="56072" y="27028"/>
                  </a:lnTo>
                  <a:lnTo>
                    <a:pt x="59564" y="32848"/>
                  </a:lnTo>
                  <a:lnTo>
                    <a:pt x="61529" y="42696"/>
                  </a:lnTo>
                  <a:lnTo>
                    <a:pt x="62247" y="64247"/>
                  </a:lnTo>
                  <a:lnTo>
                    <a:pt x="64954" y="70887"/>
                  </a:lnTo>
                  <a:lnTo>
                    <a:pt x="68472" y="77146"/>
                  </a:lnTo>
                  <a:lnTo>
                    <a:pt x="70730" y="89249"/>
                  </a:lnTo>
                  <a:lnTo>
                    <a:pt x="70915" y="92241"/>
                  </a:lnTo>
                  <a:lnTo>
                    <a:pt x="73767" y="98212"/>
                  </a:lnTo>
                  <a:lnTo>
                    <a:pt x="78942" y="105389"/>
                  </a:lnTo>
                  <a:lnTo>
                    <a:pt x="82295" y="106371"/>
                  </a:lnTo>
                  <a:lnTo>
                    <a:pt x="84578" y="106633"/>
                  </a:lnTo>
                  <a:lnTo>
                    <a:pt x="86101" y="105815"/>
                  </a:lnTo>
                  <a:lnTo>
                    <a:pt x="87116" y="104277"/>
                  </a:lnTo>
                  <a:lnTo>
                    <a:pt x="88544" y="97374"/>
                  </a:lnTo>
                  <a:lnTo>
                    <a:pt x="88744" y="94681"/>
                  </a:lnTo>
                  <a:lnTo>
                    <a:pt x="89870" y="92887"/>
                  </a:lnTo>
                  <a:lnTo>
                    <a:pt x="91613" y="91690"/>
                  </a:lnTo>
                  <a:lnTo>
                    <a:pt x="98075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9"/>
            <p:cNvSpPr/>
            <p:nvPr/>
          </p:nvSpPr>
          <p:spPr>
            <a:xfrm>
              <a:off x="3973820" y="3912445"/>
              <a:ext cx="124907" cy="105868"/>
            </a:xfrm>
            <a:custGeom>
              <a:avLst/>
              <a:gdLst/>
              <a:ahLst/>
              <a:cxnLst/>
              <a:rect l="0" t="0" r="0" b="0"/>
              <a:pathLst>
                <a:path w="124907" h="105868">
                  <a:moveTo>
                    <a:pt x="8820" y="7687"/>
                  </a:moveTo>
                  <a:lnTo>
                    <a:pt x="8820" y="0"/>
                  </a:lnTo>
                  <a:lnTo>
                    <a:pt x="8820" y="6555"/>
                  </a:lnTo>
                  <a:lnTo>
                    <a:pt x="2683" y="14593"/>
                  </a:lnTo>
                  <a:lnTo>
                    <a:pt x="1132" y="20017"/>
                  </a:lnTo>
                  <a:lnTo>
                    <a:pt x="0" y="45179"/>
                  </a:lnTo>
                  <a:lnTo>
                    <a:pt x="2585" y="51801"/>
                  </a:lnTo>
                  <a:lnTo>
                    <a:pt x="4664" y="54956"/>
                  </a:lnTo>
                  <a:lnTo>
                    <a:pt x="7589" y="68877"/>
                  </a:lnTo>
                  <a:lnTo>
                    <a:pt x="9569" y="84230"/>
                  </a:lnTo>
                  <a:lnTo>
                    <a:pt x="18486" y="96817"/>
                  </a:lnTo>
                  <a:lnTo>
                    <a:pt x="24031" y="101871"/>
                  </a:lnTo>
                  <a:lnTo>
                    <a:pt x="29802" y="104117"/>
                  </a:lnTo>
                  <a:lnTo>
                    <a:pt x="56450" y="105867"/>
                  </a:lnTo>
                  <a:lnTo>
                    <a:pt x="62400" y="103247"/>
                  </a:lnTo>
                  <a:lnTo>
                    <a:pt x="65376" y="101160"/>
                  </a:lnTo>
                  <a:lnTo>
                    <a:pt x="68683" y="96194"/>
                  </a:lnTo>
                  <a:lnTo>
                    <a:pt x="71145" y="90680"/>
                  </a:lnTo>
                  <a:lnTo>
                    <a:pt x="85464" y="72149"/>
                  </a:lnTo>
                  <a:lnTo>
                    <a:pt x="88861" y="52353"/>
                  </a:lnTo>
                  <a:lnTo>
                    <a:pt x="89042" y="43744"/>
                  </a:lnTo>
                  <a:lnTo>
                    <a:pt x="88099" y="40655"/>
                  </a:lnTo>
                  <a:lnTo>
                    <a:pt x="86477" y="38596"/>
                  </a:lnTo>
                  <a:lnTo>
                    <a:pt x="84404" y="37223"/>
                  </a:lnTo>
                  <a:lnTo>
                    <a:pt x="83022" y="35315"/>
                  </a:lnTo>
                  <a:lnTo>
                    <a:pt x="80268" y="25586"/>
                  </a:lnTo>
                  <a:lnTo>
                    <a:pt x="80258" y="43591"/>
                  </a:lnTo>
                  <a:lnTo>
                    <a:pt x="82904" y="51095"/>
                  </a:lnTo>
                  <a:lnTo>
                    <a:pt x="86395" y="57738"/>
                  </a:lnTo>
                  <a:lnTo>
                    <a:pt x="89353" y="67056"/>
                  </a:lnTo>
                  <a:lnTo>
                    <a:pt x="95079" y="76100"/>
                  </a:lnTo>
                  <a:lnTo>
                    <a:pt x="98209" y="85064"/>
                  </a:lnTo>
                  <a:lnTo>
                    <a:pt x="114332" y="104150"/>
                  </a:lnTo>
                  <a:lnTo>
                    <a:pt x="117892" y="105130"/>
                  </a:lnTo>
                  <a:lnTo>
                    <a:pt x="123521" y="105759"/>
                  </a:lnTo>
                  <a:lnTo>
                    <a:pt x="123983" y="104819"/>
                  </a:lnTo>
                  <a:lnTo>
                    <a:pt x="124906" y="880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0"/>
            <p:cNvSpPr/>
            <p:nvPr/>
          </p:nvSpPr>
          <p:spPr>
            <a:xfrm>
              <a:off x="4143375" y="3920132"/>
              <a:ext cx="98227" cy="103018"/>
            </a:xfrm>
            <a:custGeom>
              <a:avLst/>
              <a:gdLst/>
              <a:ahLst/>
              <a:cxnLst/>
              <a:rect l="0" t="0" r="0" b="0"/>
              <a:pathLst>
                <a:path w="98227" h="103018">
                  <a:moveTo>
                    <a:pt x="0" y="0"/>
                  </a:moveTo>
                  <a:lnTo>
                    <a:pt x="0" y="7689"/>
                  </a:lnTo>
                  <a:lnTo>
                    <a:pt x="4740" y="13303"/>
                  </a:lnTo>
                  <a:lnTo>
                    <a:pt x="7067" y="21126"/>
                  </a:lnTo>
                  <a:lnTo>
                    <a:pt x="9094" y="30226"/>
                  </a:lnTo>
                  <a:lnTo>
                    <a:pt x="18480" y="44152"/>
                  </a:lnTo>
                  <a:lnTo>
                    <a:pt x="50608" y="86070"/>
                  </a:lnTo>
                  <a:lnTo>
                    <a:pt x="59533" y="94184"/>
                  </a:lnTo>
                  <a:lnTo>
                    <a:pt x="71438" y="100074"/>
                  </a:lnTo>
                  <a:lnTo>
                    <a:pt x="74414" y="102435"/>
                  </a:lnTo>
                  <a:lnTo>
                    <a:pt x="77390" y="103017"/>
                  </a:lnTo>
                  <a:lnTo>
                    <a:pt x="80367" y="102412"/>
                  </a:lnTo>
                  <a:lnTo>
                    <a:pt x="86320" y="100088"/>
                  </a:lnTo>
                  <a:lnTo>
                    <a:pt x="98226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1"/>
            <p:cNvSpPr/>
            <p:nvPr/>
          </p:nvSpPr>
          <p:spPr>
            <a:xfrm>
              <a:off x="4116586" y="3893343"/>
              <a:ext cx="160735" cy="169665"/>
            </a:xfrm>
            <a:custGeom>
              <a:avLst/>
              <a:gdLst/>
              <a:ahLst/>
              <a:cxnLst/>
              <a:rect l="0" t="0" r="0" b="0"/>
              <a:pathLst>
                <a:path w="160735" h="169665">
                  <a:moveTo>
                    <a:pt x="160734" y="0"/>
                  </a:moveTo>
                  <a:lnTo>
                    <a:pt x="155994" y="0"/>
                  </a:lnTo>
                  <a:lnTo>
                    <a:pt x="151021" y="2646"/>
                  </a:lnTo>
                  <a:lnTo>
                    <a:pt x="148305" y="4741"/>
                  </a:lnTo>
                  <a:lnTo>
                    <a:pt x="145288" y="9714"/>
                  </a:lnTo>
                  <a:lnTo>
                    <a:pt x="142956" y="15232"/>
                  </a:lnTo>
                  <a:lnTo>
                    <a:pt x="105011" y="55679"/>
                  </a:lnTo>
                  <a:lnTo>
                    <a:pt x="65358" y="95374"/>
                  </a:lnTo>
                  <a:lnTo>
                    <a:pt x="24797" y="130792"/>
                  </a:lnTo>
                  <a:lnTo>
                    <a:pt x="4316" y="156828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" name="SMARTInkShape-Group2"/>
          <p:cNvGrpSpPr/>
          <p:nvPr/>
        </p:nvGrpSpPr>
        <p:grpSpPr>
          <a:xfrm>
            <a:off x="2741426" y="4036218"/>
            <a:ext cx="1348221" cy="455415"/>
            <a:chOff x="2741426" y="4036218"/>
            <a:chExt cx="1348221" cy="455415"/>
          </a:xfrm>
        </p:grpSpPr>
        <p:sp>
          <p:nvSpPr>
            <p:cNvPr id="17" name="SMARTInkShape-12"/>
            <p:cNvSpPr/>
            <p:nvPr/>
          </p:nvSpPr>
          <p:spPr>
            <a:xfrm>
              <a:off x="2741426" y="4036218"/>
              <a:ext cx="53567" cy="205384"/>
            </a:xfrm>
            <a:custGeom>
              <a:avLst/>
              <a:gdLst/>
              <a:ahLst/>
              <a:cxnLst/>
              <a:rect l="0" t="0" r="0" b="0"/>
              <a:pathLst>
                <a:path w="53567" h="205384">
                  <a:moveTo>
                    <a:pt x="53566" y="0"/>
                  </a:moveTo>
                  <a:lnTo>
                    <a:pt x="45878" y="7689"/>
                  </a:lnTo>
                  <a:lnTo>
                    <a:pt x="43889" y="15814"/>
                  </a:lnTo>
                  <a:lnTo>
                    <a:pt x="38572" y="24089"/>
                  </a:lnTo>
                  <a:lnTo>
                    <a:pt x="36980" y="29889"/>
                  </a:lnTo>
                  <a:lnTo>
                    <a:pt x="35563" y="31833"/>
                  </a:lnTo>
                  <a:lnTo>
                    <a:pt x="33627" y="33128"/>
                  </a:lnTo>
                  <a:lnTo>
                    <a:pt x="31344" y="33992"/>
                  </a:lnTo>
                  <a:lnTo>
                    <a:pt x="23390" y="44688"/>
                  </a:lnTo>
                  <a:lnTo>
                    <a:pt x="19489" y="55685"/>
                  </a:lnTo>
                  <a:lnTo>
                    <a:pt x="17179" y="74427"/>
                  </a:lnTo>
                  <a:lnTo>
                    <a:pt x="2420" y="107767"/>
                  </a:lnTo>
                  <a:lnTo>
                    <a:pt x="83" y="148668"/>
                  </a:lnTo>
                  <a:lnTo>
                    <a:pt x="0" y="171248"/>
                  </a:lnTo>
                  <a:lnTo>
                    <a:pt x="2639" y="177975"/>
                  </a:lnTo>
                  <a:lnTo>
                    <a:pt x="25059" y="203608"/>
                  </a:lnTo>
                  <a:lnTo>
                    <a:pt x="28659" y="204595"/>
                  </a:lnTo>
                  <a:lnTo>
                    <a:pt x="35707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3"/>
            <p:cNvSpPr/>
            <p:nvPr/>
          </p:nvSpPr>
          <p:spPr>
            <a:xfrm>
              <a:off x="2848570" y="4134445"/>
              <a:ext cx="89298" cy="98182"/>
            </a:xfrm>
            <a:custGeom>
              <a:avLst/>
              <a:gdLst/>
              <a:ahLst/>
              <a:cxnLst/>
              <a:rect l="0" t="0" r="0" b="0"/>
              <a:pathLst>
                <a:path w="89298" h="98182">
                  <a:moveTo>
                    <a:pt x="0" y="0"/>
                  </a:moveTo>
                  <a:lnTo>
                    <a:pt x="0" y="34651"/>
                  </a:lnTo>
                  <a:lnTo>
                    <a:pt x="993" y="37984"/>
                  </a:lnTo>
                  <a:lnTo>
                    <a:pt x="2646" y="40205"/>
                  </a:lnTo>
                  <a:lnTo>
                    <a:pt x="4741" y="41687"/>
                  </a:lnTo>
                  <a:lnTo>
                    <a:pt x="7068" y="48624"/>
                  </a:lnTo>
                  <a:lnTo>
                    <a:pt x="9095" y="57329"/>
                  </a:lnTo>
                  <a:lnTo>
                    <a:pt x="18480" y="71003"/>
                  </a:lnTo>
                  <a:lnTo>
                    <a:pt x="38732" y="92248"/>
                  </a:lnTo>
                  <a:lnTo>
                    <a:pt x="44665" y="95569"/>
                  </a:lnTo>
                  <a:lnTo>
                    <a:pt x="56558" y="97702"/>
                  </a:lnTo>
                  <a:lnTo>
                    <a:pt x="69674" y="98181"/>
                  </a:lnTo>
                  <a:lnTo>
                    <a:pt x="75656" y="93473"/>
                  </a:lnTo>
                  <a:lnTo>
                    <a:pt x="78274" y="88507"/>
                  </a:lnTo>
                  <a:lnTo>
                    <a:pt x="80184" y="78436"/>
                  </a:lnTo>
                  <a:lnTo>
                    <a:pt x="80367" y="35714"/>
                  </a:lnTo>
                  <a:lnTo>
                    <a:pt x="80367" y="28552"/>
                  </a:lnTo>
                  <a:lnTo>
                    <a:pt x="89297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4"/>
            <p:cNvSpPr/>
            <p:nvPr/>
          </p:nvSpPr>
          <p:spPr>
            <a:xfrm>
              <a:off x="2982673" y="4152340"/>
              <a:ext cx="80211" cy="115928"/>
            </a:xfrm>
            <a:custGeom>
              <a:avLst/>
              <a:gdLst/>
              <a:ahLst/>
              <a:cxnLst/>
              <a:rect l="0" t="0" r="0" b="0"/>
              <a:pathLst>
                <a:path w="80211" h="115928">
                  <a:moveTo>
                    <a:pt x="17702" y="44613"/>
                  </a:moveTo>
                  <a:lnTo>
                    <a:pt x="38951" y="44613"/>
                  </a:lnTo>
                  <a:lnTo>
                    <a:pt x="44675" y="41967"/>
                  </a:lnTo>
                  <a:lnTo>
                    <a:pt x="50526" y="38476"/>
                  </a:lnTo>
                  <a:lnTo>
                    <a:pt x="59398" y="35519"/>
                  </a:lnTo>
                  <a:lnTo>
                    <a:pt x="68311" y="29792"/>
                  </a:lnTo>
                  <a:lnTo>
                    <a:pt x="74260" y="28104"/>
                  </a:lnTo>
                  <a:lnTo>
                    <a:pt x="76243" y="26661"/>
                  </a:lnTo>
                  <a:lnTo>
                    <a:pt x="77565" y="24708"/>
                  </a:lnTo>
                  <a:lnTo>
                    <a:pt x="79426" y="17217"/>
                  </a:lnTo>
                  <a:lnTo>
                    <a:pt x="80164" y="4641"/>
                  </a:lnTo>
                  <a:lnTo>
                    <a:pt x="79187" y="3082"/>
                  </a:lnTo>
                  <a:lnTo>
                    <a:pt x="77543" y="2043"/>
                  </a:lnTo>
                  <a:lnTo>
                    <a:pt x="71112" y="238"/>
                  </a:lnTo>
                  <a:lnTo>
                    <a:pt x="58960" y="0"/>
                  </a:lnTo>
                  <a:lnTo>
                    <a:pt x="53236" y="2627"/>
                  </a:lnTo>
                  <a:lnTo>
                    <a:pt x="50321" y="4716"/>
                  </a:lnTo>
                  <a:lnTo>
                    <a:pt x="28477" y="10990"/>
                  </a:lnTo>
                  <a:lnTo>
                    <a:pt x="5903" y="29853"/>
                  </a:lnTo>
                  <a:lnTo>
                    <a:pt x="2536" y="38384"/>
                  </a:lnTo>
                  <a:lnTo>
                    <a:pt x="0" y="65084"/>
                  </a:lnTo>
                  <a:lnTo>
                    <a:pt x="4630" y="79011"/>
                  </a:lnTo>
                  <a:lnTo>
                    <a:pt x="15083" y="94366"/>
                  </a:lnTo>
                  <a:lnTo>
                    <a:pt x="20837" y="100790"/>
                  </a:lnTo>
                  <a:lnTo>
                    <a:pt x="26702" y="104307"/>
                  </a:lnTo>
                  <a:lnTo>
                    <a:pt x="32616" y="106862"/>
                  </a:lnTo>
                  <a:lnTo>
                    <a:pt x="38552" y="111305"/>
                  </a:lnTo>
                  <a:lnTo>
                    <a:pt x="47143" y="113941"/>
                  </a:lnTo>
                  <a:lnTo>
                    <a:pt x="66201" y="115927"/>
                  </a:lnTo>
                  <a:lnTo>
                    <a:pt x="67894" y="114976"/>
                  </a:lnTo>
                  <a:lnTo>
                    <a:pt x="69022" y="113350"/>
                  </a:lnTo>
                  <a:lnTo>
                    <a:pt x="69775" y="111273"/>
                  </a:lnTo>
                  <a:lnTo>
                    <a:pt x="71269" y="109889"/>
                  </a:lnTo>
                  <a:lnTo>
                    <a:pt x="80210" y="1071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5"/>
            <p:cNvSpPr/>
            <p:nvPr/>
          </p:nvSpPr>
          <p:spPr>
            <a:xfrm>
              <a:off x="3009315" y="4055355"/>
              <a:ext cx="107147" cy="52302"/>
            </a:xfrm>
            <a:custGeom>
              <a:avLst/>
              <a:gdLst/>
              <a:ahLst/>
              <a:cxnLst/>
              <a:rect l="0" t="0" r="0" b="0"/>
              <a:pathLst>
                <a:path w="107147" h="52302">
                  <a:moveTo>
                    <a:pt x="35708" y="16582"/>
                  </a:moveTo>
                  <a:lnTo>
                    <a:pt x="27146" y="16582"/>
                  </a:lnTo>
                  <a:lnTo>
                    <a:pt x="19122" y="24270"/>
                  </a:lnTo>
                  <a:lnTo>
                    <a:pt x="18226" y="29884"/>
                  </a:lnTo>
                  <a:lnTo>
                    <a:pt x="17108" y="31403"/>
                  </a:lnTo>
                  <a:lnTo>
                    <a:pt x="13220" y="33091"/>
                  </a:lnTo>
                  <a:lnTo>
                    <a:pt x="11786" y="34534"/>
                  </a:lnTo>
                  <a:lnTo>
                    <a:pt x="10194" y="38782"/>
                  </a:lnTo>
                  <a:lnTo>
                    <a:pt x="8777" y="40312"/>
                  </a:lnTo>
                  <a:lnTo>
                    <a:pt x="5" y="43367"/>
                  </a:lnTo>
                  <a:lnTo>
                    <a:pt x="0" y="43368"/>
                  </a:lnTo>
                  <a:lnTo>
                    <a:pt x="24078" y="20275"/>
                  </a:lnTo>
                  <a:lnTo>
                    <a:pt x="35763" y="14666"/>
                  </a:lnTo>
                  <a:lnTo>
                    <a:pt x="41686" y="10769"/>
                  </a:lnTo>
                  <a:lnTo>
                    <a:pt x="51807" y="8062"/>
                  </a:lnTo>
                  <a:lnTo>
                    <a:pt x="60349" y="1597"/>
                  </a:lnTo>
                  <a:lnTo>
                    <a:pt x="65842" y="0"/>
                  </a:lnTo>
                  <a:lnTo>
                    <a:pt x="67704" y="567"/>
                  </a:lnTo>
                  <a:lnTo>
                    <a:pt x="68945" y="1936"/>
                  </a:lnTo>
                  <a:lnTo>
                    <a:pt x="70937" y="6523"/>
                  </a:lnTo>
                  <a:lnTo>
                    <a:pt x="71384" y="15241"/>
                  </a:lnTo>
                  <a:lnTo>
                    <a:pt x="86871" y="34622"/>
                  </a:lnTo>
                  <a:lnTo>
                    <a:pt x="87676" y="37539"/>
                  </a:lnTo>
                  <a:lnTo>
                    <a:pt x="89205" y="39483"/>
                  </a:lnTo>
                  <a:lnTo>
                    <a:pt x="107146" y="523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6"/>
            <p:cNvSpPr/>
            <p:nvPr/>
          </p:nvSpPr>
          <p:spPr>
            <a:xfrm>
              <a:off x="3198072" y="4054078"/>
              <a:ext cx="16616" cy="169665"/>
            </a:xfrm>
            <a:custGeom>
              <a:avLst/>
              <a:gdLst/>
              <a:ahLst/>
              <a:cxnLst/>
              <a:rect l="0" t="0" r="0" b="0"/>
              <a:pathLst>
                <a:path w="16616" h="169665">
                  <a:moveTo>
                    <a:pt x="16615" y="0"/>
                  </a:moveTo>
                  <a:lnTo>
                    <a:pt x="8927" y="7688"/>
                  </a:lnTo>
                  <a:lnTo>
                    <a:pt x="8053" y="13302"/>
                  </a:lnTo>
                  <a:lnTo>
                    <a:pt x="6715" y="41918"/>
                  </a:lnTo>
                  <a:lnTo>
                    <a:pt x="0" y="68885"/>
                  </a:lnTo>
                  <a:lnTo>
                    <a:pt x="7183" y="109035"/>
                  </a:lnTo>
                  <a:lnTo>
                    <a:pt x="7677" y="148677"/>
                  </a:lnTo>
                  <a:lnTo>
                    <a:pt x="10328" y="153060"/>
                  </a:lnTo>
                  <a:lnTo>
                    <a:pt x="15373" y="159219"/>
                  </a:lnTo>
                  <a:lnTo>
                    <a:pt x="16615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17"/>
            <p:cNvSpPr/>
            <p:nvPr/>
          </p:nvSpPr>
          <p:spPr>
            <a:xfrm>
              <a:off x="3214687" y="4126876"/>
              <a:ext cx="151806" cy="96867"/>
            </a:xfrm>
            <a:custGeom>
              <a:avLst/>
              <a:gdLst/>
              <a:ahLst/>
              <a:cxnLst/>
              <a:rect l="0" t="0" r="0" b="0"/>
              <a:pathLst>
                <a:path w="151806" h="96867">
                  <a:moveTo>
                    <a:pt x="0" y="25428"/>
                  </a:moveTo>
                  <a:lnTo>
                    <a:pt x="0" y="33991"/>
                  </a:lnTo>
                  <a:lnTo>
                    <a:pt x="42450" y="34356"/>
                  </a:lnTo>
                  <a:lnTo>
                    <a:pt x="81727" y="34358"/>
                  </a:lnTo>
                  <a:lnTo>
                    <a:pt x="88578" y="31712"/>
                  </a:lnTo>
                  <a:lnTo>
                    <a:pt x="91795" y="29618"/>
                  </a:lnTo>
                  <a:lnTo>
                    <a:pt x="115047" y="24682"/>
                  </a:lnTo>
                  <a:lnTo>
                    <a:pt x="123507" y="17772"/>
                  </a:lnTo>
                  <a:lnTo>
                    <a:pt x="124345" y="14419"/>
                  </a:lnTo>
                  <a:lnTo>
                    <a:pt x="124976" y="3230"/>
                  </a:lnTo>
                  <a:lnTo>
                    <a:pt x="123998" y="1700"/>
                  </a:lnTo>
                  <a:lnTo>
                    <a:pt x="122353" y="679"/>
                  </a:lnTo>
                  <a:lnTo>
                    <a:pt x="120263" y="0"/>
                  </a:lnTo>
                  <a:lnTo>
                    <a:pt x="117879" y="539"/>
                  </a:lnTo>
                  <a:lnTo>
                    <a:pt x="108790" y="5045"/>
                  </a:lnTo>
                  <a:lnTo>
                    <a:pt x="94963" y="7813"/>
                  </a:lnTo>
                  <a:lnTo>
                    <a:pt x="84141" y="14476"/>
                  </a:lnTo>
                  <a:lnTo>
                    <a:pt x="77745" y="19899"/>
                  </a:lnTo>
                  <a:lnTo>
                    <a:pt x="74241" y="25617"/>
                  </a:lnTo>
                  <a:lnTo>
                    <a:pt x="71991" y="37372"/>
                  </a:lnTo>
                  <a:lnTo>
                    <a:pt x="71602" y="51016"/>
                  </a:lnTo>
                  <a:lnTo>
                    <a:pt x="74157" y="59290"/>
                  </a:lnTo>
                  <a:lnTo>
                    <a:pt x="77607" y="66275"/>
                  </a:lnTo>
                  <a:lnTo>
                    <a:pt x="79141" y="72687"/>
                  </a:lnTo>
                  <a:lnTo>
                    <a:pt x="85114" y="78844"/>
                  </a:lnTo>
                  <a:lnTo>
                    <a:pt x="104622" y="92875"/>
                  </a:lnTo>
                  <a:lnTo>
                    <a:pt x="126678" y="96341"/>
                  </a:lnTo>
                  <a:lnTo>
                    <a:pt x="151805" y="968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18"/>
            <p:cNvSpPr/>
            <p:nvPr/>
          </p:nvSpPr>
          <p:spPr>
            <a:xfrm>
              <a:off x="3420070" y="4134492"/>
              <a:ext cx="142876" cy="89251"/>
            </a:xfrm>
            <a:custGeom>
              <a:avLst/>
              <a:gdLst/>
              <a:ahLst/>
              <a:cxnLst/>
              <a:rect l="0" t="0" r="0" b="0"/>
              <a:pathLst>
                <a:path w="142876" h="89251">
                  <a:moveTo>
                    <a:pt x="0" y="26742"/>
                  </a:moveTo>
                  <a:lnTo>
                    <a:pt x="0" y="65550"/>
                  </a:lnTo>
                  <a:lnTo>
                    <a:pt x="2646" y="71441"/>
                  </a:lnTo>
                  <a:lnTo>
                    <a:pt x="7689" y="78566"/>
                  </a:lnTo>
                  <a:lnTo>
                    <a:pt x="8927" y="89213"/>
                  </a:lnTo>
                  <a:lnTo>
                    <a:pt x="4188" y="89239"/>
                  </a:lnTo>
                  <a:lnTo>
                    <a:pt x="2792" y="88251"/>
                  </a:lnTo>
                  <a:lnTo>
                    <a:pt x="1861" y="86600"/>
                  </a:lnTo>
                  <a:lnTo>
                    <a:pt x="368" y="76820"/>
                  </a:lnTo>
                  <a:lnTo>
                    <a:pt x="3" y="41621"/>
                  </a:lnTo>
                  <a:lnTo>
                    <a:pt x="2647" y="35670"/>
                  </a:lnTo>
                  <a:lnTo>
                    <a:pt x="12429" y="23765"/>
                  </a:lnTo>
                  <a:lnTo>
                    <a:pt x="18092" y="20458"/>
                  </a:lnTo>
                  <a:lnTo>
                    <a:pt x="29504" y="18596"/>
                  </a:lnTo>
                  <a:lnTo>
                    <a:pt x="48502" y="17858"/>
                  </a:lnTo>
                  <a:lnTo>
                    <a:pt x="53968" y="20478"/>
                  </a:lnTo>
                  <a:lnTo>
                    <a:pt x="56815" y="22566"/>
                  </a:lnTo>
                  <a:lnTo>
                    <a:pt x="59978" y="27533"/>
                  </a:lnTo>
                  <a:lnTo>
                    <a:pt x="62376" y="33047"/>
                  </a:lnTo>
                  <a:lnTo>
                    <a:pt x="68312" y="41729"/>
                  </a:lnTo>
                  <a:lnTo>
                    <a:pt x="70512" y="50585"/>
                  </a:lnTo>
                  <a:lnTo>
                    <a:pt x="71026" y="56522"/>
                  </a:lnTo>
                  <a:lnTo>
                    <a:pt x="68609" y="62467"/>
                  </a:lnTo>
                  <a:lnTo>
                    <a:pt x="63713" y="69628"/>
                  </a:lnTo>
                  <a:lnTo>
                    <a:pt x="62865" y="75609"/>
                  </a:lnTo>
                  <a:lnTo>
                    <a:pt x="61754" y="77179"/>
                  </a:lnTo>
                  <a:lnTo>
                    <a:pt x="60021" y="78226"/>
                  </a:lnTo>
                  <a:lnTo>
                    <a:pt x="53611" y="80310"/>
                  </a:lnTo>
                  <a:lnTo>
                    <a:pt x="53581" y="67891"/>
                  </a:lnTo>
                  <a:lnTo>
                    <a:pt x="56225" y="62229"/>
                  </a:lnTo>
                  <a:lnTo>
                    <a:pt x="59716" y="56404"/>
                  </a:lnTo>
                  <a:lnTo>
                    <a:pt x="69392" y="32502"/>
                  </a:lnTo>
                  <a:lnTo>
                    <a:pt x="76674" y="21614"/>
                  </a:lnTo>
                  <a:lnTo>
                    <a:pt x="82284" y="9046"/>
                  </a:lnTo>
                  <a:lnTo>
                    <a:pt x="84622" y="6015"/>
                  </a:lnTo>
                  <a:lnTo>
                    <a:pt x="89865" y="2647"/>
                  </a:lnTo>
                  <a:lnTo>
                    <a:pt x="105426" y="111"/>
                  </a:lnTo>
                  <a:lnTo>
                    <a:pt x="111384" y="0"/>
                  </a:lnTo>
                  <a:lnTo>
                    <a:pt x="112951" y="977"/>
                  </a:lnTo>
                  <a:lnTo>
                    <a:pt x="113996" y="2620"/>
                  </a:lnTo>
                  <a:lnTo>
                    <a:pt x="114693" y="4707"/>
                  </a:lnTo>
                  <a:lnTo>
                    <a:pt x="122970" y="18047"/>
                  </a:lnTo>
                  <a:lnTo>
                    <a:pt x="123652" y="20945"/>
                  </a:lnTo>
                  <a:lnTo>
                    <a:pt x="131904" y="35693"/>
                  </a:lnTo>
                  <a:lnTo>
                    <a:pt x="133930" y="80157"/>
                  </a:lnTo>
                  <a:lnTo>
                    <a:pt x="133935" y="83188"/>
                  </a:lnTo>
                  <a:lnTo>
                    <a:pt x="134931" y="85209"/>
                  </a:lnTo>
                  <a:lnTo>
                    <a:pt x="136587" y="86556"/>
                  </a:lnTo>
                  <a:lnTo>
                    <a:pt x="142875" y="892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19"/>
            <p:cNvSpPr/>
            <p:nvPr/>
          </p:nvSpPr>
          <p:spPr>
            <a:xfrm>
              <a:off x="3607593" y="4134488"/>
              <a:ext cx="80369" cy="89255"/>
            </a:xfrm>
            <a:custGeom>
              <a:avLst/>
              <a:gdLst/>
              <a:ahLst/>
              <a:cxnLst/>
              <a:rect l="0" t="0" r="0" b="0"/>
              <a:pathLst>
                <a:path w="80369" h="89255">
                  <a:moveTo>
                    <a:pt x="0" y="44605"/>
                  </a:moveTo>
                  <a:lnTo>
                    <a:pt x="16251" y="44605"/>
                  </a:lnTo>
                  <a:lnTo>
                    <a:pt x="44267" y="33582"/>
                  </a:lnTo>
                  <a:lnTo>
                    <a:pt x="50433" y="29784"/>
                  </a:lnTo>
                  <a:lnTo>
                    <a:pt x="59481" y="26654"/>
                  </a:lnTo>
                  <a:lnTo>
                    <a:pt x="69667" y="19176"/>
                  </a:lnTo>
                  <a:lnTo>
                    <a:pt x="70651" y="15775"/>
                  </a:lnTo>
                  <a:lnTo>
                    <a:pt x="71283" y="5507"/>
                  </a:lnTo>
                  <a:lnTo>
                    <a:pt x="70343" y="3657"/>
                  </a:lnTo>
                  <a:lnTo>
                    <a:pt x="68723" y="2424"/>
                  </a:lnTo>
                  <a:lnTo>
                    <a:pt x="63736" y="444"/>
                  </a:lnTo>
                  <a:lnTo>
                    <a:pt x="45446" y="0"/>
                  </a:lnTo>
                  <a:lnTo>
                    <a:pt x="37397" y="2622"/>
                  </a:lnTo>
                  <a:lnTo>
                    <a:pt x="33861" y="4710"/>
                  </a:lnTo>
                  <a:lnTo>
                    <a:pt x="31504" y="7094"/>
                  </a:lnTo>
                  <a:lnTo>
                    <a:pt x="19998" y="26815"/>
                  </a:lnTo>
                  <a:lnTo>
                    <a:pt x="18048" y="47258"/>
                  </a:lnTo>
                  <a:lnTo>
                    <a:pt x="17985" y="52327"/>
                  </a:lnTo>
                  <a:lnTo>
                    <a:pt x="20562" y="60605"/>
                  </a:lnTo>
                  <a:lnTo>
                    <a:pt x="33098" y="77103"/>
                  </a:lnTo>
                  <a:lnTo>
                    <a:pt x="38854" y="83192"/>
                  </a:lnTo>
                  <a:lnTo>
                    <a:pt x="47365" y="86560"/>
                  </a:lnTo>
                  <a:lnTo>
                    <a:pt x="80368" y="892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0"/>
            <p:cNvSpPr/>
            <p:nvPr/>
          </p:nvSpPr>
          <p:spPr>
            <a:xfrm>
              <a:off x="3732609" y="4152304"/>
              <a:ext cx="80368" cy="89298"/>
            </a:xfrm>
            <a:custGeom>
              <a:avLst/>
              <a:gdLst/>
              <a:ahLst/>
              <a:cxnLst/>
              <a:rect l="0" t="0" r="0" b="0"/>
              <a:pathLst>
                <a:path w="80368" h="89298">
                  <a:moveTo>
                    <a:pt x="17859" y="0"/>
                  </a:moveTo>
                  <a:lnTo>
                    <a:pt x="13119" y="0"/>
                  </a:lnTo>
                  <a:lnTo>
                    <a:pt x="11723" y="993"/>
                  </a:lnTo>
                  <a:lnTo>
                    <a:pt x="10792" y="2646"/>
                  </a:lnTo>
                  <a:lnTo>
                    <a:pt x="9175" y="9095"/>
                  </a:lnTo>
                  <a:lnTo>
                    <a:pt x="8933" y="46421"/>
                  </a:lnTo>
                  <a:lnTo>
                    <a:pt x="6285" y="53043"/>
                  </a:lnTo>
                  <a:lnTo>
                    <a:pt x="1242" y="60638"/>
                  </a:lnTo>
                  <a:lnTo>
                    <a:pt x="3" y="71401"/>
                  </a:lnTo>
                  <a:lnTo>
                    <a:pt x="0" y="50446"/>
                  </a:lnTo>
                  <a:lnTo>
                    <a:pt x="2646" y="44580"/>
                  </a:lnTo>
                  <a:lnTo>
                    <a:pt x="6137" y="38665"/>
                  </a:lnTo>
                  <a:lnTo>
                    <a:pt x="9095" y="29757"/>
                  </a:lnTo>
                  <a:lnTo>
                    <a:pt x="21250" y="14882"/>
                  </a:lnTo>
                  <a:lnTo>
                    <a:pt x="26973" y="11576"/>
                  </a:lnTo>
                  <a:lnTo>
                    <a:pt x="32824" y="9114"/>
                  </a:lnTo>
                  <a:lnTo>
                    <a:pt x="42895" y="1396"/>
                  </a:lnTo>
                  <a:lnTo>
                    <a:pt x="44472" y="1923"/>
                  </a:lnTo>
                  <a:lnTo>
                    <a:pt x="51431" y="6413"/>
                  </a:lnTo>
                  <a:lnTo>
                    <a:pt x="56924" y="7811"/>
                  </a:lnTo>
                  <a:lnTo>
                    <a:pt x="58785" y="9176"/>
                  </a:lnTo>
                  <a:lnTo>
                    <a:pt x="60026" y="11079"/>
                  </a:lnTo>
                  <a:lnTo>
                    <a:pt x="61773" y="18496"/>
                  </a:lnTo>
                  <a:lnTo>
                    <a:pt x="62018" y="21261"/>
                  </a:lnTo>
                  <a:lnTo>
                    <a:pt x="64936" y="26978"/>
                  </a:lnTo>
                  <a:lnTo>
                    <a:pt x="67103" y="29892"/>
                  </a:lnTo>
                  <a:lnTo>
                    <a:pt x="69511" y="38421"/>
                  </a:lnTo>
                  <a:lnTo>
                    <a:pt x="71423" y="80319"/>
                  </a:lnTo>
                  <a:lnTo>
                    <a:pt x="71428" y="83312"/>
                  </a:lnTo>
                  <a:lnTo>
                    <a:pt x="72423" y="85307"/>
                  </a:lnTo>
                  <a:lnTo>
                    <a:pt x="74079" y="86637"/>
                  </a:lnTo>
                  <a:lnTo>
                    <a:pt x="80367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1"/>
            <p:cNvSpPr/>
            <p:nvPr/>
          </p:nvSpPr>
          <p:spPr>
            <a:xfrm>
              <a:off x="3875484" y="4098726"/>
              <a:ext cx="8931" cy="142876"/>
            </a:xfrm>
            <a:custGeom>
              <a:avLst/>
              <a:gdLst/>
              <a:ahLst/>
              <a:cxnLst/>
              <a:rect l="0" t="0" r="0" b="0"/>
              <a:pathLst>
                <a:path w="8931" h="142876">
                  <a:moveTo>
                    <a:pt x="0" y="0"/>
                  </a:moveTo>
                  <a:lnTo>
                    <a:pt x="0" y="43191"/>
                  </a:lnTo>
                  <a:lnTo>
                    <a:pt x="0" y="85417"/>
                  </a:lnTo>
                  <a:lnTo>
                    <a:pt x="993" y="128146"/>
                  </a:lnTo>
                  <a:lnTo>
                    <a:pt x="8930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2"/>
            <p:cNvSpPr/>
            <p:nvPr/>
          </p:nvSpPr>
          <p:spPr>
            <a:xfrm>
              <a:off x="3848695" y="4152337"/>
              <a:ext cx="142307" cy="98181"/>
            </a:xfrm>
            <a:custGeom>
              <a:avLst/>
              <a:gdLst/>
              <a:ahLst/>
              <a:cxnLst/>
              <a:rect l="0" t="0" r="0" b="0"/>
              <a:pathLst>
                <a:path w="142307" h="98181">
                  <a:moveTo>
                    <a:pt x="0" y="17827"/>
                  </a:moveTo>
                  <a:lnTo>
                    <a:pt x="7689" y="10139"/>
                  </a:lnTo>
                  <a:lnTo>
                    <a:pt x="47711" y="8946"/>
                  </a:lnTo>
                  <a:lnTo>
                    <a:pt x="88782" y="8902"/>
                  </a:lnTo>
                  <a:lnTo>
                    <a:pt x="133148" y="8897"/>
                  </a:lnTo>
                  <a:lnTo>
                    <a:pt x="142306" y="8897"/>
                  </a:lnTo>
                  <a:lnTo>
                    <a:pt x="137966" y="4157"/>
                  </a:lnTo>
                  <a:lnTo>
                    <a:pt x="130441" y="1830"/>
                  </a:lnTo>
                  <a:lnTo>
                    <a:pt x="90604" y="0"/>
                  </a:lnTo>
                  <a:lnTo>
                    <a:pt x="87192" y="981"/>
                  </a:lnTo>
                  <a:lnTo>
                    <a:pt x="84917" y="2628"/>
                  </a:lnTo>
                  <a:lnTo>
                    <a:pt x="83400" y="4718"/>
                  </a:lnTo>
                  <a:lnTo>
                    <a:pt x="81397" y="6111"/>
                  </a:lnTo>
                  <a:lnTo>
                    <a:pt x="76525" y="7659"/>
                  </a:lnTo>
                  <a:lnTo>
                    <a:pt x="74830" y="9064"/>
                  </a:lnTo>
                  <a:lnTo>
                    <a:pt x="72945" y="13271"/>
                  </a:lnTo>
                  <a:lnTo>
                    <a:pt x="73435" y="15781"/>
                  </a:lnTo>
                  <a:lnTo>
                    <a:pt x="78864" y="24056"/>
                  </a:lnTo>
                  <a:lnTo>
                    <a:pt x="121805" y="68186"/>
                  </a:lnTo>
                  <a:lnTo>
                    <a:pt x="136891" y="83279"/>
                  </a:lnTo>
                  <a:lnTo>
                    <a:pt x="137894" y="86266"/>
                  </a:lnTo>
                  <a:lnTo>
                    <a:pt x="137570" y="89250"/>
                  </a:lnTo>
                  <a:lnTo>
                    <a:pt x="134661" y="96427"/>
                  </a:lnTo>
                  <a:lnTo>
                    <a:pt x="133430" y="97016"/>
                  </a:lnTo>
                  <a:lnTo>
                    <a:pt x="104139" y="98180"/>
                  </a:lnTo>
                  <a:lnTo>
                    <a:pt x="98209" y="95542"/>
                  </a:lnTo>
                  <a:lnTo>
                    <a:pt x="91057" y="90504"/>
                  </a:lnTo>
                  <a:lnTo>
                    <a:pt x="80367" y="892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23"/>
            <p:cNvSpPr/>
            <p:nvPr/>
          </p:nvSpPr>
          <p:spPr>
            <a:xfrm>
              <a:off x="4045148" y="4214812"/>
              <a:ext cx="35720" cy="71439"/>
            </a:xfrm>
            <a:custGeom>
              <a:avLst/>
              <a:gdLst/>
              <a:ahLst/>
              <a:cxnLst/>
              <a:rect l="0" t="0" r="0" b="0"/>
              <a:pathLst>
                <a:path w="35720" h="71439">
                  <a:moveTo>
                    <a:pt x="35719" y="0"/>
                  </a:moveTo>
                  <a:lnTo>
                    <a:pt x="35719" y="16250"/>
                  </a:lnTo>
                  <a:lnTo>
                    <a:pt x="28590" y="30808"/>
                  </a:lnTo>
                  <a:lnTo>
                    <a:pt x="11507" y="53465"/>
                  </a:lnTo>
                  <a:lnTo>
                    <a:pt x="9083" y="59481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24"/>
            <p:cNvSpPr/>
            <p:nvPr/>
          </p:nvSpPr>
          <p:spPr>
            <a:xfrm>
              <a:off x="2821890" y="4330898"/>
              <a:ext cx="98109" cy="142876"/>
            </a:xfrm>
            <a:custGeom>
              <a:avLst/>
              <a:gdLst/>
              <a:ahLst/>
              <a:cxnLst/>
              <a:rect l="0" t="0" r="0" b="0"/>
              <a:pathLst>
                <a:path w="98109" h="142876">
                  <a:moveTo>
                    <a:pt x="8821" y="0"/>
                  </a:moveTo>
                  <a:lnTo>
                    <a:pt x="8821" y="43449"/>
                  </a:lnTo>
                  <a:lnTo>
                    <a:pt x="8821" y="86413"/>
                  </a:lnTo>
                  <a:lnTo>
                    <a:pt x="8821" y="129898"/>
                  </a:lnTo>
                  <a:lnTo>
                    <a:pt x="8821" y="133412"/>
                  </a:lnTo>
                  <a:lnTo>
                    <a:pt x="259" y="133931"/>
                  </a:lnTo>
                  <a:lnTo>
                    <a:pt x="0" y="129201"/>
                  </a:lnTo>
                  <a:lnTo>
                    <a:pt x="2586" y="124230"/>
                  </a:lnTo>
                  <a:lnTo>
                    <a:pt x="6050" y="118714"/>
                  </a:lnTo>
                  <a:lnTo>
                    <a:pt x="7999" y="109038"/>
                  </a:lnTo>
                  <a:lnTo>
                    <a:pt x="9570" y="94043"/>
                  </a:lnTo>
                  <a:lnTo>
                    <a:pt x="19830" y="63221"/>
                  </a:lnTo>
                  <a:lnTo>
                    <a:pt x="23636" y="56872"/>
                  </a:lnTo>
                  <a:lnTo>
                    <a:pt x="26770" y="47719"/>
                  </a:lnTo>
                  <a:lnTo>
                    <a:pt x="32550" y="38723"/>
                  </a:lnTo>
                  <a:lnTo>
                    <a:pt x="34250" y="32755"/>
                  </a:lnTo>
                  <a:lnTo>
                    <a:pt x="35695" y="30766"/>
                  </a:lnTo>
                  <a:lnTo>
                    <a:pt x="37651" y="29441"/>
                  </a:lnTo>
                  <a:lnTo>
                    <a:pt x="45144" y="27574"/>
                  </a:lnTo>
                  <a:lnTo>
                    <a:pt x="56565" y="26945"/>
                  </a:lnTo>
                  <a:lnTo>
                    <a:pt x="62452" y="29504"/>
                  </a:lnTo>
                  <a:lnTo>
                    <a:pt x="69576" y="34491"/>
                  </a:lnTo>
                  <a:lnTo>
                    <a:pt x="77119" y="48742"/>
                  </a:lnTo>
                  <a:lnTo>
                    <a:pt x="80320" y="58980"/>
                  </a:lnTo>
                  <a:lnTo>
                    <a:pt x="86120" y="69290"/>
                  </a:lnTo>
                  <a:lnTo>
                    <a:pt x="89271" y="83479"/>
                  </a:lnTo>
                  <a:lnTo>
                    <a:pt x="96076" y="97665"/>
                  </a:lnTo>
                  <a:lnTo>
                    <a:pt x="98108" y="141000"/>
                  </a:lnTo>
                  <a:lnTo>
                    <a:pt x="97119" y="141625"/>
                  </a:lnTo>
                  <a:lnTo>
                    <a:pt x="89188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25"/>
            <p:cNvSpPr/>
            <p:nvPr/>
          </p:nvSpPr>
          <p:spPr>
            <a:xfrm>
              <a:off x="2991822" y="4393406"/>
              <a:ext cx="87149" cy="85410"/>
            </a:xfrm>
            <a:custGeom>
              <a:avLst/>
              <a:gdLst/>
              <a:ahLst/>
              <a:cxnLst/>
              <a:rect l="0" t="0" r="0" b="0"/>
              <a:pathLst>
                <a:path w="87149" h="85410">
                  <a:moveTo>
                    <a:pt x="17482" y="8930"/>
                  </a:moveTo>
                  <a:lnTo>
                    <a:pt x="17482" y="13670"/>
                  </a:lnTo>
                  <a:lnTo>
                    <a:pt x="14837" y="18643"/>
                  </a:lnTo>
                  <a:lnTo>
                    <a:pt x="9794" y="25180"/>
                  </a:lnTo>
                  <a:lnTo>
                    <a:pt x="7806" y="33600"/>
                  </a:lnTo>
                  <a:lnTo>
                    <a:pt x="2488" y="41926"/>
                  </a:lnTo>
                  <a:lnTo>
                    <a:pt x="189" y="53628"/>
                  </a:lnTo>
                  <a:lnTo>
                    <a:pt x="0" y="56589"/>
                  </a:lnTo>
                  <a:lnTo>
                    <a:pt x="2437" y="62523"/>
                  </a:lnTo>
                  <a:lnTo>
                    <a:pt x="5835" y="68468"/>
                  </a:lnTo>
                  <a:lnTo>
                    <a:pt x="7345" y="74417"/>
                  </a:lnTo>
                  <a:lnTo>
                    <a:pt x="8740" y="76400"/>
                  </a:lnTo>
                  <a:lnTo>
                    <a:pt x="10662" y="77723"/>
                  </a:lnTo>
                  <a:lnTo>
                    <a:pt x="18107" y="79583"/>
                  </a:lnTo>
                  <a:lnTo>
                    <a:pt x="20876" y="79845"/>
                  </a:lnTo>
                  <a:lnTo>
                    <a:pt x="22721" y="81011"/>
                  </a:lnTo>
                  <a:lnTo>
                    <a:pt x="23952" y="82781"/>
                  </a:lnTo>
                  <a:lnTo>
                    <a:pt x="24772" y="84953"/>
                  </a:lnTo>
                  <a:lnTo>
                    <a:pt x="26311" y="85409"/>
                  </a:lnTo>
                  <a:lnTo>
                    <a:pt x="28329" y="84720"/>
                  </a:lnTo>
                  <a:lnTo>
                    <a:pt x="30666" y="83269"/>
                  </a:lnTo>
                  <a:lnTo>
                    <a:pt x="51508" y="78103"/>
                  </a:lnTo>
                  <a:lnTo>
                    <a:pt x="82937" y="50563"/>
                  </a:lnTo>
                  <a:lnTo>
                    <a:pt x="86261" y="44631"/>
                  </a:lnTo>
                  <a:lnTo>
                    <a:pt x="87148" y="41661"/>
                  </a:lnTo>
                  <a:lnTo>
                    <a:pt x="86746" y="38687"/>
                  </a:lnTo>
                  <a:lnTo>
                    <a:pt x="77827" y="17858"/>
                  </a:lnTo>
                  <a:lnTo>
                    <a:pt x="67656" y="5953"/>
                  </a:lnTo>
                  <a:lnTo>
                    <a:pt x="61941" y="2645"/>
                  </a:lnTo>
                  <a:lnTo>
                    <a:pt x="442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26"/>
            <p:cNvSpPr/>
            <p:nvPr/>
          </p:nvSpPr>
          <p:spPr>
            <a:xfrm>
              <a:off x="3107564" y="4385873"/>
              <a:ext cx="98195" cy="105760"/>
            </a:xfrm>
            <a:custGeom>
              <a:avLst/>
              <a:gdLst/>
              <a:ahLst/>
              <a:cxnLst/>
              <a:rect l="0" t="0" r="0" b="0"/>
              <a:pathLst>
                <a:path w="98195" h="105760">
                  <a:moveTo>
                    <a:pt x="8897" y="16463"/>
                  </a:moveTo>
                  <a:lnTo>
                    <a:pt x="1208" y="31840"/>
                  </a:lnTo>
                  <a:lnTo>
                    <a:pt x="0" y="62936"/>
                  </a:lnTo>
                  <a:lnTo>
                    <a:pt x="2627" y="69529"/>
                  </a:lnTo>
                  <a:lnTo>
                    <a:pt x="22091" y="92109"/>
                  </a:lnTo>
                  <a:lnTo>
                    <a:pt x="27328" y="94731"/>
                  </a:lnTo>
                  <a:lnTo>
                    <a:pt x="44666" y="96646"/>
                  </a:lnTo>
                  <a:lnTo>
                    <a:pt x="47626" y="96707"/>
                  </a:lnTo>
                  <a:lnTo>
                    <a:pt x="53560" y="94130"/>
                  </a:lnTo>
                  <a:lnTo>
                    <a:pt x="56531" y="92053"/>
                  </a:lnTo>
                  <a:lnTo>
                    <a:pt x="59834" y="87100"/>
                  </a:lnTo>
                  <a:lnTo>
                    <a:pt x="62293" y="81591"/>
                  </a:lnTo>
                  <a:lnTo>
                    <a:pt x="68264" y="72912"/>
                  </a:lnTo>
                  <a:lnTo>
                    <a:pt x="70009" y="67018"/>
                  </a:lnTo>
                  <a:lnTo>
                    <a:pt x="72315" y="38124"/>
                  </a:lnTo>
                  <a:lnTo>
                    <a:pt x="78456" y="25556"/>
                  </a:lnTo>
                  <a:lnTo>
                    <a:pt x="80325" y="0"/>
                  </a:lnTo>
                  <a:lnTo>
                    <a:pt x="80334" y="41292"/>
                  </a:lnTo>
                  <a:lnTo>
                    <a:pt x="81327" y="67232"/>
                  </a:lnTo>
                  <a:lnTo>
                    <a:pt x="88712" y="89162"/>
                  </a:lnTo>
                  <a:lnTo>
                    <a:pt x="88896" y="91718"/>
                  </a:lnTo>
                  <a:lnTo>
                    <a:pt x="91746" y="97204"/>
                  </a:lnTo>
                  <a:lnTo>
                    <a:pt x="98194" y="1057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27"/>
            <p:cNvSpPr/>
            <p:nvPr/>
          </p:nvSpPr>
          <p:spPr>
            <a:xfrm>
              <a:off x="3259336" y="4393406"/>
              <a:ext cx="89297" cy="80354"/>
            </a:xfrm>
            <a:custGeom>
              <a:avLst/>
              <a:gdLst/>
              <a:ahLst/>
              <a:cxnLst/>
              <a:rect l="0" t="0" r="0" b="0"/>
              <a:pathLst>
                <a:path w="89297" h="80354">
                  <a:moveTo>
                    <a:pt x="0" y="17859"/>
                  </a:moveTo>
                  <a:lnTo>
                    <a:pt x="4740" y="17859"/>
                  </a:lnTo>
                  <a:lnTo>
                    <a:pt x="6137" y="18852"/>
                  </a:lnTo>
                  <a:lnTo>
                    <a:pt x="7067" y="20505"/>
                  </a:lnTo>
                  <a:lnTo>
                    <a:pt x="8684" y="26954"/>
                  </a:lnTo>
                  <a:lnTo>
                    <a:pt x="8820" y="31162"/>
                  </a:lnTo>
                  <a:lnTo>
                    <a:pt x="17303" y="62011"/>
                  </a:lnTo>
                  <a:lnTo>
                    <a:pt x="17488" y="65153"/>
                  </a:lnTo>
                  <a:lnTo>
                    <a:pt x="20340" y="71290"/>
                  </a:lnTo>
                  <a:lnTo>
                    <a:pt x="26412" y="79836"/>
                  </a:lnTo>
                  <a:lnTo>
                    <a:pt x="18217" y="80353"/>
                  </a:lnTo>
                  <a:lnTo>
                    <a:pt x="13225" y="75622"/>
                  </a:lnTo>
                  <a:lnTo>
                    <a:pt x="10838" y="70651"/>
                  </a:lnTo>
                  <a:lnTo>
                    <a:pt x="10202" y="67937"/>
                  </a:lnTo>
                  <a:lnTo>
                    <a:pt x="2029" y="53510"/>
                  </a:lnTo>
                  <a:lnTo>
                    <a:pt x="119" y="32738"/>
                  </a:lnTo>
                  <a:lnTo>
                    <a:pt x="2698" y="26787"/>
                  </a:lnTo>
                  <a:lnTo>
                    <a:pt x="12439" y="14883"/>
                  </a:lnTo>
                  <a:lnTo>
                    <a:pt x="20742" y="11575"/>
                  </a:lnTo>
                  <a:lnTo>
                    <a:pt x="30054" y="9113"/>
                  </a:lnTo>
                  <a:lnTo>
                    <a:pt x="41868" y="3141"/>
                  </a:lnTo>
                  <a:lnTo>
                    <a:pt x="85249" y="24"/>
                  </a:lnTo>
                  <a:lnTo>
                    <a:pt x="8929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28"/>
            <p:cNvSpPr/>
            <p:nvPr/>
          </p:nvSpPr>
          <p:spPr>
            <a:xfrm>
              <a:off x="3402211" y="4393406"/>
              <a:ext cx="35719" cy="80322"/>
            </a:xfrm>
            <a:custGeom>
              <a:avLst/>
              <a:gdLst/>
              <a:ahLst/>
              <a:cxnLst/>
              <a:rect l="0" t="0" r="0" b="0"/>
              <a:pathLst>
                <a:path w="35719" h="80322">
                  <a:moveTo>
                    <a:pt x="0" y="0"/>
                  </a:moveTo>
                  <a:lnTo>
                    <a:pt x="0" y="29888"/>
                  </a:lnTo>
                  <a:lnTo>
                    <a:pt x="2646" y="35774"/>
                  </a:lnTo>
                  <a:lnTo>
                    <a:pt x="6137" y="41696"/>
                  </a:lnTo>
                  <a:lnTo>
                    <a:pt x="8378" y="53583"/>
                  </a:lnTo>
                  <a:lnTo>
                    <a:pt x="8929" y="80321"/>
                  </a:lnTo>
                  <a:lnTo>
                    <a:pt x="8929" y="67934"/>
                  </a:lnTo>
                  <a:lnTo>
                    <a:pt x="7937" y="66125"/>
                  </a:lnTo>
                  <a:lnTo>
                    <a:pt x="6284" y="64919"/>
                  </a:lnTo>
                  <a:lnTo>
                    <a:pt x="4189" y="64116"/>
                  </a:lnTo>
                  <a:lnTo>
                    <a:pt x="3785" y="62588"/>
                  </a:lnTo>
                  <a:lnTo>
                    <a:pt x="8056" y="50220"/>
                  </a:lnTo>
                  <a:lnTo>
                    <a:pt x="8671" y="41559"/>
                  </a:lnTo>
                  <a:lnTo>
                    <a:pt x="11460" y="35668"/>
                  </a:lnTo>
                  <a:lnTo>
                    <a:pt x="13593" y="32709"/>
                  </a:lnTo>
                  <a:lnTo>
                    <a:pt x="18609" y="29420"/>
                  </a:lnTo>
                  <a:lnTo>
                    <a:pt x="24145" y="26966"/>
                  </a:lnTo>
                  <a:lnTo>
                    <a:pt x="35718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29"/>
            <p:cNvSpPr/>
            <p:nvPr/>
          </p:nvSpPr>
          <p:spPr>
            <a:xfrm>
              <a:off x="3500470" y="4411265"/>
              <a:ext cx="8898" cy="53579"/>
            </a:xfrm>
            <a:custGeom>
              <a:avLst/>
              <a:gdLst/>
              <a:ahLst/>
              <a:cxnLst/>
              <a:rect l="0" t="0" r="0" b="0"/>
              <a:pathLst>
                <a:path w="8898" h="53579">
                  <a:moveTo>
                    <a:pt x="8897" y="0"/>
                  </a:moveTo>
                  <a:lnTo>
                    <a:pt x="8897" y="13303"/>
                  </a:lnTo>
                  <a:lnTo>
                    <a:pt x="7905" y="14821"/>
                  </a:lnTo>
                  <a:lnTo>
                    <a:pt x="6251" y="15834"/>
                  </a:lnTo>
                  <a:lnTo>
                    <a:pt x="4156" y="16510"/>
                  </a:lnTo>
                  <a:lnTo>
                    <a:pt x="2760" y="17952"/>
                  </a:lnTo>
                  <a:lnTo>
                    <a:pt x="1209" y="22200"/>
                  </a:lnTo>
                  <a:lnTo>
                    <a:pt x="0" y="42920"/>
                  </a:lnTo>
                  <a:lnTo>
                    <a:pt x="8897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30"/>
            <p:cNvSpPr/>
            <p:nvPr/>
          </p:nvSpPr>
          <p:spPr>
            <a:xfrm>
              <a:off x="3554015" y="4339828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8929"/>
                  </a:moveTo>
                  <a:lnTo>
                    <a:pt x="1242" y="8929"/>
                  </a:lnTo>
                  <a:lnTo>
                    <a:pt x="828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31"/>
            <p:cNvSpPr/>
            <p:nvPr/>
          </p:nvSpPr>
          <p:spPr>
            <a:xfrm>
              <a:off x="3616523" y="4295179"/>
              <a:ext cx="1" cy="169665"/>
            </a:xfrm>
            <a:custGeom>
              <a:avLst/>
              <a:gdLst/>
              <a:ahLst/>
              <a:cxnLst/>
              <a:rect l="0" t="0" r="0" b="0"/>
              <a:pathLst>
                <a:path w="1" h="169665">
                  <a:moveTo>
                    <a:pt x="0" y="0"/>
                  </a:moveTo>
                  <a:lnTo>
                    <a:pt x="0" y="41934"/>
                  </a:lnTo>
                  <a:lnTo>
                    <a:pt x="0" y="84256"/>
                  </a:lnTo>
                  <a:lnTo>
                    <a:pt x="0" y="126264"/>
                  </a:lnTo>
                  <a:lnTo>
                    <a:pt x="0" y="1696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32"/>
            <p:cNvSpPr/>
            <p:nvPr/>
          </p:nvSpPr>
          <p:spPr>
            <a:xfrm>
              <a:off x="3598664" y="4375547"/>
              <a:ext cx="205383" cy="80368"/>
            </a:xfrm>
            <a:custGeom>
              <a:avLst/>
              <a:gdLst/>
              <a:ahLst/>
              <a:cxnLst/>
              <a:rect l="0" t="0" r="0" b="0"/>
              <a:pathLst>
                <a:path w="205383" h="80368">
                  <a:moveTo>
                    <a:pt x="0" y="17859"/>
                  </a:moveTo>
                  <a:lnTo>
                    <a:pt x="7688" y="17859"/>
                  </a:lnTo>
                  <a:lnTo>
                    <a:pt x="28193" y="10791"/>
                  </a:lnTo>
                  <a:lnTo>
                    <a:pt x="68543" y="9038"/>
                  </a:lnTo>
                  <a:lnTo>
                    <a:pt x="77758" y="6332"/>
                  </a:lnTo>
                  <a:lnTo>
                    <a:pt x="85160" y="2814"/>
                  </a:lnTo>
                  <a:lnTo>
                    <a:pt x="105347" y="110"/>
                  </a:lnTo>
                  <a:lnTo>
                    <a:pt x="115671" y="3"/>
                  </a:lnTo>
                  <a:lnTo>
                    <a:pt x="111222" y="0"/>
                  </a:lnTo>
                  <a:lnTo>
                    <a:pt x="109867" y="992"/>
                  </a:lnTo>
                  <a:lnTo>
                    <a:pt x="108361" y="4740"/>
                  </a:lnTo>
                  <a:lnTo>
                    <a:pt x="106235" y="23916"/>
                  </a:lnTo>
                  <a:lnTo>
                    <a:pt x="100102" y="35739"/>
                  </a:lnTo>
                  <a:lnTo>
                    <a:pt x="99477" y="38708"/>
                  </a:lnTo>
                  <a:lnTo>
                    <a:pt x="100052" y="41681"/>
                  </a:lnTo>
                  <a:lnTo>
                    <a:pt x="105459" y="53580"/>
                  </a:lnTo>
                  <a:lnTo>
                    <a:pt x="106024" y="56556"/>
                  </a:lnTo>
                  <a:lnTo>
                    <a:pt x="114745" y="69674"/>
                  </a:lnTo>
                  <a:lnTo>
                    <a:pt x="118136" y="70653"/>
                  </a:lnTo>
                  <a:lnTo>
                    <a:pt x="137042" y="71391"/>
                  </a:lnTo>
                  <a:lnTo>
                    <a:pt x="150628" y="66683"/>
                  </a:lnTo>
                  <a:lnTo>
                    <a:pt x="153996" y="64299"/>
                  </a:lnTo>
                  <a:lnTo>
                    <a:pt x="172900" y="36885"/>
                  </a:lnTo>
                  <a:lnTo>
                    <a:pt x="180489" y="18405"/>
                  </a:lnTo>
                  <a:lnTo>
                    <a:pt x="184397" y="12148"/>
                  </a:lnTo>
                  <a:lnTo>
                    <a:pt x="187513" y="46"/>
                  </a:lnTo>
                  <a:lnTo>
                    <a:pt x="187523" y="38709"/>
                  </a:lnTo>
                  <a:lnTo>
                    <a:pt x="190169" y="44655"/>
                  </a:lnTo>
                  <a:lnTo>
                    <a:pt x="192264" y="47629"/>
                  </a:lnTo>
                  <a:lnTo>
                    <a:pt x="196618" y="64676"/>
                  </a:lnTo>
                  <a:lnTo>
                    <a:pt x="198547" y="66930"/>
                  </a:lnTo>
                  <a:lnTo>
                    <a:pt x="204033" y="70546"/>
                  </a:lnTo>
                  <a:lnTo>
                    <a:pt x="204783" y="73687"/>
                  </a:lnTo>
                  <a:lnTo>
                    <a:pt x="205382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33"/>
            <p:cNvSpPr/>
            <p:nvPr/>
          </p:nvSpPr>
          <p:spPr>
            <a:xfrm>
              <a:off x="3839765" y="4375691"/>
              <a:ext cx="151806" cy="88740"/>
            </a:xfrm>
            <a:custGeom>
              <a:avLst/>
              <a:gdLst/>
              <a:ahLst/>
              <a:cxnLst/>
              <a:rect l="0" t="0" r="0" b="0"/>
              <a:pathLst>
                <a:path w="151806" h="88740">
                  <a:moveTo>
                    <a:pt x="0" y="8785"/>
                  </a:moveTo>
                  <a:lnTo>
                    <a:pt x="0" y="16473"/>
                  </a:lnTo>
                  <a:lnTo>
                    <a:pt x="993" y="16887"/>
                  </a:lnTo>
                  <a:lnTo>
                    <a:pt x="4741" y="17347"/>
                  </a:lnTo>
                  <a:lnTo>
                    <a:pt x="6137" y="19454"/>
                  </a:lnTo>
                  <a:lnTo>
                    <a:pt x="9095" y="30908"/>
                  </a:lnTo>
                  <a:lnTo>
                    <a:pt x="15835" y="44171"/>
                  </a:lnTo>
                  <a:lnTo>
                    <a:pt x="16510" y="47258"/>
                  </a:lnTo>
                  <a:lnTo>
                    <a:pt x="25430" y="65320"/>
                  </a:lnTo>
                  <a:lnTo>
                    <a:pt x="26754" y="84440"/>
                  </a:lnTo>
                  <a:lnTo>
                    <a:pt x="25773" y="86011"/>
                  </a:lnTo>
                  <a:lnTo>
                    <a:pt x="24128" y="87058"/>
                  </a:lnTo>
                  <a:lnTo>
                    <a:pt x="19098" y="88739"/>
                  </a:lnTo>
                  <a:lnTo>
                    <a:pt x="18685" y="87885"/>
                  </a:lnTo>
                  <a:lnTo>
                    <a:pt x="16940" y="73897"/>
                  </a:lnTo>
                  <a:lnTo>
                    <a:pt x="10806" y="62290"/>
                  </a:lnTo>
                  <a:lnTo>
                    <a:pt x="8962" y="32597"/>
                  </a:lnTo>
                  <a:lnTo>
                    <a:pt x="9944" y="30613"/>
                  </a:lnTo>
                  <a:lnTo>
                    <a:pt x="11590" y="29290"/>
                  </a:lnTo>
                  <a:lnTo>
                    <a:pt x="13680" y="28408"/>
                  </a:lnTo>
                  <a:lnTo>
                    <a:pt x="15074" y="26828"/>
                  </a:lnTo>
                  <a:lnTo>
                    <a:pt x="17493" y="19111"/>
                  </a:lnTo>
                  <a:lnTo>
                    <a:pt x="20342" y="20981"/>
                  </a:lnTo>
                  <a:lnTo>
                    <a:pt x="22492" y="22869"/>
                  </a:lnTo>
                  <a:lnTo>
                    <a:pt x="27525" y="24966"/>
                  </a:lnTo>
                  <a:lnTo>
                    <a:pt x="69870" y="26615"/>
                  </a:lnTo>
                  <a:lnTo>
                    <a:pt x="114387" y="26644"/>
                  </a:lnTo>
                  <a:lnTo>
                    <a:pt x="126607" y="26645"/>
                  </a:lnTo>
                  <a:lnTo>
                    <a:pt x="133330" y="23999"/>
                  </a:lnTo>
                  <a:lnTo>
                    <a:pt x="147057" y="13342"/>
                  </a:lnTo>
                  <a:lnTo>
                    <a:pt x="149695" y="8165"/>
                  </a:lnTo>
                  <a:lnTo>
                    <a:pt x="150398" y="5395"/>
                  </a:lnTo>
                  <a:lnTo>
                    <a:pt x="149875" y="3549"/>
                  </a:lnTo>
                  <a:lnTo>
                    <a:pt x="148534" y="2318"/>
                  </a:lnTo>
                  <a:lnTo>
                    <a:pt x="146648" y="1497"/>
                  </a:lnTo>
                  <a:lnTo>
                    <a:pt x="123089" y="0"/>
                  </a:lnTo>
                  <a:lnTo>
                    <a:pt x="120755" y="944"/>
                  </a:lnTo>
                  <a:lnTo>
                    <a:pt x="119198" y="2565"/>
                  </a:lnTo>
                  <a:lnTo>
                    <a:pt x="109292" y="25021"/>
                  </a:lnTo>
                  <a:lnTo>
                    <a:pt x="107282" y="47386"/>
                  </a:lnTo>
                  <a:lnTo>
                    <a:pt x="109859" y="53392"/>
                  </a:lnTo>
                  <a:lnTo>
                    <a:pt x="113318" y="59368"/>
                  </a:lnTo>
                  <a:lnTo>
                    <a:pt x="114856" y="65331"/>
                  </a:lnTo>
                  <a:lnTo>
                    <a:pt x="117251" y="67319"/>
                  </a:lnTo>
                  <a:lnTo>
                    <a:pt x="132706" y="73154"/>
                  </a:lnTo>
                  <a:lnTo>
                    <a:pt x="139348" y="77081"/>
                  </a:lnTo>
                  <a:lnTo>
                    <a:pt x="151805" y="802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34"/>
            <p:cNvSpPr/>
            <p:nvPr/>
          </p:nvSpPr>
          <p:spPr>
            <a:xfrm>
              <a:off x="4036218" y="4375546"/>
              <a:ext cx="53429" cy="80332"/>
            </a:xfrm>
            <a:custGeom>
              <a:avLst/>
              <a:gdLst/>
              <a:ahLst/>
              <a:cxnLst/>
              <a:rect l="0" t="0" r="0" b="0"/>
              <a:pathLst>
                <a:path w="53429" h="80332">
                  <a:moveTo>
                    <a:pt x="44649" y="0"/>
                  </a:moveTo>
                  <a:lnTo>
                    <a:pt x="27266" y="0"/>
                  </a:lnTo>
                  <a:lnTo>
                    <a:pt x="26802" y="20991"/>
                  </a:lnTo>
                  <a:lnTo>
                    <a:pt x="29441" y="26858"/>
                  </a:lnTo>
                  <a:lnTo>
                    <a:pt x="49714" y="56742"/>
                  </a:lnTo>
                  <a:lnTo>
                    <a:pt x="53239" y="71009"/>
                  </a:lnTo>
                  <a:lnTo>
                    <a:pt x="53428" y="75547"/>
                  </a:lnTo>
                  <a:lnTo>
                    <a:pt x="52486" y="77154"/>
                  </a:lnTo>
                  <a:lnTo>
                    <a:pt x="50865" y="78225"/>
                  </a:lnTo>
                  <a:lnTo>
                    <a:pt x="43845" y="79732"/>
                  </a:lnTo>
                  <a:lnTo>
                    <a:pt x="23766" y="80331"/>
                  </a:lnTo>
                  <a:lnTo>
                    <a:pt x="17839" y="77705"/>
                  </a:lnTo>
                  <a:lnTo>
                    <a:pt x="10690" y="72676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1" name="SMARTInkShape-35"/>
          <p:cNvSpPr/>
          <p:nvPr/>
        </p:nvSpPr>
        <p:spPr>
          <a:xfrm>
            <a:off x="4134445" y="4420195"/>
            <a:ext cx="44649" cy="80368"/>
          </a:xfrm>
          <a:custGeom>
            <a:avLst/>
            <a:gdLst/>
            <a:ahLst/>
            <a:cxnLst/>
            <a:rect l="0" t="0" r="0" b="0"/>
            <a:pathLst>
              <a:path w="44649" h="80368">
                <a:moveTo>
                  <a:pt x="44648" y="0"/>
                </a:moveTo>
                <a:lnTo>
                  <a:pt x="44648" y="41681"/>
                </a:lnTo>
                <a:lnTo>
                  <a:pt x="44648" y="47629"/>
                </a:lnTo>
                <a:lnTo>
                  <a:pt x="43656" y="49612"/>
                </a:lnTo>
                <a:lnTo>
                  <a:pt x="42003" y="50934"/>
                </a:lnTo>
                <a:lnTo>
                  <a:pt x="37520" y="53395"/>
                </a:lnTo>
                <a:lnTo>
                  <a:pt x="32220" y="57796"/>
                </a:lnTo>
                <a:lnTo>
                  <a:pt x="29203" y="63060"/>
                </a:lnTo>
                <a:lnTo>
                  <a:pt x="28398" y="65852"/>
                </a:lnTo>
                <a:lnTo>
                  <a:pt x="26870" y="67714"/>
                </a:lnTo>
                <a:lnTo>
                  <a:pt x="8760" y="78287"/>
                </a:lnTo>
                <a:lnTo>
                  <a:pt x="0" y="8036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0" name="SMARTInkShape-Group4"/>
          <p:cNvGrpSpPr/>
          <p:nvPr/>
        </p:nvGrpSpPr>
        <p:grpSpPr>
          <a:xfrm>
            <a:off x="2893228" y="4509492"/>
            <a:ext cx="785394" cy="241102"/>
            <a:chOff x="2893228" y="4509492"/>
            <a:chExt cx="785394" cy="241102"/>
          </a:xfrm>
        </p:grpSpPr>
        <p:sp>
          <p:nvSpPr>
            <p:cNvPr id="42" name="SMARTInkShape-36"/>
            <p:cNvSpPr/>
            <p:nvPr/>
          </p:nvSpPr>
          <p:spPr>
            <a:xfrm>
              <a:off x="2893228" y="4563070"/>
              <a:ext cx="76225" cy="98217"/>
            </a:xfrm>
            <a:custGeom>
              <a:avLst/>
              <a:gdLst/>
              <a:ahLst/>
              <a:cxnLst/>
              <a:rect l="0" t="0" r="0" b="0"/>
              <a:pathLst>
                <a:path w="76225" h="98217">
                  <a:moveTo>
                    <a:pt x="17850" y="0"/>
                  </a:moveTo>
                  <a:lnTo>
                    <a:pt x="17850" y="4741"/>
                  </a:lnTo>
                  <a:lnTo>
                    <a:pt x="16858" y="6137"/>
                  </a:lnTo>
                  <a:lnTo>
                    <a:pt x="15204" y="7068"/>
                  </a:lnTo>
                  <a:lnTo>
                    <a:pt x="13109" y="7688"/>
                  </a:lnTo>
                  <a:lnTo>
                    <a:pt x="11713" y="9094"/>
                  </a:lnTo>
                  <a:lnTo>
                    <a:pt x="8173" y="17952"/>
                  </a:lnTo>
                  <a:lnTo>
                    <a:pt x="2856" y="24722"/>
                  </a:lnTo>
                  <a:lnTo>
                    <a:pt x="840" y="33012"/>
                  </a:lnTo>
                  <a:lnTo>
                    <a:pt x="0" y="69309"/>
                  </a:lnTo>
                  <a:lnTo>
                    <a:pt x="7680" y="86627"/>
                  </a:lnTo>
                  <a:lnTo>
                    <a:pt x="13293" y="93247"/>
                  </a:lnTo>
                  <a:lnTo>
                    <a:pt x="18470" y="96013"/>
                  </a:lnTo>
                  <a:lnTo>
                    <a:pt x="32815" y="97935"/>
                  </a:lnTo>
                  <a:lnTo>
                    <a:pt x="56549" y="98216"/>
                  </a:lnTo>
                  <a:lnTo>
                    <a:pt x="59524" y="96235"/>
                  </a:lnTo>
                  <a:lnTo>
                    <a:pt x="65476" y="88743"/>
                  </a:lnTo>
                  <a:lnTo>
                    <a:pt x="68783" y="81443"/>
                  </a:lnTo>
                  <a:lnTo>
                    <a:pt x="71245" y="74892"/>
                  </a:lnTo>
                  <a:lnTo>
                    <a:pt x="75646" y="68674"/>
                  </a:lnTo>
                  <a:lnTo>
                    <a:pt x="76224" y="64634"/>
                  </a:lnTo>
                  <a:lnTo>
                    <a:pt x="74221" y="54854"/>
                  </a:lnTo>
                  <a:lnTo>
                    <a:pt x="67515" y="42931"/>
                  </a:lnTo>
                  <a:lnTo>
                    <a:pt x="41638" y="14916"/>
                  </a:lnTo>
                  <a:lnTo>
                    <a:pt x="35698" y="11591"/>
                  </a:lnTo>
                  <a:lnTo>
                    <a:pt x="32726" y="10704"/>
                  </a:lnTo>
                  <a:lnTo>
                    <a:pt x="30743" y="9120"/>
                  </a:lnTo>
                  <a:lnTo>
                    <a:pt x="2678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37"/>
            <p:cNvSpPr/>
            <p:nvPr/>
          </p:nvSpPr>
          <p:spPr>
            <a:xfrm>
              <a:off x="3018234" y="4554140"/>
              <a:ext cx="98228" cy="107157"/>
            </a:xfrm>
            <a:custGeom>
              <a:avLst/>
              <a:gdLst/>
              <a:ahLst/>
              <a:cxnLst/>
              <a:rect l="0" t="0" r="0" b="0"/>
              <a:pathLst>
                <a:path w="98228" h="107157">
                  <a:moveTo>
                    <a:pt x="8930" y="0"/>
                  </a:moveTo>
                  <a:lnTo>
                    <a:pt x="1242" y="7689"/>
                  </a:lnTo>
                  <a:lnTo>
                    <a:pt x="368" y="13303"/>
                  </a:lnTo>
                  <a:lnTo>
                    <a:pt x="1" y="56558"/>
                  </a:lnTo>
                  <a:lnTo>
                    <a:pt x="0" y="65485"/>
                  </a:lnTo>
                  <a:lnTo>
                    <a:pt x="993" y="67469"/>
                  </a:lnTo>
                  <a:lnTo>
                    <a:pt x="2646" y="68792"/>
                  </a:lnTo>
                  <a:lnTo>
                    <a:pt x="4741" y="69674"/>
                  </a:lnTo>
                  <a:lnTo>
                    <a:pt x="6137" y="71254"/>
                  </a:lnTo>
                  <a:lnTo>
                    <a:pt x="7688" y="75656"/>
                  </a:lnTo>
                  <a:lnTo>
                    <a:pt x="9095" y="77227"/>
                  </a:lnTo>
                  <a:lnTo>
                    <a:pt x="26973" y="87251"/>
                  </a:lnTo>
                  <a:lnTo>
                    <a:pt x="29889" y="87933"/>
                  </a:lnTo>
                  <a:lnTo>
                    <a:pt x="32824" y="87396"/>
                  </a:lnTo>
                  <a:lnTo>
                    <a:pt x="42896" y="81489"/>
                  </a:lnTo>
                  <a:lnTo>
                    <a:pt x="56923" y="68037"/>
                  </a:lnTo>
                  <a:lnTo>
                    <a:pt x="60026" y="62319"/>
                  </a:lnTo>
                  <a:lnTo>
                    <a:pt x="60853" y="59406"/>
                  </a:lnTo>
                  <a:lnTo>
                    <a:pt x="62397" y="57463"/>
                  </a:lnTo>
                  <a:lnTo>
                    <a:pt x="68318" y="53738"/>
                  </a:lnTo>
                  <a:lnTo>
                    <a:pt x="80344" y="35748"/>
                  </a:lnTo>
                  <a:lnTo>
                    <a:pt x="80357" y="35732"/>
                  </a:lnTo>
                  <a:lnTo>
                    <a:pt x="80367" y="80374"/>
                  </a:lnTo>
                  <a:lnTo>
                    <a:pt x="80367" y="101204"/>
                  </a:lnTo>
                  <a:lnTo>
                    <a:pt x="81360" y="103188"/>
                  </a:lnTo>
                  <a:lnTo>
                    <a:pt x="83013" y="104511"/>
                  </a:lnTo>
                  <a:lnTo>
                    <a:pt x="88929" y="107002"/>
                  </a:lnTo>
                  <a:lnTo>
                    <a:pt x="9822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SMARTInkShape-38"/>
            <p:cNvSpPr/>
            <p:nvPr/>
          </p:nvSpPr>
          <p:spPr>
            <a:xfrm>
              <a:off x="3214687" y="4527719"/>
              <a:ext cx="8931" cy="142508"/>
            </a:xfrm>
            <a:custGeom>
              <a:avLst/>
              <a:gdLst/>
              <a:ahLst/>
              <a:cxnLst/>
              <a:rect l="0" t="0" r="0" b="0"/>
              <a:pathLst>
                <a:path w="8931" h="142508">
                  <a:moveTo>
                    <a:pt x="8930" y="8562"/>
                  </a:moveTo>
                  <a:lnTo>
                    <a:pt x="8930" y="0"/>
                  </a:lnTo>
                  <a:lnTo>
                    <a:pt x="8930" y="39586"/>
                  </a:lnTo>
                  <a:lnTo>
                    <a:pt x="7938" y="55568"/>
                  </a:lnTo>
                  <a:lnTo>
                    <a:pt x="1862" y="73005"/>
                  </a:lnTo>
                  <a:lnTo>
                    <a:pt x="49" y="114984"/>
                  </a:lnTo>
                  <a:lnTo>
                    <a:pt x="0" y="1425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SMARTInkShape-39"/>
            <p:cNvSpPr/>
            <p:nvPr/>
          </p:nvSpPr>
          <p:spPr>
            <a:xfrm>
              <a:off x="3196828" y="4580929"/>
              <a:ext cx="116087" cy="80368"/>
            </a:xfrm>
            <a:custGeom>
              <a:avLst/>
              <a:gdLst/>
              <a:ahLst/>
              <a:cxnLst/>
              <a:rect l="0" t="0" r="0" b="0"/>
              <a:pathLst>
                <a:path w="116087" h="80368">
                  <a:moveTo>
                    <a:pt x="0" y="0"/>
                  </a:moveTo>
                  <a:lnTo>
                    <a:pt x="39953" y="0"/>
                  </a:lnTo>
                  <a:lnTo>
                    <a:pt x="68388" y="992"/>
                  </a:lnTo>
                  <a:lnTo>
                    <a:pt x="97612" y="11024"/>
                  </a:lnTo>
                  <a:lnTo>
                    <a:pt x="105271" y="16509"/>
                  </a:lnTo>
                  <a:lnTo>
                    <a:pt x="106319" y="19906"/>
                  </a:lnTo>
                  <a:lnTo>
                    <a:pt x="108138" y="50626"/>
                  </a:lnTo>
                  <a:lnTo>
                    <a:pt x="114222" y="62513"/>
                  </a:lnTo>
                  <a:lnTo>
                    <a:pt x="116086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40"/>
            <p:cNvSpPr/>
            <p:nvPr/>
          </p:nvSpPr>
          <p:spPr>
            <a:xfrm>
              <a:off x="3330773" y="454521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8930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41"/>
            <p:cNvSpPr/>
            <p:nvPr/>
          </p:nvSpPr>
          <p:spPr>
            <a:xfrm>
              <a:off x="3402211" y="4518421"/>
              <a:ext cx="8930" cy="116087"/>
            </a:xfrm>
            <a:custGeom>
              <a:avLst/>
              <a:gdLst/>
              <a:ahLst/>
              <a:cxnLst/>
              <a:rect l="0" t="0" r="0" b="0"/>
              <a:pathLst>
                <a:path w="8930" h="116087">
                  <a:moveTo>
                    <a:pt x="8929" y="0"/>
                  </a:moveTo>
                  <a:lnTo>
                    <a:pt x="8929" y="21250"/>
                  </a:lnTo>
                  <a:lnTo>
                    <a:pt x="6284" y="26973"/>
                  </a:lnTo>
                  <a:lnTo>
                    <a:pt x="4189" y="29889"/>
                  </a:lnTo>
                  <a:lnTo>
                    <a:pt x="1241" y="43473"/>
                  </a:lnTo>
                  <a:lnTo>
                    <a:pt x="32" y="87609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42"/>
            <p:cNvSpPr/>
            <p:nvPr/>
          </p:nvSpPr>
          <p:spPr>
            <a:xfrm>
              <a:off x="3446859" y="4580929"/>
              <a:ext cx="44649" cy="80368"/>
            </a:xfrm>
            <a:custGeom>
              <a:avLst/>
              <a:gdLst/>
              <a:ahLst/>
              <a:cxnLst/>
              <a:rect l="0" t="0" r="0" b="0"/>
              <a:pathLst>
                <a:path w="44649" h="80368">
                  <a:moveTo>
                    <a:pt x="44648" y="0"/>
                  </a:moveTo>
                  <a:lnTo>
                    <a:pt x="5917" y="0"/>
                  </a:lnTo>
                  <a:lnTo>
                    <a:pt x="3945" y="992"/>
                  </a:lnTo>
                  <a:lnTo>
                    <a:pt x="2630" y="2646"/>
                  </a:lnTo>
                  <a:lnTo>
                    <a:pt x="1753" y="4740"/>
                  </a:lnTo>
                  <a:lnTo>
                    <a:pt x="2161" y="7129"/>
                  </a:lnTo>
                  <a:lnTo>
                    <a:pt x="7299" y="18092"/>
                  </a:lnTo>
                  <a:lnTo>
                    <a:pt x="7843" y="20991"/>
                  </a:lnTo>
                  <a:lnTo>
                    <a:pt x="13348" y="29812"/>
                  </a:lnTo>
                  <a:lnTo>
                    <a:pt x="31834" y="50604"/>
                  </a:lnTo>
                  <a:lnTo>
                    <a:pt x="33992" y="56557"/>
                  </a:lnTo>
                  <a:lnTo>
                    <a:pt x="35561" y="58540"/>
                  </a:lnTo>
                  <a:lnTo>
                    <a:pt x="39948" y="60745"/>
                  </a:lnTo>
                  <a:lnTo>
                    <a:pt x="40523" y="62324"/>
                  </a:lnTo>
                  <a:lnTo>
                    <a:pt x="39914" y="64370"/>
                  </a:lnTo>
                  <a:lnTo>
                    <a:pt x="36547" y="70042"/>
                  </a:lnTo>
                  <a:lnTo>
                    <a:pt x="33442" y="70817"/>
                  </a:lnTo>
                  <a:lnTo>
                    <a:pt x="31224" y="71024"/>
                  </a:lnTo>
                  <a:lnTo>
                    <a:pt x="26115" y="73900"/>
                  </a:lnTo>
                  <a:lnTo>
                    <a:pt x="20536" y="77493"/>
                  </a:lnTo>
                  <a:lnTo>
                    <a:pt x="11818" y="79516"/>
                  </a:lnTo>
                  <a:lnTo>
                    <a:pt x="0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43"/>
            <p:cNvSpPr/>
            <p:nvPr/>
          </p:nvSpPr>
          <p:spPr>
            <a:xfrm>
              <a:off x="3545086" y="4509492"/>
              <a:ext cx="133536" cy="241102"/>
            </a:xfrm>
            <a:custGeom>
              <a:avLst/>
              <a:gdLst/>
              <a:ahLst/>
              <a:cxnLst/>
              <a:rect l="0" t="0" r="0" b="0"/>
              <a:pathLst>
                <a:path w="133536" h="241102">
                  <a:moveTo>
                    <a:pt x="98226" y="0"/>
                  </a:moveTo>
                  <a:lnTo>
                    <a:pt x="102967" y="0"/>
                  </a:lnTo>
                  <a:lnTo>
                    <a:pt x="104363" y="992"/>
                  </a:lnTo>
                  <a:lnTo>
                    <a:pt x="105294" y="2645"/>
                  </a:lnTo>
                  <a:lnTo>
                    <a:pt x="122587" y="45064"/>
                  </a:lnTo>
                  <a:lnTo>
                    <a:pt x="126942" y="62632"/>
                  </a:lnTo>
                  <a:lnTo>
                    <a:pt x="130832" y="75461"/>
                  </a:lnTo>
                  <a:lnTo>
                    <a:pt x="133535" y="111875"/>
                  </a:lnTo>
                  <a:lnTo>
                    <a:pt x="126735" y="142814"/>
                  </a:lnTo>
                  <a:lnTo>
                    <a:pt x="115167" y="180311"/>
                  </a:lnTo>
                  <a:lnTo>
                    <a:pt x="96109" y="198872"/>
                  </a:lnTo>
                  <a:lnTo>
                    <a:pt x="53379" y="223220"/>
                  </a:lnTo>
                  <a:lnTo>
                    <a:pt x="41583" y="228194"/>
                  </a:lnTo>
                  <a:lnTo>
                    <a:pt x="0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3" name="SMARTInkShape-Group5"/>
          <p:cNvGrpSpPr/>
          <p:nvPr/>
        </p:nvGrpSpPr>
        <p:grpSpPr>
          <a:xfrm>
            <a:off x="2834917" y="4741664"/>
            <a:ext cx="1692435" cy="241103"/>
            <a:chOff x="2834917" y="4741664"/>
            <a:chExt cx="1692435" cy="241103"/>
          </a:xfrm>
        </p:grpSpPr>
        <p:sp>
          <p:nvSpPr>
            <p:cNvPr id="51" name="SMARTInkShape-44"/>
            <p:cNvSpPr/>
            <p:nvPr/>
          </p:nvSpPr>
          <p:spPr>
            <a:xfrm>
              <a:off x="2834917" y="4786312"/>
              <a:ext cx="147599" cy="142830"/>
            </a:xfrm>
            <a:custGeom>
              <a:avLst/>
              <a:gdLst/>
              <a:ahLst/>
              <a:cxnLst/>
              <a:rect l="0" t="0" r="0" b="0"/>
              <a:pathLst>
                <a:path w="147599" h="142830">
                  <a:moveTo>
                    <a:pt x="94020" y="0"/>
                  </a:moveTo>
                  <a:lnTo>
                    <a:pt x="72771" y="0"/>
                  </a:lnTo>
                  <a:lnTo>
                    <a:pt x="70924" y="992"/>
                  </a:lnTo>
                  <a:lnTo>
                    <a:pt x="69693" y="2646"/>
                  </a:lnTo>
                  <a:lnTo>
                    <a:pt x="68873" y="4740"/>
                  </a:lnTo>
                  <a:lnTo>
                    <a:pt x="67334" y="6137"/>
                  </a:lnTo>
                  <a:lnTo>
                    <a:pt x="62977" y="7688"/>
                  </a:lnTo>
                  <a:lnTo>
                    <a:pt x="52097" y="9676"/>
                  </a:lnTo>
                  <a:lnTo>
                    <a:pt x="19416" y="33831"/>
                  </a:lnTo>
                  <a:lnTo>
                    <a:pt x="9518" y="47838"/>
                  </a:lnTo>
                  <a:lnTo>
                    <a:pt x="3025" y="61961"/>
                  </a:lnTo>
                  <a:lnTo>
                    <a:pt x="615" y="65121"/>
                  </a:lnTo>
                  <a:lnTo>
                    <a:pt x="0" y="69210"/>
                  </a:lnTo>
                  <a:lnTo>
                    <a:pt x="3875" y="84448"/>
                  </a:lnTo>
                  <a:lnTo>
                    <a:pt x="15639" y="115367"/>
                  </a:lnTo>
                  <a:lnTo>
                    <a:pt x="21481" y="121720"/>
                  </a:lnTo>
                  <a:lnTo>
                    <a:pt x="45645" y="138879"/>
                  </a:lnTo>
                  <a:lnTo>
                    <a:pt x="55103" y="141691"/>
                  </a:lnTo>
                  <a:lnTo>
                    <a:pt x="79129" y="142829"/>
                  </a:lnTo>
                  <a:lnTo>
                    <a:pt x="81116" y="141852"/>
                  </a:lnTo>
                  <a:lnTo>
                    <a:pt x="82441" y="140209"/>
                  </a:lnTo>
                  <a:lnTo>
                    <a:pt x="84905" y="135737"/>
                  </a:lnTo>
                  <a:lnTo>
                    <a:pt x="90879" y="127641"/>
                  </a:lnTo>
                  <a:lnTo>
                    <a:pt x="94081" y="118959"/>
                  </a:lnTo>
                  <a:lnTo>
                    <a:pt x="99881" y="109110"/>
                  </a:lnTo>
                  <a:lnTo>
                    <a:pt x="102926" y="65557"/>
                  </a:lnTo>
                  <a:lnTo>
                    <a:pt x="102949" y="41675"/>
                  </a:lnTo>
                  <a:lnTo>
                    <a:pt x="103942" y="39690"/>
                  </a:lnTo>
                  <a:lnTo>
                    <a:pt x="105596" y="38366"/>
                  </a:lnTo>
                  <a:lnTo>
                    <a:pt x="110638" y="36242"/>
                  </a:lnTo>
                  <a:lnTo>
                    <a:pt x="108682" y="35952"/>
                  </a:lnTo>
                  <a:lnTo>
                    <a:pt x="104082" y="35765"/>
                  </a:lnTo>
                  <a:lnTo>
                    <a:pt x="109310" y="42857"/>
                  </a:lnTo>
                  <a:lnTo>
                    <a:pt x="111118" y="50953"/>
                  </a:lnTo>
                  <a:lnTo>
                    <a:pt x="111850" y="74428"/>
                  </a:lnTo>
                  <a:lnTo>
                    <a:pt x="114512" y="80374"/>
                  </a:lnTo>
                  <a:lnTo>
                    <a:pt x="116611" y="83349"/>
                  </a:lnTo>
                  <a:lnTo>
                    <a:pt x="122902" y="105295"/>
                  </a:lnTo>
                  <a:lnTo>
                    <a:pt x="136629" y="125519"/>
                  </a:lnTo>
                  <a:lnTo>
                    <a:pt x="137309" y="128328"/>
                  </a:lnTo>
                  <a:lnTo>
                    <a:pt x="138754" y="130200"/>
                  </a:lnTo>
                  <a:lnTo>
                    <a:pt x="147598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45"/>
            <p:cNvSpPr/>
            <p:nvPr/>
          </p:nvSpPr>
          <p:spPr>
            <a:xfrm>
              <a:off x="3055194" y="4750593"/>
              <a:ext cx="122378" cy="168270"/>
            </a:xfrm>
            <a:custGeom>
              <a:avLst/>
              <a:gdLst/>
              <a:ahLst/>
              <a:cxnLst/>
              <a:rect l="0" t="0" r="0" b="0"/>
              <a:pathLst>
                <a:path w="122378" h="168270">
                  <a:moveTo>
                    <a:pt x="7689" y="0"/>
                  </a:moveTo>
                  <a:lnTo>
                    <a:pt x="2948" y="4740"/>
                  </a:lnTo>
                  <a:lnTo>
                    <a:pt x="620" y="9714"/>
                  </a:lnTo>
                  <a:lnTo>
                    <a:pt x="0" y="12429"/>
                  </a:lnTo>
                  <a:lnTo>
                    <a:pt x="578" y="15232"/>
                  </a:lnTo>
                  <a:lnTo>
                    <a:pt x="5141" y="24909"/>
                  </a:lnTo>
                  <a:lnTo>
                    <a:pt x="7926" y="38910"/>
                  </a:lnTo>
                  <a:lnTo>
                    <a:pt x="13602" y="50776"/>
                  </a:lnTo>
                  <a:lnTo>
                    <a:pt x="21241" y="95373"/>
                  </a:lnTo>
                  <a:lnTo>
                    <a:pt x="24981" y="115318"/>
                  </a:lnTo>
                  <a:lnTo>
                    <a:pt x="25545" y="142349"/>
                  </a:lnTo>
                  <a:lnTo>
                    <a:pt x="25548" y="112727"/>
                  </a:lnTo>
                  <a:lnTo>
                    <a:pt x="26540" y="110870"/>
                  </a:lnTo>
                  <a:lnTo>
                    <a:pt x="28194" y="109633"/>
                  </a:lnTo>
                  <a:lnTo>
                    <a:pt x="32677" y="107265"/>
                  </a:lnTo>
                  <a:lnTo>
                    <a:pt x="40779" y="101345"/>
                  </a:lnTo>
                  <a:lnTo>
                    <a:pt x="49464" y="99151"/>
                  </a:lnTo>
                  <a:lnTo>
                    <a:pt x="80866" y="98263"/>
                  </a:lnTo>
                  <a:lnTo>
                    <a:pt x="87506" y="100889"/>
                  </a:lnTo>
                  <a:lnTo>
                    <a:pt x="108859" y="119219"/>
                  </a:lnTo>
                  <a:lnTo>
                    <a:pt x="112185" y="125085"/>
                  </a:lnTo>
                  <a:lnTo>
                    <a:pt x="114655" y="130999"/>
                  </a:lnTo>
                  <a:lnTo>
                    <a:pt x="120631" y="139908"/>
                  </a:lnTo>
                  <a:lnTo>
                    <a:pt x="122377" y="145857"/>
                  </a:lnTo>
                  <a:lnTo>
                    <a:pt x="121851" y="148831"/>
                  </a:lnTo>
                  <a:lnTo>
                    <a:pt x="118621" y="154783"/>
                  </a:lnTo>
                  <a:lnTo>
                    <a:pt x="116370" y="156768"/>
                  </a:lnTo>
                  <a:lnTo>
                    <a:pt x="111223" y="158971"/>
                  </a:lnTo>
                  <a:lnTo>
                    <a:pt x="109454" y="160551"/>
                  </a:lnTo>
                  <a:lnTo>
                    <a:pt x="107488" y="164953"/>
                  </a:lnTo>
                  <a:lnTo>
                    <a:pt x="105971" y="166524"/>
                  </a:lnTo>
                  <a:lnTo>
                    <a:pt x="101641" y="168269"/>
                  </a:lnTo>
                  <a:lnTo>
                    <a:pt x="77277" y="161853"/>
                  </a:lnTo>
                  <a:lnTo>
                    <a:pt x="70697" y="158586"/>
                  </a:lnTo>
                  <a:lnTo>
                    <a:pt x="34478" y="1250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46"/>
            <p:cNvSpPr/>
            <p:nvPr/>
          </p:nvSpPr>
          <p:spPr>
            <a:xfrm>
              <a:off x="3214687" y="4786312"/>
              <a:ext cx="107157" cy="107009"/>
            </a:xfrm>
            <a:custGeom>
              <a:avLst/>
              <a:gdLst/>
              <a:ahLst/>
              <a:cxnLst/>
              <a:rect l="0" t="0" r="0" b="0"/>
              <a:pathLst>
                <a:path w="107157" h="107009">
                  <a:moveTo>
                    <a:pt x="0" y="0"/>
                  </a:moveTo>
                  <a:lnTo>
                    <a:pt x="17124" y="8562"/>
                  </a:lnTo>
                  <a:lnTo>
                    <a:pt x="22382" y="8821"/>
                  </a:lnTo>
                  <a:lnTo>
                    <a:pt x="23851" y="9850"/>
                  </a:lnTo>
                  <a:lnTo>
                    <a:pt x="24831" y="11527"/>
                  </a:lnTo>
                  <a:lnTo>
                    <a:pt x="26209" y="18629"/>
                  </a:lnTo>
                  <a:lnTo>
                    <a:pt x="26403" y="21349"/>
                  </a:lnTo>
                  <a:lnTo>
                    <a:pt x="29263" y="27018"/>
                  </a:lnTo>
                  <a:lnTo>
                    <a:pt x="31415" y="29918"/>
                  </a:lnTo>
                  <a:lnTo>
                    <a:pt x="33806" y="38433"/>
                  </a:lnTo>
                  <a:lnTo>
                    <a:pt x="36459" y="58713"/>
                  </a:lnTo>
                  <a:lnTo>
                    <a:pt x="41781" y="69211"/>
                  </a:lnTo>
                  <a:lnTo>
                    <a:pt x="44649" y="107008"/>
                  </a:lnTo>
                  <a:lnTo>
                    <a:pt x="44649" y="77009"/>
                  </a:lnTo>
                  <a:lnTo>
                    <a:pt x="49389" y="63607"/>
                  </a:lnTo>
                  <a:lnTo>
                    <a:pt x="62740" y="45185"/>
                  </a:lnTo>
                  <a:lnTo>
                    <a:pt x="75669" y="31532"/>
                  </a:lnTo>
                  <a:lnTo>
                    <a:pt x="83571" y="28898"/>
                  </a:lnTo>
                  <a:lnTo>
                    <a:pt x="107156" y="26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47"/>
            <p:cNvSpPr/>
            <p:nvPr/>
          </p:nvSpPr>
          <p:spPr>
            <a:xfrm>
              <a:off x="3393390" y="4813101"/>
              <a:ext cx="26681" cy="89298"/>
            </a:xfrm>
            <a:custGeom>
              <a:avLst/>
              <a:gdLst/>
              <a:ahLst/>
              <a:cxnLst/>
              <a:rect l="0" t="0" r="0" b="0"/>
              <a:pathLst>
                <a:path w="26681" h="89298">
                  <a:moveTo>
                    <a:pt x="8821" y="0"/>
                  </a:moveTo>
                  <a:lnTo>
                    <a:pt x="1133" y="7688"/>
                  </a:lnTo>
                  <a:lnTo>
                    <a:pt x="259" y="13302"/>
                  </a:lnTo>
                  <a:lnTo>
                    <a:pt x="0" y="21250"/>
                  </a:lnTo>
                  <a:lnTo>
                    <a:pt x="2585" y="26973"/>
                  </a:lnTo>
                  <a:lnTo>
                    <a:pt x="6049" y="32825"/>
                  </a:lnTo>
                  <a:lnTo>
                    <a:pt x="8991" y="41696"/>
                  </a:lnTo>
                  <a:lnTo>
                    <a:pt x="14714" y="50608"/>
                  </a:lnTo>
                  <a:lnTo>
                    <a:pt x="26680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SMARTInkShape-48"/>
            <p:cNvSpPr/>
            <p:nvPr/>
          </p:nvSpPr>
          <p:spPr>
            <a:xfrm>
              <a:off x="3429000" y="4795242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SMARTInkShape-49"/>
            <p:cNvSpPr/>
            <p:nvPr/>
          </p:nvSpPr>
          <p:spPr>
            <a:xfrm>
              <a:off x="3491917" y="4795242"/>
              <a:ext cx="79947" cy="125017"/>
            </a:xfrm>
            <a:custGeom>
              <a:avLst/>
              <a:gdLst/>
              <a:ahLst/>
              <a:cxnLst/>
              <a:rect l="0" t="0" r="0" b="0"/>
              <a:pathLst>
                <a:path w="79947" h="125017">
                  <a:moveTo>
                    <a:pt x="26379" y="8929"/>
                  </a:moveTo>
                  <a:lnTo>
                    <a:pt x="26379" y="32"/>
                  </a:lnTo>
                  <a:lnTo>
                    <a:pt x="973" y="0"/>
                  </a:lnTo>
                  <a:lnTo>
                    <a:pt x="512" y="992"/>
                  </a:lnTo>
                  <a:lnTo>
                    <a:pt x="0" y="4740"/>
                  </a:lnTo>
                  <a:lnTo>
                    <a:pt x="2419" y="9713"/>
                  </a:lnTo>
                  <a:lnTo>
                    <a:pt x="5808" y="15231"/>
                  </a:lnTo>
                  <a:lnTo>
                    <a:pt x="7315" y="20991"/>
                  </a:lnTo>
                  <a:lnTo>
                    <a:pt x="13276" y="26857"/>
                  </a:lnTo>
                  <a:lnTo>
                    <a:pt x="55782" y="65154"/>
                  </a:lnTo>
                  <a:lnTo>
                    <a:pt x="76570" y="86902"/>
                  </a:lnTo>
                  <a:lnTo>
                    <a:pt x="78954" y="95422"/>
                  </a:lnTo>
                  <a:lnTo>
                    <a:pt x="79946" y="114691"/>
                  </a:lnTo>
                  <a:lnTo>
                    <a:pt x="72268" y="123652"/>
                  </a:lnTo>
                  <a:lnTo>
                    <a:pt x="68933" y="124409"/>
                  </a:lnTo>
                  <a:lnTo>
                    <a:pt x="27775" y="125016"/>
                  </a:lnTo>
                  <a:lnTo>
                    <a:pt x="27310" y="124024"/>
                  </a:lnTo>
                  <a:lnTo>
                    <a:pt x="26379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50"/>
            <p:cNvSpPr/>
            <p:nvPr/>
          </p:nvSpPr>
          <p:spPr>
            <a:xfrm>
              <a:off x="3616523" y="4947047"/>
              <a:ext cx="44649" cy="35720"/>
            </a:xfrm>
            <a:custGeom>
              <a:avLst/>
              <a:gdLst/>
              <a:ahLst/>
              <a:cxnLst/>
              <a:rect l="0" t="0" r="0" b="0"/>
              <a:pathLst>
                <a:path w="44649" h="35720">
                  <a:moveTo>
                    <a:pt x="44648" y="0"/>
                  </a:moveTo>
                  <a:lnTo>
                    <a:pt x="44648" y="8562"/>
                  </a:lnTo>
                  <a:lnTo>
                    <a:pt x="38512" y="15985"/>
                  </a:lnTo>
                  <a:lnTo>
                    <a:pt x="36961" y="21326"/>
                  </a:lnTo>
                  <a:lnTo>
                    <a:pt x="35554" y="23147"/>
                  </a:lnTo>
                  <a:lnTo>
                    <a:pt x="31347" y="25170"/>
                  </a:lnTo>
                  <a:lnTo>
                    <a:pt x="20560" y="27461"/>
                  </a:lnTo>
                  <a:lnTo>
                    <a:pt x="11825" y="32831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51"/>
            <p:cNvSpPr/>
            <p:nvPr/>
          </p:nvSpPr>
          <p:spPr>
            <a:xfrm>
              <a:off x="3912445" y="4741664"/>
              <a:ext cx="16618" cy="196454"/>
            </a:xfrm>
            <a:custGeom>
              <a:avLst/>
              <a:gdLst/>
              <a:ahLst/>
              <a:cxnLst/>
              <a:rect l="0" t="0" r="0" b="0"/>
              <a:pathLst>
                <a:path w="16618" h="196454">
                  <a:moveTo>
                    <a:pt x="16617" y="0"/>
                  </a:moveTo>
                  <a:lnTo>
                    <a:pt x="16617" y="8562"/>
                  </a:lnTo>
                  <a:lnTo>
                    <a:pt x="10480" y="15986"/>
                  </a:lnTo>
                  <a:lnTo>
                    <a:pt x="8929" y="21326"/>
                  </a:lnTo>
                  <a:lnTo>
                    <a:pt x="7736" y="62759"/>
                  </a:lnTo>
                  <a:lnTo>
                    <a:pt x="6697" y="104998"/>
                  </a:lnTo>
                  <a:lnTo>
                    <a:pt x="0" y="139026"/>
                  </a:lnTo>
                  <a:lnTo>
                    <a:pt x="1956" y="148771"/>
                  </a:lnTo>
                  <a:lnTo>
                    <a:pt x="5140" y="157402"/>
                  </a:lnTo>
                  <a:lnTo>
                    <a:pt x="7687" y="196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52"/>
            <p:cNvSpPr/>
            <p:nvPr/>
          </p:nvSpPr>
          <p:spPr>
            <a:xfrm>
              <a:off x="4027289" y="4768453"/>
              <a:ext cx="17860" cy="71438"/>
            </a:xfrm>
            <a:custGeom>
              <a:avLst/>
              <a:gdLst/>
              <a:ahLst/>
              <a:cxnLst/>
              <a:rect l="0" t="0" r="0" b="0"/>
              <a:pathLst>
                <a:path w="17860" h="71438">
                  <a:moveTo>
                    <a:pt x="17859" y="0"/>
                  </a:moveTo>
                  <a:lnTo>
                    <a:pt x="17859" y="7688"/>
                  </a:lnTo>
                  <a:lnTo>
                    <a:pt x="13119" y="13302"/>
                  </a:lnTo>
                  <a:lnTo>
                    <a:pt x="10791" y="21126"/>
                  </a:lnTo>
                  <a:lnTo>
                    <a:pt x="8765" y="30225"/>
                  </a:lnTo>
                  <a:lnTo>
                    <a:pt x="3038" y="41918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3"/>
            <p:cNvSpPr/>
            <p:nvPr/>
          </p:nvSpPr>
          <p:spPr>
            <a:xfrm>
              <a:off x="4063007" y="4840413"/>
              <a:ext cx="107109" cy="133424"/>
            </a:xfrm>
            <a:custGeom>
              <a:avLst/>
              <a:gdLst/>
              <a:ahLst/>
              <a:cxnLst/>
              <a:rect l="0" t="0" r="0" b="0"/>
              <a:pathLst>
                <a:path w="107109" h="133424">
                  <a:moveTo>
                    <a:pt x="0" y="61985"/>
                  </a:moveTo>
                  <a:lnTo>
                    <a:pt x="40126" y="61985"/>
                  </a:lnTo>
                  <a:lnTo>
                    <a:pt x="55987" y="60993"/>
                  </a:lnTo>
                  <a:lnTo>
                    <a:pt x="73384" y="54918"/>
                  </a:lnTo>
                  <a:lnTo>
                    <a:pt x="83217" y="52890"/>
                  </a:lnTo>
                  <a:lnTo>
                    <a:pt x="94331" y="46172"/>
                  </a:lnTo>
                  <a:lnTo>
                    <a:pt x="100795" y="40736"/>
                  </a:lnTo>
                  <a:lnTo>
                    <a:pt x="104330" y="35012"/>
                  </a:lnTo>
                  <a:lnTo>
                    <a:pt x="106599" y="23253"/>
                  </a:lnTo>
                  <a:lnTo>
                    <a:pt x="107108" y="5428"/>
                  </a:lnTo>
                  <a:lnTo>
                    <a:pt x="105140" y="3444"/>
                  </a:lnTo>
                  <a:lnTo>
                    <a:pt x="97662" y="1241"/>
                  </a:lnTo>
                  <a:lnTo>
                    <a:pt x="87035" y="0"/>
                  </a:lnTo>
                  <a:lnTo>
                    <a:pt x="80685" y="2355"/>
                  </a:lnTo>
                  <a:lnTo>
                    <a:pt x="74556" y="5718"/>
                  </a:lnTo>
                  <a:lnTo>
                    <a:pt x="54810" y="12793"/>
                  </a:lnTo>
                  <a:lnTo>
                    <a:pt x="46519" y="20609"/>
                  </a:lnTo>
                  <a:lnTo>
                    <a:pt x="40519" y="29705"/>
                  </a:lnTo>
                  <a:lnTo>
                    <a:pt x="37852" y="37055"/>
                  </a:lnTo>
                  <a:lnTo>
                    <a:pt x="35775" y="81183"/>
                  </a:lnTo>
                  <a:lnTo>
                    <a:pt x="40476" y="96006"/>
                  </a:lnTo>
                  <a:lnTo>
                    <a:pt x="50954" y="111664"/>
                  </a:lnTo>
                  <a:lnTo>
                    <a:pt x="58644" y="121242"/>
                  </a:lnTo>
                  <a:lnTo>
                    <a:pt x="62508" y="1334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54"/>
            <p:cNvSpPr/>
            <p:nvPr/>
          </p:nvSpPr>
          <p:spPr>
            <a:xfrm>
              <a:off x="4241646" y="4857750"/>
              <a:ext cx="98183" cy="107157"/>
            </a:xfrm>
            <a:custGeom>
              <a:avLst/>
              <a:gdLst/>
              <a:ahLst/>
              <a:cxnLst/>
              <a:rect l="0" t="0" r="0" b="0"/>
              <a:pathLst>
                <a:path w="98183" h="107157">
                  <a:moveTo>
                    <a:pt x="35674" y="0"/>
                  </a:moveTo>
                  <a:lnTo>
                    <a:pt x="22113" y="0"/>
                  </a:lnTo>
                  <a:lnTo>
                    <a:pt x="17079" y="2645"/>
                  </a:lnTo>
                  <a:lnTo>
                    <a:pt x="5763" y="12429"/>
                  </a:lnTo>
                  <a:lnTo>
                    <a:pt x="2536" y="20737"/>
                  </a:lnTo>
                  <a:lnTo>
                    <a:pt x="0" y="64138"/>
                  </a:lnTo>
                  <a:lnTo>
                    <a:pt x="7648" y="90914"/>
                  </a:lnTo>
                  <a:lnTo>
                    <a:pt x="9052" y="93351"/>
                  </a:lnTo>
                  <a:lnTo>
                    <a:pt x="10981" y="94976"/>
                  </a:lnTo>
                  <a:lnTo>
                    <a:pt x="15769" y="96782"/>
                  </a:lnTo>
                  <a:lnTo>
                    <a:pt x="25103" y="98036"/>
                  </a:lnTo>
                  <a:lnTo>
                    <a:pt x="36242" y="88488"/>
                  </a:lnTo>
                  <a:lnTo>
                    <a:pt x="40888" y="82984"/>
                  </a:lnTo>
                  <a:lnTo>
                    <a:pt x="59397" y="38937"/>
                  </a:lnTo>
                  <a:lnTo>
                    <a:pt x="61858" y="26837"/>
                  </a:lnTo>
                  <a:lnTo>
                    <a:pt x="62453" y="18015"/>
                  </a:lnTo>
                  <a:lnTo>
                    <a:pt x="67201" y="22646"/>
                  </a:lnTo>
                  <a:lnTo>
                    <a:pt x="69530" y="27593"/>
                  </a:lnTo>
                  <a:lnTo>
                    <a:pt x="73990" y="60666"/>
                  </a:lnTo>
                  <a:lnTo>
                    <a:pt x="77508" y="67642"/>
                  </a:lnTo>
                  <a:lnTo>
                    <a:pt x="81067" y="86248"/>
                  </a:lnTo>
                  <a:lnTo>
                    <a:pt x="87978" y="96453"/>
                  </a:lnTo>
                  <a:lnTo>
                    <a:pt x="88875" y="102441"/>
                  </a:lnTo>
                  <a:lnTo>
                    <a:pt x="89993" y="104013"/>
                  </a:lnTo>
                  <a:lnTo>
                    <a:pt x="91730" y="105060"/>
                  </a:lnTo>
                  <a:lnTo>
                    <a:pt x="98182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55"/>
            <p:cNvSpPr/>
            <p:nvPr/>
          </p:nvSpPr>
          <p:spPr>
            <a:xfrm>
              <a:off x="4384509" y="4866679"/>
              <a:ext cx="142843" cy="89299"/>
            </a:xfrm>
            <a:custGeom>
              <a:avLst/>
              <a:gdLst/>
              <a:ahLst/>
              <a:cxnLst/>
              <a:rect l="0" t="0" r="0" b="0"/>
              <a:pathLst>
                <a:path w="142843" h="89299">
                  <a:moveTo>
                    <a:pt x="8897" y="0"/>
                  </a:moveTo>
                  <a:lnTo>
                    <a:pt x="4156" y="0"/>
                  </a:lnTo>
                  <a:lnTo>
                    <a:pt x="2760" y="992"/>
                  </a:lnTo>
                  <a:lnTo>
                    <a:pt x="1829" y="2646"/>
                  </a:lnTo>
                  <a:lnTo>
                    <a:pt x="335" y="12429"/>
                  </a:lnTo>
                  <a:lnTo>
                    <a:pt x="0" y="37500"/>
                  </a:lnTo>
                  <a:lnTo>
                    <a:pt x="2627" y="44118"/>
                  </a:lnTo>
                  <a:lnTo>
                    <a:pt x="20959" y="65454"/>
                  </a:lnTo>
                  <a:lnTo>
                    <a:pt x="26825" y="68778"/>
                  </a:lnTo>
                  <a:lnTo>
                    <a:pt x="38353" y="70651"/>
                  </a:lnTo>
                  <a:lnTo>
                    <a:pt x="43417" y="70913"/>
                  </a:lnTo>
                  <a:lnTo>
                    <a:pt x="51690" y="68559"/>
                  </a:lnTo>
                  <a:lnTo>
                    <a:pt x="91525" y="41376"/>
                  </a:lnTo>
                  <a:lnTo>
                    <a:pt x="111761" y="21071"/>
                  </a:lnTo>
                  <a:lnTo>
                    <a:pt x="116038" y="8977"/>
                  </a:lnTo>
                  <a:lnTo>
                    <a:pt x="116052" y="26103"/>
                  </a:lnTo>
                  <a:lnTo>
                    <a:pt x="118699" y="34091"/>
                  </a:lnTo>
                  <a:lnTo>
                    <a:pt x="120793" y="37611"/>
                  </a:lnTo>
                  <a:lnTo>
                    <a:pt x="131866" y="73707"/>
                  </a:lnTo>
                  <a:lnTo>
                    <a:pt x="142842" y="892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3" name="SMARTInkShape-Group6"/>
          <p:cNvGrpSpPr/>
          <p:nvPr/>
        </p:nvGrpSpPr>
        <p:grpSpPr>
          <a:xfrm>
            <a:off x="2223492" y="3545086"/>
            <a:ext cx="964407" cy="330399"/>
            <a:chOff x="2223492" y="3545086"/>
            <a:chExt cx="964407" cy="330399"/>
          </a:xfrm>
        </p:grpSpPr>
        <p:sp>
          <p:nvSpPr>
            <p:cNvPr id="64" name="SMARTInkShape-56"/>
            <p:cNvSpPr/>
            <p:nvPr/>
          </p:nvSpPr>
          <p:spPr>
            <a:xfrm>
              <a:off x="2223492" y="3705867"/>
              <a:ext cx="160679" cy="151745"/>
            </a:xfrm>
            <a:custGeom>
              <a:avLst/>
              <a:gdLst/>
              <a:ahLst/>
              <a:cxnLst/>
              <a:rect l="0" t="0" r="0" b="0"/>
              <a:pathLst>
                <a:path w="160679" h="151745">
                  <a:moveTo>
                    <a:pt x="0" y="71390"/>
                  </a:moveTo>
                  <a:lnTo>
                    <a:pt x="0" y="84693"/>
                  </a:lnTo>
                  <a:lnTo>
                    <a:pt x="2646" y="89870"/>
                  </a:lnTo>
                  <a:lnTo>
                    <a:pt x="6137" y="95479"/>
                  </a:lnTo>
                  <a:lnTo>
                    <a:pt x="9094" y="104215"/>
                  </a:lnTo>
                  <a:lnTo>
                    <a:pt x="14822" y="113086"/>
                  </a:lnTo>
                  <a:lnTo>
                    <a:pt x="17952" y="121999"/>
                  </a:lnTo>
                  <a:lnTo>
                    <a:pt x="23730" y="130924"/>
                  </a:lnTo>
                  <a:lnTo>
                    <a:pt x="25883" y="139852"/>
                  </a:lnTo>
                  <a:lnTo>
                    <a:pt x="26788" y="151744"/>
                  </a:lnTo>
                  <a:lnTo>
                    <a:pt x="26789" y="147013"/>
                  </a:lnTo>
                  <a:lnTo>
                    <a:pt x="25797" y="145618"/>
                  </a:lnTo>
                  <a:lnTo>
                    <a:pt x="24143" y="144688"/>
                  </a:lnTo>
                  <a:lnTo>
                    <a:pt x="22049" y="144068"/>
                  </a:lnTo>
                  <a:lnTo>
                    <a:pt x="20652" y="141671"/>
                  </a:lnTo>
                  <a:lnTo>
                    <a:pt x="17695" y="129808"/>
                  </a:lnTo>
                  <a:lnTo>
                    <a:pt x="10955" y="116407"/>
                  </a:lnTo>
                  <a:lnTo>
                    <a:pt x="8953" y="73624"/>
                  </a:lnTo>
                  <a:lnTo>
                    <a:pt x="9924" y="47435"/>
                  </a:lnTo>
                  <a:lnTo>
                    <a:pt x="19954" y="18414"/>
                  </a:lnTo>
                  <a:lnTo>
                    <a:pt x="30180" y="6025"/>
                  </a:lnTo>
                  <a:lnTo>
                    <a:pt x="35903" y="2652"/>
                  </a:lnTo>
                  <a:lnTo>
                    <a:pt x="47349" y="753"/>
                  </a:lnTo>
                  <a:lnTo>
                    <a:pt x="74050" y="0"/>
                  </a:lnTo>
                  <a:lnTo>
                    <a:pt x="80205" y="2620"/>
                  </a:lnTo>
                  <a:lnTo>
                    <a:pt x="92242" y="12386"/>
                  </a:lnTo>
                  <a:lnTo>
                    <a:pt x="101194" y="25686"/>
                  </a:lnTo>
                  <a:lnTo>
                    <a:pt x="105390" y="37453"/>
                  </a:lnTo>
                  <a:lnTo>
                    <a:pt x="107001" y="56403"/>
                  </a:lnTo>
                  <a:lnTo>
                    <a:pt x="104441" y="62414"/>
                  </a:lnTo>
                  <a:lnTo>
                    <a:pt x="77344" y="92226"/>
                  </a:lnTo>
                  <a:lnTo>
                    <a:pt x="71417" y="95534"/>
                  </a:lnTo>
                  <a:lnTo>
                    <a:pt x="64268" y="97657"/>
                  </a:lnTo>
                  <a:lnTo>
                    <a:pt x="63681" y="96839"/>
                  </a:lnTo>
                  <a:lnTo>
                    <a:pt x="62662" y="90446"/>
                  </a:lnTo>
                  <a:lnTo>
                    <a:pt x="74950" y="76926"/>
                  </a:lnTo>
                  <a:lnTo>
                    <a:pt x="80606" y="73851"/>
                  </a:lnTo>
                  <a:lnTo>
                    <a:pt x="92013" y="72119"/>
                  </a:lnTo>
                  <a:lnTo>
                    <a:pt x="135878" y="71409"/>
                  </a:lnTo>
                  <a:lnTo>
                    <a:pt x="145718" y="72391"/>
                  </a:lnTo>
                  <a:lnTo>
                    <a:pt x="158561" y="79080"/>
                  </a:lnTo>
                  <a:lnTo>
                    <a:pt x="159285" y="80486"/>
                  </a:lnTo>
                  <a:lnTo>
                    <a:pt x="160607" y="95479"/>
                  </a:lnTo>
                  <a:lnTo>
                    <a:pt x="160678" y="101279"/>
                  </a:lnTo>
                  <a:lnTo>
                    <a:pt x="158063" y="107164"/>
                  </a:lnTo>
                  <a:lnTo>
                    <a:pt x="130922" y="136876"/>
                  </a:lnTo>
                  <a:lnTo>
                    <a:pt x="124995" y="140183"/>
                  </a:lnTo>
                  <a:lnTo>
                    <a:pt x="119053" y="142645"/>
                  </a:lnTo>
                  <a:lnTo>
                    <a:pt x="113105" y="147046"/>
                  </a:lnTo>
                  <a:lnTo>
                    <a:pt x="109138" y="147625"/>
                  </a:lnTo>
                  <a:lnTo>
                    <a:pt x="80367" y="1428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SMARTInkShape-57"/>
            <p:cNvSpPr/>
            <p:nvPr/>
          </p:nvSpPr>
          <p:spPr>
            <a:xfrm>
              <a:off x="2419945" y="3714760"/>
              <a:ext cx="61113" cy="80358"/>
            </a:xfrm>
            <a:custGeom>
              <a:avLst/>
              <a:gdLst/>
              <a:ahLst/>
              <a:cxnLst/>
              <a:rect l="0" t="0" r="0" b="0"/>
              <a:pathLst>
                <a:path w="61113" h="80358">
                  <a:moveTo>
                    <a:pt x="0" y="35708"/>
                  </a:moveTo>
                  <a:lnTo>
                    <a:pt x="21326" y="35708"/>
                  </a:lnTo>
                  <a:lnTo>
                    <a:pt x="27007" y="33063"/>
                  </a:lnTo>
                  <a:lnTo>
                    <a:pt x="61112" y="1382"/>
                  </a:lnTo>
                  <a:lnTo>
                    <a:pt x="60585" y="918"/>
                  </a:lnTo>
                  <a:lnTo>
                    <a:pt x="44012" y="6"/>
                  </a:lnTo>
                  <a:lnTo>
                    <a:pt x="41247" y="0"/>
                  </a:lnTo>
                  <a:lnTo>
                    <a:pt x="35531" y="2640"/>
                  </a:lnTo>
                  <a:lnTo>
                    <a:pt x="23775" y="12420"/>
                  </a:lnTo>
                  <a:lnTo>
                    <a:pt x="20489" y="18082"/>
                  </a:lnTo>
                  <a:lnTo>
                    <a:pt x="18036" y="23906"/>
                  </a:lnTo>
                  <a:lnTo>
                    <a:pt x="12069" y="32763"/>
                  </a:lnTo>
                  <a:lnTo>
                    <a:pt x="9860" y="42663"/>
                  </a:lnTo>
                  <a:lnTo>
                    <a:pt x="9343" y="52359"/>
                  </a:lnTo>
                  <a:lnTo>
                    <a:pt x="11759" y="60637"/>
                  </a:lnTo>
                  <a:lnTo>
                    <a:pt x="19970" y="73126"/>
                  </a:lnTo>
                  <a:lnTo>
                    <a:pt x="22243" y="75536"/>
                  </a:lnTo>
                  <a:lnTo>
                    <a:pt x="27414" y="78215"/>
                  </a:lnTo>
                  <a:lnTo>
                    <a:pt x="44704" y="80169"/>
                  </a:lnTo>
                  <a:lnTo>
                    <a:pt x="53578" y="803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58"/>
            <p:cNvSpPr/>
            <p:nvPr/>
          </p:nvSpPr>
          <p:spPr>
            <a:xfrm>
              <a:off x="2513375" y="3679031"/>
              <a:ext cx="93419" cy="88894"/>
            </a:xfrm>
            <a:custGeom>
              <a:avLst/>
              <a:gdLst/>
              <a:ahLst/>
              <a:cxnLst/>
              <a:rect l="0" t="0" r="0" b="0"/>
              <a:pathLst>
                <a:path w="93419" h="88894">
                  <a:moveTo>
                    <a:pt x="49445" y="0"/>
                  </a:moveTo>
                  <a:lnTo>
                    <a:pt x="44705" y="0"/>
                  </a:lnTo>
                  <a:lnTo>
                    <a:pt x="39731" y="2646"/>
                  </a:lnTo>
                  <a:lnTo>
                    <a:pt x="34214" y="6137"/>
                  </a:lnTo>
                  <a:lnTo>
                    <a:pt x="22587" y="8378"/>
                  </a:lnTo>
                  <a:lnTo>
                    <a:pt x="19634" y="8562"/>
                  </a:lnTo>
                  <a:lnTo>
                    <a:pt x="13706" y="11412"/>
                  </a:lnTo>
                  <a:lnTo>
                    <a:pt x="578" y="22222"/>
                  </a:lnTo>
                  <a:lnTo>
                    <a:pt x="0" y="23745"/>
                  </a:lnTo>
                  <a:lnTo>
                    <a:pt x="606" y="24760"/>
                  </a:lnTo>
                  <a:lnTo>
                    <a:pt x="3926" y="26879"/>
                  </a:lnTo>
                  <a:lnTo>
                    <a:pt x="8709" y="31129"/>
                  </a:lnTo>
                  <a:lnTo>
                    <a:pt x="16788" y="33679"/>
                  </a:lnTo>
                  <a:lnTo>
                    <a:pt x="32493" y="37760"/>
                  </a:lnTo>
                  <a:lnTo>
                    <a:pt x="73311" y="56674"/>
                  </a:lnTo>
                  <a:lnTo>
                    <a:pt x="91812" y="69684"/>
                  </a:lnTo>
                  <a:lnTo>
                    <a:pt x="93080" y="73304"/>
                  </a:lnTo>
                  <a:lnTo>
                    <a:pt x="93418" y="75658"/>
                  </a:lnTo>
                  <a:lnTo>
                    <a:pt x="92650" y="77228"/>
                  </a:lnTo>
                  <a:lnTo>
                    <a:pt x="91147" y="78274"/>
                  </a:lnTo>
                  <a:lnTo>
                    <a:pt x="60656" y="87933"/>
                  </a:lnTo>
                  <a:lnTo>
                    <a:pt x="48027" y="88893"/>
                  </a:lnTo>
                  <a:lnTo>
                    <a:pt x="41208" y="86471"/>
                  </a:lnTo>
                  <a:lnTo>
                    <a:pt x="34870" y="83080"/>
                  </a:lnTo>
                  <a:lnTo>
                    <a:pt x="28746" y="81573"/>
                  </a:lnTo>
                  <a:lnTo>
                    <a:pt x="26716" y="80179"/>
                  </a:lnTo>
                  <a:lnTo>
                    <a:pt x="25363" y="78257"/>
                  </a:lnTo>
                  <a:lnTo>
                    <a:pt x="23859" y="73476"/>
                  </a:lnTo>
                  <a:lnTo>
                    <a:pt x="22656" y="535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59"/>
            <p:cNvSpPr/>
            <p:nvPr/>
          </p:nvSpPr>
          <p:spPr>
            <a:xfrm>
              <a:off x="2634367" y="3661694"/>
              <a:ext cx="123012" cy="60624"/>
            </a:xfrm>
            <a:custGeom>
              <a:avLst/>
              <a:gdLst/>
              <a:ahLst/>
              <a:cxnLst/>
              <a:rect l="0" t="0" r="0" b="0"/>
              <a:pathLst>
                <a:path w="123012" h="60624">
                  <a:moveTo>
                    <a:pt x="8821" y="17337"/>
                  </a:moveTo>
                  <a:lnTo>
                    <a:pt x="8821" y="22078"/>
                  </a:lnTo>
                  <a:lnTo>
                    <a:pt x="7828" y="23474"/>
                  </a:lnTo>
                  <a:lnTo>
                    <a:pt x="6174" y="24405"/>
                  </a:lnTo>
                  <a:lnTo>
                    <a:pt x="1132" y="25899"/>
                  </a:lnTo>
                  <a:lnTo>
                    <a:pt x="443" y="28749"/>
                  </a:lnTo>
                  <a:lnTo>
                    <a:pt x="0" y="38663"/>
                  </a:lnTo>
                  <a:lnTo>
                    <a:pt x="956" y="40484"/>
                  </a:lnTo>
                  <a:lnTo>
                    <a:pt x="2585" y="41698"/>
                  </a:lnTo>
                  <a:lnTo>
                    <a:pt x="4663" y="42507"/>
                  </a:lnTo>
                  <a:lnTo>
                    <a:pt x="6049" y="44039"/>
                  </a:lnTo>
                  <a:lnTo>
                    <a:pt x="7589" y="48387"/>
                  </a:lnTo>
                  <a:lnTo>
                    <a:pt x="8991" y="49943"/>
                  </a:lnTo>
                  <a:lnTo>
                    <a:pt x="31108" y="58920"/>
                  </a:lnTo>
                  <a:lnTo>
                    <a:pt x="42208" y="60623"/>
                  </a:lnTo>
                  <a:lnTo>
                    <a:pt x="85237" y="53803"/>
                  </a:lnTo>
                  <a:lnTo>
                    <a:pt x="100695" y="52285"/>
                  </a:lnTo>
                  <a:lnTo>
                    <a:pt x="112000" y="45992"/>
                  </a:lnTo>
                  <a:lnTo>
                    <a:pt x="118509" y="40656"/>
                  </a:lnTo>
                  <a:lnTo>
                    <a:pt x="122063" y="34978"/>
                  </a:lnTo>
                  <a:lnTo>
                    <a:pt x="123011" y="32074"/>
                  </a:lnTo>
                  <a:lnTo>
                    <a:pt x="122651" y="29146"/>
                  </a:lnTo>
                  <a:lnTo>
                    <a:pt x="119604" y="23247"/>
                  </a:lnTo>
                  <a:lnTo>
                    <a:pt x="96178" y="5427"/>
                  </a:lnTo>
                  <a:lnTo>
                    <a:pt x="87003" y="2122"/>
                  </a:lnTo>
                  <a:lnTo>
                    <a:pt x="64943" y="0"/>
                  </a:lnTo>
                  <a:lnTo>
                    <a:pt x="55923" y="2355"/>
                  </a:lnTo>
                  <a:lnTo>
                    <a:pt x="47614" y="5717"/>
                  </a:lnTo>
                  <a:lnTo>
                    <a:pt x="25088" y="8053"/>
                  </a:lnTo>
                  <a:lnTo>
                    <a:pt x="22642" y="9164"/>
                  </a:lnTo>
                  <a:lnTo>
                    <a:pt x="21011" y="10896"/>
                  </a:lnTo>
                  <a:lnTo>
                    <a:pt x="18394" y="16064"/>
                  </a:lnTo>
                  <a:lnTo>
                    <a:pt x="19172" y="16489"/>
                  </a:lnTo>
                  <a:lnTo>
                    <a:pt x="26680" y="173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60"/>
            <p:cNvSpPr/>
            <p:nvPr/>
          </p:nvSpPr>
          <p:spPr>
            <a:xfrm>
              <a:off x="2812851" y="3625453"/>
              <a:ext cx="17861" cy="71438"/>
            </a:xfrm>
            <a:custGeom>
              <a:avLst/>
              <a:gdLst/>
              <a:ahLst/>
              <a:cxnLst/>
              <a:rect l="0" t="0" r="0" b="0"/>
              <a:pathLst>
                <a:path w="17861" h="71438">
                  <a:moveTo>
                    <a:pt x="0" y="0"/>
                  </a:moveTo>
                  <a:lnTo>
                    <a:pt x="0" y="38709"/>
                  </a:lnTo>
                  <a:lnTo>
                    <a:pt x="2646" y="44654"/>
                  </a:lnTo>
                  <a:lnTo>
                    <a:pt x="6137" y="50604"/>
                  </a:lnTo>
                  <a:lnTo>
                    <a:pt x="7689" y="56556"/>
                  </a:lnTo>
                  <a:lnTo>
                    <a:pt x="9095" y="58540"/>
                  </a:lnTo>
                  <a:lnTo>
                    <a:pt x="11024" y="59862"/>
                  </a:lnTo>
                  <a:lnTo>
                    <a:pt x="13303" y="60744"/>
                  </a:lnTo>
                  <a:lnTo>
                    <a:pt x="14821" y="62324"/>
                  </a:lnTo>
                  <a:lnTo>
                    <a:pt x="17860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61"/>
            <p:cNvSpPr/>
            <p:nvPr/>
          </p:nvSpPr>
          <p:spPr>
            <a:xfrm>
              <a:off x="2786063" y="3571875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17859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62"/>
            <p:cNvSpPr/>
            <p:nvPr/>
          </p:nvSpPr>
          <p:spPr>
            <a:xfrm>
              <a:off x="2920117" y="3562945"/>
              <a:ext cx="98118" cy="89178"/>
            </a:xfrm>
            <a:custGeom>
              <a:avLst/>
              <a:gdLst/>
              <a:ahLst/>
              <a:cxnLst/>
              <a:rect l="0" t="0" r="0" b="0"/>
              <a:pathLst>
                <a:path w="98118" h="89178">
                  <a:moveTo>
                    <a:pt x="8820" y="0"/>
                  </a:moveTo>
                  <a:lnTo>
                    <a:pt x="258" y="0"/>
                  </a:lnTo>
                  <a:lnTo>
                    <a:pt x="0" y="4741"/>
                  </a:lnTo>
                  <a:lnTo>
                    <a:pt x="2585" y="9714"/>
                  </a:lnTo>
                  <a:lnTo>
                    <a:pt x="6049" y="15232"/>
                  </a:lnTo>
                  <a:lnTo>
                    <a:pt x="8455" y="25071"/>
                  </a:lnTo>
                  <a:lnTo>
                    <a:pt x="8811" y="47735"/>
                  </a:lnTo>
                  <a:lnTo>
                    <a:pt x="11462" y="53627"/>
                  </a:lnTo>
                  <a:lnTo>
                    <a:pt x="14955" y="59553"/>
                  </a:lnTo>
                  <a:lnTo>
                    <a:pt x="17382" y="69677"/>
                  </a:lnTo>
                  <a:lnTo>
                    <a:pt x="17718" y="78971"/>
                  </a:lnTo>
                  <a:lnTo>
                    <a:pt x="26571" y="89177"/>
                  </a:lnTo>
                  <a:lnTo>
                    <a:pt x="26647" y="84521"/>
                  </a:lnTo>
                  <a:lnTo>
                    <a:pt x="25666" y="83136"/>
                  </a:lnTo>
                  <a:lnTo>
                    <a:pt x="24020" y="82214"/>
                  </a:lnTo>
                  <a:lnTo>
                    <a:pt x="21930" y="81598"/>
                  </a:lnTo>
                  <a:lnTo>
                    <a:pt x="20536" y="80195"/>
                  </a:lnTo>
                  <a:lnTo>
                    <a:pt x="15654" y="70816"/>
                  </a:lnTo>
                  <a:lnTo>
                    <a:pt x="11858" y="65208"/>
                  </a:lnTo>
                  <a:lnTo>
                    <a:pt x="9720" y="56473"/>
                  </a:lnTo>
                  <a:lnTo>
                    <a:pt x="8939" y="36921"/>
                  </a:lnTo>
                  <a:lnTo>
                    <a:pt x="11519" y="28646"/>
                  </a:lnTo>
                  <a:lnTo>
                    <a:pt x="25074" y="10802"/>
                  </a:lnTo>
                  <a:lnTo>
                    <a:pt x="28612" y="9762"/>
                  </a:lnTo>
                  <a:lnTo>
                    <a:pt x="38968" y="9094"/>
                  </a:lnTo>
                  <a:lnTo>
                    <a:pt x="64167" y="16633"/>
                  </a:lnTo>
                  <a:lnTo>
                    <a:pt x="66554" y="18034"/>
                  </a:lnTo>
                  <a:lnTo>
                    <a:pt x="68145" y="19960"/>
                  </a:lnTo>
                  <a:lnTo>
                    <a:pt x="80762" y="42971"/>
                  </a:lnTo>
                  <a:lnTo>
                    <a:pt x="85443" y="49856"/>
                  </a:lnTo>
                  <a:lnTo>
                    <a:pt x="88078" y="59311"/>
                  </a:lnTo>
                  <a:lnTo>
                    <a:pt x="89144" y="75646"/>
                  </a:lnTo>
                  <a:lnTo>
                    <a:pt x="90151" y="77220"/>
                  </a:lnTo>
                  <a:lnTo>
                    <a:pt x="91814" y="78270"/>
                  </a:lnTo>
                  <a:lnTo>
                    <a:pt x="93915" y="78969"/>
                  </a:lnTo>
                  <a:lnTo>
                    <a:pt x="95316" y="78443"/>
                  </a:lnTo>
                  <a:lnTo>
                    <a:pt x="96250" y="77100"/>
                  </a:lnTo>
                  <a:lnTo>
                    <a:pt x="98117" y="714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63"/>
            <p:cNvSpPr/>
            <p:nvPr/>
          </p:nvSpPr>
          <p:spPr>
            <a:xfrm>
              <a:off x="3053953" y="3545086"/>
              <a:ext cx="78457" cy="151805"/>
            </a:xfrm>
            <a:custGeom>
              <a:avLst/>
              <a:gdLst/>
              <a:ahLst/>
              <a:cxnLst/>
              <a:rect l="0" t="0" r="0" b="0"/>
              <a:pathLst>
                <a:path w="78457" h="151805">
                  <a:moveTo>
                    <a:pt x="53578" y="0"/>
                  </a:moveTo>
                  <a:lnTo>
                    <a:pt x="26973" y="0"/>
                  </a:lnTo>
                  <a:lnTo>
                    <a:pt x="19264" y="2646"/>
                  </a:lnTo>
                  <a:lnTo>
                    <a:pt x="6231" y="12429"/>
                  </a:lnTo>
                  <a:lnTo>
                    <a:pt x="5146" y="14239"/>
                  </a:lnTo>
                  <a:lnTo>
                    <a:pt x="5415" y="15446"/>
                  </a:lnTo>
                  <a:lnTo>
                    <a:pt x="6587" y="16250"/>
                  </a:lnTo>
                  <a:lnTo>
                    <a:pt x="7888" y="19790"/>
                  </a:lnTo>
                  <a:lnTo>
                    <a:pt x="8235" y="22123"/>
                  </a:lnTo>
                  <a:lnTo>
                    <a:pt x="13913" y="27361"/>
                  </a:lnTo>
                  <a:lnTo>
                    <a:pt x="55757" y="59718"/>
                  </a:lnTo>
                  <a:lnTo>
                    <a:pt x="76067" y="85422"/>
                  </a:lnTo>
                  <a:lnTo>
                    <a:pt x="78456" y="91874"/>
                  </a:lnTo>
                  <a:lnTo>
                    <a:pt x="76872" y="100695"/>
                  </a:lnTo>
                  <a:lnTo>
                    <a:pt x="70401" y="114171"/>
                  </a:lnTo>
                  <a:lnTo>
                    <a:pt x="64032" y="121188"/>
                  </a:lnTo>
                  <a:lnTo>
                    <a:pt x="31361" y="139823"/>
                  </a:lnTo>
                  <a:lnTo>
                    <a:pt x="0" y="1518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64"/>
            <p:cNvSpPr/>
            <p:nvPr/>
          </p:nvSpPr>
          <p:spPr>
            <a:xfrm>
              <a:off x="2464735" y="3670101"/>
              <a:ext cx="723164" cy="205384"/>
            </a:xfrm>
            <a:custGeom>
              <a:avLst/>
              <a:gdLst/>
              <a:ahLst/>
              <a:cxnLst/>
              <a:rect l="0" t="0" r="0" b="0"/>
              <a:pathLst>
                <a:path w="723164" h="205384">
                  <a:moveTo>
                    <a:pt x="17718" y="205383"/>
                  </a:moveTo>
                  <a:lnTo>
                    <a:pt x="1468" y="205383"/>
                  </a:lnTo>
                  <a:lnTo>
                    <a:pt x="931" y="204391"/>
                  </a:lnTo>
                  <a:lnTo>
                    <a:pt x="0" y="197695"/>
                  </a:lnTo>
                  <a:lnTo>
                    <a:pt x="4641" y="192081"/>
                  </a:lnTo>
                  <a:lnTo>
                    <a:pt x="9591" y="189549"/>
                  </a:lnTo>
                  <a:lnTo>
                    <a:pt x="42100" y="175213"/>
                  </a:lnTo>
                  <a:lnTo>
                    <a:pt x="81085" y="153614"/>
                  </a:lnTo>
                  <a:lnTo>
                    <a:pt x="125595" y="135516"/>
                  </a:lnTo>
                  <a:lnTo>
                    <a:pt x="162901" y="123386"/>
                  </a:lnTo>
                  <a:lnTo>
                    <a:pt x="203831" y="108768"/>
                  </a:lnTo>
                  <a:lnTo>
                    <a:pt x="235372" y="97620"/>
                  </a:lnTo>
                  <a:lnTo>
                    <a:pt x="269235" y="87043"/>
                  </a:lnTo>
                  <a:lnTo>
                    <a:pt x="304128" y="79035"/>
                  </a:lnTo>
                  <a:lnTo>
                    <a:pt x="339480" y="69523"/>
                  </a:lnTo>
                  <a:lnTo>
                    <a:pt x="376028" y="59673"/>
                  </a:lnTo>
                  <a:lnTo>
                    <a:pt x="415423" y="51988"/>
                  </a:lnTo>
                  <a:lnTo>
                    <a:pt x="453436" y="45265"/>
                  </a:lnTo>
                  <a:lnTo>
                    <a:pt x="490175" y="38970"/>
                  </a:lnTo>
                  <a:lnTo>
                    <a:pt x="526348" y="32864"/>
                  </a:lnTo>
                  <a:lnTo>
                    <a:pt x="562267" y="26843"/>
                  </a:lnTo>
                  <a:lnTo>
                    <a:pt x="597084" y="20860"/>
                  </a:lnTo>
                  <a:lnTo>
                    <a:pt x="629094" y="14894"/>
                  </a:lnTo>
                  <a:lnTo>
                    <a:pt x="665525" y="10697"/>
                  </a:lnTo>
                  <a:lnTo>
                    <a:pt x="708407" y="2095"/>
                  </a:lnTo>
                  <a:lnTo>
                    <a:pt x="7231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1" name="SMARTInkShape-Group7"/>
          <p:cNvGrpSpPr/>
          <p:nvPr/>
        </p:nvGrpSpPr>
        <p:grpSpPr>
          <a:xfrm>
            <a:off x="2411584" y="5018484"/>
            <a:ext cx="633440" cy="330400"/>
            <a:chOff x="2411584" y="5018484"/>
            <a:chExt cx="633440" cy="330400"/>
          </a:xfrm>
        </p:grpSpPr>
        <p:sp>
          <p:nvSpPr>
            <p:cNvPr id="74" name="SMARTInkShape-65"/>
            <p:cNvSpPr/>
            <p:nvPr/>
          </p:nvSpPr>
          <p:spPr>
            <a:xfrm>
              <a:off x="2411584" y="5018484"/>
              <a:ext cx="142305" cy="178584"/>
            </a:xfrm>
            <a:custGeom>
              <a:avLst/>
              <a:gdLst/>
              <a:ahLst/>
              <a:cxnLst/>
              <a:rect l="0" t="0" r="0" b="0"/>
              <a:pathLst>
                <a:path w="142305" h="178584">
                  <a:moveTo>
                    <a:pt x="106588" y="0"/>
                  </a:moveTo>
                  <a:lnTo>
                    <a:pt x="106588" y="18043"/>
                  </a:lnTo>
                  <a:lnTo>
                    <a:pt x="109234" y="25548"/>
                  </a:lnTo>
                  <a:lnTo>
                    <a:pt x="111328" y="28938"/>
                  </a:lnTo>
                  <a:lnTo>
                    <a:pt x="117611" y="51608"/>
                  </a:lnTo>
                  <a:lnTo>
                    <a:pt x="121409" y="58656"/>
                  </a:lnTo>
                  <a:lnTo>
                    <a:pt x="132772" y="97660"/>
                  </a:lnTo>
                  <a:lnTo>
                    <a:pt x="133257" y="105281"/>
                  </a:lnTo>
                  <a:lnTo>
                    <a:pt x="142197" y="115963"/>
                  </a:lnTo>
                  <a:lnTo>
                    <a:pt x="142304" y="102780"/>
                  </a:lnTo>
                  <a:lnTo>
                    <a:pt x="140320" y="101262"/>
                  </a:lnTo>
                  <a:lnTo>
                    <a:pt x="125525" y="96180"/>
                  </a:lnTo>
                  <a:lnTo>
                    <a:pt x="118973" y="92356"/>
                  </a:lnTo>
                  <a:lnTo>
                    <a:pt x="112753" y="90657"/>
                  </a:lnTo>
                  <a:lnTo>
                    <a:pt x="79323" y="89417"/>
                  </a:lnTo>
                  <a:lnTo>
                    <a:pt x="58281" y="96449"/>
                  </a:lnTo>
                  <a:lnTo>
                    <a:pt x="16052" y="114369"/>
                  </a:lnTo>
                  <a:lnTo>
                    <a:pt x="5899" y="120317"/>
                  </a:lnTo>
                  <a:lnTo>
                    <a:pt x="2306" y="125574"/>
                  </a:lnTo>
                  <a:lnTo>
                    <a:pt x="283" y="134111"/>
                  </a:lnTo>
                  <a:lnTo>
                    <a:pt x="0" y="137032"/>
                  </a:lnTo>
                  <a:lnTo>
                    <a:pt x="2330" y="142924"/>
                  </a:lnTo>
                  <a:lnTo>
                    <a:pt x="20437" y="163714"/>
                  </a:lnTo>
                  <a:lnTo>
                    <a:pt x="28941" y="167020"/>
                  </a:lnTo>
                  <a:lnTo>
                    <a:pt x="72802" y="177974"/>
                  </a:lnTo>
                  <a:lnTo>
                    <a:pt x="109443" y="178583"/>
                  </a:lnTo>
                  <a:lnTo>
                    <a:pt x="111467" y="177595"/>
                  </a:lnTo>
                  <a:lnTo>
                    <a:pt x="112818" y="175943"/>
                  </a:lnTo>
                  <a:lnTo>
                    <a:pt x="113718" y="173850"/>
                  </a:lnTo>
                  <a:lnTo>
                    <a:pt x="115310" y="172455"/>
                  </a:lnTo>
                  <a:lnTo>
                    <a:pt x="119725" y="170905"/>
                  </a:lnTo>
                  <a:lnTo>
                    <a:pt x="121299" y="169499"/>
                  </a:lnTo>
                  <a:lnTo>
                    <a:pt x="124447" y="1607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66"/>
            <p:cNvSpPr/>
            <p:nvPr/>
          </p:nvSpPr>
          <p:spPr>
            <a:xfrm>
              <a:off x="2589609" y="5090074"/>
              <a:ext cx="71425" cy="98075"/>
            </a:xfrm>
            <a:custGeom>
              <a:avLst/>
              <a:gdLst/>
              <a:ahLst/>
              <a:cxnLst/>
              <a:rect l="0" t="0" r="0" b="0"/>
              <a:pathLst>
                <a:path w="71425" h="98075">
                  <a:moveTo>
                    <a:pt x="0" y="71285"/>
                  </a:moveTo>
                  <a:lnTo>
                    <a:pt x="21326" y="71285"/>
                  </a:lnTo>
                  <a:lnTo>
                    <a:pt x="27007" y="68639"/>
                  </a:lnTo>
                  <a:lnTo>
                    <a:pt x="41701" y="57046"/>
                  </a:lnTo>
                  <a:lnTo>
                    <a:pt x="53584" y="51495"/>
                  </a:lnTo>
                  <a:lnTo>
                    <a:pt x="65486" y="41138"/>
                  </a:lnTo>
                  <a:lnTo>
                    <a:pt x="68792" y="35397"/>
                  </a:lnTo>
                  <a:lnTo>
                    <a:pt x="71089" y="26798"/>
                  </a:lnTo>
                  <a:lnTo>
                    <a:pt x="71424" y="5691"/>
                  </a:lnTo>
                  <a:lnTo>
                    <a:pt x="70436" y="3743"/>
                  </a:lnTo>
                  <a:lnTo>
                    <a:pt x="68786" y="2445"/>
                  </a:lnTo>
                  <a:lnTo>
                    <a:pt x="63748" y="361"/>
                  </a:lnTo>
                  <a:lnTo>
                    <a:pt x="58135" y="0"/>
                  </a:lnTo>
                  <a:lnTo>
                    <a:pt x="52958" y="2561"/>
                  </a:lnTo>
                  <a:lnTo>
                    <a:pt x="41550" y="12289"/>
                  </a:lnTo>
                  <a:lnTo>
                    <a:pt x="38310" y="17945"/>
                  </a:lnTo>
                  <a:lnTo>
                    <a:pt x="35878" y="23766"/>
                  </a:lnTo>
                  <a:lnTo>
                    <a:pt x="20341" y="44503"/>
                  </a:lnTo>
                  <a:lnTo>
                    <a:pt x="19513" y="47477"/>
                  </a:lnTo>
                  <a:lnTo>
                    <a:pt x="21240" y="56074"/>
                  </a:lnTo>
                  <a:lnTo>
                    <a:pt x="27565" y="79786"/>
                  </a:lnTo>
                  <a:lnTo>
                    <a:pt x="31433" y="84323"/>
                  </a:lnTo>
                  <a:lnTo>
                    <a:pt x="36460" y="87001"/>
                  </a:lnTo>
                  <a:lnTo>
                    <a:pt x="39190" y="87716"/>
                  </a:lnTo>
                  <a:lnTo>
                    <a:pt x="53579" y="980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67"/>
            <p:cNvSpPr/>
            <p:nvPr/>
          </p:nvSpPr>
          <p:spPr>
            <a:xfrm>
              <a:off x="2697166" y="5063133"/>
              <a:ext cx="52656" cy="107146"/>
            </a:xfrm>
            <a:custGeom>
              <a:avLst/>
              <a:gdLst/>
              <a:ahLst/>
              <a:cxnLst/>
              <a:rect l="0" t="0" r="0" b="0"/>
              <a:pathLst>
                <a:path w="52656" h="107146">
                  <a:moveTo>
                    <a:pt x="17459" y="0"/>
                  </a:moveTo>
                  <a:lnTo>
                    <a:pt x="9771" y="7688"/>
                  </a:lnTo>
                  <a:lnTo>
                    <a:pt x="4157" y="8562"/>
                  </a:lnTo>
                  <a:lnTo>
                    <a:pt x="2638" y="9676"/>
                  </a:lnTo>
                  <a:lnTo>
                    <a:pt x="950" y="13561"/>
                  </a:lnTo>
                  <a:lnTo>
                    <a:pt x="0" y="21326"/>
                  </a:lnTo>
                  <a:lnTo>
                    <a:pt x="2423" y="27007"/>
                  </a:lnTo>
                  <a:lnTo>
                    <a:pt x="38309" y="70225"/>
                  </a:lnTo>
                  <a:lnTo>
                    <a:pt x="50534" y="88745"/>
                  </a:lnTo>
                  <a:lnTo>
                    <a:pt x="52655" y="96353"/>
                  </a:lnTo>
                  <a:lnTo>
                    <a:pt x="50300" y="100040"/>
                  </a:lnTo>
                  <a:lnTo>
                    <a:pt x="45444" y="105750"/>
                  </a:lnTo>
                  <a:lnTo>
                    <a:pt x="42133" y="106531"/>
                  </a:lnTo>
                  <a:lnTo>
                    <a:pt x="22134" y="107145"/>
                  </a:lnTo>
                  <a:lnTo>
                    <a:pt x="20576" y="106157"/>
                  </a:lnTo>
                  <a:lnTo>
                    <a:pt x="19537" y="104505"/>
                  </a:lnTo>
                  <a:lnTo>
                    <a:pt x="17459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68"/>
            <p:cNvSpPr/>
            <p:nvPr/>
          </p:nvSpPr>
          <p:spPr>
            <a:xfrm>
              <a:off x="2786063" y="5080992"/>
              <a:ext cx="8930" cy="62509"/>
            </a:xfrm>
            <a:custGeom>
              <a:avLst/>
              <a:gdLst/>
              <a:ahLst/>
              <a:cxnLst/>
              <a:rect l="0" t="0" r="0" b="0"/>
              <a:pathLst>
                <a:path w="8930" h="62509">
                  <a:moveTo>
                    <a:pt x="0" y="0"/>
                  </a:moveTo>
                  <a:lnTo>
                    <a:pt x="0" y="44539"/>
                  </a:lnTo>
                  <a:lnTo>
                    <a:pt x="0" y="47552"/>
                  </a:lnTo>
                  <a:lnTo>
                    <a:pt x="2645" y="53546"/>
                  </a:lnTo>
                  <a:lnTo>
                    <a:pt x="8929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69"/>
            <p:cNvSpPr/>
            <p:nvPr/>
          </p:nvSpPr>
          <p:spPr>
            <a:xfrm>
              <a:off x="2857500" y="5080992"/>
              <a:ext cx="26790" cy="71025"/>
            </a:xfrm>
            <a:custGeom>
              <a:avLst/>
              <a:gdLst/>
              <a:ahLst/>
              <a:cxnLst/>
              <a:rect l="0" t="0" r="0" b="0"/>
              <a:pathLst>
                <a:path w="26790" h="71025">
                  <a:moveTo>
                    <a:pt x="0" y="17860"/>
                  </a:moveTo>
                  <a:lnTo>
                    <a:pt x="0" y="38849"/>
                  </a:lnTo>
                  <a:lnTo>
                    <a:pt x="2646" y="44717"/>
                  </a:lnTo>
                  <a:lnTo>
                    <a:pt x="6137" y="50632"/>
                  </a:lnTo>
                  <a:lnTo>
                    <a:pt x="8562" y="60748"/>
                  </a:lnTo>
                  <a:lnTo>
                    <a:pt x="8920" y="71024"/>
                  </a:lnTo>
                  <a:lnTo>
                    <a:pt x="8929" y="41622"/>
                  </a:lnTo>
                  <a:lnTo>
                    <a:pt x="6284" y="35697"/>
                  </a:lnTo>
                  <a:lnTo>
                    <a:pt x="4189" y="32728"/>
                  </a:lnTo>
                  <a:lnTo>
                    <a:pt x="3785" y="29756"/>
                  </a:lnTo>
                  <a:lnTo>
                    <a:pt x="8056" y="14881"/>
                  </a:lnTo>
                  <a:lnTo>
                    <a:pt x="9339" y="12897"/>
                  </a:lnTo>
                  <a:lnTo>
                    <a:pt x="11187" y="11575"/>
                  </a:lnTo>
                  <a:lnTo>
                    <a:pt x="15886" y="9113"/>
                  </a:lnTo>
                  <a:lnTo>
                    <a:pt x="2678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9" name="SMARTInkShape-70"/>
            <p:cNvSpPr/>
            <p:nvPr/>
          </p:nvSpPr>
          <p:spPr>
            <a:xfrm>
              <a:off x="2937867" y="5063133"/>
              <a:ext cx="53393" cy="116087"/>
            </a:xfrm>
            <a:custGeom>
              <a:avLst/>
              <a:gdLst/>
              <a:ahLst/>
              <a:cxnLst/>
              <a:rect l="0" t="0" r="0" b="0"/>
              <a:pathLst>
                <a:path w="53393" h="116087">
                  <a:moveTo>
                    <a:pt x="44648" y="0"/>
                  </a:moveTo>
                  <a:lnTo>
                    <a:pt x="27479" y="0"/>
                  </a:lnTo>
                  <a:lnTo>
                    <a:pt x="19489" y="2645"/>
                  </a:lnTo>
                  <a:lnTo>
                    <a:pt x="12631" y="6136"/>
                  </a:lnTo>
                  <a:lnTo>
                    <a:pt x="6275" y="7688"/>
                  </a:lnTo>
                  <a:lnTo>
                    <a:pt x="4183" y="9094"/>
                  </a:lnTo>
                  <a:lnTo>
                    <a:pt x="2789" y="11023"/>
                  </a:lnTo>
                  <a:lnTo>
                    <a:pt x="1239" y="15813"/>
                  </a:lnTo>
                  <a:lnTo>
                    <a:pt x="551" y="21249"/>
                  </a:lnTo>
                  <a:lnTo>
                    <a:pt x="1360" y="23096"/>
                  </a:lnTo>
                  <a:lnTo>
                    <a:pt x="2891" y="24327"/>
                  </a:lnTo>
                  <a:lnTo>
                    <a:pt x="4904" y="25147"/>
                  </a:lnTo>
                  <a:lnTo>
                    <a:pt x="42809" y="69462"/>
                  </a:lnTo>
                  <a:lnTo>
                    <a:pt x="48792" y="76513"/>
                  </a:lnTo>
                  <a:lnTo>
                    <a:pt x="51451" y="82953"/>
                  </a:lnTo>
                  <a:lnTo>
                    <a:pt x="53392" y="101168"/>
                  </a:lnTo>
                  <a:lnTo>
                    <a:pt x="51469" y="104156"/>
                  </a:lnTo>
                  <a:lnTo>
                    <a:pt x="44042" y="110122"/>
                  </a:lnTo>
                  <a:lnTo>
                    <a:pt x="36772" y="113435"/>
                  </a:lnTo>
                  <a:lnTo>
                    <a:pt x="17952" y="115853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71"/>
            <p:cNvSpPr/>
            <p:nvPr/>
          </p:nvSpPr>
          <p:spPr>
            <a:xfrm>
              <a:off x="2439046" y="5214938"/>
              <a:ext cx="605978" cy="133946"/>
            </a:xfrm>
            <a:custGeom>
              <a:avLst/>
              <a:gdLst/>
              <a:ahLst/>
              <a:cxnLst/>
              <a:rect l="0" t="0" r="0" b="0"/>
              <a:pathLst>
                <a:path w="605978" h="133946">
                  <a:moveTo>
                    <a:pt x="7688" y="133945"/>
                  </a:moveTo>
                  <a:lnTo>
                    <a:pt x="0" y="133945"/>
                  </a:lnTo>
                  <a:lnTo>
                    <a:pt x="3867" y="129204"/>
                  </a:lnTo>
                  <a:lnTo>
                    <a:pt x="8635" y="126877"/>
                  </a:lnTo>
                  <a:lnTo>
                    <a:pt x="11296" y="126257"/>
                  </a:lnTo>
                  <a:lnTo>
                    <a:pt x="23688" y="119123"/>
                  </a:lnTo>
                  <a:lnTo>
                    <a:pt x="64152" y="106549"/>
                  </a:lnTo>
                  <a:lnTo>
                    <a:pt x="108030" y="91888"/>
                  </a:lnTo>
                  <a:lnTo>
                    <a:pt x="146792" y="85068"/>
                  </a:lnTo>
                  <a:lnTo>
                    <a:pt x="186529" y="74167"/>
                  </a:lnTo>
                  <a:lnTo>
                    <a:pt x="219979" y="65411"/>
                  </a:lnTo>
                  <a:lnTo>
                    <a:pt x="255026" y="56532"/>
                  </a:lnTo>
                  <a:lnTo>
                    <a:pt x="290546" y="48610"/>
                  </a:lnTo>
                  <a:lnTo>
                    <a:pt x="327198" y="44829"/>
                  </a:lnTo>
                  <a:lnTo>
                    <a:pt x="368043" y="38858"/>
                  </a:lnTo>
                  <a:lnTo>
                    <a:pt x="405722" y="35656"/>
                  </a:lnTo>
                  <a:lnTo>
                    <a:pt x="441030" y="29857"/>
                  </a:lnTo>
                  <a:lnTo>
                    <a:pt x="482775" y="24748"/>
                  </a:lnTo>
                  <a:lnTo>
                    <a:pt x="524205" y="14479"/>
                  </a:lnTo>
                  <a:lnTo>
                    <a:pt x="566636" y="4675"/>
                  </a:lnTo>
                  <a:lnTo>
                    <a:pt x="60597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8" name="SMARTInkShape-Group8"/>
          <p:cNvGrpSpPr/>
          <p:nvPr/>
        </p:nvGrpSpPr>
        <p:grpSpPr>
          <a:xfrm>
            <a:off x="3143250" y="5223867"/>
            <a:ext cx="2132353" cy="364686"/>
            <a:chOff x="3143250" y="5223867"/>
            <a:chExt cx="2132353" cy="364686"/>
          </a:xfrm>
        </p:grpSpPr>
        <p:sp>
          <p:nvSpPr>
            <p:cNvPr id="82" name="SMARTInkShape-72"/>
            <p:cNvSpPr/>
            <p:nvPr/>
          </p:nvSpPr>
          <p:spPr>
            <a:xfrm>
              <a:off x="3143250" y="5250656"/>
              <a:ext cx="107157" cy="151806"/>
            </a:xfrm>
            <a:custGeom>
              <a:avLst/>
              <a:gdLst/>
              <a:ahLst/>
              <a:cxnLst/>
              <a:rect l="0" t="0" r="0" b="0"/>
              <a:pathLst>
                <a:path w="107157" h="151806">
                  <a:moveTo>
                    <a:pt x="17859" y="17860"/>
                  </a:moveTo>
                  <a:lnTo>
                    <a:pt x="8929" y="17860"/>
                  </a:lnTo>
                  <a:lnTo>
                    <a:pt x="8929" y="31420"/>
                  </a:lnTo>
                  <a:lnTo>
                    <a:pt x="7937" y="32854"/>
                  </a:lnTo>
                  <a:lnTo>
                    <a:pt x="6284" y="33809"/>
                  </a:lnTo>
                  <a:lnTo>
                    <a:pt x="4189" y="34445"/>
                  </a:lnTo>
                  <a:lnTo>
                    <a:pt x="2793" y="35862"/>
                  </a:lnTo>
                  <a:lnTo>
                    <a:pt x="1241" y="40082"/>
                  </a:lnTo>
                  <a:lnTo>
                    <a:pt x="9" y="82986"/>
                  </a:lnTo>
                  <a:lnTo>
                    <a:pt x="2650" y="89139"/>
                  </a:lnTo>
                  <a:lnTo>
                    <a:pt x="6139" y="95179"/>
                  </a:lnTo>
                  <a:lnTo>
                    <a:pt x="8378" y="107143"/>
                  </a:lnTo>
                  <a:lnTo>
                    <a:pt x="8920" y="136922"/>
                  </a:lnTo>
                  <a:lnTo>
                    <a:pt x="7931" y="138907"/>
                  </a:lnTo>
                  <a:lnTo>
                    <a:pt x="6279" y="140229"/>
                  </a:lnTo>
                  <a:lnTo>
                    <a:pt x="4186" y="141111"/>
                  </a:lnTo>
                  <a:lnTo>
                    <a:pt x="2791" y="142691"/>
                  </a:lnTo>
                  <a:lnTo>
                    <a:pt x="0" y="151802"/>
                  </a:lnTo>
                  <a:lnTo>
                    <a:pt x="0" y="151805"/>
                  </a:lnTo>
                  <a:lnTo>
                    <a:pt x="0" y="108516"/>
                  </a:lnTo>
                  <a:lnTo>
                    <a:pt x="0" y="76113"/>
                  </a:lnTo>
                  <a:lnTo>
                    <a:pt x="992" y="74555"/>
                  </a:lnTo>
                  <a:lnTo>
                    <a:pt x="2646" y="73516"/>
                  </a:lnTo>
                  <a:lnTo>
                    <a:pt x="4740" y="72823"/>
                  </a:lnTo>
                  <a:lnTo>
                    <a:pt x="6137" y="71368"/>
                  </a:lnTo>
                  <a:lnTo>
                    <a:pt x="9676" y="62424"/>
                  </a:lnTo>
                  <a:lnTo>
                    <a:pt x="14994" y="55648"/>
                  </a:lnTo>
                  <a:lnTo>
                    <a:pt x="17010" y="47356"/>
                  </a:lnTo>
                  <a:lnTo>
                    <a:pt x="17482" y="41552"/>
                  </a:lnTo>
                  <a:lnTo>
                    <a:pt x="18600" y="39608"/>
                  </a:lnTo>
                  <a:lnTo>
                    <a:pt x="20338" y="38311"/>
                  </a:lnTo>
                  <a:lnTo>
                    <a:pt x="22488" y="37448"/>
                  </a:lnTo>
                  <a:lnTo>
                    <a:pt x="23922" y="35879"/>
                  </a:lnTo>
                  <a:lnTo>
                    <a:pt x="25515" y="31490"/>
                  </a:lnTo>
                  <a:lnTo>
                    <a:pt x="26412" y="23441"/>
                  </a:lnTo>
                  <a:lnTo>
                    <a:pt x="27529" y="21581"/>
                  </a:lnTo>
                  <a:lnTo>
                    <a:pt x="29267" y="20340"/>
                  </a:lnTo>
                  <a:lnTo>
                    <a:pt x="31418" y="19514"/>
                  </a:lnTo>
                  <a:lnTo>
                    <a:pt x="32851" y="17970"/>
                  </a:lnTo>
                  <a:lnTo>
                    <a:pt x="37798" y="8363"/>
                  </a:lnTo>
                  <a:lnTo>
                    <a:pt x="43295" y="1652"/>
                  </a:lnTo>
                  <a:lnTo>
                    <a:pt x="46693" y="735"/>
                  </a:lnTo>
                  <a:lnTo>
                    <a:pt x="89301" y="2"/>
                  </a:lnTo>
                  <a:lnTo>
                    <a:pt x="101204" y="0"/>
                  </a:lnTo>
                  <a:lnTo>
                    <a:pt x="103188" y="992"/>
                  </a:lnTo>
                  <a:lnTo>
                    <a:pt x="104511" y="2645"/>
                  </a:lnTo>
                  <a:lnTo>
                    <a:pt x="107156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73"/>
            <p:cNvSpPr/>
            <p:nvPr/>
          </p:nvSpPr>
          <p:spPr>
            <a:xfrm>
              <a:off x="3312961" y="5281310"/>
              <a:ext cx="80310" cy="130082"/>
            </a:xfrm>
            <a:custGeom>
              <a:avLst/>
              <a:gdLst/>
              <a:ahLst/>
              <a:cxnLst/>
              <a:rect l="0" t="0" r="0" b="0"/>
              <a:pathLst>
                <a:path w="80310" h="130082">
                  <a:moveTo>
                    <a:pt x="17812" y="40784"/>
                  </a:moveTo>
                  <a:lnTo>
                    <a:pt x="17812" y="45523"/>
                  </a:lnTo>
                  <a:lnTo>
                    <a:pt x="18805" y="46920"/>
                  </a:lnTo>
                  <a:lnTo>
                    <a:pt x="20458" y="47851"/>
                  </a:lnTo>
                  <a:lnTo>
                    <a:pt x="26907" y="49468"/>
                  </a:lnTo>
                  <a:lnTo>
                    <a:pt x="59575" y="49713"/>
                  </a:lnTo>
                  <a:lnTo>
                    <a:pt x="69896" y="42025"/>
                  </a:lnTo>
                  <a:lnTo>
                    <a:pt x="75688" y="36411"/>
                  </a:lnTo>
                  <a:lnTo>
                    <a:pt x="78261" y="31234"/>
                  </a:lnTo>
                  <a:lnTo>
                    <a:pt x="80284" y="15380"/>
                  </a:lnTo>
                  <a:lnTo>
                    <a:pt x="80309" y="9664"/>
                  </a:lnTo>
                  <a:lnTo>
                    <a:pt x="79321" y="8131"/>
                  </a:lnTo>
                  <a:lnTo>
                    <a:pt x="77670" y="7108"/>
                  </a:lnTo>
                  <a:lnTo>
                    <a:pt x="72630" y="5468"/>
                  </a:lnTo>
                  <a:lnTo>
                    <a:pt x="67017" y="443"/>
                  </a:lnTo>
                  <a:lnTo>
                    <a:pt x="64506" y="0"/>
                  </a:lnTo>
                  <a:lnTo>
                    <a:pt x="61840" y="696"/>
                  </a:lnTo>
                  <a:lnTo>
                    <a:pt x="56232" y="3122"/>
                  </a:lnTo>
                  <a:lnTo>
                    <a:pt x="28588" y="7597"/>
                  </a:lnTo>
                  <a:lnTo>
                    <a:pt x="9044" y="23146"/>
                  </a:lnTo>
                  <a:lnTo>
                    <a:pt x="3994" y="28976"/>
                  </a:lnTo>
                  <a:lnTo>
                    <a:pt x="1749" y="34874"/>
                  </a:lnTo>
                  <a:lnTo>
                    <a:pt x="0" y="69309"/>
                  </a:lnTo>
                  <a:lnTo>
                    <a:pt x="9050" y="99414"/>
                  </a:lnTo>
                  <a:lnTo>
                    <a:pt x="24042" y="118095"/>
                  </a:lnTo>
                  <a:lnTo>
                    <a:pt x="32777" y="126089"/>
                  </a:lnTo>
                  <a:lnTo>
                    <a:pt x="38684" y="128306"/>
                  </a:lnTo>
                  <a:lnTo>
                    <a:pt x="53531" y="1300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74"/>
            <p:cNvSpPr/>
            <p:nvPr/>
          </p:nvSpPr>
          <p:spPr>
            <a:xfrm>
              <a:off x="3437929" y="5295305"/>
              <a:ext cx="125017" cy="115932"/>
            </a:xfrm>
            <a:custGeom>
              <a:avLst/>
              <a:gdLst/>
              <a:ahLst/>
              <a:cxnLst/>
              <a:rect l="0" t="0" r="0" b="0"/>
              <a:pathLst>
                <a:path w="125017" h="115932">
                  <a:moveTo>
                    <a:pt x="0" y="0"/>
                  </a:moveTo>
                  <a:lnTo>
                    <a:pt x="0" y="13302"/>
                  </a:lnTo>
                  <a:lnTo>
                    <a:pt x="993" y="14821"/>
                  </a:lnTo>
                  <a:lnTo>
                    <a:pt x="2647" y="15833"/>
                  </a:lnTo>
                  <a:lnTo>
                    <a:pt x="4741" y="16508"/>
                  </a:lnTo>
                  <a:lnTo>
                    <a:pt x="6138" y="18943"/>
                  </a:lnTo>
                  <a:lnTo>
                    <a:pt x="9095" y="30858"/>
                  </a:lnTo>
                  <a:lnTo>
                    <a:pt x="18480" y="44276"/>
                  </a:lnTo>
                  <a:lnTo>
                    <a:pt x="40704" y="76547"/>
                  </a:lnTo>
                  <a:lnTo>
                    <a:pt x="46516" y="89130"/>
                  </a:lnTo>
                  <a:lnTo>
                    <a:pt x="65594" y="110122"/>
                  </a:lnTo>
                  <a:lnTo>
                    <a:pt x="71487" y="113435"/>
                  </a:lnTo>
                  <a:lnTo>
                    <a:pt x="80190" y="115737"/>
                  </a:lnTo>
                  <a:lnTo>
                    <a:pt x="84588" y="115931"/>
                  </a:lnTo>
                  <a:lnTo>
                    <a:pt x="86158" y="114990"/>
                  </a:lnTo>
                  <a:lnTo>
                    <a:pt x="87204" y="113371"/>
                  </a:lnTo>
                  <a:lnTo>
                    <a:pt x="87902" y="111299"/>
                  </a:lnTo>
                  <a:lnTo>
                    <a:pt x="96181" y="97988"/>
                  </a:lnTo>
                  <a:lnTo>
                    <a:pt x="98174" y="72741"/>
                  </a:lnTo>
                  <a:lnTo>
                    <a:pt x="98217" y="64529"/>
                  </a:lnTo>
                  <a:lnTo>
                    <a:pt x="105294" y="53060"/>
                  </a:lnTo>
                  <a:lnTo>
                    <a:pt x="105915" y="50256"/>
                  </a:lnTo>
                  <a:lnTo>
                    <a:pt x="114061" y="35672"/>
                  </a:lnTo>
                  <a:lnTo>
                    <a:pt x="114736" y="32711"/>
                  </a:lnTo>
                  <a:lnTo>
                    <a:pt x="116178" y="30737"/>
                  </a:lnTo>
                  <a:lnTo>
                    <a:pt x="118133" y="29421"/>
                  </a:lnTo>
                  <a:lnTo>
                    <a:pt x="120427" y="28543"/>
                  </a:lnTo>
                  <a:lnTo>
                    <a:pt x="121956" y="26966"/>
                  </a:lnTo>
                  <a:lnTo>
                    <a:pt x="125016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75"/>
            <p:cNvSpPr/>
            <p:nvPr/>
          </p:nvSpPr>
          <p:spPr>
            <a:xfrm>
              <a:off x="3607593" y="5313200"/>
              <a:ext cx="80369" cy="107121"/>
            </a:xfrm>
            <a:custGeom>
              <a:avLst/>
              <a:gdLst/>
              <a:ahLst/>
              <a:cxnLst/>
              <a:rect l="0" t="0" r="0" b="0"/>
              <a:pathLst>
                <a:path w="80369" h="107121">
                  <a:moveTo>
                    <a:pt x="0" y="44613"/>
                  </a:moveTo>
                  <a:lnTo>
                    <a:pt x="42518" y="44613"/>
                  </a:lnTo>
                  <a:lnTo>
                    <a:pt x="48001" y="44613"/>
                  </a:lnTo>
                  <a:lnTo>
                    <a:pt x="49860" y="43620"/>
                  </a:lnTo>
                  <a:lnTo>
                    <a:pt x="51100" y="41967"/>
                  </a:lnTo>
                  <a:lnTo>
                    <a:pt x="52477" y="37483"/>
                  </a:lnTo>
                  <a:lnTo>
                    <a:pt x="53566" y="10644"/>
                  </a:lnTo>
                  <a:lnTo>
                    <a:pt x="45889" y="1359"/>
                  </a:lnTo>
                  <a:lnTo>
                    <a:pt x="42554" y="584"/>
                  </a:lnTo>
                  <a:lnTo>
                    <a:pt x="28431" y="0"/>
                  </a:lnTo>
                  <a:lnTo>
                    <a:pt x="13530" y="13267"/>
                  </a:lnTo>
                  <a:lnTo>
                    <a:pt x="10974" y="18445"/>
                  </a:lnTo>
                  <a:lnTo>
                    <a:pt x="9050" y="38695"/>
                  </a:lnTo>
                  <a:lnTo>
                    <a:pt x="8966" y="52340"/>
                  </a:lnTo>
                  <a:lnTo>
                    <a:pt x="11592" y="60615"/>
                  </a:lnTo>
                  <a:lnTo>
                    <a:pt x="15074" y="67599"/>
                  </a:lnTo>
                  <a:lnTo>
                    <a:pt x="22234" y="87940"/>
                  </a:lnTo>
                  <a:lnTo>
                    <a:pt x="24744" y="91356"/>
                  </a:lnTo>
                  <a:lnTo>
                    <a:pt x="38819" y="102031"/>
                  </a:lnTo>
                  <a:lnTo>
                    <a:pt x="47349" y="104859"/>
                  </a:lnTo>
                  <a:lnTo>
                    <a:pt x="80368" y="1071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76"/>
            <p:cNvSpPr/>
            <p:nvPr/>
          </p:nvSpPr>
          <p:spPr>
            <a:xfrm>
              <a:off x="3732609" y="5304248"/>
              <a:ext cx="89298" cy="107144"/>
            </a:xfrm>
            <a:custGeom>
              <a:avLst/>
              <a:gdLst/>
              <a:ahLst/>
              <a:cxnLst/>
              <a:rect l="0" t="0" r="0" b="0"/>
              <a:pathLst>
                <a:path w="89298" h="107144">
                  <a:moveTo>
                    <a:pt x="0" y="26775"/>
                  </a:moveTo>
                  <a:lnTo>
                    <a:pt x="0" y="48025"/>
                  </a:lnTo>
                  <a:lnTo>
                    <a:pt x="2646" y="53747"/>
                  </a:lnTo>
                  <a:lnTo>
                    <a:pt x="6137" y="59599"/>
                  </a:lnTo>
                  <a:lnTo>
                    <a:pt x="8102" y="69463"/>
                  </a:lnTo>
                  <a:lnTo>
                    <a:pt x="8930" y="107105"/>
                  </a:lnTo>
                  <a:lnTo>
                    <a:pt x="8930" y="62487"/>
                  </a:lnTo>
                  <a:lnTo>
                    <a:pt x="8930" y="59513"/>
                  </a:lnTo>
                  <a:lnTo>
                    <a:pt x="13670" y="45846"/>
                  </a:lnTo>
                  <a:lnTo>
                    <a:pt x="24376" y="27326"/>
                  </a:lnTo>
                  <a:lnTo>
                    <a:pt x="26708" y="21067"/>
                  </a:lnTo>
                  <a:lnTo>
                    <a:pt x="32608" y="11965"/>
                  </a:lnTo>
                  <a:lnTo>
                    <a:pt x="34336" y="5972"/>
                  </a:lnTo>
                  <a:lnTo>
                    <a:pt x="35789" y="3976"/>
                  </a:lnTo>
                  <a:lnTo>
                    <a:pt x="37750" y="2646"/>
                  </a:lnTo>
                  <a:lnTo>
                    <a:pt x="45250" y="774"/>
                  </a:lnTo>
                  <a:lnTo>
                    <a:pt x="66736" y="0"/>
                  </a:lnTo>
                  <a:lnTo>
                    <a:pt x="71994" y="2638"/>
                  </a:lnTo>
                  <a:lnTo>
                    <a:pt x="74785" y="4730"/>
                  </a:lnTo>
                  <a:lnTo>
                    <a:pt x="77886" y="9701"/>
                  </a:lnTo>
                  <a:lnTo>
                    <a:pt x="80257" y="15218"/>
                  </a:lnTo>
                  <a:lnTo>
                    <a:pt x="86178" y="23902"/>
                  </a:lnTo>
                  <a:lnTo>
                    <a:pt x="88373" y="33751"/>
                  </a:lnTo>
                  <a:lnTo>
                    <a:pt x="89261" y="74585"/>
                  </a:lnTo>
                  <a:lnTo>
                    <a:pt x="89297" y="1071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77"/>
            <p:cNvSpPr/>
            <p:nvPr/>
          </p:nvSpPr>
          <p:spPr>
            <a:xfrm>
              <a:off x="3893343" y="5322094"/>
              <a:ext cx="205384" cy="133823"/>
            </a:xfrm>
            <a:custGeom>
              <a:avLst/>
              <a:gdLst/>
              <a:ahLst/>
              <a:cxnLst/>
              <a:rect l="0" t="0" r="0" b="0"/>
              <a:pathLst>
                <a:path w="205384" h="133823">
                  <a:moveTo>
                    <a:pt x="0" y="0"/>
                  </a:moveTo>
                  <a:lnTo>
                    <a:pt x="0" y="43472"/>
                  </a:lnTo>
                  <a:lnTo>
                    <a:pt x="0" y="65120"/>
                  </a:lnTo>
                  <a:lnTo>
                    <a:pt x="7689" y="90999"/>
                  </a:lnTo>
                  <a:lnTo>
                    <a:pt x="9095" y="93408"/>
                  </a:lnTo>
                  <a:lnTo>
                    <a:pt x="11024" y="95014"/>
                  </a:lnTo>
                  <a:lnTo>
                    <a:pt x="15814" y="97790"/>
                  </a:lnTo>
                  <a:lnTo>
                    <a:pt x="25148" y="105727"/>
                  </a:lnTo>
                  <a:lnTo>
                    <a:pt x="34334" y="107030"/>
                  </a:lnTo>
                  <a:lnTo>
                    <a:pt x="56674" y="86162"/>
                  </a:lnTo>
                  <a:lnTo>
                    <a:pt x="59915" y="80297"/>
                  </a:lnTo>
                  <a:lnTo>
                    <a:pt x="62348" y="74382"/>
                  </a:lnTo>
                  <a:lnTo>
                    <a:pt x="68304" y="65474"/>
                  </a:lnTo>
                  <a:lnTo>
                    <a:pt x="71502" y="56551"/>
                  </a:lnTo>
                  <a:lnTo>
                    <a:pt x="77300" y="47624"/>
                  </a:lnTo>
                  <a:lnTo>
                    <a:pt x="79964" y="37482"/>
                  </a:lnTo>
                  <a:lnTo>
                    <a:pt x="80248" y="31500"/>
                  </a:lnTo>
                  <a:lnTo>
                    <a:pt x="81280" y="29929"/>
                  </a:lnTo>
                  <a:lnTo>
                    <a:pt x="82960" y="28882"/>
                  </a:lnTo>
                  <a:lnTo>
                    <a:pt x="89188" y="26825"/>
                  </a:lnTo>
                  <a:lnTo>
                    <a:pt x="84524" y="26799"/>
                  </a:lnTo>
                  <a:lnTo>
                    <a:pt x="83139" y="27788"/>
                  </a:lnTo>
                  <a:lnTo>
                    <a:pt x="81600" y="31532"/>
                  </a:lnTo>
                  <a:lnTo>
                    <a:pt x="79619" y="42020"/>
                  </a:lnTo>
                  <a:lnTo>
                    <a:pt x="74303" y="50704"/>
                  </a:lnTo>
                  <a:lnTo>
                    <a:pt x="72004" y="62528"/>
                  </a:lnTo>
                  <a:lnTo>
                    <a:pt x="71815" y="65498"/>
                  </a:lnTo>
                  <a:lnTo>
                    <a:pt x="74252" y="71443"/>
                  </a:lnTo>
                  <a:lnTo>
                    <a:pt x="77649" y="77392"/>
                  </a:lnTo>
                  <a:lnTo>
                    <a:pt x="84750" y="97014"/>
                  </a:lnTo>
                  <a:lnTo>
                    <a:pt x="98412" y="115534"/>
                  </a:lnTo>
                  <a:lnTo>
                    <a:pt x="101327" y="118694"/>
                  </a:lnTo>
                  <a:lnTo>
                    <a:pt x="109857" y="122206"/>
                  </a:lnTo>
                  <a:lnTo>
                    <a:pt x="119271" y="124759"/>
                  </a:lnTo>
                  <a:lnTo>
                    <a:pt x="133399" y="131837"/>
                  </a:lnTo>
                  <a:lnTo>
                    <a:pt x="159490" y="133822"/>
                  </a:lnTo>
                  <a:lnTo>
                    <a:pt x="167789" y="131243"/>
                  </a:lnTo>
                  <a:lnTo>
                    <a:pt x="174784" y="127783"/>
                  </a:lnTo>
                  <a:lnTo>
                    <a:pt x="187267" y="125258"/>
                  </a:lnTo>
                  <a:lnTo>
                    <a:pt x="191710" y="125123"/>
                  </a:lnTo>
                  <a:lnTo>
                    <a:pt x="193291" y="124095"/>
                  </a:lnTo>
                  <a:lnTo>
                    <a:pt x="194345" y="122417"/>
                  </a:lnTo>
                  <a:lnTo>
                    <a:pt x="196037" y="117336"/>
                  </a:lnTo>
                  <a:lnTo>
                    <a:pt x="198915" y="116642"/>
                  </a:lnTo>
                  <a:lnTo>
                    <a:pt x="205383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78"/>
            <p:cNvSpPr/>
            <p:nvPr/>
          </p:nvSpPr>
          <p:spPr>
            <a:xfrm>
              <a:off x="4286483" y="5241727"/>
              <a:ext cx="115854" cy="241102"/>
            </a:xfrm>
            <a:custGeom>
              <a:avLst/>
              <a:gdLst/>
              <a:ahLst/>
              <a:cxnLst/>
              <a:rect l="0" t="0" r="0" b="0"/>
              <a:pathLst>
                <a:path w="115854" h="241102">
                  <a:moveTo>
                    <a:pt x="115853" y="0"/>
                  </a:moveTo>
                  <a:lnTo>
                    <a:pt x="99344" y="0"/>
                  </a:lnTo>
                  <a:lnTo>
                    <a:pt x="91130" y="6136"/>
                  </a:lnTo>
                  <a:lnTo>
                    <a:pt x="67964" y="15813"/>
                  </a:lnTo>
                  <a:lnTo>
                    <a:pt x="23978" y="47635"/>
                  </a:lnTo>
                  <a:lnTo>
                    <a:pt x="11752" y="60525"/>
                  </a:lnTo>
                  <a:lnTo>
                    <a:pt x="3759" y="75590"/>
                  </a:lnTo>
                  <a:lnTo>
                    <a:pt x="0" y="116154"/>
                  </a:lnTo>
                  <a:lnTo>
                    <a:pt x="790" y="145860"/>
                  </a:lnTo>
                  <a:lnTo>
                    <a:pt x="17860" y="187523"/>
                  </a:lnTo>
                  <a:lnTo>
                    <a:pt x="33532" y="216296"/>
                  </a:lnTo>
                  <a:lnTo>
                    <a:pt x="62274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79"/>
            <p:cNvSpPr/>
            <p:nvPr/>
          </p:nvSpPr>
          <p:spPr>
            <a:xfrm>
              <a:off x="4439745" y="5259586"/>
              <a:ext cx="123326" cy="205384"/>
            </a:xfrm>
            <a:custGeom>
              <a:avLst/>
              <a:gdLst/>
              <a:ahLst/>
              <a:cxnLst/>
              <a:rect l="0" t="0" r="0" b="0"/>
              <a:pathLst>
                <a:path w="123326" h="205384">
                  <a:moveTo>
                    <a:pt x="114395" y="0"/>
                  </a:moveTo>
                  <a:lnTo>
                    <a:pt x="106707" y="7688"/>
                  </a:lnTo>
                  <a:lnTo>
                    <a:pt x="105834" y="13302"/>
                  </a:lnTo>
                  <a:lnTo>
                    <a:pt x="105467" y="56745"/>
                  </a:lnTo>
                  <a:lnTo>
                    <a:pt x="104474" y="83283"/>
                  </a:lnTo>
                  <a:lnTo>
                    <a:pt x="98398" y="100272"/>
                  </a:lnTo>
                  <a:lnTo>
                    <a:pt x="96584" y="144791"/>
                  </a:lnTo>
                  <a:lnTo>
                    <a:pt x="96539" y="172230"/>
                  </a:lnTo>
                  <a:lnTo>
                    <a:pt x="99183" y="178411"/>
                  </a:lnTo>
                  <a:lnTo>
                    <a:pt x="102674" y="184465"/>
                  </a:lnTo>
                  <a:lnTo>
                    <a:pt x="105463" y="196439"/>
                  </a:lnTo>
                  <a:lnTo>
                    <a:pt x="105466" y="180202"/>
                  </a:lnTo>
                  <a:lnTo>
                    <a:pt x="99329" y="171783"/>
                  </a:lnTo>
                  <a:lnTo>
                    <a:pt x="96372" y="163456"/>
                  </a:lnTo>
                  <a:lnTo>
                    <a:pt x="92163" y="157645"/>
                  </a:lnTo>
                  <a:lnTo>
                    <a:pt x="86986" y="154400"/>
                  </a:lnTo>
                  <a:lnTo>
                    <a:pt x="81377" y="151966"/>
                  </a:lnTo>
                  <a:lnTo>
                    <a:pt x="72642" y="146009"/>
                  </a:lnTo>
                  <a:lnTo>
                    <a:pt x="62777" y="143804"/>
                  </a:lnTo>
                  <a:lnTo>
                    <a:pt x="19282" y="142885"/>
                  </a:lnTo>
                  <a:lnTo>
                    <a:pt x="14907" y="145526"/>
                  </a:lnTo>
                  <a:lnTo>
                    <a:pt x="9655" y="149014"/>
                  </a:lnTo>
                  <a:lnTo>
                    <a:pt x="4013" y="150564"/>
                  </a:lnTo>
                  <a:lnTo>
                    <a:pt x="2112" y="151970"/>
                  </a:lnTo>
                  <a:lnTo>
                    <a:pt x="845" y="153899"/>
                  </a:lnTo>
                  <a:lnTo>
                    <a:pt x="0" y="156178"/>
                  </a:lnTo>
                  <a:lnTo>
                    <a:pt x="429" y="158688"/>
                  </a:lnTo>
                  <a:lnTo>
                    <a:pt x="5600" y="169847"/>
                  </a:lnTo>
                  <a:lnTo>
                    <a:pt x="6146" y="172763"/>
                  </a:lnTo>
                  <a:lnTo>
                    <a:pt x="7503" y="174706"/>
                  </a:lnTo>
                  <a:lnTo>
                    <a:pt x="9399" y="176002"/>
                  </a:lnTo>
                  <a:lnTo>
                    <a:pt x="28544" y="185381"/>
                  </a:lnTo>
                  <a:lnTo>
                    <a:pt x="50345" y="199540"/>
                  </a:lnTo>
                  <a:lnTo>
                    <a:pt x="72015" y="204228"/>
                  </a:lnTo>
                  <a:lnTo>
                    <a:pt x="114377" y="205377"/>
                  </a:lnTo>
                  <a:lnTo>
                    <a:pt x="123325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SMARTInkShape-80"/>
            <p:cNvSpPr/>
            <p:nvPr/>
          </p:nvSpPr>
          <p:spPr>
            <a:xfrm>
              <a:off x="4652367" y="5223867"/>
              <a:ext cx="26790" cy="62509"/>
            </a:xfrm>
            <a:custGeom>
              <a:avLst/>
              <a:gdLst/>
              <a:ahLst/>
              <a:cxnLst/>
              <a:rect l="0" t="0" r="0" b="0"/>
              <a:pathLst>
                <a:path w="26790" h="62509">
                  <a:moveTo>
                    <a:pt x="26789" y="0"/>
                  </a:moveTo>
                  <a:lnTo>
                    <a:pt x="26789" y="4740"/>
                  </a:lnTo>
                  <a:lnTo>
                    <a:pt x="25797" y="6136"/>
                  </a:lnTo>
                  <a:lnTo>
                    <a:pt x="24143" y="7068"/>
                  </a:lnTo>
                  <a:lnTo>
                    <a:pt x="22049" y="7688"/>
                  </a:lnTo>
                  <a:lnTo>
                    <a:pt x="20653" y="9094"/>
                  </a:lnTo>
                  <a:lnTo>
                    <a:pt x="18227" y="16509"/>
                  </a:lnTo>
                  <a:lnTo>
                    <a:pt x="17892" y="30170"/>
                  </a:lnTo>
                  <a:lnTo>
                    <a:pt x="15228" y="35899"/>
                  </a:lnTo>
                  <a:lnTo>
                    <a:pt x="11729" y="41752"/>
                  </a:lnTo>
                  <a:lnTo>
                    <a:pt x="8767" y="50625"/>
                  </a:lnTo>
                  <a:lnTo>
                    <a:pt x="0" y="625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81"/>
            <p:cNvSpPr/>
            <p:nvPr/>
          </p:nvSpPr>
          <p:spPr>
            <a:xfrm>
              <a:off x="4670758" y="5350124"/>
              <a:ext cx="88766" cy="87534"/>
            </a:xfrm>
            <a:custGeom>
              <a:avLst/>
              <a:gdLst/>
              <a:ahLst/>
              <a:cxnLst/>
              <a:rect l="0" t="0" r="0" b="0"/>
              <a:pathLst>
                <a:path w="88766" h="87534">
                  <a:moveTo>
                    <a:pt x="79835" y="7689"/>
                  </a:moveTo>
                  <a:lnTo>
                    <a:pt x="72147" y="7689"/>
                  </a:lnTo>
                  <a:lnTo>
                    <a:pt x="71734" y="6696"/>
                  </a:lnTo>
                  <a:lnTo>
                    <a:pt x="71274" y="2948"/>
                  </a:lnTo>
                  <a:lnTo>
                    <a:pt x="70159" y="1551"/>
                  </a:lnTo>
                  <a:lnTo>
                    <a:pt x="66274" y="0"/>
                  </a:lnTo>
                  <a:lnTo>
                    <a:pt x="63850" y="578"/>
                  </a:lnTo>
                  <a:lnTo>
                    <a:pt x="52828" y="5990"/>
                  </a:lnTo>
                  <a:lnTo>
                    <a:pt x="49924" y="6555"/>
                  </a:lnTo>
                  <a:lnTo>
                    <a:pt x="21123" y="30955"/>
                  </a:lnTo>
                  <a:lnTo>
                    <a:pt x="3509" y="49312"/>
                  </a:lnTo>
                  <a:lnTo>
                    <a:pt x="1264" y="55292"/>
                  </a:lnTo>
                  <a:lnTo>
                    <a:pt x="0" y="64237"/>
                  </a:lnTo>
                  <a:lnTo>
                    <a:pt x="2351" y="70193"/>
                  </a:lnTo>
                  <a:lnTo>
                    <a:pt x="11944" y="82101"/>
                  </a:lnTo>
                  <a:lnTo>
                    <a:pt x="17581" y="85410"/>
                  </a:lnTo>
                  <a:lnTo>
                    <a:pt x="29284" y="87533"/>
                  </a:lnTo>
                  <a:lnTo>
                    <a:pt x="35209" y="85178"/>
                  </a:lnTo>
                  <a:lnTo>
                    <a:pt x="56024" y="67051"/>
                  </a:lnTo>
                  <a:lnTo>
                    <a:pt x="59331" y="61192"/>
                  </a:lnTo>
                  <a:lnTo>
                    <a:pt x="70492" y="27678"/>
                  </a:lnTo>
                  <a:lnTo>
                    <a:pt x="78558" y="18046"/>
                  </a:lnTo>
                  <a:lnTo>
                    <a:pt x="79583" y="11755"/>
                  </a:lnTo>
                  <a:lnTo>
                    <a:pt x="79835" y="54531"/>
                  </a:lnTo>
                  <a:lnTo>
                    <a:pt x="79835" y="58273"/>
                  </a:lnTo>
                  <a:lnTo>
                    <a:pt x="88214" y="80551"/>
                  </a:lnTo>
                  <a:lnTo>
                    <a:pt x="88656" y="86573"/>
                  </a:lnTo>
                  <a:lnTo>
                    <a:pt x="88765" y="791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82"/>
            <p:cNvSpPr/>
            <p:nvPr/>
          </p:nvSpPr>
          <p:spPr>
            <a:xfrm>
              <a:off x="4804171" y="5375672"/>
              <a:ext cx="44650" cy="71425"/>
            </a:xfrm>
            <a:custGeom>
              <a:avLst/>
              <a:gdLst/>
              <a:ahLst/>
              <a:cxnLst/>
              <a:rect l="0" t="0" r="0" b="0"/>
              <a:pathLst>
                <a:path w="44650" h="71425">
                  <a:moveTo>
                    <a:pt x="0" y="35719"/>
                  </a:moveTo>
                  <a:lnTo>
                    <a:pt x="0" y="49021"/>
                  </a:lnTo>
                  <a:lnTo>
                    <a:pt x="2646" y="54198"/>
                  </a:lnTo>
                  <a:lnTo>
                    <a:pt x="6137" y="59806"/>
                  </a:lnTo>
                  <a:lnTo>
                    <a:pt x="8927" y="71424"/>
                  </a:lnTo>
                  <a:lnTo>
                    <a:pt x="8930" y="41626"/>
                  </a:lnTo>
                  <a:lnTo>
                    <a:pt x="11576" y="35698"/>
                  </a:lnTo>
                  <a:lnTo>
                    <a:pt x="15067" y="29756"/>
                  </a:lnTo>
                  <a:lnTo>
                    <a:pt x="17308" y="17857"/>
                  </a:lnTo>
                  <a:lnTo>
                    <a:pt x="17492" y="14881"/>
                  </a:lnTo>
                  <a:lnTo>
                    <a:pt x="20343" y="8929"/>
                  </a:lnTo>
                  <a:lnTo>
                    <a:pt x="22491" y="5953"/>
                  </a:lnTo>
                  <a:lnTo>
                    <a:pt x="27525" y="2645"/>
                  </a:lnTo>
                  <a:lnTo>
                    <a:pt x="35632" y="348"/>
                  </a:lnTo>
                  <a:lnTo>
                    <a:pt x="4464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83"/>
            <p:cNvSpPr/>
            <p:nvPr/>
          </p:nvSpPr>
          <p:spPr>
            <a:xfrm>
              <a:off x="4902398" y="5384710"/>
              <a:ext cx="62400" cy="203843"/>
            </a:xfrm>
            <a:custGeom>
              <a:avLst/>
              <a:gdLst/>
              <a:ahLst/>
              <a:cxnLst/>
              <a:rect l="0" t="0" r="0" b="0"/>
              <a:pathLst>
                <a:path w="62400" h="203843">
                  <a:moveTo>
                    <a:pt x="44649" y="8821"/>
                  </a:moveTo>
                  <a:lnTo>
                    <a:pt x="44649" y="0"/>
                  </a:lnTo>
                  <a:lnTo>
                    <a:pt x="39908" y="4664"/>
                  </a:lnTo>
                  <a:lnTo>
                    <a:pt x="34935" y="6973"/>
                  </a:lnTo>
                  <a:lnTo>
                    <a:pt x="32220" y="7589"/>
                  </a:lnTo>
                  <a:lnTo>
                    <a:pt x="23658" y="13197"/>
                  </a:lnTo>
                  <a:lnTo>
                    <a:pt x="14837" y="21142"/>
                  </a:lnTo>
                  <a:lnTo>
                    <a:pt x="11555" y="26865"/>
                  </a:lnTo>
                  <a:lnTo>
                    <a:pt x="9275" y="35451"/>
                  </a:lnTo>
                  <a:lnTo>
                    <a:pt x="8943" y="51816"/>
                  </a:lnTo>
                  <a:lnTo>
                    <a:pt x="9930" y="52367"/>
                  </a:lnTo>
                  <a:lnTo>
                    <a:pt x="31053" y="53456"/>
                  </a:lnTo>
                  <a:lnTo>
                    <a:pt x="32608" y="52469"/>
                  </a:lnTo>
                  <a:lnTo>
                    <a:pt x="33645" y="50818"/>
                  </a:lnTo>
                  <a:lnTo>
                    <a:pt x="34336" y="48726"/>
                  </a:lnTo>
                  <a:lnTo>
                    <a:pt x="42604" y="35377"/>
                  </a:lnTo>
                  <a:lnTo>
                    <a:pt x="44647" y="9097"/>
                  </a:lnTo>
                  <a:lnTo>
                    <a:pt x="44648" y="8943"/>
                  </a:lnTo>
                  <a:lnTo>
                    <a:pt x="44649" y="13598"/>
                  </a:lnTo>
                  <a:lnTo>
                    <a:pt x="47294" y="18551"/>
                  </a:lnTo>
                  <a:lnTo>
                    <a:pt x="50785" y="24059"/>
                  </a:lnTo>
                  <a:lnTo>
                    <a:pt x="52750" y="33731"/>
                  </a:lnTo>
                  <a:lnTo>
                    <a:pt x="53546" y="77441"/>
                  </a:lnTo>
                  <a:lnTo>
                    <a:pt x="61679" y="118963"/>
                  </a:lnTo>
                  <a:lnTo>
                    <a:pt x="62399" y="148721"/>
                  </a:lnTo>
                  <a:lnTo>
                    <a:pt x="59814" y="157981"/>
                  </a:lnTo>
                  <a:lnTo>
                    <a:pt x="47058" y="185321"/>
                  </a:lnTo>
                  <a:lnTo>
                    <a:pt x="46255" y="188995"/>
                  </a:lnTo>
                  <a:lnTo>
                    <a:pt x="43734" y="191445"/>
                  </a:lnTo>
                  <a:lnTo>
                    <a:pt x="19878" y="203842"/>
                  </a:lnTo>
                  <a:lnTo>
                    <a:pt x="18213" y="203327"/>
                  </a:lnTo>
                  <a:lnTo>
                    <a:pt x="11130" y="198855"/>
                  </a:lnTo>
                  <a:lnTo>
                    <a:pt x="0" y="1963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84"/>
            <p:cNvSpPr/>
            <p:nvPr/>
          </p:nvSpPr>
          <p:spPr>
            <a:xfrm>
              <a:off x="4973836" y="5375816"/>
              <a:ext cx="178595" cy="87357"/>
            </a:xfrm>
            <a:custGeom>
              <a:avLst/>
              <a:gdLst/>
              <a:ahLst/>
              <a:cxnLst/>
              <a:rect l="0" t="0" r="0" b="0"/>
              <a:pathLst>
                <a:path w="178595" h="87357">
                  <a:moveTo>
                    <a:pt x="0" y="62364"/>
                  </a:moveTo>
                  <a:lnTo>
                    <a:pt x="4740" y="57623"/>
                  </a:lnTo>
                  <a:lnTo>
                    <a:pt x="9713" y="55296"/>
                  </a:lnTo>
                  <a:lnTo>
                    <a:pt x="24670" y="52514"/>
                  </a:lnTo>
                  <a:lnTo>
                    <a:pt x="33988" y="47318"/>
                  </a:lnTo>
                  <a:lnTo>
                    <a:pt x="47884" y="44346"/>
                  </a:lnTo>
                  <a:lnTo>
                    <a:pt x="61970" y="37601"/>
                  </a:lnTo>
                  <a:lnTo>
                    <a:pt x="65126" y="36925"/>
                  </a:lnTo>
                  <a:lnTo>
                    <a:pt x="67230" y="35483"/>
                  </a:lnTo>
                  <a:lnTo>
                    <a:pt x="68632" y="33529"/>
                  </a:lnTo>
                  <a:lnTo>
                    <a:pt x="71183" y="28711"/>
                  </a:lnTo>
                  <a:lnTo>
                    <a:pt x="78961" y="19359"/>
                  </a:lnTo>
                  <a:lnTo>
                    <a:pt x="79950" y="13461"/>
                  </a:lnTo>
                  <a:lnTo>
                    <a:pt x="77536" y="8218"/>
                  </a:lnTo>
                  <a:lnTo>
                    <a:pt x="75503" y="5431"/>
                  </a:lnTo>
                  <a:lnTo>
                    <a:pt x="70598" y="2333"/>
                  </a:lnTo>
                  <a:lnTo>
                    <a:pt x="55293" y="0"/>
                  </a:lnTo>
                  <a:lnTo>
                    <a:pt x="44090" y="6943"/>
                  </a:lnTo>
                  <a:lnTo>
                    <a:pt x="41300" y="7557"/>
                  </a:lnTo>
                  <a:lnTo>
                    <a:pt x="39439" y="9950"/>
                  </a:lnTo>
                  <a:lnTo>
                    <a:pt x="36821" y="21808"/>
                  </a:lnTo>
                  <a:lnTo>
                    <a:pt x="35863" y="38306"/>
                  </a:lnTo>
                  <a:lnTo>
                    <a:pt x="40501" y="52148"/>
                  </a:lnTo>
                  <a:lnTo>
                    <a:pt x="48160" y="64077"/>
                  </a:lnTo>
                  <a:lnTo>
                    <a:pt x="53815" y="68086"/>
                  </a:lnTo>
                  <a:lnTo>
                    <a:pt x="56713" y="69155"/>
                  </a:lnTo>
                  <a:lnTo>
                    <a:pt x="58644" y="70860"/>
                  </a:lnTo>
                  <a:lnTo>
                    <a:pt x="60790" y="75400"/>
                  </a:lnTo>
                  <a:lnTo>
                    <a:pt x="62355" y="77008"/>
                  </a:lnTo>
                  <a:lnTo>
                    <a:pt x="66739" y="78794"/>
                  </a:lnTo>
                  <a:lnTo>
                    <a:pt x="69298" y="78279"/>
                  </a:lnTo>
                  <a:lnTo>
                    <a:pt x="80533" y="72967"/>
                  </a:lnTo>
                  <a:lnTo>
                    <a:pt x="83454" y="72410"/>
                  </a:lnTo>
                  <a:lnTo>
                    <a:pt x="92306" y="66884"/>
                  </a:lnTo>
                  <a:lnTo>
                    <a:pt x="95594" y="59081"/>
                  </a:lnTo>
                  <a:lnTo>
                    <a:pt x="98049" y="49990"/>
                  </a:lnTo>
                  <a:lnTo>
                    <a:pt x="105063" y="36071"/>
                  </a:lnTo>
                  <a:lnTo>
                    <a:pt x="107218" y="29842"/>
                  </a:lnTo>
                  <a:lnTo>
                    <a:pt x="115681" y="18247"/>
                  </a:lnTo>
                  <a:lnTo>
                    <a:pt x="116050" y="10073"/>
                  </a:lnTo>
                  <a:lnTo>
                    <a:pt x="116086" y="30045"/>
                  </a:lnTo>
                  <a:lnTo>
                    <a:pt x="113440" y="35763"/>
                  </a:lnTo>
                  <a:lnTo>
                    <a:pt x="109949" y="41611"/>
                  </a:lnTo>
                  <a:lnTo>
                    <a:pt x="107707" y="53451"/>
                  </a:lnTo>
                  <a:lnTo>
                    <a:pt x="107156" y="71171"/>
                  </a:lnTo>
                  <a:lnTo>
                    <a:pt x="107156" y="50299"/>
                  </a:lnTo>
                  <a:lnTo>
                    <a:pt x="109801" y="44434"/>
                  </a:lnTo>
                  <a:lnTo>
                    <a:pt x="141125" y="10549"/>
                  </a:lnTo>
                  <a:lnTo>
                    <a:pt x="144743" y="9569"/>
                  </a:lnTo>
                  <a:lnTo>
                    <a:pt x="147096" y="9308"/>
                  </a:lnTo>
                  <a:lnTo>
                    <a:pt x="148666" y="10126"/>
                  </a:lnTo>
                  <a:lnTo>
                    <a:pt x="149712" y="11663"/>
                  </a:lnTo>
                  <a:lnTo>
                    <a:pt x="150409" y="13680"/>
                  </a:lnTo>
                  <a:lnTo>
                    <a:pt x="158688" y="26897"/>
                  </a:lnTo>
                  <a:lnTo>
                    <a:pt x="159370" y="29789"/>
                  </a:lnTo>
                  <a:lnTo>
                    <a:pt x="166602" y="42552"/>
                  </a:lnTo>
                  <a:lnTo>
                    <a:pt x="170576" y="77002"/>
                  </a:lnTo>
                  <a:lnTo>
                    <a:pt x="177341" y="87356"/>
                  </a:lnTo>
                  <a:lnTo>
                    <a:pt x="177758" y="86963"/>
                  </a:lnTo>
                  <a:lnTo>
                    <a:pt x="178594" y="802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85"/>
            <p:cNvSpPr/>
            <p:nvPr/>
          </p:nvSpPr>
          <p:spPr>
            <a:xfrm>
              <a:off x="5170289" y="5286375"/>
              <a:ext cx="17860" cy="178595"/>
            </a:xfrm>
            <a:custGeom>
              <a:avLst/>
              <a:gdLst/>
              <a:ahLst/>
              <a:cxnLst/>
              <a:rect l="0" t="0" r="0" b="0"/>
              <a:pathLst>
                <a:path w="17860" h="178595">
                  <a:moveTo>
                    <a:pt x="17859" y="0"/>
                  </a:moveTo>
                  <a:lnTo>
                    <a:pt x="17859" y="12428"/>
                  </a:lnTo>
                  <a:lnTo>
                    <a:pt x="9480" y="56476"/>
                  </a:lnTo>
                  <a:lnTo>
                    <a:pt x="6331" y="100343"/>
                  </a:lnTo>
                  <a:lnTo>
                    <a:pt x="556" y="142276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86"/>
            <p:cNvSpPr/>
            <p:nvPr/>
          </p:nvSpPr>
          <p:spPr>
            <a:xfrm>
              <a:off x="5134570" y="5366742"/>
              <a:ext cx="26790" cy="17861"/>
            </a:xfrm>
            <a:custGeom>
              <a:avLst/>
              <a:gdLst/>
              <a:ahLst/>
              <a:cxnLst/>
              <a:rect l="0" t="0" r="0" b="0"/>
              <a:pathLst>
                <a:path w="26790" h="17861">
                  <a:moveTo>
                    <a:pt x="0" y="0"/>
                  </a:moveTo>
                  <a:lnTo>
                    <a:pt x="0" y="4740"/>
                  </a:lnTo>
                  <a:lnTo>
                    <a:pt x="992" y="6136"/>
                  </a:lnTo>
                  <a:lnTo>
                    <a:pt x="2645" y="7068"/>
                  </a:lnTo>
                  <a:lnTo>
                    <a:pt x="7688" y="8562"/>
                  </a:lnTo>
                  <a:lnTo>
                    <a:pt x="15813" y="14994"/>
                  </a:lnTo>
                  <a:lnTo>
                    <a:pt x="26789" y="178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87"/>
            <p:cNvSpPr/>
            <p:nvPr/>
          </p:nvSpPr>
          <p:spPr>
            <a:xfrm>
              <a:off x="5206008" y="5232797"/>
              <a:ext cx="69595" cy="312540"/>
            </a:xfrm>
            <a:custGeom>
              <a:avLst/>
              <a:gdLst/>
              <a:ahLst/>
              <a:cxnLst/>
              <a:rect l="0" t="0" r="0" b="0"/>
              <a:pathLst>
                <a:path w="69595" h="312540">
                  <a:moveTo>
                    <a:pt x="44648" y="0"/>
                  </a:moveTo>
                  <a:lnTo>
                    <a:pt x="44648" y="12428"/>
                  </a:lnTo>
                  <a:lnTo>
                    <a:pt x="47293" y="18091"/>
                  </a:lnTo>
                  <a:lnTo>
                    <a:pt x="49388" y="20990"/>
                  </a:lnTo>
                  <a:lnTo>
                    <a:pt x="59469" y="64041"/>
                  </a:lnTo>
                  <a:lnTo>
                    <a:pt x="61907" y="101175"/>
                  </a:lnTo>
                  <a:lnTo>
                    <a:pt x="67129" y="141694"/>
                  </a:lnTo>
                  <a:lnTo>
                    <a:pt x="69594" y="178360"/>
                  </a:lnTo>
                  <a:lnTo>
                    <a:pt x="64201" y="214266"/>
                  </a:lnTo>
                  <a:lnTo>
                    <a:pt x="60364" y="238442"/>
                  </a:lnTo>
                  <a:lnTo>
                    <a:pt x="41546" y="282618"/>
                  </a:lnTo>
                  <a:lnTo>
                    <a:pt x="33017" y="291965"/>
                  </a:lnTo>
                  <a:lnTo>
                    <a:pt x="23603" y="298433"/>
                  </a:lnTo>
                  <a:lnTo>
                    <a:pt x="9476" y="305233"/>
                  </a:lnTo>
                  <a:lnTo>
                    <a:pt x="0" y="3125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7" name="SMARTInkShape-Group9"/>
          <p:cNvGrpSpPr/>
          <p:nvPr/>
        </p:nvGrpSpPr>
        <p:grpSpPr>
          <a:xfrm>
            <a:off x="3018234" y="5304234"/>
            <a:ext cx="1991322" cy="723106"/>
            <a:chOff x="3018234" y="5304234"/>
            <a:chExt cx="1991322" cy="723106"/>
          </a:xfrm>
        </p:grpSpPr>
        <p:sp>
          <p:nvSpPr>
            <p:cNvPr id="99" name="SMARTInkShape-88"/>
            <p:cNvSpPr/>
            <p:nvPr/>
          </p:nvSpPr>
          <p:spPr>
            <a:xfrm>
              <a:off x="3108775" y="5509617"/>
              <a:ext cx="25546" cy="232173"/>
            </a:xfrm>
            <a:custGeom>
              <a:avLst/>
              <a:gdLst/>
              <a:ahLst/>
              <a:cxnLst/>
              <a:rect l="0" t="0" r="0" b="0"/>
              <a:pathLst>
                <a:path w="25546" h="232173">
                  <a:moveTo>
                    <a:pt x="25545" y="0"/>
                  </a:moveTo>
                  <a:lnTo>
                    <a:pt x="25545" y="12428"/>
                  </a:lnTo>
                  <a:lnTo>
                    <a:pt x="22899" y="18092"/>
                  </a:lnTo>
                  <a:lnTo>
                    <a:pt x="20805" y="20991"/>
                  </a:lnTo>
                  <a:lnTo>
                    <a:pt x="17857" y="34552"/>
                  </a:lnTo>
                  <a:lnTo>
                    <a:pt x="16688" y="74520"/>
                  </a:lnTo>
                  <a:lnTo>
                    <a:pt x="15645" y="92305"/>
                  </a:lnTo>
                  <a:lnTo>
                    <a:pt x="8515" y="133140"/>
                  </a:lnTo>
                  <a:lnTo>
                    <a:pt x="7718" y="175876"/>
                  </a:lnTo>
                  <a:lnTo>
                    <a:pt x="5054" y="184992"/>
                  </a:lnTo>
                  <a:lnTo>
                    <a:pt x="1555" y="193343"/>
                  </a:lnTo>
                  <a:lnTo>
                    <a:pt x="0" y="203670"/>
                  </a:lnTo>
                  <a:lnTo>
                    <a:pt x="1955" y="212228"/>
                  </a:lnTo>
                  <a:lnTo>
                    <a:pt x="7350" y="222597"/>
                  </a:lnTo>
                  <a:lnTo>
                    <a:pt x="7686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89"/>
            <p:cNvSpPr/>
            <p:nvPr/>
          </p:nvSpPr>
          <p:spPr>
            <a:xfrm>
              <a:off x="3188024" y="5608244"/>
              <a:ext cx="115961" cy="115686"/>
            </a:xfrm>
            <a:custGeom>
              <a:avLst/>
              <a:gdLst/>
              <a:ahLst/>
              <a:cxnLst/>
              <a:rect l="0" t="0" r="0" b="0"/>
              <a:pathLst>
                <a:path w="115961" h="115686">
                  <a:moveTo>
                    <a:pt x="71312" y="17459"/>
                  </a:moveTo>
                  <a:lnTo>
                    <a:pt x="58010" y="4156"/>
                  </a:lnTo>
                  <a:lnTo>
                    <a:pt x="52832" y="1624"/>
                  </a:lnTo>
                  <a:lnTo>
                    <a:pt x="46164" y="0"/>
                  </a:lnTo>
                  <a:lnTo>
                    <a:pt x="36726" y="5815"/>
                  </a:lnTo>
                  <a:lnTo>
                    <a:pt x="23251" y="8717"/>
                  </a:lnTo>
                  <a:lnTo>
                    <a:pt x="15886" y="12912"/>
                  </a:lnTo>
                  <a:lnTo>
                    <a:pt x="13526" y="16412"/>
                  </a:lnTo>
                  <a:lnTo>
                    <a:pt x="7090" y="33642"/>
                  </a:lnTo>
                  <a:lnTo>
                    <a:pt x="4686" y="37177"/>
                  </a:lnTo>
                  <a:lnTo>
                    <a:pt x="1300" y="51634"/>
                  </a:lnTo>
                  <a:lnTo>
                    <a:pt x="0" y="73617"/>
                  </a:lnTo>
                  <a:lnTo>
                    <a:pt x="2576" y="79790"/>
                  </a:lnTo>
                  <a:lnTo>
                    <a:pt x="12314" y="91838"/>
                  </a:lnTo>
                  <a:lnTo>
                    <a:pt x="17971" y="95165"/>
                  </a:lnTo>
                  <a:lnTo>
                    <a:pt x="29379" y="97038"/>
                  </a:lnTo>
                  <a:lnTo>
                    <a:pt x="34427" y="97300"/>
                  </a:lnTo>
                  <a:lnTo>
                    <a:pt x="42682" y="94946"/>
                  </a:lnTo>
                  <a:lnTo>
                    <a:pt x="59163" y="82564"/>
                  </a:lnTo>
                  <a:lnTo>
                    <a:pt x="74256" y="68011"/>
                  </a:lnTo>
                  <a:lnTo>
                    <a:pt x="77581" y="62085"/>
                  </a:lnTo>
                  <a:lnTo>
                    <a:pt x="80051" y="56145"/>
                  </a:lnTo>
                  <a:lnTo>
                    <a:pt x="86028" y="47222"/>
                  </a:lnTo>
                  <a:lnTo>
                    <a:pt x="88240" y="38294"/>
                  </a:lnTo>
                  <a:lnTo>
                    <a:pt x="89168" y="26434"/>
                  </a:lnTo>
                  <a:lnTo>
                    <a:pt x="90164" y="65298"/>
                  </a:lnTo>
                  <a:lnTo>
                    <a:pt x="96239" y="82067"/>
                  </a:lnTo>
                  <a:lnTo>
                    <a:pt x="98848" y="102880"/>
                  </a:lnTo>
                  <a:lnTo>
                    <a:pt x="105757" y="113802"/>
                  </a:lnTo>
                  <a:lnTo>
                    <a:pt x="109110" y="114849"/>
                  </a:lnTo>
                  <a:lnTo>
                    <a:pt x="115960" y="1156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90"/>
            <p:cNvSpPr/>
            <p:nvPr/>
          </p:nvSpPr>
          <p:spPr>
            <a:xfrm>
              <a:off x="3437929" y="5598914"/>
              <a:ext cx="26790" cy="241102"/>
            </a:xfrm>
            <a:custGeom>
              <a:avLst/>
              <a:gdLst/>
              <a:ahLst/>
              <a:cxnLst/>
              <a:rect l="0" t="0" r="0" b="0"/>
              <a:pathLst>
                <a:path w="26790" h="241102">
                  <a:moveTo>
                    <a:pt x="0" y="0"/>
                  </a:moveTo>
                  <a:lnTo>
                    <a:pt x="0" y="21250"/>
                  </a:lnTo>
                  <a:lnTo>
                    <a:pt x="2647" y="26972"/>
                  </a:lnTo>
                  <a:lnTo>
                    <a:pt x="4741" y="29888"/>
                  </a:lnTo>
                  <a:lnTo>
                    <a:pt x="7689" y="43472"/>
                  </a:lnTo>
                  <a:lnTo>
                    <a:pt x="11412" y="78743"/>
                  </a:lnTo>
                  <a:lnTo>
                    <a:pt x="16586" y="103859"/>
                  </a:lnTo>
                  <a:lnTo>
                    <a:pt x="17748" y="147558"/>
                  </a:lnTo>
                  <a:lnTo>
                    <a:pt x="18830" y="178527"/>
                  </a:lnTo>
                  <a:lnTo>
                    <a:pt x="26625" y="222957"/>
                  </a:lnTo>
                  <a:lnTo>
                    <a:pt x="26789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91"/>
            <p:cNvSpPr/>
            <p:nvPr/>
          </p:nvSpPr>
          <p:spPr>
            <a:xfrm>
              <a:off x="3429000" y="5616815"/>
              <a:ext cx="106599" cy="89256"/>
            </a:xfrm>
            <a:custGeom>
              <a:avLst/>
              <a:gdLst/>
              <a:ahLst/>
              <a:cxnLst/>
              <a:rect l="0" t="0" r="0" b="0"/>
              <a:pathLst>
                <a:path w="106599" h="89256">
                  <a:moveTo>
                    <a:pt x="8929" y="17817"/>
                  </a:moveTo>
                  <a:lnTo>
                    <a:pt x="8929" y="1568"/>
                  </a:lnTo>
                  <a:lnTo>
                    <a:pt x="9922" y="1031"/>
                  </a:lnTo>
                  <a:lnTo>
                    <a:pt x="34660" y="0"/>
                  </a:lnTo>
                  <a:lnTo>
                    <a:pt x="51170" y="4711"/>
                  </a:lnTo>
                  <a:lnTo>
                    <a:pt x="90892" y="29771"/>
                  </a:lnTo>
                  <a:lnTo>
                    <a:pt x="100794" y="43407"/>
                  </a:lnTo>
                  <a:lnTo>
                    <a:pt x="105271" y="55276"/>
                  </a:lnTo>
                  <a:lnTo>
                    <a:pt x="106598" y="65075"/>
                  </a:lnTo>
                  <a:lnTo>
                    <a:pt x="104262" y="71232"/>
                  </a:lnTo>
                  <a:lnTo>
                    <a:pt x="100909" y="77276"/>
                  </a:lnTo>
                  <a:lnTo>
                    <a:pt x="99419" y="83270"/>
                  </a:lnTo>
                  <a:lnTo>
                    <a:pt x="98029" y="85265"/>
                  </a:lnTo>
                  <a:lnTo>
                    <a:pt x="96111" y="86595"/>
                  </a:lnTo>
                  <a:lnTo>
                    <a:pt x="90341" y="88072"/>
                  </a:lnTo>
                  <a:lnTo>
                    <a:pt x="49646" y="89224"/>
                  </a:lnTo>
                  <a:lnTo>
                    <a:pt x="6097" y="89255"/>
                  </a:lnTo>
                  <a:lnTo>
                    <a:pt x="0" y="892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92"/>
            <p:cNvSpPr/>
            <p:nvPr/>
          </p:nvSpPr>
          <p:spPr>
            <a:xfrm>
              <a:off x="3571875" y="5627142"/>
              <a:ext cx="97804" cy="113217"/>
            </a:xfrm>
            <a:custGeom>
              <a:avLst/>
              <a:gdLst/>
              <a:ahLst/>
              <a:cxnLst/>
              <a:rect l="0" t="0" r="0" b="0"/>
              <a:pathLst>
                <a:path w="97804" h="113217">
                  <a:moveTo>
                    <a:pt x="0" y="16420"/>
                  </a:moveTo>
                  <a:lnTo>
                    <a:pt x="0" y="59869"/>
                  </a:lnTo>
                  <a:lnTo>
                    <a:pt x="2646" y="68143"/>
                  </a:lnTo>
                  <a:lnTo>
                    <a:pt x="20991" y="98414"/>
                  </a:lnTo>
                  <a:lnTo>
                    <a:pt x="26858" y="102471"/>
                  </a:lnTo>
                  <a:lnTo>
                    <a:pt x="55317" y="113216"/>
                  </a:lnTo>
                  <a:lnTo>
                    <a:pt x="64604" y="111365"/>
                  </a:lnTo>
                  <a:lnTo>
                    <a:pt x="78342" y="104744"/>
                  </a:lnTo>
                  <a:lnTo>
                    <a:pt x="81993" y="102092"/>
                  </a:lnTo>
                  <a:lnTo>
                    <a:pt x="84428" y="98340"/>
                  </a:lnTo>
                  <a:lnTo>
                    <a:pt x="96795" y="59684"/>
                  </a:lnTo>
                  <a:lnTo>
                    <a:pt x="97803" y="44894"/>
                  </a:lnTo>
                  <a:lnTo>
                    <a:pt x="93360" y="27944"/>
                  </a:lnTo>
                  <a:lnTo>
                    <a:pt x="85760" y="15095"/>
                  </a:lnTo>
                  <a:lnTo>
                    <a:pt x="81978" y="12560"/>
                  </a:lnTo>
                  <a:lnTo>
                    <a:pt x="64296" y="5846"/>
                  </a:lnTo>
                  <a:lnTo>
                    <a:pt x="60723" y="3418"/>
                  </a:lnTo>
                  <a:lnTo>
                    <a:pt x="46214" y="0"/>
                  </a:lnTo>
                  <a:lnTo>
                    <a:pt x="37737" y="1846"/>
                  </a:lnTo>
                  <a:lnTo>
                    <a:pt x="30663" y="4982"/>
                  </a:lnTo>
                  <a:lnTo>
                    <a:pt x="21101" y="7740"/>
                  </a:lnTo>
                  <a:lnTo>
                    <a:pt x="15001" y="11901"/>
                  </a:lnTo>
                  <a:lnTo>
                    <a:pt x="11628" y="17058"/>
                  </a:lnTo>
                  <a:lnTo>
                    <a:pt x="8929" y="253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93"/>
            <p:cNvSpPr/>
            <p:nvPr/>
          </p:nvSpPr>
          <p:spPr>
            <a:xfrm>
              <a:off x="3687961" y="5600155"/>
              <a:ext cx="79843" cy="132178"/>
            </a:xfrm>
            <a:custGeom>
              <a:avLst/>
              <a:gdLst/>
              <a:ahLst/>
              <a:cxnLst/>
              <a:rect l="0" t="0" r="0" b="0"/>
              <a:pathLst>
                <a:path w="79843" h="132178">
                  <a:moveTo>
                    <a:pt x="71437" y="7688"/>
                  </a:moveTo>
                  <a:lnTo>
                    <a:pt x="55187" y="7688"/>
                  </a:lnTo>
                  <a:lnTo>
                    <a:pt x="46767" y="1552"/>
                  </a:lnTo>
                  <a:lnTo>
                    <a:pt x="41290" y="0"/>
                  </a:lnTo>
                  <a:lnTo>
                    <a:pt x="38441" y="579"/>
                  </a:lnTo>
                  <a:lnTo>
                    <a:pt x="26739" y="5990"/>
                  </a:lnTo>
                  <a:lnTo>
                    <a:pt x="23779" y="6555"/>
                  </a:lnTo>
                  <a:lnTo>
                    <a:pt x="21805" y="7926"/>
                  </a:lnTo>
                  <a:lnTo>
                    <a:pt x="20490" y="9832"/>
                  </a:lnTo>
                  <a:lnTo>
                    <a:pt x="19613" y="12094"/>
                  </a:lnTo>
                  <a:lnTo>
                    <a:pt x="20020" y="14594"/>
                  </a:lnTo>
                  <a:lnTo>
                    <a:pt x="24342" y="23846"/>
                  </a:lnTo>
                  <a:lnTo>
                    <a:pt x="25702" y="33390"/>
                  </a:lnTo>
                  <a:lnTo>
                    <a:pt x="31598" y="44246"/>
                  </a:lnTo>
                  <a:lnTo>
                    <a:pt x="56314" y="85128"/>
                  </a:lnTo>
                  <a:lnTo>
                    <a:pt x="77712" y="114614"/>
                  </a:lnTo>
                  <a:lnTo>
                    <a:pt x="79842" y="126705"/>
                  </a:lnTo>
                  <a:lnTo>
                    <a:pt x="79025" y="128705"/>
                  </a:lnTo>
                  <a:lnTo>
                    <a:pt x="77488" y="130038"/>
                  </a:lnTo>
                  <a:lnTo>
                    <a:pt x="72632" y="132177"/>
                  </a:lnTo>
                  <a:lnTo>
                    <a:pt x="45014" y="121660"/>
                  </a:lnTo>
                  <a:lnTo>
                    <a:pt x="41916" y="119389"/>
                  </a:lnTo>
                  <a:lnTo>
                    <a:pt x="33181" y="116864"/>
                  </a:lnTo>
                  <a:lnTo>
                    <a:pt x="0" y="1148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94"/>
            <p:cNvSpPr/>
            <p:nvPr/>
          </p:nvSpPr>
          <p:spPr>
            <a:xfrm>
              <a:off x="3812976" y="5617141"/>
              <a:ext cx="61987" cy="132169"/>
            </a:xfrm>
            <a:custGeom>
              <a:avLst/>
              <a:gdLst/>
              <a:ahLst/>
              <a:cxnLst/>
              <a:rect l="0" t="0" r="0" b="0"/>
              <a:pathLst>
                <a:path w="61987" h="132169">
                  <a:moveTo>
                    <a:pt x="44649" y="8562"/>
                  </a:moveTo>
                  <a:lnTo>
                    <a:pt x="44649" y="3822"/>
                  </a:lnTo>
                  <a:lnTo>
                    <a:pt x="43656" y="2425"/>
                  </a:lnTo>
                  <a:lnTo>
                    <a:pt x="42003" y="1494"/>
                  </a:lnTo>
                  <a:lnTo>
                    <a:pt x="32220" y="0"/>
                  </a:lnTo>
                  <a:lnTo>
                    <a:pt x="26557" y="2442"/>
                  </a:lnTo>
                  <a:lnTo>
                    <a:pt x="20733" y="5842"/>
                  </a:lnTo>
                  <a:lnTo>
                    <a:pt x="14837" y="7353"/>
                  </a:lnTo>
                  <a:lnTo>
                    <a:pt x="12868" y="8748"/>
                  </a:lnTo>
                  <a:lnTo>
                    <a:pt x="11556" y="10670"/>
                  </a:lnTo>
                  <a:lnTo>
                    <a:pt x="9708" y="18116"/>
                  </a:lnTo>
                  <a:lnTo>
                    <a:pt x="9448" y="20884"/>
                  </a:lnTo>
                  <a:lnTo>
                    <a:pt x="11806" y="26606"/>
                  </a:lnTo>
                  <a:lnTo>
                    <a:pt x="32855" y="65472"/>
                  </a:lnTo>
                  <a:lnTo>
                    <a:pt x="56560" y="108015"/>
                  </a:lnTo>
                  <a:lnTo>
                    <a:pt x="59865" y="114940"/>
                  </a:lnTo>
                  <a:lnTo>
                    <a:pt x="61986" y="122730"/>
                  </a:lnTo>
                  <a:lnTo>
                    <a:pt x="59630" y="126442"/>
                  </a:lnTo>
                  <a:lnTo>
                    <a:pt x="54774" y="132168"/>
                  </a:lnTo>
                  <a:lnTo>
                    <a:pt x="53383" y="131646"/>
                  </a:lnTo>
                  <a:lnTo>
                    <a:pt x="49193" y="128420"/>
                  </a:lnTo>
                  <a:lnTo>
                    <a:pt x="41377" y="126324"/>
                  </a:lnTo>
                  <a:lnTo>
                    <a:pt x="32280" y="124400"/>
                  </a:lnTo>
                  <a:lnTo>
                    <a:pt x="18356" y="117727"/>
                  </a:lnTo>
                  <a:lnTo>
                    <a:pt x="15214" y="117058"/>
                  </a:lnTo>
                  <a:lnTo>
                    <a:pt x="13120" y="115619"/>
                  </a:lnTo>
                  <a:lnTo>
                    <a:pt x="11723" y="113668"/>
                  </a:lnTo>
                  <a:lnTo>
                    <a:pt x="10791" y="111375"/>
                  </a:lnTo>
                  <a:lnTo>
                    <a:pt x="9179" y="109846"/>
                  </a:lnTo>
                  <a:lnTo>
                    <a:pt x="0" y="1067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95"/>
            <p:cNvSpPr/>
            <p:nvPr/>
          </p:nvSpPr>
          <p:spPr>
            <a:xfrm>
              <a:off x="3911203" y="5629763"/>
              <a:ext cx="89133" cy="138816"/>
            </a:xfrm>
            <a:custGeom>
              <a:avLst/>
              <a:gdLst/>
              <a:ahLst/>
              <a:cxnLst/>
              <a:rect l="0" t="0" r="0" b="0"/>
              <a:pathLst>
                <a:path w="89133" h="138816">
                  <a:moveTo>
                    <a:pt x="0" y="40588"/>
                  </a:moveTo>
                  <a:lnTo>
                    <a:pt x="4741" y="45328"/>
                  </a:lnTo>
                  <a:lnTo>
                    <a:pt x="12359" y="47656"/>
                  </a:lnTo>
                  <a:lnTo>
                    <a:pt x="55793" y="49503"/>
                  </a:lnTo>
                  <a:lnTo>
                    <a:pt x="65476" y="48519"/>
                  </a:lnTo>
                  <a:lnTo>
                    <a:pt x="85067" y="40423"/>
                  </a:lnTo>
                  <a:lnTo>
                    <a:pt x="86477" y="38494"/>
                  </a:lnTo>
                  <a:lnTo>
                    <a:pt x="88043" y="33704"/>
                  </a:lnTo>
                  <a:lnTo>
                    <a:pt x="89132" y="19630"/>
                  </a:lnTo>
                  <a:lnTo>
                    <a:pt x="88194" y="17686"/>
                  </a:lnTo>
                  <a:lnTo>
                    <a:pt x="86577" y="16390"/>
                  </a:lnTo>
                  <a:lnTo>
                    <a:pt x="82135" y="13958"/>
                  </a:lnTo>
                  <a:lnTo>
                    <a:pt x="74056" y="8004"/>
                  </a:lnTo>
                  <a:lnTo>
                    <a:pt x="65378" y="4806"/>
                  </a:lnTo>
                  <a:lnTo>
                    <a:pt x="59484" y="541"/>
                  </a:lnTo>
                  <a:lnTo>
                    <a:pt x="56523" y="0"/>
                  </a:lnTo>
                  <a:lnTo>
                    <a:pt x="53557" y="631"/>
                  </a:lnTo>
                  <a:lnTo>
                    <a:pt x="28099" y="14473"/>
                  </a:lnTo>
                  <a:lnTo>
                    <a:pt x="15141" y="25838"/>
                  </a:lnTo>
                  <a:lnTo>
                    <a:pt x="11690" y="31718"/>
                  </a:lnTo>
                  <a:lnTo>
                    <a:pt x="1403" y="64927"/>
                  </a:lnTo>
                  <a:lnTo>
                    <a:pt x="3269" y="73895"/>
                  </a:lnTo>
                  <a:lnTo>
                    <a:pt x="26874" y="118478"/>
                  </a:lnTo>
                  <a:lnTo>
                    <a:pt x="44648" y="1388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SMARTInkShape-96"/>
            <p:cNvSpPr/>
            <p:nvPr/>
          </p:nvSpPr>
          <p:spPr>
            <a:xfrm>
              <a:off x="4018359" y="5625847"/>
              <a:ext cx="98228" cy="128738"/>
            </a:xfrm>
            <a:custGeom>
              <a:avLst/>
              <a:gdLst/>
              <a:ahLst/>
              <a:cxnLst/>
              <a:rect l="0" t="0" r="0" b="0"/>
              <a:pathLst>
                <a:path w="98228" h="128738">
                  <a:moveTo>
                    <a:pt x="98227" y="26645"/>
                  </a:moveTo>
                  <a:lnTo>
                    <a:pt x="98227" y="21905"/>
                  </a:lnTo>
                  <a:lnTo>
                    <a:pt x="97234" y="20508"/>
                  </a:lnTo>
                  <a:lnTo>
                    <a:pt x="95581" y="19577"/>
                  </a:lnTo>
                  <a:lnTo>
                    <a:pt x="93486" y="18957"/>
                  </a:lnTo>
                  <a:lnTo>
                    <a:pt x="80135" y="8166"/>
                  </a:lnTo>
                  <a:lnTo>
                    <a:pt x="74311" y="3549"/>
                  </a:lnTo>
                  <a:lnTo>
                    <a:pt x="65454" y="950"/>
                  </a:lnTo>
                  <a:lnTo>
                    <a:pt x="55338" y="0"/>
                  </a:lnTo>
                  <a:lnTo>
                    <a:pt x="49359" y="4639"/>
                  </a:lnTo>
                  <a:lnTo>
                    <a:pt x="46742" y="9588"/>
                  </a:lnTo>
                  <a:lnTo>
                    <a:pt x="45062" y="25591"/>
                  </a:lnTo>
                  <a:lnTo>
                    <a:pt x="49512" y="42097"/>
                  </a:lnTo>
                  <a:lnTo>
                    <a:pt x="68571" y="83233"/>
                  </a:lnTo>
                  <a:lnTo>
                    <a:pt x="87537" y="118397"/>
                  </a:lnTo>
                  <a:lnTo>
                    <a:pt x="87132" y="121548"/>
                  </a:lnTo>
                  <a:lnTo>
                    <a:pt x="84035" y="127693"/>
                  </a:lnTo>
                  <a:lnTo>
                    <a:pt x="82812" y="128737"/>
                  </a:lnTo>
                  <a:lnTo>
                    <a:pt x="81997" y="128440"/>
                  </a:lnTo>
                  <a:lnTo>
                    <a:pt x="81454" y="127251"/>
                  </a:lnTo>
                  <a:lnTo>
                    <a:pt x="75559" y="125929"/>
                  </a:lnTo>
                  <a:lnTo>
                    <a:pt x="60345" y="125081"/>
                  </a:lnTo>
                  <a:lnTo>
                    <a:pt x="53940" y="122318"/>
                  </a:lnTo>
                  <a:lnTo>
                    <a:pt x="32606" y="110645"/>
                  </a:lnTo>
                  <a:lnTo>
                    <a:pt x="11742" y="107225"/>
                  </a:lnTo>
                  <a:lnTo>
                    <a:pt x="10804" y="107154"/>
                  </a:lnTo>
                  <a:lnTo>
                    <a:pt x="0" y="980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97"/>
            <p:cNvSpPr/>
            <p:nvPr/>
          </p:nvSpPr>
          <p:spPr>
            <a:xfrm>
              <a:off x="4143375" y="5644804"/>
              <a:ext cx="80368" cy="114831"/>
            </a:xfrm>
            <a:custGeom>
              <a:avLst/>
              <a:gdLst/>
              <a:ahLst/>
              <a:cxnLst/>
              <a:rect l="0" t="0" r="0" b="0"/>
              <a:pathLst>
                <a:path w="80368" h="114831">
                  <a:moveTo>
                    <a:pt x="80367" y="7688"/>
                  </a:moveTo>
                  <a:lnTo>
                    <a:pt x="67065" y="7688"/>
                  </a:lnTo>
                  <a:lnTo>
                    <a:pt x="61887" y="5042"/>
                  </a:lnTo>
                  <a:lnTo>
                    <a:pt x="55219" y="0"/>
                  </a:lnTo>
                  <a:lnTo>
                    <a:pt x="53680" y="578"/>
                  </a:lnTo>
                  <a:lnTo>
                    <a:pt x="46773" y="5141"/>
                  </a:lnTo>
                  <a:lnTo>
                    <a:pt x="41293" y="6555"/>
                  </a:lnTo>
                  <a:lnTo>
                    <a:pt x="39435" y="7925"/>
                  </a:lnTo>
                  <a:lnTo>
                    <a:pt x="38196" y="9831"/>
                  </a:lnTo>
                  <a:lnTo>
                    <a:pt x="35828" y="14594"/>
                  </a:lnTo>
                  <a:lnTo>
                    <a:pt x="31467" y="20018"/>
                  </a:lnTo>
                  <a:lnTo>
                    <a:pt x="30900" y="23845"/>
                  </a:lnTo>
                  <a:lnTo>
                    <a:pt x="36157" y="54693"/>
                  </a:lnTo>
                  <a:lnTo>
                    <a:pt x="42677" y="72131"/>
                  </a:lnTo>
                  <a:lnTo>
                    <a:pt x="44765" y="81970"/>
                  </a:lnTo>
                  <a:lnTo>
                    <a:pt x="51543" y="96371"/>
                  </a:lnTo>
                  <a:lnTo>
                    <a:pt x="53176" y="108770"/>
                  </a:lnTo>
                  <a:lnTo>
                    <a:pt x="52318" y="110795"/>
                  </a:lnTo>
                  <a:lnTo>
                    <a:pt x="50753" y="112144"/>
                  </a:lnTo>
                  <a:lnTo>
                    <a:pt x="45854" y="114311"/>
                  </a:lnTo>
                  <a:lnTo>
                    <a:pt x="23688" y="114830"/>
                  </a:lnTo>
                  <a:lnTo>
                    <a:pt x="17804" y="112192"/>
                  </a:lnTo>
                  <a:lnTo>
                    <a:pt x="10683" y="107155"/>
                  </a:lnTo>
                  <a:lnTo>
                    <a:pt x="4709" y="106282"/>
                  </a:lnTo>
                  <a:lnTo>
                    <a:pt x="3139" y="105167"/>
                  </a:lnTo>
                  <a:lnTo>
                    <a:pt x="2093" y="103431"/>
                  </a:lnTo>
                  <a:lnTo>
                    <a:pt x="0" y="969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98"/>
            <p:cNvSpPr/>
            <p:nvPr/>
          </p:nvSpPr>
          <p:spPr>
            <a:xfrm>
              <a:off x="4268390" y="5679281"/>
              <a:ext cx="26790" cy="98227"/>
            </a:xfrm>
            <a:custGeom>
              <a:avLst/>
              <a:gdLst/>
              <a:ahLst/>
              <a:cxnLst/>
              <a:rect l="0" t="0" r="0" b="0"/>
              <a:pathLst>
                <a:path w="26790" h="98227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3" y="12429"/>
                  </a:lnTo>
                  <a:lnTo>
                    <a:pt x="11527" y="32150"/>
                  </a:lnTo>
                  <a:lnTo>
                    <a:pt x="19950" y="68479"/>
                  </a:lnTo>
                  <a:lnTo>
                    <a:pt x="23750" y="77067"/>
                  </a:lnTo>
                  <a:lnTo>
                    <a:pt x="26789" y="982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99"/>
            <p:cNvSpPr/>
            <p:nvPr/>
          </p:nvSpPr>
          <p:spPr>
            <a:xfrm>
              <a:off x="4348757" y="5670919"/>
              <a:ext cx="70034" cy="106032"/>
            </a:xfrm>
            <a:custGeom>
              <a:avLst/>
              <a:gdLst/>
              <a:ahLst/>
              <a:cxnLst/>
              <a:rect l="0" t="0" r="0" b="0"/>
              <a:pathLst>
                <a:path w="70034" h="106032">
                  <a:moveTo>
                    <a:pt x="8930" y="26221"/>
                  </a:moveTo>
                  <a:lnTo>
                    <a:pt x="8930" y="30961"/>
                  </a:lnTo>
                  <a:lnTo>
                    <a:pt x="6285" y="35935"/>
                  </a:lnTo>
                  <a:lnTo>
                    <a:pt x="1242" y="42471"/>
                  </a:lnTo>
                  <a:lnTo>
                    <a:pt x="369" y="53085"/>
                  </a:lnTo>
                  <a:lnTo>
                    <a:pt x="2810" y="60651"/>
                  </a:lnTo>
                  <a:lnTo>
                    <a:pt x="21001" y="90389"/>
                  </a:lnTo>
                  <a:lnTo>
                    <a:pt x="34555" y="100245"/>
                  </a:lnTo>
                  <a:lnTo>
                    <a:pt x="46398" y="104709"/>
                  </a:lnTo>
                  <a:lnTo>
                    <a:pt x="56192" y="106031"/>
                  </a:lnTo>
                  <a:lnTo>
                    <a:pt x="58297" y="105225"/>
                  </a:lnTo>
                  <a:lnTo>
                    <a:pt x="59701" y="103696"/>
                  </a:lnTo>
                  <a:lnTo>
                    <a:pt x="69330" y="81407"/>
                  </a:lnTo>
                  <a:lnTo>
                    <a:pt x="70033" y="77895"/>
                  </a:lnTo>
                  <a:lnTo>
                    <a:pt x="68167" y="68701"/>
                  </a:lnTo>
                  <a:lnTo>
                    <a:pt x="64185" y="52367"/>
                  </a:lnTo>
                  <a:lnTo>
                    <a:pt x="60360" y="34961"/>
                  </a:lnTo>
                  <a:lnTo>
                    <a:pt x="52942" y="19881"/>
                  </a:lnTo>
                  <a:lnTo>
                    <a:pt x="41547" y="5897"/>
                  </a:lnTo>
                  <a:lnTo>
                    <a:pt x="35664" y="2306"/>
                  </a:lnTo>
                  <a:lnTo>
                    <a:pt x="23802" y="0"/>
                  </a:lnTo>
                  <a:lnTo>
                    <a:pt x="21822" y="803"/>
                  </a:lnTo>
                  <a:lnTo>
                    <a:pt x="20501" y="2330"/>
                  </a:lnTo>
                  <a:lnTo>
                    <a:pt x="19620" y="4342"/>
                  </a:lnTo>
                  <a:lnTo>
                    <a:pt x="18042" y="5682"/>
                  </a:lnTo>
                  <a:lnTo>
                    <a:pt x="10326" y="8009"/>
                  </a:lnTo>
                  <a:lnTo>
                    <a:pt x="0" y="172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100"/>
            <p:cNvSpPr/>
            <p:nvPr/>
          </p:nvSpPr>
          <p:spPr>
            <a:xfrm>
              <a:off x="4464876" y="5681045"/>
              <a:ext cx="107125" cy="96463"/>
            </a:xfrm>
            <a:custGeom>
              <a:avLst/>
              <a:gdLst/>
              <a:ahLst/>
              <a:cxnLst/>
              <a:rect l="0" t="0" r="0" b="0"/>
              <a:pathLst>
                <a:path w="107125" h="96463">
                  <a:moveTo>
                    <a:pt x="17827" y="33955"/>
                  </a:moveTo>
                  <a:lnTo>
                    <a:pt x="17827" y="73925"/>
                  </a:lnTo>
                  <a:lnTo>
                    <a:pt x="16835" y="75484"/>
                  </a:lnTo>
                  <a:lnTo>
                    <a:pt x="15181" y="76524"/>
                  </a:lnTo>
                  <a:lnTo>
                    <a:pt x="10139" y="78193"/>
                  </a:lnTo>
                  <a:lnTo>
                    <a:pt x="9725" y="77337"/>
                  </a:lnTo>
                  <a:lnTo>
                    <a:pt x="9006" y="70879"/>
                  </a:lnTo>
                  <a:lnTo>
                    <a:pt x="1844" y="53051"/>
                  </a:lnTo>
                  <a:lnTo>
                    <a:pt x="0" y="22069"/>
                  </a:lnTo>
                  <a:lnTo>
                    <a:pt x="2628" y="16105"/>
                  </a:lnTo>
                  <a:lnTo>
                    <a:pt x="12399" y="4191"/>
                  </a:lnTo>
                  <a:lnTo>
                    <a:pt x="18061" y="883"/>
                  </a:lnTo>
                  <a:lnTo>
                    <a:pt x="20959" y="0"/>
                  </a:lnTo>
                  <a:lnTo>
                    <a:pt x="23884" y="405"/>
                  </a:lnTo>
                  <a:lnTo>
                    <a:pt x="52337" y="11584"/>
                  </a:lnTo>
                  <a:lnTo>
                    <a:pt x="60616" y="19382"/>
                  </a:lnTo>
                  <a:lnTo>
                    <a:pt x="95534" y="60699"/>
                  </a:lnTo>
                  <a:lnTo>
                    <a:pt x="98038" y="76837"/>
                  </a:lnTo>
                  <a:lnTo>
                    <a:pt x="99082" y="77426"/>
                  </a:lnTo>
                  <a:lnTo>
                    <a:pt x="102889" y="78079"/>
                  </a:lnTo>
                  <a:lnTo>
                    <a:pt x="104301" y="79246"/>
                  </a:lnTo>
                  <a:lnTo>
                    <a:pt x="105869" y="83188"/>
                  </a:lnTo>
                  <a:lnTo>
                    <a:pt x="107124" y="964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SMARTInkShape-101"/>
            <p:cNvSpPr/>
            <p:nvPr/>
          </p:nvSpPr>
          <p:spPr>
            <a:xfrm>
              <a:off x="4741787" y="5625703"/>
              <a:ext cx="267769" cy="232173"/>
            </a:xfrm>
            <a:custGeom>
              <a:avLst/>
              <a:gdLst/>
              <a:ahLst/>
              <a:cxnLst/>
              <a:rect l="0" t="0" r="0" b="0"/>
              <a:pathLst>
                <a:path w="267769" h="232173">
                  <a:moveTo>
                    <a:pt x="62384" y="0"/>
                  </a:moveTo>
                  <a:lnTo>
                    <a:pt x="70073" y="7688"/>
                  </a:lnTo>
                  <a:lnTo>
                    <a:pt x="70947" y="13302"/>
                  </a:lnTo>
                  <a:lnTo>
                    <a:pt x="72285" y="33816"/>
                  </a:lnTo>
                  <a:lnTo>
                    <a:pt x="78378" y="57024"/>
                  </a:lnTo>
                  <a:lnTo>
                    <a:pt x="80080" y="97745"/>
                  </a:lnTo>
                  <a:lnTo>
                    <a:pt x="81215" y="126937"/>
                  </a:lnTo>
                  <a:lnTo>
                    <a:pt x="87929" y="145320"/>
                  </a:lnTo>
                  <a:lnTo>
                    <a:pt x="89142" y="160197"/>
                  </a:lnTo>
                  <a:lnTo>
                    <a:pt x="89174" y="116079"/>
                  </a:lnTo>
                  <a:lnTo>
                    <a:pt x="89174" y="113104"/>
                  </a:lnTo>
                  <a:lnTo>
                    <a:pt x="86528" y="107154"/>
                  </a:lnTo>
                  <a:lnTo>
                    <a:pt x="68183" y="86320"/>
                  </a:lnTo>
                  <a:lnTo>
                    <a:pt x="62316" y="83012"/>
                  </a:lnTo>
                  <a:lnTo>
                    <a:pt x="50465" y="80890"/>
                  </a:lnTo>
                  <a:lnTo>
                    <a:pt x="10680" y="80371"/>
                  </a:lnTo>
                  <a:lnTo>
                    <a:pt x="4621" y="85108"/>
                  </a:lnTo>
                  <a:lnTo>
                    <a:pt x="1985" y="90081"/>
                  </a:lnTo>
                  <a:lnTo>
                    <a:pt x="62" y="100157"/>
                  </a:lnTo>
                  <a:lnTo>
                    <a:pt x="0" y="102490"/>
                  </a:lnTo>
                  <a:lnTo>
                    <a:pt x="2578" y="107728"/>
                  </a:lnTo>
                  <a:lnTo>
                    <a:pt x="4654" y="110514"/>
                  </a:lnTo>
                  <a:lnTo>
                    <a:pt x="8979" y="127259"/>
                  </a:lnTo>
                  <a:lnTo>
                    <a:pt x="10906" y="129488"/>
                  </a:lnTo>
                  <a:lnTo>
                    <a:pt x="44028" y="149275"/>
                  </a:lnTo>
                  <a:lnTo>
                    <a:pt x="83549" y="156851"/>
                  </a:lnTo>
                  <a:lnTo>
                    <a:pt x="127713" y="151974"/>
                  </a:lnTo>
                  <a:lnTo>
                    <a:pt x="135407" y="151879"/>
                  </a:lnTo>
                  <a:lnTo>
                    <a:pt x="142133" y="149191"/>
                  </a:lnTo>
                  <a:lnTo>
                    <a:pt x="149795" y="144123"/>
                  </a:lnTo>
                  <a:lnTo>
                    <a:pt x="150843" y="140784"/>
                  </a:lnTo>
                  <a:lnTo>
                    <a:pt x="151123" y="138504"/>
                  </a:lnTo>
                  <a:lnTo>
                    <a:pt x="152301" y="136985"/>
                  </a:lnTo>
                  <a:lnTo>
                    <a:pt x="156257" y="135296"/>
                  </a:lnTo>
                  <a:lnTo>
                    <a:pt x="157708" y="133854"/>
                  </a:lnTo>
                  <a:lnTo>
                    <a:pt x="160577" y="125135"/>
                  </a:lnTo>
                  <a:lnTo>
                    <a:pt x="165342" y="129791"/>
                  </a:lnTo>
                  <a:lnTo>
                    <a:pt x="170321" y="132099"/>
                  </a:lnTo>
                  <a:lnTo>
                    <a:pt x="173037" y="132714"/>
                  </a:lnTo>
                  <a:lnTo>
                    <a:pt x="174848" y="134116"/>
                  </a:lnTo>
                  <a:lnTo>
                    <a:pt x="176860" y="138321"/>
                  </a:lnTo>
                  <a:lnTo>
                    <a:pt x="178389" y="139839"/>
                  </a:lnTo>
                  <a:lnTo>
                    <a:pt x="182735" y="141525"/>
                  </a:lnTo>
                  <a:lnTo>
                    <a:pt x="208269" y="142839"/>
                  </a:lnTo>
                  <a:lnTo>
                    <a:pt x="214205" y="140214"/>
                  </a:lnTo>
                  <a:lnTo>
                    <a:pt x="235026" y="121883"/>
                  </a:lnTo>
                  <a:lnTo>
                    <a:pt x="238333" y="116017"/>
                  </a:lnTo>
                  <a:lnTo>
                    <a:pt x="240456" y="104165"/>
                  </a:lnTo>
                  <a:lnTo>
                    <a:pt x="240824" y="95246"/>
                  </a:lnTo>
                  <a:lnTo>
                    <a:pt x="239883" y="93263"/>
                  </a:lnTo>
                  <a:lnTo>
                    <a:pt x="238264" y="91941"/>
                  </a:lnTo>
                  <a:lnTo>
                    <a:pt x="233818" y="90472"/>
                  </a:lnTo>
                  <a:lnTo>
                    <a:pt x="228536" y="89819"/>
                  </a:lnTo>
                  <a:lnTo>
                    <a:pt x="222881" y="86883"/>
                  </a:lnTo>
                  <a:lnTo>
                    <a:pt x="219983" y="84710"/>
                  </a:lnTo>
                  <a:lnTo>
                    <a:pt x="217060" y="84255"/>
                  </a:lnTo>
                  <a:lnTo>
                    <a:pt x="214119" y="84943"/>
                  </a:lnTo>
                  <a:lnTo>
                    <a:pt x="207010" y="88437"/>
                  </a:lnTo>
                  <a:lnTo>
                    <a:pt x="201038" y="93782"/>
                  </a:lnTo>
                  <a:lnTo>
                    <a:pt x="198423" y="98897"/>
                  </a:lnTo>
                  <a:lnTo>
                    <a:pt x="197725" y="101650"/>
                  </a:lnTo>
                  <a:lnTo>
                    <a:pt x="198252" y="104477"/>
                  </a:lnTo>
                  <a:lnTo>
                    <a:pt x="202742" y="114190"/>
                  </a:lnTo>
                  <a:lnTo>
                    <a:pt x="209669" y="140433"/>
                  </a:lnTo>
                  <a:lnTo>
                    <a:pt x="229156" y="181602"/>
                  </a:lnTo>
                  <a:lnTo>
                    <a:pt x="254127" y="226064"/>
                  </a:lnTo>
                  <a:lnTo>
                    <a:pt x="259390" y="229457"/>
                  </a:lnTo>
                  <a:lnTo>
                    <a:pt x="267768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102"/>
            <p:cNvSpPr/>
            <p:nvPr/>
          </p:nvSpPr>
          <p:spPr>
            <a:xfrm>
              <a:off x="3241476" y="5804296"/>
              <a:ext cx="26790" cy="196455"/>
            </a:xfrm>
            <a:custGeom>
              <a:avLst/>
              <a:gdLst/>
              <a:ahLst/>
              <a:cxnLst/>
              <a:rect l="0" t="0" r="0" b="0"/>
              <a:pathLst>
                <a:path w="26790" h="196455">
                  <a:moveTo>
                    <a:pt x="26789" y="0"/>
                  </a:moveTo>
                  <a:lnTo>
                    <a:pt x="26789" y="13303"/>
                  </a:lnTo>
                  <a:lnTo>
                    <a:pt x="24144" y="18480"/>
                  </a:lnTo>
                  <a:lnTo>
                    <a:pt x="22049" y="21250"/>
                  </a:lnTo>
                  <a:lnTo>
                    <a:pt x="19721" y="29619"/>
                  </a:lnTo>
                  <a:lnTo>
                    <a:pt x="15378" y="55689"/>
                  </a:lnTo>
                  <a:lnTo>
                    <a:pt x="10840" y="72064"/>
                  </a:lnTo>
                  <a:lnTo>
                    <a:pt x="9042" y="113147"/>
                  </a:lnTo>
                  <a:lnTo>
                    <a:pt x="7960" y="136929"/>
                  </a:lnTo>
                  <a:lnTo>
                    <a:pt x="553" y="171527"/>
                  </a:lnTo>
                  <a:lnTo>
                    <a:pt x="0" y="1964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103"/>
            <p:cNvSpPr/>
            <p:nvPr/>
          </p:nvSpPr>
          <p:spPr>
            <a:xfrm>
              <a:off x="3143250" y="5885041"/>
              <a:ext cx="312540" cy="122756"/>
            </a:xfrm>
            <a:custGeom>
              <a:avLst/>
              <a:gdLst/>
              <a:ahLst/>
              <a:cxnLst/>
              <a:rect l="0" t="0" r="0" b="0"/>
              <a:pathLst>
                <a:path w="312540" h="122756">
                  <a:moveTo>
                    <a:pt x="0" y="8552"/>
                  </a:moveTo>
                  <a:lnTo>
                    <a:pt x="4740" y="8552"/>
                  </a:lnTo>
                  <a:lnTo>
                    <a:pt x="6137" y="7561"/>
                  </a:lnTo>
                  <a:lnTo>
                    <a:pt x="7068" y="5907"/>
                  </a:lnTo>
                  <a:lnTo>
                    <a:pt x="7688" y="3812"/>
                  </a:lnTo>
                  <a:lnTo>
                    <a:pt x="8102" y="3408"/>
                  </a:lnTo>
                  <a:lnTo>
                    <a:pt x="8378" y="4131"/>
                  </a:lnTo>
                  <a:lnTo>
                    <a:pt x="8562" y="5604"/>
                  </a:lnTo>
                  <a:lnTo>
                    <a:pt x="9676" y="6587"/>
                  </a:lnTo>
                  <a:lnTo>
                    <a:pt x="36720" y="15505"/>
                  </a:lnTo>
                  <a:lnTo>
                    <a:pt x="71753" y="24351"/>
                  </a:lnTo>
                  <a:lnTo>
                    <a:pt x="100347" y="32876"/>
                  </a:lnTo>
                  <a:lnTo>
                    <a:pt x="122998" y="37258"/>
                  </a:lnTo>
                  <a:lnTo>
                    <a:pt x="129624" y="39595"/>
                  </a:lnTo>
                  <a:lnTo>
                    <a:pt x="142277" y="39547"/>
                  </a:lnTo>
                  <a:lnTo>
                    <a:pt x="184512" y="35588"/>
                  </a:lnTo>
                  <a:lnTo>
                    <a:pt x="207360" y="34398"/>
                  </a:lnTo>
                  <a:lnTo>
                    <a:pt x="225695" y="27660"/>
                  </a:lnTo>
                  <a:lnTo>
                    <a:pt x="243166" y="25666"/>
                  </a:lnTo>
                  <a:lnTo>
                    <a:pt x="245454" y="23930"/>
                  </a:lnTo>
                  <a:lnTo>
                    <a:pt x="246980" y="21781"/>
                  </a:lnTo>
                  <a:lnTo>
                    <a:pt x="248989" y="20348"/>
                  </a:lnTo>
                  <a:lnTo>
                    <a:pt x="258828" y="17515"/>
                  </a:lnTo>
                  <a:lnTo>
                    <a:pt x="258921" y="12751"/>
                  </a:lnTo>
                  <a:lnTo>
                    <a:pt x="257942" y="11351"/>
                  </a:lnTo>
                  <a:lnTo>
                    <a:pt x="256298" y="10418"/>
                  </a:lnTo>
                  <a:lnTo>
                    <a:pt x="243727" y="7806"/>
                  </a:lnTo>
                  <a:lnTo>
                    <a:pt x="234052" y="2488"/>
                  </a:lnTo>
                  <a:lnTo>
                    <a:pt x="212563" y="0"/>
                  </a:lnTo>
                  <a:lnTo>
                    <a:pt x="205928" y="2436"/>
                  </a:lnTo>
                  <a:lnTo>
                    <a:pt x="193584" y="12084"/>
                  </a:lnTo>
                  <a:lnTo>
                    <a:pt x="190217" y="17729"/>
                  </a:lnTo>
                  <a:lnTo>
                    <a:pt x="187728" y="23545"/>
                  </a:lnTo>
                  <a:lnTo>
                    <a:pt x="183315" y="29437"/>
                  </a:lnTo>
                  <a:lnTo>
                    <a:pt x="182733" y="33390"/>
                  </a:lnTo>
                  <a:lnTo>
                    <a:pt x="187964" y="59321"/>
                  </a:lnTo>
                  <a:lnTo>
                    <a:pt x="192019" y="69481"/>
                  </a:lnTo>
                  <a:lnTo>
                    <a:pt x="199774" y="77966"/>
                  </a:lnTo>
                  <a:lnTo>
                    <a:pt x="244208" y="111826"/>
                  </a:lnTo>
                  <a:lnTo>
                    <a:pt x="261975" y="120401"/>
                  </a:lnTo>
                  <a:lnTo>
                    <a:pt x="273860" y="122755"/>
                  </a:lnTo>
                  <a:lnTo>
                    <a:pt x="283111" y="121156"/>
                  </a:lnTo>
                  <a:lnTo>
                    <a:pt x="291522" y="118129"/>
                  </a:lnTo>
                  <a:lnTo>
                    <a:pt x="312539" y="1157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104"/>
            <p:cNvSpPr/>
            <p:nvPr/>
          </p:nvSpPr>
          <p:spPr>
            <a:xfrm>
              <a:off x="3491507" y="5893738"/>
              <a:ext cx="357189" cy="133602"/>
            </a:xfrm>
            <a:custGeom>
              <a:avLst/>
              <a:gdLst/>
              <a:ahLst/>
              <a:cxnLst/>
              <a:rect l="0" t="0" r="0" b="0"/>
              <a:pathLst>
                <a:path w="357189" h="133602">
                  <a:moveTo>
                    <a:pt x="0" y="26644"/>
                  </a:moveTo>
                  <a:lnTo>
                    <a:pt x="0" y="21500"/>
                  </a:lnTo>
                  <a:lnTo>
                    <a:pt x="0" y="55300"/>
                  </a:lnTo>
                  <a:lnTo>
                    <a:pt x="11024" y="95625"/>
                  </a:lnTo>
                  <a:lnTo>
                    <a:pt x="14822" y="102943"/>
                  </a:lnTo>
                  <a:lnTo>
                    <a:pt x="17593" y="115661"/>
                  </a:lnTo>
                  <a:lnTo>
                    <a:pt x="17850" y="124453"/>
                  </a:lnTo>
                  <a:lnTo>
                    <a:pt x="17860" y="82198"/>
                  </a:lnTo>
                  <a:lnTo>
                    <a:pt x="17860" y="60627"/>
                  </a:lnTo>
                  <a:lnTo>
                    <a:pt x="20506" y="53985"/>
                  </a:lnTo>
                  <a:lnTo>
                    <a:pt x="34110" y="37370"/>
                  </a:lnTo>
                  <a:lnTo>
                    <a:pt x="48667" y="29792"/>
                  </a:lnTo>
                  <a:lnTo>
                    <a:pt x="65231" y="27059"/>
                  </a:lnTo>
                  <a:lnTo>
                    <a:pt x="97781" y="26645"/>
                  </a:lnTo>
                  <a:lnTo>
                    <a:pt x="100868" y="56148"/>
                  </a:lnTo>
                  <a:lnTo>
                    <a:pt x="105915" y="73042"/>
                  </a:lnTo>
                  <a:lnTo>
                    <a:pt x="107157" y="106966"/>
                  </a:lnTo>
                  <a:lnTo>
                    <a:pt x="107157" y="72383"/>
                  </a:lnTo>
                  <a:lnTo>
                    <a:pt x="109803" y="64170"/>
                  </a:lnTo>
                  <a:lnTo>
                    <a:pt x="113294" y="57214"/>
                  </a:lnTo>
                  <a:lnTo>
                    <a:pt x="116834" y="38621"/>
                  </a:lnTo>
                  <a:lnTo>
                    <a:pt x="123106" y="26658"/>
                  </a:lnTo>
                  <a:lnTo>
                    <a:pt x="123742" y="23677"/>
                  </a:lnTo>
                  <a:lnTo>
                    <a:pt x="125159" y="21690"/>
                  </a:lnTo>
                  <a:lnTo>
                    <a:pt x="127096" y="20365"/>
                  </a:lnTo>
                  <a:lnTo>
                    <a:pt x="134562" y="18500"/>
                  </a:lnTo>
                  <a:lnTo>
                    <a:pt x="154818" y="17760"/>
                  </a:lnTo>
                  <a:lnTo>
                    <a:pt x="183722" y="26812"/>
                  </a:lnTo>
                  <a:lnTo>
                    <a:pt x="190134" y="31018"/>
                  </a:lnTo>
                  <a:lnTo>
                    <a:pt x="193645" y="36196"/>
                  </a:lnTo>
                  <a:lnTo>
                    <a:pt x="194581" y="38965"/>
                  </a:lnTo>
                  <a:lnTo>
                    <a:pt x="196198" y="40811"/>
                  </a:lnTo>
                  <a:lnTo>
                    <a:pt x="200639" y="42862"/>
                  </a:lnTo>
                  <a:lnTo>
                    <a:pt x="202221" y="44402"/>
                  </a:lnTo>
                  <a:lnTo>
                    <a:pt x="203978" y="48759"/>
                  </a:lnTo>
                  <a:lnTo>
                    <a:pt x="205439" y="50317"/>
                  </a:lnTo>
                  <a:lnTo>
                    <a:pt x="212949" y="53023"/>
                  </a:lnTo>
                  <a:lnTo>
                    <a:pt x="239458" y="53433"/>
                  </a:lnTo>
                  <a:lnTo>
                    <a:pt x="253387" y="41005"/>
                  </a:lnTo>
                  <a:lnTo>
                    <a:pt x="256484" y="35342"/>
                  </a:lnTo>
                  <a:lnTo>
                    <a:pt x="258852" y="29518"/>
                  </a:lnTo>
                  <a:lnTo>
                    <a:pt x="266505" y="19465"/>
                  </a:lnTo>
                  <a:lnTo>
                    <a:pt x="267480" y="13493"/>
                  </a:lnTo>
                  <a:lnTo>
                    <a:pt x="265063" y="8232"/>
                  </a:lnTo>
                  <a:lnTo>
                    <a:pt x="260167" y="1510"/>
                  </a:lnTo>
                  <a:lnTo>
                    <a:pt x="256851" y="590"/>
                  </a:lnTo>
                  <a:lnTo>
                    <a:pt x="246639" y="0"/>
                  </a:lnTo>
                  <a:lnTo>
                    <a:pt x="240917" y="2566"/>
                  </a:lnTo>
                  <a:lnTo>
                    <a:pt x="238002" y="4638"/>
                  </a:lnTo>
                  <a:lnTo>
                    <a:pt x="234764" y="9587"/>
                  </a:lnTo>
                  <a:lnTo>
                    <a:pt x="232332" y="15095"/>
                  </a:lnTo>
                  <a:lnTo>
                    <a:pt x="227944" y="20850"/>
                  </a:lnTo>
                  <a:lnTo>
                    <a:pt x="227369" y="23774"/>
                  </a:lnTo>
                  <a:lnTo>
                    <a:pt x="227978" y="26715"/>
                  </a:lnTo>
                  <a:lnTo>
                    <a:pt x="230308" y="33621"/>
                  </a:lnTo>
                  <a:lnTo>
                    <a:pt x="234450" y="54224"/>
                  </a:lnTo>
                  <a:lnTo>
                    <a:pt x="240130" y="65692"/>
                  </a:lnTo>
                  <a:lnTo>
                    <a:pt x="277112" y="107032"/>
                  </a:lnTo>
                  <a:lnTo>
                    <a:pt x="300691" y="126088"/>
                  </a:lnTo>
                  <a:lnTo>
                    <a:pt x="313770" y="131516"/>
                  </a:lnTo>
                  <a:lnTo>
                    <a:pt x="340911" y="133601"/>
                  </a:lnTo>
                  <a:lnTo>
                    <a:pt x="347638" y="131066"/>
                  </a:lnTo>
                  <a:lnTo>
                    <a:pt x="350822" y="129001"/>
                  </a:lnTo>
                  <a:lnTo>
                    <a:pt x="352944" y="126633"/>
                  </a:lnTo>
                  <a:lnTo>
                    <a:pt x="357188" y="1159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105"/>
            <p:cNvSpPr/>
            <p:nvPr/>
          </p:nvSpPr>
          <p:spPr>
            <a:xfrm>
              <a:off x="3018234" y="5304234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8930" y="0"/>
                  </a:moveTo>
                  <a:lnTo>
                    <a:pt x="1242" y="0"/>
                  </a:lnTo>
                  <a:lnTo>
                    <a:pt x="828" y="992"/>
                  </a:ln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5" name="SMARTInkShape-Group10"/>
          <p:cNvGrpSpPr/>
          <p:nvPr/>
        </p:nvGrpSpPr>
        <p:grpSpPr>
          <a:xfrm>
            <a:off x="4727589" y="3795117"/>
            <a:ext cx="905281" cy="187524"/>
            <a:chOff x="4727589" y="3795117"/>
            <a:chExt cx="905281" cy="187524"/>
          </a:xfrm>
        </p:grpSpPr>
        <p:sp>
          <p:nvSpPr>
            <p:cNvPr id="118" name="SMARTInkShape-106"/>
            <p:cNvSpPr/>
            <p:nvPr/>
          </p:nvSpPr>
          <p:spPr>
            <a:xfrm>
              <a:off x="4804542" y="3795117"/>
              <a:ext cx="178225" cy="187524"/>
            </a:xfrm>
            <a:custGeom>
              <a:avLst/>
              <a:gdLst/>
              <a:ahLst/>
              <a:cxnLst/>
              <a:rect l="0" t="0" r="0" b="0"/>
              <a:pathLst>
                <a:path w="178225" h="187524">
                  <a:moveTo>
                    <a:pt x="17489" y="0"/>
                  </a:moveTo>
                  <a:lnTo>
                    <a:pt x="17489" y="8562"/>
                  </a:lnTo>
                  <a:lnTo>
                    <a:pt x="11353" y="15986"/>
                  </a:lnTo>
                  <a:lnTo>
                    <a:pt x="9387" y="24139"/>
                  </a:lnTo>
                  <a:lnTo>
                    <a:pt x="7640" y="47837"/>
                  </a:lnTo>
                  <a:lnTo>
                    <a:pt x="1506" y="64607"/>
                  </a:lnTo>
                  <a:lnTo>
                    <a:pt x="0" y="86735"/>
                  </a:lnTo>
                  <a:lnTo>
                    <a:pt x="2440" y="95765"/>
                  </a:lnTo>
                  <a:lnTo>
                    <a:pt x="5840" y="104078"/>
                  </a:lnTo>
                  <a:lnTo>
                    <a:pt x="8745" y="118922"/>
                  </a:lnTo>
                  <a:lnTo>
                    <a:pt x="14457" y="131038"/>
                  </a:lnTo>
                  <a:lnTo>
                    <a:pt x="17583" y="145762"/>
                  </a:lnTo>
                  <a:lnTo>
                    <a:pt x="24351" y="156849"/>
                  </a:lnTo>
                  <a:lnTo>
                    <a:pt x="29800" y="163307"/>
                  </a:lnTo>
                  <a:lnTo>
                    <a:pt x="35528" y="166839"/>
                  </a:lnTo>
                  <a:lnTo>
                    <a:pt x="41382" y="169401"/>
                  </a:lnTo>
                  <a:lnTo>
                    <a:pt x="50255" y="175429"/>
                  </a:lnTo>
                  <a:lnTo>
                    <a:pt x="56195" y="177187"/>
                  </a:lnTo>
                  <a:lnTo>
                    <a:pt x="59167" y="176663"/>
                  </a:lnTo>
                  <a:lnTo>
                    <a:pt x="71069" y="171341"/>
                  </a:lnTo>
                  <a:lnTo>
                    <a:pt x="74044" y="170782"/>
                  </a:lnTo>
                  <a:lnTo>
                    <a:pt x="76029" y="169417"/>
                  </a:lnTo>
                  <a:lnTo>
                    <a:pt x="77351" y="167515"/>
                  </a:lnTo>
                  <a:lnTo>
                    <a:pt x="79813" y="162756"/>
                  </a:lnTo>
                  <a:lnTo>
                    <a:pt x="115212" y="122905"/>
                  </a:lnTo>
                  <a:lnTo>
                    <a:pt x="120452" y="112172"/>
                  </a:lnTo>
                  <a:lnTo>
                    <a:pt x="126463" y="91757"/>
                  </a:lnTo>
                  <a:lnTo>
                    <a:pt x="140018" y="71654"/>
                  </a:lnTo>
                  <a:lnTo>
                    <a:pt x="142392" y="65580"/>
                  </a:lnTo>
                  <a:lnTo>
                    <a:pt x="148314" y="56583"/>
                  </a:lnTo>
                  <a:lnTo>
                    <a:pt x="151312" y="45172"/>
                  </a:lnTo>
                  <a:lnTo>
                    <a:pt x="151424" y="52383"/>
                  </a:lnTo>
                  <a:lnTo>
                    <a:pt x="156171" y="57964"/>
                  </a:lnTo>
                  <a:lnTo>
                    <a:pt x="158500" y="65780"/>
                  </a:lnTo>
                  <a:lnTo>
                    <a:pt x="160316" y="107793"/>
                  </a:lnTo>
                  <a:lnTo>
                    <a:pt x="160361" y="136436"/>
                  </a:lnTo>
                  <a:lnTo>
                    <a:pt x="168926" y="172260"/>
                  </a:lnTo>
                  <a:lnTo>
                    <a:pt x="170040" y="174371"/>
                  </a:lnTo>
                  <a:lnTo>
                    <a:pt x="171776" y="175779"/>
                  </a:lnTo>
                  <a:lnTo>
                    <a:pt x="173925" y="176717"/>
                  </a:lnTo>
                  <a:lnTo>
                    <a:pt x="175358" y="178335"/>
                  </a:lnTo>
                  <a:lnTo>
                    <a:pt x="178224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107"/>
            <p:cNvSpPr/>
            <p:nvPr/>
          </p:nvSpPr>
          <p:spPr>
            <a:xfrm>
              <a:off x="5054617" y="3839765"/>
              <a:ext cx="87455" cy="116074"/>
            </a:xfrm>
            <a:custGeom>
              <a:avLst/>
              <a:gdLst/>
              <a:ahLst/>
              <a:cxnLst/>
              <a:rect l="0" t="0" r="0" b="0"/>
              <a:pathLst>
                <a:path w="87455" h="116074">
                  <a:moveTo>
                    <a:pt x="53164" y="0"/>
                  </a:moveTo>
                  <a:lnTo>
                    <a:pt x="44602" y="0"/>
                  </a:lnTo>
                  <a:lnTo>
                    <a:pt x="20325" y="22924"/>
                  </a:lnTo>
                  <a:lnTo>
                    <a:pt x="14426" y="25072"/>
                  </a:lnTo>
                  <a:lnTo>
                    <a:pt x="12456" y="26636"/>
                  </a:lnTo>
                  <a:lnTo>
                    <a:pt x="2725" y="41921"/>
                  </a:lnTo>
                  <a:lnTo>
                    <a:pt x="0" y="51847"/>
                  </a:lnTo>
                  <a:lnTo>
                    <a:pt x="7311" y="61115"/>
                  </a:lnTo>
                  <a:lnTo>
                    <a:pt x="51132" y="63494"/>
                  </a:lnTo>
                  <a:lnTo>
                    <a:pt x="75152" y="71602"/>
                  </a:lnTo>
                  <a:lnTo>
                    <a:pt x="76753" y="73532"/>
                  </a:lnTo>
                  <a:lnTo>
                    <a:pt x="77819" y="75810"/>
                  </a:lnTo>
                  <a:lnTo>
                    <a:pt x="79523" y="77329"/>
                  </a:lnTo>
                  <a:lnTo>
                    <a:pt x="84060" y="79018"/>
                  </a:lnTo>
                  <a:lnTo>
                    <a:pt x="85669" y="80460"/>
                  </a:lnTo>
                  <a:lnTo>
                    <a:pt x="87454" y="84708"/>
                  </a:lnTo>
                  <a:lnTo>
                    <a:pt x="86939" y="87230"/>
                  </a:lnTo>
                  <a:lnTo>
                    <a:pt x="81627" y="98407"/>
                  </a:lnTo>
                  <a:lnTo>
                    <a:pt x="81069" y="101323"/>
                  </a:lnTo>
                  <a:lnTo>
                    <a:pt x="75543" y="110169"/>
                  </a:lnTo>
                  <a:lnTo>
                    <a:pt x="70387" y="113456"/>
                  </a:lnTo>
                  <a:lnTo>
                    <a:pt x="58991" y="115567"/>
                  </a:lnTo>
                  <a:lnTo>
                    <a:pt x="40013" y="116073"/>
                  </a:lnTo>
                  <a:lnTo>
                    <a:pt x="38444" y="115085"/>
                  </a:lnTo>
                  <a:lnTo>
                    <a:pt x="37398" y="113434"/>
                  </a:lnTo>
                  <a:lnTo>
                    <a:pt x="35305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108"/>
            <p:cNvSpPr/>
            <p:nvPr/>
          </p:nvSpPr>
          <p:spPr>
            <a:xfrm>
              <a:off x="5188148" y="3866554"/>
              <a:ext cx="1" cy="98228"/>
            </a:xfrm>
            <a:custGeom>
              <a:avLst/>
              <a:gdLst/>
              <a:ahLst/>
              <a:cxnLst/>
              <a:rect l="0" t="0" r="0" b="0"/>
              <a:pathLst>
                <a:path w="1" h="98228">
                  <a:moveTo>
                    <a:pt x="0" y="0"/>
                  </a:moveTo>
                  <a:lnTo>
                    <a:pt x="0" y="42092"/>
                  </a:lnTo>
                  <a:lnTo>
                    <a:pt x="0" y="86600"/>
                  </a:lnTo>
                  <a:lnTo>
                    <a:pt x="0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109"/>
            <p:cNvSpPr/>
            <p:nvPr/>
          </p:nvSpPr>
          <p:spPr>
            <a:xfrm>
              <a:off x="5286485" y="3866710"/>
              <a:ext cx="80258" cy="98072"/>
            </a:xfrm>
            <a:custGeom>
              <a:avLst/>
              <a:gdLst/>
              <a:ahLst/>
              <a:cxnLst/>
              <a:rect l="0" t="0" r="0" b="0"/>
              <a:pathLst>
                <a:path w="80258" h="98072">
                  <a:moveTo>
                    <a:pt x="17749" y="8774"/>
                  </a:moveTo>
                  <a:lnTo>
                    <a:pt x="17749" y="46610"/>
                  </a:lnTo>
                  <a:lnTo>
                    <a:pt x="15103" y="53041"/>
                  </a:lnTo>
                  <a:lnTo>
                    <a:pt x="11612" y="59206"/>
                  </a:lnTo>
                  <a:lnTo>
                    <a:pt x="8928" y="70753"/>
                  </a:lnTo>
                  <a:lnTo>
                    <a:pt x="4111" y="71125"/>
                  </a:lnTo>
                  <a:lnTo>
                    <a:pt x="2704" y="70185"/>
                  </a:lnTo>
                  <a:lnTo>
                    <a:pt x="1766" y="68566"/>
                  </a:lnTo>
                  <a:lnTo>
                    <a:pt x="137" y="62178"/>
                  </a:lnTo>
                  <a:lnTo>
                    <a:pt x="0" y="57975"/>
                  </a:lnTo>
                  <a:lnTo>
                    <a:pt x="8991" y="30356"/>
                  </a:lnTo>
                  <a:lnTo>
                    <a:pt x="23978" y="11816"/>
                  </a:lnTo>
                  <a:lnTo>
                    <a:pt x="33881" y="1617"/>
                  </a:lnTo>
                  <a:lnTo>
                    <a:pt x="37487" y="633"/>
                  </a:lnTo>
                  <a:lnTo>
                    <a:pt x="47886" y="0"/>
                  </a:lnTo>
                  <a:lnTo>
                    <a:pt x="53632" y="2560"/>
                  </a:lnTo>
                  <a:lnTo>
                    <a:pt x="56555" y="4631"/>
                  </a:lnTo>
                  <a:lnTo>
                    <a:pt x="59801" y="9579"/>
                  </a:lnTo>
                  <a:lnTo>
                    <a:pt x="62235" y="15085"/>
                  </a:lnTo>
                  <a:lnTo>
                    <a:pt x="68192" y="23763"/>
                  </a:lnTo>
                  <a:lnTo>
                    <a:pt x="71391" y="32618"/>
                  </a:lnTo>
                  <a:lnTo>
                    <a:pt x="77189" y="42518"/>
                  </a:lnTo>
                  <a:lnTo>
                    <a:pt x="80234" y="86093"/>
                  </a:lnTo>
                  <a:lnTo>
                    <a:pt x="80257" y="980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110"/>
            <p:cNvSpPr/>
            <p:nvPr/>
          </p:nvSpPr>
          <p:spPr>
            <a:xfrm>
              <a:off x="5411391" y="3840170"/>
              <a:ext cx="98227" cy="124196"/>
            </a:xfrm>
            <a:custGeom>
              <a:avLst/>
              <a:gdLst/>
              <a:ahLst/>
              <a:cxnLst/>
              <a:rect l="0" t="0" r="0" b="0"/>
              <a:pathLst>
                <a:path w="98227" h="124196">
                  <a:moveTo>
                    <a:pt x="0" y="71033"/>
                  </a:moveTo>
                  <a:lnTo>
                    <a:pt x="0" y="75774"/>
                  </a:lnTo>
                  <a:lnTo>
                    <a:pt x="991" y="77170"/>
                  </a:lnTo>
                  <a:lnTo>
                    <a:pt x="2645" y="78101"/>
                  </a:lnTo>
                  <a:lnTo>
                    <a:pt x="9094" y="79717"/>
                  </a:lnTo>
                  <a:lnTo>
                    <a:pt x="13302" y="79853"/>
                  </a:lnTo>
                  <a:lnTo>
                    <a:pt x="18479" y="77268"/>
                  </a:lnTo>
                  <a:lnTo>
                    <a:pt x="24087" y="73804"/>
                  </a:lnTo>
                  <a:lnTo>
                    <a:pt x="32824" y="70862"/>
                  </a:lnTo>
                  <a:lnTo>
                    <a:pt x="53582" y="55635"/>
                  </a:lnTo>
                  <a:lnTo>
                    <a:pt x="59532" y="53275"/>
                  </a:lnTo>
                  <a:lnTo>
                    <a:pt x="65484" y="48919"/>
                  </a:lnTo>
                  <a:lnTo>
                    <a:pt x="68791" y="43676"/>
                  </a:lnTo>
                  <a:lnTo>
                    <a:pt x="71253" y="38038"/>
                  </a:lnTo>
                  <a:lnTo>
                    <a:pt x="77226" y="29286"/>
                  </a:lnTo>
                  <a:lnTo>
                    <a:pt x="79953" y="19209"/>
                  </a:lnTo>
                  <a:lnTo>
                    <a:pt x="80356" y="4198"/>
                  </a:lnTo>
                  <a:lnTo>
                    <a:pt x="79367" y="2664"/>
                  </a:lnTo>
                  <a:lnTo>
                    <a:pt x="77716" y="1641"/>
                  </a:lnTo>
                  <a:lnTo>
                    <a:pt x="70652" y="201"/>
                  </a:lnTo>
                  <a:lnTo>
                    <a:pt x="67938" y="0"/>
                  </a:lnTo>
                  <a:lnTo>
                    <a:pt x="62275" y="2421"/>
                  </a:lnTo>
                  <a:lnTo>
                    <a:pt x="59376" y="4456"/>
                  </a:lnTo>
                  <a:lnTo>
                    <a:pt x="56154" y="9362"/>
                  </a:lnTo>
                  <a:lnTo>
                    <a:pt x="55295" y="12060"/>
                  </a:lnTo>
                  <a:lnTo>
                    <a:pt x="53731" y="13858"/>
                  </a:lnTo>
                  <a:lnTo>
                    <a:pt x="49347" y="15856"/>
                  </a:lnTo>
                  <a:lnTo>
                    <a:pt x="44090" y="22036"/>
                  </a:lnTo>
                  <a:lnTo>
                    <a:pt x="39439" y="30405"/>
                  </a:lnTo>
                  <a:lnTo>
                    <a:pt x="35828" y="40695"/>
                  </a:lnTo>
                  <a:lnTo>
                    <a:pt x="29908" y="51020"/>
                  </a:lnTo>
                  <a:lnTo>
                    <a:pt x="26869" y="91803"/>
                  </a:lnTo>
                  <a:lnTo>
                    <a:pt x="26824" y="99447"/>
                  </a:lnTo>
                  <a:lnTo>
                    <a:pt x="29450" y="106151"/>
                  </a:lnTo>
                  <a:lnTo>
                    <a:pt x="31540" y="109328"/>
                  </a:lnTo>
                  <a:lnTo>
                    <a:pt x="33925" y="111446"/>
                  </a:lnTo>
                  <a:lnTo>
                    <a:pt x="39220" y="113799"/>
                  </a:lnTo>
                  <a:lnTo>
                    <a:pt x="41029" y="115419"/>
                  </a:lnTo>
                  <a:lnTo>
                    <a:pt x="43039" y="119864"/>
                  </a:lnTo>
                  <a:lnTo>
                    <a:pt x="44568" y="121446"/>
                  </a:lnTo>
                  <a:lnTo>
                    <a:pt x="48912" y="123205"/>
                  </a:lnTo>
                  <a:lnTo>
                    <a:pt x="61676" y="124195"/>
                  </a:lnTo>
                  <a:lnTo>
                    <a:pt x="69744" y="121780"/>
                  </a:lnTo>
                  <a:lnTo>
                    <a:pt x="76637" y="118392"/>
                  </a:lnTo>
                  <a:lnTo>
                    <a:pt x="86096" y="115492"/>
                  </a:lnTo>
                  <a:lnTo>
                    <a:pt x="98226" y="1067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3" name="SMARTInkShape-111"/>
            <p:cNvSpPr/>
            <p:nvPr/>
          </p:nvSpPr>
          <p:spPr>
            <a:xfrm>
              <a:off x="5545336" y="3848695"/>
              <a:ext cx="87534" cy="133946"/>
            </a:xfrm>
            <a:custGeom>
              <a:avLst/>
              <a:gdLst/>
              <a:ahLst/>
              <a:cxnLst/>
              <a:rect l="0" t="0" r="0" b="0"/>
              <a:pathLst>
                <a:path w="87534" h="133946">
                  <a:moveTo>
                    <a:pt x="53578" y="0"/>
                  </a:moveTo>
                  <a:lnTo>
                    <a:pt x="48838" y="4741"/>
                  </a:lnTo>
                  <a:lnTo>
                    <a:pt x="43864" y="7068"/>
                  </a:lnTo>
                  <a:lnTo>
                    <a:pt x="41149" y="7689"/>
                  </a:lnTo>
                  <a:lnTo>
                    <a:pt x="39339" y="9095"/>
                  </a:lnTo>
                  <a:lnTo>
                    <a:pt x="20336" y="35773"/>
                  </a:lnTo>
                  <a:lnTo>
                    <a:pt x="18348" y="42895"/>
                  </a:lnTo>
                  <a:lnTo>
                    <a:pt x="20723" y="46515"/>
                  </a:lnTo>
                  <a:lnTo>
                    <a:pt x="22745" y="48869"/>
                  </a:lnTo>
                  <a:lnTo>
                    <a:pt x="27637" y="51485"/>
                  </a:lnTo>
                  <a:lnTo>
                    <a:pt x="41783" y="54295"/>
                  </a:lnTo>
                  <a:lnTo>
                    <a:pt x="53600" y="60592"/>
                  </a:lnTo>
                  <a:lnTo>
                    <a:pt x="56569" y="61230"/>
                  </a:lnTo>
                  <a:lnTo>
                    <a:pt x="83343" y="75777"/>
                  </a:lnTo>
                  <a:lnTo>
                    <a:pt x="86651" y="80973"/>
                  </a:lnTo>
                  <a:lnTo>
                    <a:pt x="87533" y="83748"/>
                  </a:lnTo>
                  <a:lnTo>
                    <a:pt x="87129" y="86590"/>
                  </a:lnTo>
                  <a:lnTo>
                    <a:pt x="84033" y="92393"/>
                  </a:lnTo>
                  <a:lnTo>
                    <a:pt x="59472" y="119066"/>
                  </a:lnTo>
                  <a:lnTo>
                    <a:pt x="53551" y="122372"/>
                  </a:lnTo>
                  <a:lnTo>
                    <a:pt x="10802" y="133823"/>
                  </a:lnTo>
                  <a:lnTo>
                    <a:pt x="0" y="1339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4" name="SMARTInkShape-112"/>
            <p:cNvSpPr/>
            <p:nvPr/>
          </p:nvSpPr>
          <p:spPr>
            <a:xfrm>
              <a:off x="4727589" y="3902273"/>
              <a:ext cx="5146" cy="17860"/>
            </a:xfrm>
            <a:custGeom>
              <a:avLst/>
              <a:gdLst/>
              <a:ahLst/>
              <a:cxnLst/>
              <a:rect l="0" t="0" r="0" b="0"/>
              <a:pathLst>
                <a:path w="5146" h="17860">
                  <a:moveTo>
                    <a:pt x="5145" y="0"/>
                  </a:moveTo>
                  <a:lnTo>
                    <a:pt x="0" y="0"/>
                  </a:lnTo>
                  <a:lnTo>
                    <a:pt x="2197" y="0"/>
                  </a:lnTo>
                  <a:lnTo>
                    <a:pt x="3180" y="993"/>
                  </a:lnTo>
                  <a:lnTo>
                    <a:pt x="5069" y="8562"/>
                  </a:lnTo>
                  <a:lnTo>
                    <a:pt x="5145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7" name="SMARTInkShape-Group11"/>
          <p:cNvGrpSpPr/>
          <p:nvPr/>
        </p:nvGrpSpPr>
        <p:grpSpPr>
          <a:xfrm>
            <a:off x="5804405" y="3724203"/>
            <a:ext cx="973228" cy="213632"/>
            <a:chOff x="5804405" y="3724203"/>
            <a:chExt cx="973228" cy="213632"/>
          </a:xfrm>
        </p:grpSpPr>
        <p:sp>
          <p:nvSpPr>
            <p:cNvPr id="126" name="SMARTInkShape-113"/>
            <p:cNvSpPr/>
            <p:nvPr/>
          </p:nvSpPr>
          <p:spPr>
            <a:xfrm>
              <a:off x="5804405" y="3814344"/>
              <a:ext cx="124908" cy="114719"/>
            </a:xfrm>
            <a:custGeom>
              <a:avLst/>
              <a:gdLst/>
              <a:ahLst/>
              <a:cxnLst/>
              <a:rect l="0" t="0" r="0" b="0"/>
              <a:pathLst>
                <a:path w="124908" h="114719">
                  <a:moveTo>
                    <a:pt x="8821" y="7562"/>
                  </a:moveTo>
                  <a:lnTo>
                    <a:pt x="260" y="16124"/>
                  </a:lnTo>
                  <a:lnTo>
                    <a:pt x="0" y="21123"/>
                  </a:lnTo>
                  <a:lnTo>
                    <a:pt x="2586" y="26157"/>
                  </a:lnTo>
                  <a:lnTo>
                    <a:pt x="6050" y="31701"/>
                  </a:lnTo>
                  <a:lnTo>
                    <a:pt x="8273" y="43345"/>
                  </a:lnTo>
                  <a:lnTo>
                    <a:pt x="8713" y="55200"/>
                  </a:lnTo>
                  <a:lnTo>
                    <a:pt x="11419" y="61146"/>
                  </a:lnTo>
                  <a:lnTo>
                    <a:pt x="14937" y="67096"/>
                  </a:lnTo>
                  <a:lnTo>
                    <a:pt x="17195" y="79000"/>
                  </a:lnTo>
                  <a:lnTo>
                    <a:pt x="17641" y="90906"/>
                  </a:lnTo>
                  <a:lnTo>
                    <a:pt x="20348" y="96859"/>
                  </a:lnTo>
                  <a:lnTo>
                    <a:pt x="25430" y="104025"/>
                  </a:lnTo>
                  <a:lnTo>
                    <a:pt x="26678" y="114682"/>
                  </a:lnTo>
                  <a:lnTo>
                    <a:pt x="21939" y="114708"/>
                  </a:lnTo>
                  <a:lnTo>
                    <a:pt x="20543" y="113719"/>
                  </a:lnTo>
                  <a:lnTo>
                    <a:pt x="19612" y="112068"/>
                  </a:lnTo>
                  <a:lnTo>
                    <a:pt x="17859" y="98467"/>
                  </a:lnTo>
                  <a:lnTo>
                    <a:pt x="11635" y="89055"/>
                  </a:lnTo>
                  <a:lnTo>
                    <a:pt x="8843" y="45332"/>
                  </a:lnTo>
                  <a:lnTo>
                    <a:pt x="8824" y="23695"/>
                  </a:lnTo>
                  <a:lnTo>
                    <a:pt x="9815" y="21294"/>
                  </a:lnTo>
                  <a:lnTo>
                    <a:pt x="11468" y="19693"/>
                  </a:lnTo>
                  <a:lnTo>
                    <a:pt x="13562" y="18626"/>
                  </a:lnTo>
                  <a:lnTo>
                    <a:pt x="14959" y="16923"/>
                  </a:lnTo>
                  <a:lnTo>
                    <a:pt x="16510" y="12383"/>
                  </a:lnTo>
                  <a:lnTo>
                    <a:pt x="17917" y="10776"/>
                  </a:lnTo>
                  <a:lnTo>
                    <a:pt x="22124" y="8990"/>
                  </a:lnTo>
                  <a:lnTo>
                    <a:pt x="23643" y="7522"/>
                  </a:lnTo>
                  <a:lnTo>
                    <a:pt x="25331" y="3245"/>
                  </a:lnTo>
                  <a:lnTo>
                    <a:pt x="26773" y="1708"/>
                  </a:lnTo>
                  <a:lnTo>
                    <a:pt x="31021" y="0"/>
                  </a:lnTo>
                  <a:lnTo>
                    <a:pt x="33544" y="536"/>
                  </a:lnTo>
                  <a:lnTo>
                    <a:pt x="42896" y="6441"/>
                  </a:lnTo>
                  <a:lnTo>
                    <a:pt x="57800" y="20835"/>
                  </a:lnTo>
                  <a:lnTo>
                    <a:pt x="60355" y="28675"/>
                  </a:lnTo>
                  <a:lnTo>
                    <a:pt x="63312" y="57943"/>
                  </a:lnTo>
                  <a:lnTo>
                    <a:pt x="69452" y="70026"/>
                  </a:lnTo>
                  <a:lnTo>
                    <a:pt x="71329" y="96855"/>
                  </a:lnTo>
                  <a:lnTo>
                    <a:pt x="71329" y="67047"/>
                  </a:lnTo>
                  <a:lnTo>
                    <a:pt x="73975" y="61120"/>
                  </a:lnTo>
                  <a:lnTo>
                    <a:pt x="77465" y="55178"/>
                  </a:lnTo>
                  <a:lnTo>
                    <a:pt x="79707" y="43279"/>
                  </a:lnTo>
                  <a:lnTo>
                    <a:pt x="79890" y="40303"/>
                  </a:lnTo>
                  <a:lnTo>
                    <a:pt x="82741" y="34351"/>
                  </a:lnTo>
                  <a:lnTo>
                    <a:pt x="86323" y="28398"/>
                  </a:lnTo>
                  <a:lnTo>
                    <a:pt x="87915" y="22445"/>
                  </a:lnTo>
                  <a:lnTo>
                    <a:pt x="89331" y="20461"/>
                  </a:lnTo>
                  <a:lnTo>
                    <a:pt x="91268" y="19138"/>
                  </a:lnTo>
                  <a:lnTo>
                    <a:pt x="96765" y="17014"/>
                  </a:lnTo>
                  <a:lnTo>
                    <a:pt x="111384" y="16506"/>
                  </a:lnTo>
                  <a:lnTo>
                    <a:pt x="112916" y="17493"/>
                  </a:lnTo>
                  <a:lnTo>
                    <a:pt x="113936" y="19144"/>
                  </a:lnTo>
                  <a:lnTo>
                    <a:pt x="115071" y="24615"/>
                  </a:lnTo>
                  <a:lnTo>
                    <a:pt x="116701" y="37861"/>
                  </a:lnTo>
                  <a:lnTo>
                    <a:pt x="122992" y="51728"/>
                  </a:lnTo>
                  <a:lnTo>
                    <a:pt x="124885" y="93632"/>
                  </a:lnTo>
                  <a:lnTo>
                    <a:pt x="124907" y="114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SMARTInkShape-114"/>
            <p:cNvSpPr/>
            <p:nvPr/>
          </p:nvSpPr>
          <p:spPr>
            <a:xfrm>
              <a:off x="5983379" y="3821906"/>
              <a:ext cx="70950" cy="97813"/>
            </a:xfrm>
            <a:custGeom>
              <a:avLst/>
              <a:gdLst/>
              <a:ahLst/>
              <a:cxnLst/>
              <a:rect l="0" t="0" r="0" b="0"/>
              <a:pathLst>
                <a:path w="70950" h="97813">
                  <a:moveTo>
                    <a:pt x="53089" y="0"/>
                  </a:moveTo>
                  <a:lnTo>
                    <a:pt x="45401" y="7689"/>
                  </a:lnTo>
                  <a:lnTo>
                    <a:pt x="37276" y="9676"/>
                  </a:lnTo>
                  <a:lnTo>
                    <a:pt x="23201" y="21326"/>
                  </a:lnTo>
                  <a:lnTo>
                    <a:pt x="19962" y="27007"/>
                  </a:lnTo>
                  <a:lnTo>
                    <a:pt x="13142" y="43479"/>
                  </a:lnTo>
                  <a:lnTo>
                    <a:pt x="1992" y="61962"/>
                  </a:lnTo>
                  <a:lnTo>
                    <a:pt x="0" y="74306"/>
                  </a:lnTo>
                  <a:lnTo>
                    <a:pt x="2375" y="80319"/>
                  </a:lnTo>
                  <a:lnTo>
                    <a:pt x="16024" y="96830"/>
                  </a:lnTo>
                  <a:lnTo>
                    <a:pt x="21713" y="97812"/>
                  </a:lnTo>
                  <a:lnTo>
                    <a:pt x="23242" y="96958"/>
                  </a:lnTo>
                  <a:lnTo>
                    <a:pt x="24261" y="95397"/>
                  </a:lnTo>
                  <a:lnTo>
                    <a:pt x="24941" y="93364"/>
                  </a:lnTo>
                  <a:lnTo>
                    <a:pt x="26386" y="92008"/>
                  </a:lnTo>
                  <a:lnTo>
                    <a:pt x="30639" y="90502"/>
                  </a:lnTo>
                  <a:lnTo>
                    <a:pt x="32169" y="89108"/>
                  </a:lnTo>
                  <a:lnTo>
                    <a:pt x="33869" y="84914"/>
                  </a:lnTo>
                  <a:lnTo>
                    <a:pt x="35954" y="74136"/>
                  </a:lnTo>
                  <a:lnTo>
                    <a:pt x="41287" y="65402"/>
                  </a:lnTo>
                  <a:lnTo>
                    <a:pt x="43309" y="55538"/>
                  </a:lnTo>
                  <a:lnTo>
                    <a:pt x="44900" y="41481"/>
                  </a:lnTo>
                  <a:lnTo>
                    <a:pt x="52239" y="27218"/>
                  </a:lnTo>
                  <a:lnTo>
                    <a:pt x="53079" y="10297"/>
                  </a:lnTo>
                  <a:lnTo>
                    <a:pt x="53089" y="30189"/>
                  </a:lnTo>
                  <a:lnTo>
                    <a:pt x="55735" y="35907"/>
                  </a:lnTo>
                  <a:lnTo>
                    <a:pt x="57829" y="38821"/>
                  </a:lnTo>
                  <a:lnTo>
                    <a:pt x="60778" y="52402"/>
                  </a:lnTo>
                  <a:lnTo>
                    <a:pt x="62010" y="87501"/>
                  </a:lnTo>
                  <a:lnTo>
                    <a:pt x="63005" y="88100"/>
                  </a:lnTo>
                  <a:lnTo>
                    <a:pt x="70949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SMARTInkShape-115"/>
            <p:cNvSpPr/>
            <p:nvPr/>
          </p:nvSpPr>
          <p:spPr>
            <a:xfrm>
              <a:off x="6081117" y="3823305"/>
              <a:ext cx="62509" cy="105257"/>
            </a:xfrm>
            <a:custGeom>
              <a:avLst/>
              <a:gdLst/>
              <a:ahLst/>
              <a:cxnLst/>
              <a:rect l="0" t="0" r="0" b="0"/>
              <a:pathLst>
                <a:path w="62509" h="105257">
                  <a:moveTo>
                    <a:pt x="8929" y="7531"/>
                  </a:moveTo>
                  <a:lnTo>
                    <a:pt x="8929" y="28780"/>
                  </a:lnTo>
                  <a:lnTo>
                    <a:pt x="6284" y="34504"/>
                  </a:lnTo>
                  <a:lnTo>
                    <a:pt x="4189" y="37419"/>
                  </a:lnTo>
                  <a:lnTo>
                    <a:pt x="1242" y="51003"/>
                  </a:lnTo>
                  <a:lnTo>
                    <a:pt x="0" y="87884"/>
                  </a:lnTo>
                  <a:lnTo>
                    <a:pt x="0" y="58086"/>
                  </a:lnTo>
                  <a:lnTo>
                    <a:pt x="4740" y="44448"/>
                  </a:lnTo>
                  <a:lnTo>
                    <a:pt x="15445" y="25940"/>
                  </a:lnTo>
                  <a:lnTo>
                    <a:pt x="17778" y="19682"/>
                  </a:lnTo>
                  <a:lnTo>
                    <a:pt x="22123" y="13593"/>
                  </a:lnTo>
                  <a:lnTo>
                    <a:pt x="27361" y="10225"/>
                  </a:lnTo>
                  <a:lnTo>
                    <a:pt x="30147" y="9327"/>
                  </a:lnTo>
                  <a:lnTo>
                    <a:pt x="32003" y="7736"/>
                  </a:lnTo>
                  <a:lnTo>
                    <a:pt x="34068" y="3322"/>
                  </a:lnTo>
                  <a:lnTo>
                    <a:pt x="35610" y="1748"/>
                  </a:lnTo>
                  <a:lnTo>
                    <a:pt x="39970" y="0"/>
                  </a:lnTo>
                  <a:lnTo>
                    <a:pt x="42522" y="526"/>
                  </a:lnTo>
                  <a:lnTo>
                    <a:pt x="51926" y="6412"/>
                  </a:lnTo>
                  <a:lnTo>
                    <a:pt x="52843" y="9679"/>
                  </a:lnTo>
                  <a:lnTo>
                    <a:pt x="54244" y="15431"/>
                  </a:lnTo>
                  <a:lnTo>
                    <a:pt x="61224" y="36181"/>
                  </a:lnTo>
                  <a:lnTo>
                    <a:pt x="62474" y="77359"/>
                  </a:lnTo>
                  <a:lnTo>
                    <a:pt x="62508" y="105256"/>
                  </a:lnTo>
                  <a:lnTo>
                    <a:pt x="62508" y="968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SMARTInkShape-116"/>
            <p:cNvSpPr/>
            <p:nvPr/>
          </p:nvSpPr>
          <p:spPr>
            <a:xfrm>
              <a:off x="6179376" y="3839765"/>
              <a:ext cx="71406" cy="89298"/>
            </a:xfrm>
            <a:custGeom>
              <a:avLst/>
              <a:gdLst/>
              <a:ahLst/>
              <a:cxnLst/>
              <a:rect l="0" t="0" r="0" b="0"/>
              <a:pathLst>
                <a:path w="71406" h="89298">
                  <a:moveTo>
                    <a:pt x="17827" y="0"/>
                  </a:moveTo>
                  <a:lnTo>
                    <a:pt x="17827" y="4741"/>
                  </a:lnTo>
                  <a:lnTo>
                    <a:pt x="15181" y="9714"/>
                  </a:lnTo>
                  <a:lnTo>
                    <a:pt x="10139" y="16250"/>
                  </a:lnTo>
                  <a:lnTo>
                    <a:pt x="8150" y="30808"/>
                  </a:lnTo>
                  <a:lnTo>
                    <a:pt x="2833" y="42091"/>
                  </a:lnTo>
                  <a:lnTo>
                    <a:pt x="0" y="78488"/>
                  </a:lnTo>
                  <a:lnTo>
                    <a:pt x="4718" y="84551"/>
                  </a:lnTo>
                  <a:lnTo>
                    <a:pt x="9685" y="87188"/>
                  </a:lnTo>
                  <a:lnTo>
                    <a:pt x="12400" y="87891"/>
                  </a:lnTo>
                  <a:lnTo>
                    <a:pt x="14208" y="87368"/>
                  </a:lnTo>
                  <a:lnTo>
                    <a:pt x="15414" y="86026"/>
                  </a:lnTo>
                  <a:lnTo>
                    <a:pt x="16218" y="84140"/>
                  </a:lnTo>
                  <a:lnTo>
                    <a:pt x="17747" y="82882"/>
                  </a:lnTo>
                  <a:lnTo>
                    <a:pt x="27328" y="78219"/>
                  </a:lnTo>
                  <a:lnTo>
                    <a:pt x="30114" y="75958"/>
                  </a:lnTo>
                  <a:lnTo>
                    <a:pt x="33209" y="70801"/>
                  </a:lnTo>
                  <a:lnTo>
                    <a:pt x="35578" y="65202"/>
                  </a:lnTo>
                  <a:lnTo>
                    <a:pt x="41497" y="56471"/>
                  </a:lnTo>
                  <a:lnTo>
                    <a:pt x="44684" y="47600"/>
                  </a:lnTo>
                  <a:lnTo>
                    <a:pt x="50479" y="38689"/>
                  </a:lnTo>
                  <a:lnTo>
                    <a:pt x="52637" y="29764"/>
                  </a:lnTo>
                  <a:lnTo>
                    <a:pt x="53545" y="8944"/>
                  </a:lnTo>
                  <a:lnTo>
                    <a:pt x="53545" y="53469"/>
                  </a:lnTo>
                  <a:lnTo>
                    <a:pt x="53545" y="65464"/>
                  </a:lnTo>
                  <a:lnTo>
                    <a:pt x="56191" y="71428"/>
                  </a:lnTo>
                  <a:lnTo>
                    <a:pt x="61234" y="78601"/>
                  </a:lnTo>
                  <a:lnTo>
                    <a:pt x="62366" y="87901"/>
                  </a:lnTo>
                  <a:lnTo>
                    <a:pt x="63395" y="88367"/>
                  </a:lnTo>
                  <a:lnTo>
                    <a:pt x="71405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SMARTInkShape-117"/>
            <p:cNvSpPr/>
            <p:nvPr/>
          </p:nvSpPr>
          <p:spPr>
            <a:xfrm>
              <a:off x="6286533" y="3724203"/>
              <a:ext cx="80335" cy="213632"/>
            </a:xfrm>
            <a:custGeom>
              <a:avLst/>
              <a:gdLst/>
              <a:ahLst/>
              <a:cxnLst/>
              <a:rect l="0" t="0" r="0" b="0"/>
              <a:pathLst>
                <a:path w="80335" h="213632">
                  <a:moveTo>
                    <a:pt x="8896" y="79843"/>
                  </a:moveTo>
                  <a:lnTo>
                    <a:pt x="8896" y="121935"/>
                  </a:lnTo>
                  <a:lnTo>
                    <a:pt x="9888" y="137404"/>
                  </a:lnTo>
                  <a:lnTo>
                    <a:pt x="16998" y="166068"/>
                  </a:lnTo>
                  <a:lnTo>
                    <a:pt x="17717" y="188592"/>
                  </a:lnTo>
                  <a:lnTo>
                    <a:pt x="20424" y="195314"/>
                  </a:lnTo>
                  <a:lnTo>
                    <a:pt x="23942" y="201609"/>
                  </a:lnTo>
                  <a:lnTo>
                    <a:pt x="26724" y="213631"/>
                  </a:lnTo>
                  <a:lnTo>
                    <a:pt x="26753" y="201346"/>
                  </a:lnTo>
                  <a:lnTo>
                    <a:pt x="24109" y="195691"/>
                  </a:lnTo>
                  <a:lnTo>
                    <a:pt x="22014" y="192794"/>
                  </a:lnTo>
                  <a:lnTo>
                    <a:pt x="19067" y="179236"/>
                  </a:lnTo>
                  <a:lnTo>
                    <a:pt x="15343" y="151042"/>
                  </a:lnTo>
                  <a:lnTo>
                    <a:pt x="10807" y="133351"/>
                  </a:lnTo>
                  <a:lnTo>
                    <a:pt x="8156" y="109784"/>
                  </a:lnTo>
                  <a:lnTo>
                    <a:pt x="1240" y="82451"/>
                  </a:lnTo>
                  <a:lnTo>
                    <a:pt x="0" y="41661"/>
                  </a:lnTo>
                  <a:lnTo>
                    <a:pt x="2627" y="35423"/>
                  </a:lnTo>
                  <a:lnTo>
                    <a:pt x="29778" y="5434"/>
                  </a:lnTo>
                  <a:lnTo>
                    <a:pt x="35706" y="2124"/>
                  </a:lnTo>
                  <a:lnTo>
                    <a:pt x="47595" y="0"/>
                  </a:lnTo>
                  <a:lnTo>
                    <a:pt x="53547" y="2355"/>
                  </a:lnTo>
                  <a:lnTo>
                    <a:pt x="59499" y="5717"/>
                  </a:lnTo>
                  <a:lnTo>
                    <a:pt x="71404" y="7875"/>
                  </a:lnTo>
                  <a:lnTo>
                    <a:pt x="80334" y="84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SMARTInkShape-118"/>
            <p:cNvSpPr/>
            <p:nvPr/>
          </p:nvSpPr>
          <p:spPr>
            <a:xfrm>
              <a:off x="6313289" y="3857625"/>
              <a:ext cx="17860" cy="17860"/>
            </a:xfrm>
            <a:custGeom>
              <a:avLst/>
              <a:gdLst/>
              <a:ahLst/>
              <a:cxnLst/>
              <a:rect l="0" t="0" r="0" b="0"/>
              <a:pathLst>
                <a:path w="17860" h="17860">
                  <a:moveTo>
                    <a:pt x="0" y="17859"/>
                  </a:moveTo>
                  <a:lnTo>
                    <a:pt x="1785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119"/>
            <p:cNvSpPr/>
            <p:nvPr/>
          </p:nvSpPr>
          <p:spPr>
            <a:xfrm>
              <a:off x="6353135" y="3821916"/>
              <a:ext cx="76241" cy="97692"/>
            </a:xfrm>
            <a:custGeom>
              <a:avLst/>
              <a:gdLst/>
              <a:ahLst/>
              <a:cxnLst/>
              <a:rect l="0" t="0" r="0" b="0"/>
              <a:pathLst>
                <a:path w="76241" h="97692">
                  <a:moveTo>
                    <a:pt x="67310" y="8920"/>
                  </a:moveTo>
                  <a:lnTo>
                    <a:pt x="59622" y="1232"/>
                  </a:lnTo>
                  <a:lnTo>
                    <a:pt x="50801" y="99"/>
                  </a:lnTo>
                  <a:lnTo>
                    <a:pt x="37140" y="0"/>
                  </a:lnTo>
                  <a:lnTo>
                    <a:pt x="35290" y="989"/>
                  </a:lnTo>
                  <a:lnTo>
                    <a:pt x="34057" y="2640"/>
                  </a:lnTo>
                  <a:lnTo>
                    <a:pt x="33235" y="4733"/>
                  </a:lnTo>
                  <a:lnTo>
                    <a:pt x="31695" y="6129"/>
                  </a:lnTo>
                  <a:lnTo>
                    <a:pt x="22094" y="11014"/>
                  </a:lnTo>
                  <a:lnTo>
                    <a:pt x="16456" y="16796"/>
                  </a:lnTo>
                  <a:lnTo>
                    <a:pt x="8696" y="30215"/>
                  </a:lnTo>
                  <a:lnTo>
                    <a:pt x="0" y="56508"/>
                  </a:lnTo>
                  <a:lnTo>
                    <a:pt x="4730" y="92229"/>
                  </a:lnTo>
                  <a:lnTo>
                    <a:pt x="5746" y="94224"/>
                  </a:lnTo>
                  <a:lnTo>
                    <a:pt x="7416" y="95555"/>
                  </a:lnTo>
                  <a:lnTo>
                    <a:pt x="11917" y="97034"/>
                  </a:lnTo>
                  <a:lnTo>
                    <a:pt x="17225" y="97691"/>
                  </a:lnTo>
                  <a:lnTo>
                    <a:pt x="22891" y="95338"/>
                  </a:lnTo>
                  <a:lnTo>
                    <a:pt x="25792" y="93320"/>
                  </a:lnTo>
                  <a:lnTo>
                    <a:pt x="29013" y="88434"/>
                  </a:lnTo>
                  <a:lnTo>
                    <a:pt x="31438" y="82955"/>
                  </a:lnTo>
                  <a:lnTo>
                    <a:pt x="54485" y="55542"/>
                  </a:lnTo>
                  <a:lnTo>
                    <a:pt x="60256" y="37569"/>
                  </a:lnTo>
                  <a:lnTo>
                    <a:pt x="64175" y="30583"/>
                  </a:lnTo>
                  <a:lnTo>
                    <a:pt x="66691" y="18013"/>
                  </a:lnTo>
                  <a:lnTo>
                    <a:pt x="67307" y="8966"/>
                  </a:lnTo>
                  <a:lnTo>
                    <a:pt x="67310" y="51593"/>
                  </a:lnTo>
                  <a:lnTo>
                    <a:pt x="67310" y="82966"/>
                  </a:lnTo>
                  <a:lnTo>
                    <a:pt x="68302" y="85073"/>
                  </a:lnTo>
                  <a:lnTo>
                    <a:pt x="69955" y="86478"/>
                  </a:lnTo>
                  <a:lnTo>
                    <a:pt x="76240" y="89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120"/>
            <p:cNvSpPr/>
            <p:nvPr/>
          </p:nvSpPr>
          <p:spPr>
            <a:xfrm>
              <a:off x="6457448" y="3812976"/>
              <a:ext cx="34435" cy="98211"/>
            </a:xfrm>
            <a:custGeom>
              <a:avLst/>
              <a:gdLst/>
              <a:ahLst/>
              <a:cxnLst/>
              <a:rect l="0" t="0" r="0" b="0"/>
              <a:pathLst>
                <a:path w="34435" h="98211">
                  <a:moveTo>
                    <a:pt x="34434" y="0"/>
                  </a:moveTo>
                  <a:lnTo>
                    <a:pt x="34434" y="4741"/>
                  </a:lnTo>
                  <a:lnTo>
                    <a:pt x="31789" y="9714"/>
                  </a:lnTo>
                  <a:lnTo>
                    <a:pt x="13185" y="37836"/>
                  </a:lnTo>
                  <a:lnTo>
                    <a:pt x="10107" y="46912"/>
                  </a:lnTo>
                  <a:lnTo>
                    <a:pt x="5215" y="73499"/>
                  </a:lnTo>
                  <a:lnTo>
                    <a:pt x="0" y="90917"/>
                  </a:lnTo>
                  <a:lnTo>
                    <a:pt x="564" y="93354"/>
                  </a:lnTo>
                  <a:lnTo>
                    <a:pt x="1933" y="94978"/>
                  </a:lnTo>
                  <a:lnTo>
                    <a:pt x="6517" y="97585"/>
                  </a:lnTo>
                  <a:lnTo>
                    <a:pt x="28607" y="98210"/>
                  </a:lnTo>
                  <a:lnTo>
                    <a:pt x="30550" y="97223"/>
                  </a:lnTo>
                  <a:lnTo>
                    <a:pt x="31844" y="95574"/>
                  </a:lnTo>
                  <a:lnTo>
                    <a:pt x="34434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121"/>
            <p:cNvSpPr/>
            <p:nvPr/>
          </p:nvSpPr>
          <p:spPr>
            <a:xfrm>
              <a:off x="6545460" y="3777257"/>
              <a:ext cx="8931" cy="133947"/>
            </a:xfrm>
            <a:custGeom>
              <a:avLst/>
              <a:gdLst/>
              <a:ahLst/>
              <a:cxnLst/>
              <a:rect l="0" t="0" r="0" b="0"/>
              <a:pathLst>
                <a:path w="8931" h="133947">
                  <a:moveTo>
                    <a:pt x="0" y="0"/>
                  </a:moveTo>
                  <a:lnTo>
                    <a:pt x="0" y="39903"/>
                  </a:lnTo>
                  <a:lnTo>
                    <a:pt x="0" y="84203"/>
                  </a:lnTo>
                  <a:lnTo>
                    <a:pt x="0" y="108483"/>
                  </a:lnTo>
                  <a:lnTo>
                    <a:pt x="2647" y="115353"/>
                  </a:lnTo>
                  <a:lnTo>
                    <a:pt x="7689" y="123108"/>
                  </a:lnTo>
                  <a:lnTo>
                    <a:pt x="8930" y="1339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122"/>
            <p:cNvSpPr/>
            <p:nvPr/>
          </p:nvSpPr>
          <p:spPr>
            <a:xfrm>
              <a:off x="6518671" y="3823303"/>
              <a:ext cx="116087" cy="105344"/>
            </a:xfrm>
            <a:custGeom>
              <a:avLst/>
              <a:gdLst/>
              <a:ahLst/>
              <a:cxnLst/>
              <a:rect l="0" t="0" r="0" b="0"/>
              <a:pathLst>
                <a:path w="116087" h="105344">
                  <a:moveTo>
                    <a:pt x="0" y="43251"/>
                  </a:moveTo>
                  <a:lnTo>
                    <a:pt x="0" y="35563"/>
                  </a:lnTo>
                  <a:lnTo>
                    <a:pt x="20991" y="13363"/>
                  </a:lnTo>
                  <a:lnTo>
                    <a:pt x="26859" y="10124"/>
                  </a:lnTo>
                  <a:lnTo>
                    <a:pt x="42890" y="7684"/>
                  </a:lnTo>
                  <a:lnTo>
                    <a:pt x="52183" y="7547"/>
                  </a:lnTo>
                  <a:lnTo>
                    <a:pt x="52648" y="8534"/>
                  </a:lnTo>
                  <a:lnTo>
                    <a:pt x="53574" y="50340"/>
                  </a:lnTo>
                  <a:lnTo>
                    <a:pt x="53578" y="90476"/>
                  </a:lnTo>
                  <a:lnTo>
                    <a:pt x="54570" y="92594"/>
                  </a:lnTo>
                  <a:lnTo>
                    <a:pt x="56225" y="94006"/>
                  </a:lnTo>
                  <a:lnTo>
                    <a:pt x="58319" y="94947"/>
                  </a:lnTo>
                  <a:lnTo>
                    <a:pt x="59715" y="96567"/>
                  </a:lnTo>
                  <a:lnTo>
                    <a:pt x="62140" y="104353"/>
                  </a:lnTo>
                  <a:lnTo>
                    <a:pt x="64991" y="105134"/>
                  </a:lnTo>
                  <a:lnTo>
                    <a:pt x="67140" y="105343"/>
                  </a:lnTo>
                  <a:lnTo>
                    <a:pt x="72173" y="102929"/>
                  </a:lnTo>
                  <a:lnTo>
                    <a:pt x="83490" y="93294"/>
                  </a:lnTo>
                  <a:lnTo>
                    <a:pt x="86716" y="87651"/>
                  </a:lnTo>
                  <a:lnTo>
                    <a:pt x="89143" y="81837"/>
                  </a:lnTo>
                  <a:lnTo>
                    <a:pt x="93528" y="75945"/>
                  </a:lnTo>
                  <a:lnTo>
                    <a:pt x="96138" y="67373"/>
                  </a:lnTo>
                  <a:lnTo>
                    <a:pt x="99137" y="37543"/>
                  </a:lnTo>
                  <a:lnTo>
                    <a:pt x="105279" y="25440"/>
                  </a:lnTo>
                  <a:lnTo>
                    <a:pt x="107147" y="0"/>
                  </a:lnTo>
                  <a:lnTo>
                    <a:pt x="107156" y="42756"/>
                  </a:lnTo>
                  <a:lnTo>
                    <a:pt x="107156" y="75956"/>
                  </a:lnTo>
                  <a:lnTo>
                    <a:pt x="109803" y="80277"/>
                  </a:lnTo>
                  <a:lnTo>
                    <a:pt x="116086" y="879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123"/>
            <p:cNvSpPr/>
            <p:nvPr/>
          </p:nvSpPr>
          <p:spPr>
            <a:xfrm>
              <a:off x="6661668" y="3813022"/>
              <a:ext cx="115965" cy="89252"/>
            </a:xfrm>
            <a:custGeom>
              <a:avLst/>
              <a:gdLst/>
              <a:ahLst/>
              <a:cxnLst/>
              <a:rect l="0" t="0" r="0" b="0"/>
              <a:pathLst>
                <a:path w="115965" h="89252">
                  <a:moveTo>
                    <a:pt x="26667" y="44603"/>
                  </a:moveTo>
                  <a:lnTo>
                    <a:pt x="26667" y="52291"/>
                  </a:lnTo>
                  <a:lnTo>
                    <a:pt x="10418" y="69751"/>
                  </a:lnTo>
                  <a:lnTo>
                    <a:pt x="6878" y="70662"/>
                  </a:lnTo>
                  <a:lnTo>
                    <a:pt x="4544" y="70906"/>
                  </a:lnTo>
                  <a:lnTo>
                    <a:pt x="2990" y="72060"/>
                  </a:lnTo>
                  <a:lnTo>
                    <a:pt x="1261" y="75988"/>
                  </a:lnTo>
                  <a:lnTo>
                    <a:pt x="801" y="76441"/>
                  </a:lnTo>
                  <a:lnTo>
                    <a:pt x="493" y="75750"/>
                  </a:lnTo>
                  <a:lnTo>
                    <a:pt x="0" y="72253"/>
                  </a:lnTo>
                  <a:lnTo>
                    <a:pt x="6040" y="64432"/>
                  </a:lnTo>
                  <a:lnTo>
                    <a:pt x="8980" y="56211"/>
                  </a:lnTo>
                  <a:lnTo>
                    <a:pt x="13184" y="50423"/>
                  </a:lnTo>
                  <a:lnTo>
                    <a:pt x="18360" y="47190"/>
                  </a:lnTo>
                  <a:lnTo>
                    <a:pt x="23967" y="44760"/>
                  </a:lnTo>
                  <a:lnTo>
                    <a:pt x="32702" y="38806"/>
                  </a:lnTo>
                  <a:lnTo>
                    <a:pt x="38611" y="37066"/>
                  </a:lnTo>
                  <a:lnTo>
                    <a:pt x="40583" y="35609"/>
                  </a:lnTo>
                  <a:lnTo>
                    <a:pt x="41897" y="33646"/>
                  </a:lnTo>
                  <a:lnTo>
                    <a:pt x="44007" y="28107"/>
                  </a:lnTo>
                  <a:lnTo>
                    <a:pt x="46942" y="27349"/>
                  </a:lnTo>
                  <a:lnTo>
                    <a:pt x="49113" y="27148"/>
                  </a:lnTo>
                  <a:lnTo>
                    <a:pt x="50560" y="28005"/>
                  </a:lnTo>
                  <a:lnTo>
                    <a:pt x="51526" y="29569"/>
                  </a:lnTo>
                  <a:lnTo>
                    <a:pt x="52169" y="31604"/>
                  </a:lnTo>
                  <a:lnTo>
                    <a:pt x="53591" y="32960"/>
                  </a:lnTo>
                  <a:lnTo>
                    <a:pt x="57816" y="34467"/>
                  </a:lnTo>
                  <a:lnTo>
                    <a:pt x="59340" y="35861"/>
                  </a:lnTo>
                  <a:lnTo>
                    <a:pt x="61033" y="40056"/>
                  </a:lnTo>
                  <a:lnTo>
                    <a:pt x="62476" y="41572"/>
                  </a:lnTo>
                  <a:lnTo>
                    <a:pt x="70913" y="44484"/>
                  </a:lnTo>
                  <a:lnTo>
                    <a:pt x="78969" y="44593"/>
                  </a:lnTo>
                  <a:lnTo>
                    <a:pt x="84608" y="39859"/>
                  </a:lnTo>
                  <a:lnTo>
                    <a:pt x="87145" y="34887"/>
                  </a:lnTo>
                  <a:lnTo>
                    <a:pt x="87822" y="32173"/>
                  </a:lnTo>
                  <a:lnTo>
                    <a:pt x="96064" y="17745"/>
                  </a:lnTo>
                  <a:lnTo>
                    <a:pt x="96744" y="14791"/>
                  </a:lnTo>
                  <a:lnTo>
                    <a:pt x="106631" y="476"/>
                  </a:lnTo>
                  <a:lnTo>
                    <a:pt x="99311" y="0"/>
                  </a:lnTo>
                  <a:lnTo>
                    <a:pt x="93721" y="9449"/>
                  </a:lnTo>
                  <a:lnTo>
                    <a:pt x="87129" y="26426"/>
                  </a:lnTo>
                  <a:lnTo>
                    <a:pt x="76865" y="43327"/>
                  </a:lnTo>
                  <a:lnTo>
                    <a:pt x="72960" y="55249"/>
                  </a:lnTo>
                  <a:lnTo>
                    <a:pt x="73404" y="58646"/>
                  </a:lnTo>
                  <a:lnTo>
                    <a:pt x="82404" y="80273"/>
                  </a:lnTo>
                  <a:lnTo>
                    <a:pt x="84661" y="83265"/>
                  </a:lnTo>
                  <a:lnTo>
                    <a:pt x="89814" y="86591"/>
                  </a:lnTo>
                  <a:lnTo>
                    <a:pt x="105309" y="89096"/>
                  </a:lnTo>
                  <a:lnTo>
                    <a:pt x="115964" y="892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0" name="SMARTInkShape-Group12"/>
          <p:cNvGrpSpPr/>
          <p:nvPr/>
        </p:nvGrpSpPr>
        <p:grpSpPr>
          <a:xfrm>
            <a:off x="4759559" y="4009429"/>
            <a:ext cx="1473363" cy="321046"/>
            <a:chOff x="4759559" y="4009429"/>
            <a:chExt cx="1473363" cy="321046"/>
          </a:xfrm>
        </p:grpSpPr>
        <p:sp>
          <p:nvSpPr>
            <p:cNvPr id="138" name="SMARTInkShape-124"/>
            <p:cNvSpPr/>
            <p:nvPr/>
          </p:nvSpPr>
          <p:spPr>
            <a:xfrm>
              <a:off x="4759559" y="4063007"/>
              <a:ext cx="116051" cy="267468"/>
            </a:xfrm>
            <a:custGeom>
              <a:avLst/>
              <a:gdLst/>
              <a:ahLst/>
              <a:cxnLst/>
              <a:rect l="0" t="0" r="0" b="0"/>
              <a:pathLst>
                <a:path w="116051" h="267468">
                  <a:moveTo>
                    <a:pt x="98191" y="0"/>
                  </a:moveTo>
                  <a:lnTo>
                    <a:pt x="98191" y="18044"/>
                  </a:lnTo>
                  <a:lnTo>
                    <a:pt x="100836" y="25548"/>
                  </a:lnTo>
                  <a:lnTo>
                    <a:pt x="102931" y="28939"/>
                  </a:lnTo>
                  <a:lnTo>
                    <a:pt x="105879" y="43191"/>
                  </a:lnTo>
                  <a:lnTo>
                    <a:pt x="107047" y="83433"/>
                  </a:lnTo>
                  <a:lnTo>
                    <a:pt x="108091" y="101230"/>
                  </a:lnTo>
                  <a:lnTo>
                    <a:pt x="115221" y="136925"/>
                  </a:lnTo>
                  <a:lnTo>
                    <a:pt x="116040" y="181416"/>
                  </a:lnTo>
                  <a:lnTo>
                    <a:pt x="116050" y="196408"/>
                  </a:lnTo>
                  <a:lnTo>
                    <a:pt x="116050" y="191700"/>
                  </a:lnTo>
                  <a:lnTo>
                    <a:pt x="113404" y="186734"/>
                  </a:lnTo>
                  <a:lnTo>
                    <a:pt x="109914" y="181220"/>
                  </a:lnTo>
                  <a:lnTo>
                    <a:pt x="108362" y="175462"/>
                  </a:lnTo>
                  <a:lnTo>
                    <a:pt x="106956" y="173529"/>
                  </a:lnTo>
                  <a:lnTo>
                    <a:pt x="105026" y="172241"/>
                  </a:lnTo>
                  <a:lnTo>
                    <a:pt x="100237" y="169818"/>
                  </a:lnTo>
                  <a:lnTo>
                    <a:pt x="72577" y="148718"/>
                  </a:lnTo>
                  <a:lnTo>
                    <a:pt x="60725" y="144607"/>
                  </a:lnTo>
                  <a:lnTo>
                    <a:pt x="32738" y="142921"/>
                  </a:lnTo>
                  <a:lnTo>
                    <a:pt x="26768" y="145542"/>
                  </a:lnTo>
                  <a:lnTo>
                    <a:pt x="14850" y="155309"/>
                  </a:lnTo>
                  <a:lnTo>
                    <a:pt x="11541" y="160969"/>
                  </a:lnTo>
                  <a:lnTo>
                    <a:pt x="9078" y="166793"/>
                  </a:lnTo>
                  <a:lnTo>
                    <a:pt x="4676" y="172688"/>
                  </a:lnTo>
                  <a:lnTo>
                    <a:pt x="2059" y="181261"/>
                  </a:lnTo>
                  <a:lnTo>
                    <a:pt x="0" y="224869"/>
                  </a:lnTo>
                  <a:lnTo>
                    <a:pt x="7656" y="251649"/>
                  </a:lnTo>
                  <a:lnTo>
                    <a:pt x="9061" y="254086"/>
                  </a:lnTo>
                  <a:lnTo>
                    <a:pt x="10990" y="255711"/>
                  </a:lnTo>
                  <a:lnTo>
                    <a:pt x="15779" y="258509"/>
                  </a:lnTo>
                  <a:lnTo>
                    <a:pt x="24053" y="264670"/>
                  </a:lnTo>
                  <a:lnTo>
                    <a:pt x="32788" y="266937"/>
                  </a:lnTo>
                  <a:lnTo>
                    <a:pt x="38696" y="267467"/>
                  </a:lnTo>
                  <a:lnTo>
                    <a:pt x="44628" y="265057"/>
                  </a:lnTo>
                  <a:lnTo>
                    <a:pt x="50572" y="261670"/>
                  </a:lnTo>
                  <a:lnTo>
                    <a:pt x="62473" y="259497"/>
                  </a:lnTo>
                  <a:lnTo>
                    <a:pt x="71402" y="2589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125"/>
            <p:cNvSpPr/>
            <p:nvPr/>
          </p:nvSpPr>
          <p:spPr>
            <a:xfrm>
              <a:off x="4947047" y="4170286"/>
              <a:ext cx="62509" cy="107035"/>
            </a:xfrm>
            <a:custGeom>
              <a:avLst/>
              <a:gdLst/>
              <a:ahLst/>
              <a:cxnLst/>
              <a:rect l="0" t="0" r="0" b="0"/>
              <a:pathLst>
                <a:path w="62509" h="107035">
                  <a:moveTo>
                    <a:pt x="0" y="71315"/>
                  </a:moveTo>
                  <a:lnTo>
                    <a:pt x="7688" y="71315"/>
                  </a:lnTo>
                  <a:lnTo>
                    <a:pt x="50608" y="29634"/>
                  </a:lnTo>
                  <a:lnTo>
                    <a:pt x="58540" y="20711"/>
                  </a:lnTo>
                  <a:lnTo>
                    <a:pt x="61985" y="10571"/>
                  </a:lnTo>
                  <a:lnTo>
                    <a:pt x="62494" y="292"/>
                  </a:lnTo>
                  <a:lnTo>
                    <a:pt x="57763" y="0"/>
                  </a:lnTo>
                  <a:lnTo>
                    <a:pt x="56368" y="952"/>
                  </a:lnTo>
                  <a:lnTo>
                    <a:pt x="55438" y="2578"/>
                  </a:lnTo>
                  <a:lnTo>
                    <a:pt x="54818" y="4655"/>
                  </a:lnTo>
                  <a:lnTo>
                    <a:pt x="44027" y="17974"/>
                  </a:lnTo>
                  <a:lnTo>
                    <a:pt x="32620" y="29691"/>
                  </a:lnTo>
                  <a:lnTo>
                    <a:pt x="29380" y="38263"/>
                  </a:lnTo>
                  <a:lnTo>
                    <a:pt x="21745" y="74231"/>
                  </a:lnTo>
                  <a:lnTo>
                    <a:pt x="25929" y="87011"/>
                  </a:lnTo>
                  <a:lnTo>
                    <a:pt x="43017" y="105369"/>
                  </a:lnTo>
                  <a:lnTo>
                    <a:pt x="46569" y="106294"/>
                  </a:lnTo>
                  <a:lnTo>
                    <a:pt x="62508" y="1070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126"/>
            <p:cNvSpPr/>
            <p:nvPr/>
          </p:nvSpPr>
          <p:spPr>
            <a:xfrm>
              <a:off x="5072472" y="4161234"/>
              <a:ext cx="70871" cy="124494"/>
            </a:xfrm>
            <a:custGeom>
              <a:avLst/>
              <a:gdLst/>
              <a:ahLst/>
              <a:cxnLst/>
              <a:rect l="0" t="0" r="0" b="0"/>
              <a:pathLst>
                <a:path w="70871" h="124494">
                  <a:moveTo>
                    <a:pt x="35309" y="0"/>
                  </a:moveTo>
                  <a:lnTo>
                    <a:pt x="30569" y="0"/>
                  </a:lnTo>
                  <a:lnTo>
                    <a:pt x="29172" y="993"/>
                  </a:lnTo>
                  <a:lnTo>
                    <a:pt x="28241" y="2646"/>
                  </a:lnTo>
                  <a:lnTo>
                    <a:pt x="27621" y="4740"/>
                  </a:lnTo>
                  <a:lnTo>
                    <a:pt x="26214" y="6137"/>
                  </a:lnTo>
                  <a:lnTo>
                    <a:pt x="16830" y="11024"/>
                  </a:lnTo>
                  <a:lnTo>
                    <a:pt x="14059" y="13302"/>
                  </a:lnTo>
                  <a:lnTo>
                    <a:pt x="10982" y="18480"/>
                  </a:lnTo>
                  <a:lnTo>
                    <a:pt x="8622" y="24088"/>
                  </a:lnTo>
                  <a:lnTo>
                    <a:pt x="976" y="33991"/>
                  </a:lnTo>
                  <a:lnTo>
                    <a:pt x="0" y="39948"/>
                  </a:lnTo>
                  <a:lnTo>
                    <a:pt x="856" y="41515"/>
                  </a:lnTo>
                  <a:lnTo>
                    <a:pt x="2418" y="42559"/>
                  </a:lnTo>
                  <a:lnTo>
                    <a:pt x="9358" y="44029"/>
                  </a:lnTo>
                  <a:lnTo>
                    <a:pt x="24505" y="45559"/>
                  </a:lnTo>
                  <a:lnTo>
                    <a:pt x="38501" y="51753"/>
                  </a:lnTo>
                  <a:lnTo>
                    <a:pt x="61936" y="68859"/>
                  </a:lnTo>
                  <a:lnTo>
                    <a:pt x="64967" y="69719"/>
                  </a:lnTo>
                  <a:lnTo>
                    <a:pt x="66987" y="71284"/>
                  </a:lnTo>
                  <a:lnTo>
                    <a:pt x="69232" y="75669"/>
                  </a:lnTo>
                  <a:lnTo>
                    <a:pt x="70870" y="92383"/>
                  </a:lnTo>
                  <a:lnTo>
                    <a:pt x="68312" y="98276"/>
                  </a:lnTo>
                  <a:lnTo>
                    <a:pt x="50033" y="119066"/>
                  </a:lnTo>
                  <a:lnTo>
                    <a:pt x="44168" y="122371"/>
                  </a:lnTo>
                  <a:lnTo>
                    <a:pt x="32318" y="124493"/>
                  </a:lnTo>
                  <a:lnTo>
                    <a:pt x="30339" y="123675"/>
                  </a:lnTo>
                  <a:lnTo>
                    <a:pt x="29019" y="122137"/>
                  </a:lnTo>
                  <a:lnTo>
                    <a:pt x="28139" y="120121"/>
                  </a:lnTo>
                  <a:lnTo>
                    <a:pt x="26561" y="118776"/>
                  </a:lnTo>
                  <a:lnTo>
                    <a:pt x="17450" y="116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127"/>
            <p:cNvSpPr/>
            <p:nvPr/>
          </p:nvSpPr>
          <p:spPr>
            <a:xfrm>
              <a:off x="5322094" y="4143375"/>
              <a:ext cx="80368" cy="107002"/>
            </a:xfrm>
            <a:custGeom>
              <a:avLst/>
              <a:gdLst/>
              <a:ahLst/>
              <a:cxnLst/>
              <a:rect l="0" t="0" r="0" b="0"/>
              <a:pathLst>
                <a:path w="80368" h="107002">
                  <a:moveTo>
                    <a:pt x="0" y="0"/>
                  </a:moveTo>
                  <a:lnTo>
                    <a:pt x="0" y="25990"/>
                  </a:lnTo>
                  <a:lnTo>
                    <a:pt x="2645" y="34040"/>
                  </a:lnTo>
                  <a:lnTo>
                    <a:pt x="6136" y="40926"/>
                  </a:lnTo>
                  <a:lnTo>
                    <a:pt x="9094" y="50381"/>
                  </a:lnTo>
                  <a:lnTo>
                    <a:pt x="14821" y="59466"/>
                  </a:lnTo>
                  <a:lnTo>
                    <a:pt x="17951" y="68441"/>
                  </a:lnTo>
                  <a:lnTo>
                    <a:pt x="23729" y="77384"/>
                  </a:lnTo>
                  <a:lnTo>
                    <a:pt x="25882" y="86318"/>
                  </a:lnTo>
                  <a:lnTo>
                    <a:pt x="26786" y="107001"/>
                  </a:lnTo>
                  <a:lnTo>
                    <a:pt x="26789" y="99454"/>
                  </a:lnTo>
                  <a:lnTo>
                    <a:pt x="20652" y="91340"/>
                  </a:lnTo>
                  <a:lnTo>
                    <a:pt x="18687" y="83067"/>
                  </a:lnTo>
                  <a:lnTo>
                    <a:pt x="17968" y="63684"/>
                  </a:lnTo>
                  <a:lnTo>
                    <a:pt x="20553" y="55424"/>
                  </a:lnTo>
                  <a:lnTo>
                    <a:pt x="24017" y="48445"/>
                  </a:lnTo>
                  <a:lnTo>
                    <a:pt x="26960" y="38938"/>
                  </a:lnTo>
                  <a:lnTo>
                    <a:pt x="47747" y="14893"/>
                  </a:lnTo>
                  <a:lnTo>
                    <a:pt x="53632" y="11580"/>
                  </a:lnTo>
                  <a:lnTo>
                    <a:pt x="65495" y="9453"/>
                  </a:lnTo>
                  <a:lnTo>
                    <a:pt x="80367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128"/>
            <p:cNvSpPr/>
            <p:nvPr/>
          </p:nvSpPr>
          <p:spPr>
            <a:xfrm>
              <a:off x="5482828" y="4127021"/>
              <a:ext cx="44527" cy="123511"/>
            </a:xfrm>
            <a:custGeom>
              <a:avLst/>
              <a:gdLst/>
              <a:ahLst/>
              <a:cxnLst/>
              <a:rect l="0" t="0" r="0" b="0"/>
              <a:pathLst>
                <a:path w="44527" h="123511">
                  <a:moveTo>
                    <a:pt x="0" y="87791"/>
                  </a:moveTo>
                  <a:lnTo>
                    <a:pt x="7688" y="87791"/>
                  </a:lnTo>
                  <a:lnTo>
                    <a:pt x="16509" y="80103"/>
                  </a:lnTo>
                  <a:lnTo>
                    <a:pt x="33253" y="52440"/>
                  </a:lnTo>
                  <a:lnTo>
                    <a:pt x="35615" y="46283"/>
                  </a:lnTo>
                  <a:lnTo>
                    <a:pt x="41531" y="37238"/>
                  </a:lnTo>
                  <a:lnTo>
                    <a:pt x="43724" y="27282"/>
                  </a:lnTo>
                  <a:lnTo>
                    <a:pt x="44526" y="10431"/>
                  </a:lnTo>
                  <a:lnTo>
                    <a:pt x="41948" y="6115"/>
                  </a:lnTo>
                  <a:lnTo>
                    <a:pt x="36949" y="0"/>
                  </a:lnTo>
                  <a:lnTo>
                    <a:pt x="35547" y="490"/>
                  </a:lnTo>
                  <a:lnTo>
                    <a:pt x="28138" y="6315"/>
                  </a:lnTo>
                  <a:lnTo>
                    <a:pt x="3889" y="47134"/>
                  </a:lnTo>
                  <a:lnTo>
                    <a:pt x="101" y="90629"/>
                  </a:lnTo>
                  <a:lnTo>
                    <a:pt x="45" y="98313"/>
                  </a:lnTo>
                  <a:lnTo>
                    <a:pt x="2666" y="105035"/>
                  </a:lnTo>
                  <a:lnTo>
                    <a:pt x="6147" y="111330"/>
                  </a:lnTo>
                  <a:lnTo>
                    <a:pt x="7692" y="117435"/>
                  </a:lnTo>
                  <a:lnTo>
                    <a:pt x="9097" y="119460"/>
                  </a:lnTo>
                  <a:lnTo>
                    <a:pt x="11025" y="120810"/>
                  </a:lnTo>
                  <a:lnTo>
                    <a:pt x="15814" y="122310"/>
                  </a:lnTo>
                  <a:lnTo>
                    <a:pt x="35719" y="12351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129"/>
            <p:cNvSpPr/>
            <p:nvPr/>
          </p:nvSpPr>
          <p:spPr>
            <a:xfrm>
              <a:off x="5563195" y="4116586"/>
              <a:ext cx="78982" cy="133933"/>
            </a:xfrm>
            <a:custGeom>
              <a:avLst/>
              <a:gdLst/>
              <a:ahLst/>
              <a:cxnLst/>
              <a:rect l="0" t="0" r="0" b="0"/>
              <a:pathLst>
                <a:path w="78982" h="133933">
                  <a:moveTo>
                    <a:pt x="53578" y="0"/>
                  </a:moveTo>
                  <a:lnTo>
                    <a:pt x="53578" y="4740"/>
                  </a:lnTo>
                  <a:lnTo>
                    <a:pt x="52586" y="6136"/>
                  </a:lnTo>
                  <a:lnTo>
                    <a:pt x="50932" y="7067"/>
                  </a:lnTo>
                  <a:lnTo>
                    <a:pt x="48838" y="7688"/>
                  </a:lnTo>
                  <a:lnTo>
                    <a:pt x="47441" y="9094"/>
                  </a:lnTo>
                  <a:lnTo>
                    <a:pt x="42555" y="18480"/>
                  </a:lnTo>
                  <a:lnTo>
                    <a:pt x="38756" y="24088"/>
                  </a:lnTo>
                  <a:lnTo>
                    <a:pt x="36618" y="32824"/>
                  </a:lnTo>
                  <a:lnTo>
                    <a:pt x="35753" y="56557"/>
                  </a:lnTo>
                  <a:lnTo>
                    <a:pt x="38380" y="62509"/>
                  </a:lnTo>
                  <a:lnTo>
                    <a:pt x="40469" y="65485"/>
                  </a:lnTo>
                  <a:lnTo>
                    <a:pt x="45436" y="68791"/>
                  </a:lnTo>
                  <a:lnTo>
                    <a:pt x="48151" y="69674"/>
                  </a:lnTo>
                  <a:lnTo>
                    <a:pt x="49960" y="71254"/>
                  </a:lnTo>
                  <a:lnTo>
                    <a:pt x="51970" y="75655"/>
                  </a:lnTo>
                  <a:lnTo>
                    <a:pt x="53498" y="77226"/>
                  </a:lnTo>
                  <a:lnTo>
                    <a:pt x="69787" y="87933"/>
                  </a:lnTo>
                  <a:lnTo>
                    <a:pt x="75689" y="93633"/>
                  </a:lnTo>
                  <a:lnTo>
                    <a:pt x="78288" y="98831"/>
                  </a:lnTo>
                  <a:lnTo>
                    <a:pt x="78981" y="101606"/>
                  </a:lnTo>
                  <a:lnTo>
                    <a:pt x="78451" y="104448"/>
                  </a:lnTo>
                  <a:lnTo>
                    <a:pt x="75216" y="110252"/>
                  </a:lnTo>
                  <a:lnTo>
                    <a:pt x="72964" y="112197"/>
                  </a:lnTo>
                  <a:lnTo>
                    <a:pt x="59340" y="120314"/>
                  </a:lnTo>
                  <a:lnTo>
                    <a:pt x="47587" y="130224"/>
                  </a:lnTo>
                  <a:lnTo>
                    <a:pt x="38684" y="132843"/>
                  </a:lnTo>
                  <a:lnTo>
                    <a:pt x="10693" y="133932"/>
                  </a:lnTo>
                  <a:lnTo>
                    <a:pt x="0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130"/>
            <p:cNvSpPr/>
            <p:nvPr/>
          </p:nvSpPr>
          <p:spPr>
            <a:xfrm>
              <a:off x="5670505" y="4116586"/>
              <a:ext cx="53303" cy="125016"/>
            </a:xfrm>
            <a:custGeom>
              <a:avLst/>
              <a:gdLst/>
              <a:ahLst/>
              <a:cxnLst/>
              <a:rect l="0" t="0" r="0" b="0"/>
              <a:pathLst>
                <a:path w="53303" h="125016">
                  <a:moveTo>
                    <a:pt x="35565" y="0"/>
                  </a:moveTo>
                  <a:lnTo>
                    <a:pt x="35565" y="4740"/>
                  </a:lnTo>
                  <a:lnTo>
                    <a:pt x="34573" y="6136"/>
                  </a:lnTo>
                  <a:lnTo>
                    <a:pt x="32919" y="7067"/>
                  </a:lnTo>
                  <a:lnTo>
                    <a:pt x="30825" y="7688"/>
                  </a:lnTo>
                  <a:lnTo>
                    <a:pt x="23137" y="13302"/>
                  </a:lnTo>
                  <a:lnTo>
                    <a:pt x="11649" y="29233"/>
                  </a:lnTo>
                  <a:lnTo>
                    <a:pt x="3785" y="34789"/>
                  </a:lnTo>
                  <a:lnTo>
                    <a:pt x="1597" y="39605"/>
                  </a:lnTo>
                  <a:lnTo>
                    <a:pt x="0" y="51894"/>
                  </a:lnTo>
                  <a:lnTo>
                    <a:pt x="4632" y="57819"/>
                  </a:lnTo>
                  <a:lnTo>
                    <a:pt x="9580" y="60424"/>
                  </a:lnTo>
                  <a:lnTo>
                    <a:pt x="12289" y="61119"/>
                  </a:lnTo>
                  <a:lnTo>
                    <a:pt x="26706" y="69393"/>
                  </a:lnTo>
                  <a:lnTo>
                    <a:pt x="29659" y="70074"/>
                  </a:lnTo>
                  <a:lnTo>
                    <a:pt x="38556" y="75774"/>
                  </a:lnTo>
                  <a:lnTo>
                    <a:pt x="41855" y="80972"/>
                  </a:lnTo>
                  <a:lnTo>
                    <a:pt x="42735" y="83746"/>
                  </a:lnTo>
                  <a:lnTo>
                    <a:pt x="44314" y="85597"/>
                  </a:lnTo>
                  <a:lnTo>
                    <a:pt x="48715" y="87652"/>
                  </a:lnTo>
                  <a:lnTo>
                    <a:pt x="50284" y="89193"/>
                  </a:lnTo>
                  <a:lnTo>
                    <a:pt x="52029" y="93550"/>
                  </a:lnTo>
                  <a:lnTo>
                    <a:pt x="53302" y="110245"/>
                  </a:lnTo>
                  <a:lnTo>
                    <a:pt x="52350" y="112192"/>
                  </a:lnTo>
                  <a:lnTo>
                    <a:pt x="50724" y="113490"/>
                  </a:lnTo>
                  <a:lnTo>
                    <a:pt x="48648" y="114355"/>
                  </a:lnTo>
                  <a:lnTo>
                    <a:pt x="47263" y="115924"/>
                  </a:lnTo>
                  <a:lnTo>
                    <a:pt x="45724" y="120314"/>
                  </a:lnTo>
                  <a:lnTo>
                    <a:pt x="44323" y="121880"/>
                  </a:lnTo>
                  <a:lnTo>
                    <a:pt x="40119" y="123622"/>
                  </a:lnTo>
                  <a:lnTo>
                    <a:pt x="8776" y="1250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131"/>
            <p:cNvSpPr/>
            <p:nvPr/>
          </p:nvSpPr>
          <p:spPr>
            <a:xfrm>
              <a:off x="5768578" y="4188023"/>
              <a:ext cx="8930" cy="8931"/>
            </a:xfrm>
            <a:custGeom>
              <a:avLst/>
              <a:gdLst/>
              <a:ahLst/>
              <a:cxnLst/>
              <a:rect l="0" t="0" r="0" b="0"/>
              <a:pathLst>
                <a:path w="8930" h="8931">
                  <a:moveTo>
                    <a:pt x="8929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132"/>
            <p:cNvSpPr/>
            <p:nvPr/>
          </p:nvSpPr>
          <p:spPr>
            <a:xfrm>
              <a:off x="5893593" y="4107812"/>
              <a:ext cx="107158" cy="124444"/>
            </a:xfrm>
            <a:custGeom>
              <a:avLst/>
              <a:gdLst/>
              <a:ahLst/>
              <a:cxnLst/>
              <a:rect l="0" t="0" r="0" b="0"/>
              <a:pathLst>
                <a:path w="107158" h="124444">
                  <a:moveTo>
                    <a:pt x="0" y="17703"/>
                  </a:moveTo>
                  <a:lnTo>
                    <a:pt x="7689" y="25392"/>
                  </a:lnTo>
                  <a:lnTo>
                    <a:pt x="14822" y="39654"/>
                  </a:lnTo>
                  <a:lnTo>
                    <a:pt x="17260" y="55700"/>
                  </a:lnTo>
                  <a:lnTo>
                    <a:pt x="17850" y="99691"/>
                  </a:lnTo>
                  <a:lnTo>
                    <a:pt x="17860" y="120112"/>
                  </a:lnTo>
                  <a:lnTo>
                    <a:pt x="16868" y="121695"/>
                  </a:lnTo>
                  <a:lnTo>
                    <a:pt x="15214" y="122750"/>
                  </a:lnTo>
                  <a:lnTo>
                    <a:pt x="10172" y="124443"/>
                  </a:lnTo>
                  <a:lnTo>
                    <a:pt x="9758" y="123589"/>
                  </a:lnTo>
                  <a:lnTo>
                    <a:pt x="8932" y="82941"/>
                  </a:lnTo>
                  <a:lnTo>
                    <a:pt x="9923" y="68342"/>
                  </a:lnTo>
                  <a:lnTo>
                    <a:pt x="15998" y="51372"/>
                  </a:lnTo>
                  <a:lnTo>
                    <a:pt x="18024" y="41597"/>
                  </a:lnTo>
                  <a:lnTo>
                    <a:pt x="24743" y="30516"/>
                  </a:lnTo>
                  <a:lnTo>
                    <a:pt x="32026" y="20949"/>
                  </a:lnTo>
                  <a:lnTo>
                    <a:pt x="37636" y="8827"/>
                  </a:lnTo>
                  <a:lnTo>
                    <a:pt x="39974" y="5833"/>
                  </a:lnTo>
                  <a:lnTo>
                    <a:pt x="45217" y="2506"/>
                  </a:lnTo>
                  <a:lnTo>
                    <a:pt x="56667" y="370"/>
                  </a:lnTo>
                  <a:lnTo>
                    <a:pt x="65518" y="0"/>
                  </a:lnTo>
                  <a:lnTo>
                    <a:pt x="67491" y="940"/>
                  </a:lnTo>
                  <a:lnTo>
                    <a:pt x="68806" y="2559"/>
                  </a:lnTo>
                  <a:lnTo>
                    <a:pt x="71260" y="7004"/>
                  </a:lnTo>
                  <a:lnTo>
                    <a:pt x="83712" y="25580"/>
                  </a:lnTo>
                  <a:lnTo>
                    <a:pt x="87642" y="37345"/>
                  </a:lnTo>
                  <a:lnTo>
                    <a:pt x="89963" y="56347"/>
                  </a:lnTo>
                  <a:lnTo>
                    <a:pt x="96943" y="73859"/>
                  </a:lnTo>
                  <a:lnTo>
                    <a:pt x="98115" y="92083"/>
                  </a:lnTo>
                  <a:lnTo>
                    <a:pt x="99144" y="94078"/>
                  </a:lnTo>
                  <a:lnTo>
                    <a:pt x="100823" y="95410"/>
                  </a:lnTo>
                  <a:lnTo>
                    <a:pt x="102934" y="96297"/>
                  </a:lnTo>
                  <a:lnTo>
                    <a:pt x="104342" y="97881"/>
                  </a:lnTo>
                  <a:lnTo>
                    <a:pt x="107157" y="1070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133"/>
            <p:cNvSpPr/>
            <p:nvPr/>
          </p:nvSpPr>
          <p:spPr>
            <a:xfrm>
              <a:off x="6054332" y="4098882"/>
              <a:ext cx="98223" cy="115507"/>
            </a:xfrm>
            <a:custGeom>
              <a:avLst/>
              <a:gdLst/>
              <a:ahLst/>
              <a:cxnLst/>
              <a:rect l="0" t="0" r="0" b="0"/>
              <a:pathLst>
                <a:path w="98223" h="115507">
                  <a:moveTo>
                    <a:pt x="35714" y="8774"/>
                  </a:moveTo>
                  <a:lnTo>
                    <a:pt x="35714" y="13514"/>
                  </a:lnTo>
                  <a:lnTo>
                    <a:pt x="34723" y="14911"/>
                  </a:lnTo>
                  <a:lnTo>
                    <a:pt x="33069" y="15841"/>
                  </a:lnTo>
                  <a:lnTo>
                    <a:pt x="30974" y="16462"/>
                  </a:lnTo>
                  <a:lnTo>
                    <a:pt x="29578" y="17869"/>
                  </a:lnTo>
                  <a:lnTo>
                    <a:pt x="24691" y="27254"/>
                  </a:lnTo>
                  <a:lnTo>
                    <a:pt x="5826" y="47506"/>
                  </a:lnTo>
                  <a:lnTo>
                    <a:pt x="2587" y="56085"/>
                  </a:lnTo>
                  <a:lnTo>
                    <a:pt x="41" y="99697"/>
                  </a:lnTo>
                  <a:lnTo>
                    <a:pt x="0" y="111100"/>
                  </a:lnTo>
                  <a:lnTo>
                    <a:pt x="990" y="112710"/>
                  </a:lnTo>
                  <a:lnTo>
                    <a:pt x="2644" y="113784"/>
                  </a:lnTo>
                  <a:lnTo>
                    <a:pt x="7684" y="115506"/>
                  </a:lnTo>
                  <a:lnTo>
                    <a:pt x="13299" y="111064"/>
                  </a:lnTo>
                  <a:lnTo>
                    <a:pt x="15830" y="106161"/>
                  </a:lnTo>
                  <a:lnTo>
                    <a:pt x="16505" y="103464"/>
                  </a:lnTo>
                  <a:lnTo>
                    <a:pt x="24745" y="89067"/>
                  </a:lnTo>
                  <a:lnTo>
                    <a:pt x="40051" y="46072"/>
                  </a:lnTo>
                  <a:lnTo>
                    <a:pt x="46685" y="27234"/>
                  </a:lnTo>
                  <a:lnTo>
                    <a:pt x="50512" y="20947"/>
                  </a:lnTo>
                  <a:lnTo>
                    <a:pt x="52970" y="8827"/>
                  </a:lnTo>
                  <a:lnTo>
                    <a:pt x="53564" y="0"/>
                  </a:lnTo>
                  <a:lnTo>
                    <a:pt x="58311" y="4631"/>
                  </a:lnTo>
                  <a:lnTo>
                    <a:pt x="60640" y="9578"/>
                  </a:lnTo>
                  <a:lnTo>
                    <a:pt x="70867" y="52877"/>
                  </a:lnTo>
                  <a:lnTo>
                    <a:pt x="71322" y="69962"/>
                  </a:lnTo>
                  <a:lnTo>
                    <a:pt x="72351" y="73378"/>
                  </a:lnTo>
                  <a:lnTo>
                    <a:pt x="74030" y="75656"/>
                  </a:lnTo>
                  <a:lnTo>
                    <a:pt x="76141" y="77175"/>
                  </a:lnTo>
                  <a:lnTo>
                    <a:pt x="77548" y="79179"/>
                  </a:lnTo>
                  <a:lnTo>
                    <a:pt x="82453" y="89526"/>
                  </a:lnTo>
                  <a:lnTo>
                    <a:pt x="86253" y="95265"/>
                  </a:lnTo>
                  <a:lnTo>
                    <a:pt x="87941" y="101123"/>
                  </a:lnTo>
                  <a:lnTo>
                    <a:pt x="89384" y="103083"/>
                  </a:lnTo>
                  <a:lnTo>
                    <a:pt x="91338" y="104389"/>
                  </a:lnTo>
                  <a:lnTo>
                    <a:pt x="98222" y="1070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134"/>
            <p:cNvSpPr/>
            <p:nvPr/>
          </p:nvSpPr>
          <p:spPr>
            <a:xfrm>
              <a:off x="6197217" y="4009429"/>
              <a:ext cx="17846" cy="214314"/>
            </a:xfrm>
            <a:custGeom>
              <a:avLst/>
              <a:gdLst/>
              <a:ahLst/>
              <a:cxnLst/>
              <a:rect l="0" t="0" r="0" b="0"/>
              <a:pathLst>
                <a:path w="17846" h="214314">
                  <a:moveTo>
                    <a:pt x="8915" y="0"/>
                  </a:moveTo>
                  <a:lnTo>
                    <a:pt x="4175" y="0"/>
                  </a:lnTo>
                  <a:lnTo>
                    <a:pt x="2779" y="993"/>
                  </a:lnTo>
                  <a:lnTo>
                    <a:pt x="1848" y="2646"/>
                  </a:lnTo>
                  <a:lnTo>
                    <a:pt x="354" y="12429"/>
                  </a:lnTo>
                  <a:lnTo>
                    <a:pt x="0" y="56477"/>
                  </a:lnTo>
                  <a:lnTo>
                    <a:pt x="980" y="91480"/>
                  </a:lnTo>
                  <a:lnTo>
                    <a:pt x="8088" y="128915"/>
                  </a:lnTo>
                  <a:lnTo>
                    <a:pt x="8843" y="170815"/>
                  </a:lnTo>
                  <a:lnTo>
                    <a:pt x="8915" y="214121"/>
                  </a:lnTo>
                  <a:lnTo>
                    <a:pt x="17845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135"/>
            <p:cNvSpPr/>
            <p:nvPr/>
          </p:nvSpPr>
          <p:spPr>
            <a:xfrm>
              <a:off x="6170414" y="4143375"/>
              <a:ext cx="62508" cy="1"/>
            </a:xfrm>
            <a:custGeom>
              <a:avLst/>
              <a:gdLst/>
              <a:ahLst/>
              <a:cxnLst/>
              <a:rect l="0" t="0" r="0" b="0"/>
              <a:pathLst>
                <a:path w="62508" h="1">
                  <a:moveTo>
                    <a:pt x="0" y="0"/>
                  </a:moveTo>
                  <a:lnTo>
                    <a:pt x="44161" y="0"/>
                  </a:lnTo>
                  <a:lnTo>
                    <a:pt x="6250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9" name="SMARTInkShape-Group13"/>
          <p:cNvGrpSpPr/>
          <p:nvPr/>
        </p:nvGrpSpPr>
        <p:grpSpPr>
          <a:xfrm>
            <a:off x="7233046" y="3777257"/>
            <a:ext cx="946548" cy="865904"/>
            <a:chOff x="7233046" y="3777257"/>
            <a:chExt cx="946548" cy="865904"/>
          </a:xfrm>
        </p:grpSpPr>
        <p:sp>
          <p:nvSpPr>
            <p:cNvPr id="151" name="SMARTInkShape-136"/>
            <p:cNvSpPr/>
            <p:nvPr/>
          </p:nvSpPr>
          <p:spPr>
            <a:xfrm>
              <a:off x="7331306" y="3804046"/>
              <a:ext cx="26757" cy="232173"/>
            </a:xfrm>
            <a:custGeom>
              <a:avLst/>
              <a:gdLst/>
              <a:ahLst/>
              <a:cxnLst/>
              <a:rect l="0" t="0" r="0" b="0"/>
              <a:pathLst>
                <a:path w="26757" h="232173">
                  <a:moveTo>
                    <a:pt x="8896" y="0"/>
                  </a:moveTo>
                  <a:lnTo>
                    <a:pt x="14041" y="0"/>
                  </a:lnTo>
                  <a:lnTo>
                    <a:pt x="9770" y="0"/>
                  </a:lnTo>
                  <a:lnTo>
                    <a:pt x="9155" y="4741"/>
                  </a:lnTo>
                  <a:lnTo>
                    <a:pt x="8077" y="6138"/>
                  </a:lnTo>
                  <a:lnTo>
                    <a:pt x="4233" y="7689"/>
                  </a:lnTo>
                  <a:lnTo>
                    <a:pt x="2811" y="9095"/>
                  </a:lnTo>
                  <a:lnTo>
                    <a:pt x="1230" y="13303"/>
                  </a:lnTo>
                  <a:lnTo>
                    <a:pt x="0" y="38732"/>
                  </a:lnTo>
                  <a:lnTo>
                    <a:pt x="2628" y="44665"/>
                  </a:lnTo>
                  <a:lnTo>
                    <a:pt x="4718" y="47636"/>
                  </a:lnTo>
                  <a:lnTo>
                    <a:pt x="7658" y="61299"/>
                  </a:lnTo>
                  <a:lnTo>
                    <a:pt x="9645" y="77557"/>
                  </a:lnTo>
                  <a:lnTo>
                    <a:pt x="15916" y="98848"/>
                  </a:lnTo>
                  <a:lnTo>
                    <a:pt x="17714" y="139935"/>
                  </a:lnTo>
                  <a:lnTo>
                    <a:pt x="26200" y="180458"/>
                  </a:lnTo>
                  <a:lnTo>
                    <a:pt x="26752" y="223188"/>
                  </a:lnTo>
                  <a:lnTo>
                    <a:pt x="26756" y="2321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137"/>
            <p:cNvSpPr/>
            <p:nvPr/>
          </p:nvSpPr>
          <p:spPr>
            <a:xfrm>
              <a:off x="7465218" y="3777257"/>
              <a:ext cx="44649" cy="98228"/>
            </a:xfrm>
            <a:custGeom>
              <a:avLst/>
              <a:gdLst/>
              <a:ahLst/>
              <a:cxnLst/>
              <a:rect l="0" t="0" r="0" b="0"/>
              <a:pathLst>
                <a:path w="44649" h="98228">
                  <a:moveTo>
                    <a:pt x="0" y="0"/>
                  </a:moveTo>
                  <a:lnTo>
                    <a:pt x="8562" y="0"/>
                  </a:lnTo>
                  <a:lnTo>
                    <a:pt x="21327" y="12430"/>
                  </a:lnTo>
                  <a:lnTo>
                    <a:pt x="24362" y="18092"/>
                  </a:lnTo>
                  <a:lnTo>
                    <a:pt x="31050" y="34553"/>
                  </a:lnTo>
                  <a:lnTo>
                    <a:pt x="40933" y="50776"/>
                  </a:lnTo>
                  <a:lnTo>
                    <a:pt x="44431" y="79768"/>
                  </a:lnTo>
                  <a:lnTo>
                    <a:pt x="44648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138"/>
            <p:cNvSpPr/>
            <p:nvPr/>
          </p:nvSpPr>
          <p:spPr>
            <a:xfrm>
              <a:off x="7527848" y="3875861"/>
              <a:ext cx="98105" cy="124104"/>
            </a:xfrm>
            <a:custGeom>
              <a:avLst/>
              <a:gdLst/>
              <a:ahLst/>
              <a:cxnLst/>
              <a:rect l="0" t="0" r="0" b="0"/>
              <a:pathLst>
                <a:path w="98105" h="124104">
                  <a:moveTo>
                    <a:pt x="71315" y="17482"/>
                  </a:moveTo>
                  <a:lnTo>
                    <a:pt x="71315" y="12742"/>
                  </a:lnTo>
                  <a:lnTo>
                    <a:pt x="70324" y="11346"/>
                  </a:lnTo>
                  <a:lnTo>
                    <a:pt x="68670" y="10415"/>
                  </a:lnTo>
                  <a:lnTo>
                    <a:pt x="58887" y="8921"/>
                  </a:lnTo>
                  <a:lnTo>
                    <a:pt x="57077" y="7806"/>
                  </a:lnTo>
                  <a:lnTo>
                    <a:pt x="55870" y="6071"/>
                  </a:lnTo>
                  <a:lnTo>
                    <a:pt x="55066" y="3921"/>
                  </a:lnTo>
                  <a:lnTo>
                    <a:pt x="53537" y="2489"/>
                  </a:lnTo>
                  <a:lnTo>
                    <a:pt x="49193" y="897"/>
                  </a:lnTo>
                  <a:lnTo>
                    <a:pt x="41168" y="0"/>
                  </a:lnTo>
                  <a:lnTo>
                    <a:pt x="39312" y="867"/>
                  </a:lnTo>
                  <a:lnTo>
                    <a:pt x="38073" y="2437"/>
                  </a:lnTo>
                  <a:lnTo>
                    <a:pt x="35705" y="6827"/>
                  </a:lnTo>
                  <a:lnTo>
                    <a:pt x="14649" y="41867"/>
                  </a:lnTo>
                  <a:lnTo>
                    <a:pt x="1968" y="80565"/>
                  </a:lnTo>
                  <a:lnTo>
                    <a:pt x="0" y="109267"/>
                  </a:lnTo>
                  <a:lnTo>
                    <a:pt x="2579" y="115492"/>
                  </a:lnTo>
                  <a:lnTo>
                    <a:pt x="7577" y="122832"/>
                  </a:lnTo>
                  <a:lnTo>
                    <a:pt x="10907" y="123836"/>
                  </a:lnTo>
                  <a:lnTo>
                    <a:pt x="13184" y="124103"/>
                  </a:lnTo>
                  <a:lnTo>
                    <a:pt x="18360" y="121755"/>
                  </a:lnTo>
                  <a:lnTo>
                    <a:pt x="23967" y="118396"/>
                  </a:lnTo>
                  <a:lnTo>
                    <a:pt x="29767" y="116903"/>
                  </a:lnTo>
                  <a:lnTo>
                    <a:pt x="35652" y="110948"/>
                  </a:lnTo>
                  <a:lnTo>
                    <a:pt x="40582" y="102679"/>
                  </a:lnTo>
                  <a:lnTo>
                    <a:pt x="51309" y="76993"/>
                  </a:lnTo>
                  <a:lnTo>
                    <a:pt x="77614" y="44323"/>
                  </a:lnTo>
                  <a:lnTo>
                    <a:pt x="78492" y="41329"/>
                  </a:lnTo>
                  <a:lnTo>
                    <a:pt x="80068" y="39333"/>
                  </a:lnTo>
                  <a:lnTo>
                    <a:pt x="87779" y="35868"/>
                  </a:lnTo>
                  <a:lnTo>
                    <a:pt x="88244" y="36684"/>
                  </a:lnTo>
                  <a:lnTo>
                    <a:pt x="89174" y="78183"/>
                  </a:lnTo>
                  <a:lnTo>
                    <a:pt x="89175" y="91539"/>
                  </a:lnTo>
                  <a:lnTo>
                    <a:pt x="91821" y="97691"/>
                  </a:lnTo>
                  <a:lnTo>
                    <a:pt x="98104" y="10677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139"/>
            <p:cNvSpPr/>
            <p:nvPr/>
          </p:nvSpPr>
          <p:spPr>
            <a:xfrm>
              <a:off x="7697880" y="3884414"/>
              <a:ext cx="53089" cy="97695"/>
            </a:xfrm>
            <a:custGeom>
              <a:avLst/>
              <a:gdLst/>
              <a:ahLst/>
              <a:cxnLst/>
              <a:rect l="0" t="0" r="0" b="0"/>
              <a:pathLst>
                <a:path w="53089" h="97695">
                  <a:moveTo>
                    <a:pt x="35229" y="0"/>
                  </a:moveTo>
                  <a:lnTo>
                    <a:pt x="30489" y="0"/>
                  </a:lnTo>
                  <a:lnTo>
                    <a:pt x="25515" y="5292"/>
                  </a:lnTo>
                  <a:lnTo>
                    <a:pt x="20990" y="13266"/>
                  </a:lnTo>
                  <a:lnTo>
                    <a:pt x="10558" y="38737"/>
                  </a:lnTo>
                  <a:lnTo>
                    <a:pt x="3225" y="50724"/>
                  </a:lnTo>
                  <a:lnTo>
                    <a:pt x="0" y="73058"/>
                  </a:lnTo>
                  <a:lnTo>
                    <a:pt x="2374" y="79765"/>
                  </a:lnTo>
                  <a:lnTo>
                    <a:pt x="11983" y="92155"/>
                  </a:lnTo>
                  <a:lnTo>
                    <a:pt x="17620" y="95528"/>
                  </a:lnTo>
                  <a:lnTo>
                    <a:pt x="29326" y="97694"/>
                  </a:lnTo>
                  <a:lnTo>
                    <a:pt x="35251" y="95343"/>
                  </a:lnTo>
                  <a:lnTo>
                    <a:pt x="53088" y="803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140"/>
            <p:cNvSpPr/>
            <p:nvPr/>
          </p:nvSpPr>
          <p:spPr>
            <a:xfrm>
              <a:off x="7804915" y="3777257"/>
              <a:ext cx="88929" cy="195918"/>
            </a:xfrm>
            <a:custGeom>
              <a:avLst/>
              <a:gdLst/>
              <a:ahLst/>
              <a:cxnLst/>
              <a:rect l="0" t="0" r="0" b="0"/>
              <a:pathLst>
                <a:path w="88929" h="195918">
                  <a:moveTo>
                    <a:pt x="26420" y="0"/>
                  </a:moveTo>
                  <a:lnTo>
                    <a:pt x="18732" y="0"/>
                  </a:lnTo>
                  <a:lnTo>
                    <a:pt x="17523" y="39034"/>
                  </a:lnTo>
                  <a:lnTo>
                    <a:pt x="16505" y="64964"/>
                  </a:lnTo>
                  <a:lnTo>
                    <a:pt x="9389" y="107295"/>
                  </a:lnTo>
                  <a:lnTo>
                    <a:pt x="9799" y="127152"/>
                  </a:lnTo>
                  <a:lnTo>
                    <a:pt x="17132" y="170844"/>
                  </a:lnTo>
                  <a:lnTo>
                    <a:pt x="14686" y="177795"/>
                  </a:lnTo>
                  <a:lnTo>
                    <a:pt x="11283" y="184192"/>
                  </a:lnTo>
                  <a:lnTo>
                    <a:pt x="8667" y="195917"/>
                  </a:lnTo>
                  <a:lnTo>
                    <a:pt x="8593" y="191555"/>
                  </a:lnTo>
                  <a:lnTo>
                    <a:pt x="5929" y="186670"/>
                  </a:lnTo>
                  <a:lnTo>
                    <a:pt x="2431" y="181191"/>
                  </a:lnTo>
                  <a:lnTo>
                    <a:pt x="461" y="171536"/>
                  </a:lnTo>
                  <a:lnTo>
                    <a:pt x="0" y="161898"/>
                  </a:lnTo>
                  <a:lnTo>
                    <a:pt x="2441" y="153645"/>
                  </a:lnTo>
                  <a:lnTo>
                    <a:pt x="16833" y="135522"/>
                  </a:lnTo>
                  <a:lnTo>
                    <a:pt x="41091" y="111392"/>
                  </a:lnTo>
                  <a:lnTo>
                    <a:pt x="47162" y="109039"/>
                  </a:lnTo>
                  <a:lnTo>
                    <a:pt x="60367" y="107322"/>
                  </a:lnTo>
                  <a:lnTo>
                    <a:pt x="68918" y="114319"/>
                  </a:lnTo>
                  <a:lnTo>
                    <a:pt x="76274" y="122398"/>
                  </a:lnTo>
                  <a:lnTo>
                    <a:pt x="81909" y="134017"/>
                  </a:lnTo>
                  <a:lnTo>
                    <a:pt x="84249" y="136970"/>
                  </a:lnTo>
                  <a:lnTo>
                    <a:pt x="86849" y="145543"/>
                  </a:lnTo>
                  <a:lnTo>
                    <a:pt x="88928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141"/>
            <p:cNvSpPr/>
            <p:nvPr/>
          </p:nvSpPr>
          <p:spPr>
            <a:xfrm>
              <a:off x="7929717" y="3857625"/>
              <a:ext cx="115932" cy="115663"/>
            </a:xfrm>
            <a:custGeom>
              <a:avLst/>
              <a:gdLst/>
              <a:ahLst/>
              <a:cxnLst/>
              <a:rect l="0" t="0" r="0" b="0"/>
              <a:pathLst>
                <a:path w="115932" h="115663">
                  <a:moveTo>
                    <a:pt x="62353" y="0"/>
                  </a:moveTo>
                  <a:lnTo>
                    <a:pt x="57613" y="4740"/>
                  </a:lnTo>
                  <a:lnTo>
                    <a:pt x="52639" y="7067"/>
                  </a:lnTo>
                  <a:lnTo>
                    <a:pt x="49925" y="7688"/>
                  </a:lnTo>
                  <a:lnTo>
                    <a:pt x="44261" y="13669"/>
                  </a:lnTo>
                  <a:lnTo>
                    <a:pt x="17698" y="54253"/>
                  </a:lnTo>
                  <a:lnTo>
                    <a:pt x="2490" y="82288"/>
                  </a:lnTo>
                  <a:lnTo>
                    <a:pt x="0" y="102034"/>
                  </a:lnTo>
                  <a:lnTo>
                    <a:pt x="941" y="103741"/>
                  </a:lnTo>
                  <a:lnTo>
                    <a:pt x="2560" y="104879"/>
                  </a:lnTo>
                  <a:lnTo>
                    <a:pt x="9579" y="106481"/>
                  </a:lnTo>
                  <a:lnTo>
                    <a:pt x="20840" y="107023"/>
                  </a:lnTo>
                  <a:lnTo>
                    <a:pt x="26705" y="104451"/>
                  </a:lnTo>
                  <a:lnTo>
                    <a:pt x="56401" y="77344"/>
                  </a:lnTo>
                  <a:lnTo>
                    <a:pt x="59708" y="68771"/>
                  </a:lnTo>
                  <a:lnTo>
                    <a:pt x="62169" y="59338"/>
                  </a:lnTo>
                  <a:lnTo>
                    <a:pt x="70352" y="45076"/>
                  </a:lnTo>
                  <a:lnTo>
                    <a:pt x="71280" y="35756"/>
                  </a:lnTo>
                  <a:lnTo>
                    <a:pt x="71282" y="78219"/>
                  </a:lnTo>
                  <a:lnTo>
                    <a:pt x="72274" y="92409"/>
                  </a:lnTo>
                  <a:lnTo>
                    <a:pt x="78971" y="105018"/>
                  </a:lnTo>
                  <a:lnTo>
                    <a:pt x="84585" y="111263"/>
                  </a:lnTo>
                  <a:lnTo>
                    <a:pt x="89762" y="113942"/>
                  </a:lnTo>
                  <a:lnTo>
                    <a:pt x="101171" y="115662"/>
                  </a:lnTo>
                  <a:lnTo>
                    <a:pt x="107056" y="113252"/>
                  </a:lnTo>
                  <a:lnTo>
                    <a:pt x="115931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142"/>
            <p:cNvSpPr/>
            <p:nvPr/>
          </p:nvSpPr>
          <p:spPr>
            <a:xfrm>
              <a:off x="8108155" y="3777257"/>
              <a:ext cx="17861" cy="205384"/>
            </a:xfrm>
            <a:custGeom>
              <a:avLst/>
              <a:gdLst/>
              <a:ahLst/>
              <a:cxnLst/>
              <a:rect l="0" t="0" r="0" b="0"/>
              <a:pathLst>
                <a:path w="17861" h="205384">
                  <a:moveTo>
                    <a:pt x="0" y="0"/>
                  </a:moveTo>
                  <a:lnTo>
                    <a:pt x="0" y="40126"/>
                  </a:lnTo>
                  <a:lnTo>
                    <a:pt x="0" y="80677"/>
                  </a:lnTo>
                  <a:lnTo>
                    <a:pt x="993" y="100414"/>
                  </a:lnTo>
                  <a:lnTo>
                    <a:pt x="8102" y="142990"/>
                  </a:lnTo>
                  <a:lnTo>
                    <a:pt x="9677" y="162863"/>
                  </a:lnTo>
                  <a:lnTo>
                    <a:pt x="17860" y="2053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143"/>
            <p:cNvSpPr/>
            <p:nvPr/>
          </p:nvSpPr>
          <p:spPr>
            <a:xfrm>
              <a:off x="8082608" y="3893343"/>
              <a:ext cx="88056" cy="26790"/>
            </a:xfrm>
            <a:custGeom>
              <a:avLst/>
              <a:gdLst/>
              <a:ahLst/>
              <a:cxnLst/>
              <a:rect l="0" t="0" r="0" b="0"/>
              <a:pathLst>
                <a:path w="88056" h="26790">
                  <a:moveTo>
                    <a:pt x="7688" y="26789"/>
                  </a:moveTo>
                  <a:lnTo>
                    <a:pt x="0" y="19102"/>
                  </a:lnTo>
                  <a:lnTo>
                    <a:pt x="578" y="18688"/>
                  </a:lnTo>
                  <a:lnTo>
                    <a:pt x="3867" y="18228"/>
                  </a:lnTo>
                  <a:lnTo>
                    <a:pt x="5141" y="17113"/>
                  </a:lnTo>
                  <a:lnTo>
                    <a:pt x="6556" y="13228"/>
                  </a:lnTo>
                  <a:lnTo>
                    <a:pt x="8918" y="11796"/>
                  </a:lnTo>
                  <a:lnTo>
                    <a:pt x="49641" y="1354"/>
                  </a:lnTo>
                  <a:lnTo>
                    <a:pt x="8805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144"/>
            <p:cNvSpPr/>
            <p:nvPr/>
          </p:nvSpPr>
          <p:spPr>
            <a:xfrm>
              <a:off x="7599174" y="4170164"/>
              <a:ext cx="107147" cy="133522"/>
            </a:xfrm>
            <a:custGeom>
              <a:avLst/>
              <a:gdLst/>
              <a:ahLst/>
              <a:cxnLst/>
              <a:rect l="0" t="0" r="0" b="0"/>
              <a:pathLst>
                <a:path w="107147" h="133522">
                  <a:moveTo>
                    <a:pt x="26778" y="53578"/>
                  </a:moveTo>
                  <a:lnTo>
                    <a:pt x="43029" y="37328"/>
                  </a:lnTo>
                  <a:lnTo>
                    <a:pt x="46569" y="36433"/>
                  </a:lnTo>
                  <a:lnTo>
                    <a:pt x="48901" y="36195"/>
                  </a:lnTo>
                  <a:lnTo>
                    <a:pt x="50457" y="35044"/>
                  </a:lnTo>
                  <a:lnTo>
                    <a:pt x="53158" y="28072"/>
                  </a:lnTo>
                  <a:lnTo>
                    <a:pt x="53565" y="10290"/>
                  </a:lnTo>
                  <a:lnTo>
                    <a:pt x="48827" y="4592"/>
                  </a:lnTo>
                  <a:lnTo>
                    <a:pt x="43853" y="2041"/>
                  </a:lnTo>
                  <a:lnTo>
                    <a:pt x="26932" y="80"/>
                  </a:lnTo>
                  <a:lnTo>
                    <a:pt x="4669" y="0"/>
                  </a:lnTo>
                  <a:lnTo>
                    <a:pt x="3110" y="993"/>
                  </a:lnTo>
                  <a:lnTo>
                    <a:pt x="2070" y="2646"/>
                  </a:lnTo>
                  <a:lnTo>
                    <a:pt x="606" y="9713"/>
                  </a:lnTo>
                  <a:lnTo>
                    <a:pt x="0" y="51138"/>
                  </a:lnTo>
                  <a:lnTo>
                    <a:pt x="2640" y="60100"/>
                  </a:lnTo>
                  <a:lnTo>
                    <a:pt x="6128" y="68383"/>
                  </a:lnTo>
                  <a:lnTo>
                    <a:pt x="13551" y="105534"/>
                  </a:lnTo>
                  <a:lnTo>
                    <a:pt x="21316" y="117699"/>
                  </a:lnTo>
                  <a:lnTo>
                    <a:pt x="26997" y="121764"/>
                  </a:lnTo>
                  <a:lnTo>
                    <a:pt x="32829" y="124563"/>
                  </a:lnTo>
                  <a:lnTo>
                    <a:pt x="41690" y="130724"/>
                  </a:lnTo>
                  <a:lnTo>
                    <a:pt x="50600" y="132991"/>
                  </a:lnTo>
                  <a:lnTo>
                    <a:pt x="56549" y="133521"/>
                  </a:lnTo>
                  <a:lnTo>
                    <a:pt x="85483" y="124826"/>
                  </a:lnTo>
                  <a:lnTo>
                    <a:pt x="107146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145"/>
            <p:cNvSpPr/>
            <p:nvPr/>
          </p:nvSpPr>
          <p:spPr>
            <a:xfrm>
              <a:off x="7777757" y="4063007"/>
              <a:ext cx="8931" cy="214314"/>
            </a:xfrm>
            <a:custGeom>
              <a:avLst/>
              <a:gdLst/>
              <a:ahLst/>
              <a:cxnLst/>
              <a:rect l="0" t="0" r="0" b="0"/>
              <a:pathLst>
                <a:path w="8931" h="214314">
                  <a:moveTo>
                    <a:pt x="8930" y="0"/>
                  </a:moveTo>
                  <a:lnTo>
                    <a:pt x="1242" y="0"/>
                  </a:lnTo>
                  <a:lnTo>
                    <a:pt x="828" y="993"/>
                  </a:lnTo>
                  <a:lnTo>
                    <a:pt x="10" y="42241"/>
                  </a:lnTo>
                  <a:lnTo>
                    <a:pt x="1" y="82181"/>
                  </a:lnTo>
                  <a:lnTo>
                    <a:pt x="0" y="126417"/>
                  </a:lnTo>
                  <a:lnTo>
                    <a:pt x="7689" y="166289"/>
                  </a:lnTo>
                  <a:lnTo>
                    <a:pt x="8908" y="209989"/>
                  </a:lnTo>
                  <a:lnTo>
                    <a:pt x="8930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1" name="SMARTInkShape-146"/>
            <p:cNvSpPr/>
            <p:nvPr/>
          </p:nvSpPr>
          <p:spPr>
            <a:xfrm>
              <a:off x="7743280" y="4205882"/>
              <a:ext cx="88056" cy="1"/>
            </a:xfrm>
            <a:custGeom>
              <a:avLst/>
              <a:gdLst/>
              <a:ahLst/>
              <a:cxnLst/>
              <a:rect l="0" t="0" r="0" b="0"/>
              <a:pathLst>
                <a:path w="88056" h="1">
                  <a:moveTo>
                    <a:pt x="7688" y="0"/>
                  </a:moveTo>
                  <a:lnTo>
                    <a:pt x="0" y="0"/>
                  </a:lnTo>
                  <a:lnTo>
                    <a:pt x="42232" y="0"/>
                  </a:lnTo>
                  <a:lnTo>
                    <a:pt x="8805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2" name="SMARTInkShape-147"/>
            <p:cNvSpPr/>
            <p:nvPr/>
          </p:nvSpPr>
          <p:spPr>
            <a:xfrm>
              <a:off x="7233046" y="4420195"/>
              <a:ext cx="8931" cy="187524"/>
            </a:xfrm>
            <a:custGeom>
              <a:avLst/>
              <a:gdLst/>
              <a:ahLst/>
              <a:cxnLst/>
              <a:rect l="0" t="0" r="0" b="0"/>
              <a:pathLst>
                <a:path w="8931" h="187524">
                  <a:moveTo>
                    <a:pt x="0" y="0"/>
                  </a:moveTo>
                  <a:lnTo>
                    <a:pt x="0" y="43213"/>
                  </a:lnTo>
                  <a:lnTo>
                    <a:pt x="2646" y="81354"/>
                  </a:lnTo>
                  <a:lnTo>
                    <a:pt x="8102" y="125146"/>
                  </a:lnTo>
                  <a:lnTo>
                    <a:pt x="8821" y="169681"/>
                  </a:lnTo>
                  <a:lnTo>
                    <a:pt x="8930" y="1875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148"/>
            <p:cNvSpPr/>
            <p:nvPr/>
          </p:nvSpPr>
          <p:spPr>
            <a:xfrm>
              <a:off x="7281756" y="4527387"/>
              <a:ext cx="129885" cy="115774"/>
            </a:xfrm>
            <a:custGeom>
              <a:avLst/>
              <a:gdLst/>
              <a:ahLst/>
              <a:cxnLst/>
              <a:rect l="0" t="0" r="0" b="0"/>
              <a:pathLst>
                <a:path w="129885" h="115774">
                  <a:moveTo>
                    <a:pt x="67376" y="17824"/>
                  </a:moveTo>
                  <a:lnTo>
                    <a:pt x="67376" y="10136"/>
                  </a:lnTo>
                  <a:lnTo>
                    <a:pt x="59688" y="1314"/>
                  </a:lnTo>
                  <a:lnTo>
                    <a:pt x="54075" y="364"/>
                  </a:lnTo>
                  <a:lnTo>
                    <a:pt x="37488" y="0"/>
                  </a:lnTo>
                  <a:lnTo>
                    <a:pt x="31603" y="2625"/>
                  </a:lnTo>
                  <a:lnTo>
                    <a:pt x="19742" y="12396"/>
                  </a:lnTo>
                  <a:lnTo>
                    <a:pt x="16440" y="18058"/>
                  </a:lnTo>
                  <a:lnTo>
                    <a:pt x="6263" y="58790"/>
                  </a:lnTo>
                  <a:lnTo>
                    <a:pt x="0" y="82177"/>
                  </a:lnTo>
                  <a:lnTo>
                    <a:pt x="5302" y="108928"/>
                  </a:lnTo>
                  <a:lnTo>
                    <a:pt x="7143" y="111302"/>
                  </a:lnTo>
                  <a:lnTo>
                    <a:pt x="11832" y="113940"/>
                  </a:lnTo>
                  <a:lnTo>
                    <a:pt x="21097" y="115773"/>
                  </a:lnTo>
                  <a:lnTo>
                    <a:pt x="32227" y="108946"/>
                  </a:lnTo>
                  <a:lnTo>
                    <a:pt x="35014" y="108338"/>
                  </a:lnTo>
                  <a:lnTo>
                    <a:pt x="40756" y="102370"/>
                  </a:lnTo>
                  <a:lnTo>
                    <a:pt x="45624" y="94095"/>
                  </a:lnTo>
                  <a:lnTo>
                    <a:pt x="49355" y="83858"/>
                  </a:lnTo>
                  <a:lnTo>
                    <a:pt x="63655" y="59361"/>
                  </a:lnTo>
                  <a:lnTo>
                    <a:pt x="66642" y="45174"/>
                  </a:lnTo>
                  <a:lnTo>
                    <a:pt x="66887" y="42010"/>
                  </a:lnTo>
                  <a:lnTo>
                    <a:pt x="69805" y="35850"/>
                  </a:lnTo>
                  <a:lnTo>
                    <a:pt x="73417" y="29804"/>
                  </a:lnTo>
                  <a:lnTo>
                    <a:pt x="76272" y="17979"/>
                  </a:lnTo>
                  <a:lnTo>
                    <a:pt x="76296" y="22610"/>
                  </a:lnTo>
                  <a:lnTo>
                    <a:pt x="77292" y="23991"/>
                  </a:lnTo>
                  <a:lnTo>
                    <a:pt x="81043" y="25526"/>
                  </a:lnTo>
                  <a:lnTo>
                    <a:pt x="82441" y="27919"/>
                  </a:lnTo>
                  <a:lnTo>
                    <a:pt x="85400" y="39776"/>
                  </a:lnTo>
                  <a:lnTo>
                    <a:pt x="94785" y="53175"/>
                  </a:lnTo>
                  <a:lnTo>
                    <a:pt x="106195" y="70116"/>
                  </a:lnTo>
                  <a:lnTo>
                    <a:pt x="111866" y="84451"/>
                  </a:lnTo>
                  <a:lnTo>
                    <a:pt x="113903" y="86054"/>
                  </a:lnTo>
                  <a:lnTo>
                    <a:pt x="119562" y="88628"/>
                  </a:lnTo>
                  <a:lnTo>
                    <a:pt x="129884" y="892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149"/>
            <p:cNvSpPr/>
            <p:nvPr/>
          </p:nvSpPr>
          <p:spPr>
            <a:xfrm>
              <a:off x="7536655" y="4518421"/>
              <a:ext cx="89298" cy="107110"/>
            </a:xfrm>
            <a:custGeom>
              <a:avLst/>
              <a:gdLst/>
              <a:ahLst/>
              <a:cxnLst/>
              <a:rect l="0" t="0" r="0" b="0"/>
              <a:pathLst>
                <a:path w="89298" h="107110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7" y="7068"/>
                  </a:lnTo>
                  <a:lnTo>
                    <a:pt x="4741" y="7689"/>
                  </a:lnTo>
                  <a:lnTo>
                    <a:pt x="6137" y="9095"/>
                  </a:lnTo>
                  <a:lnTo>
                    <a:pt x="7689" y="13303"/>
                  </a:lnTo>
                  <a:lnTo>
                    <a:pt x="11414" y="29619"/>
                  </a:lnTo>
                  <a:lnTo>
                    <a:pt x="32840" y="73533"/>
                  </a:lnTo>
                  <a:lnTo>
                    <a:pt x="40709" y="85177"/>
                  </a:lnTo>
                  <a:lnTo>
                    <a:pt x="46516" y="98001"/>
                  </a:lnTo>
                  <a:lnTo>
                    <a:pt x="52183" y="105348"/>
                  </a:lnTo>
                  <a:lnTo>
                    <a:pt x="55604" y="106353"/>
                  </a:lnTo>
                  <a:lnTo>
                    <a:pt x="66844" y="107109"/>
                  </a:lnTo>
                  <a:lnTo>
                    <a:pt x="68376" y="106134"/>
                  </a:lnTo>
                  <a:lnTo>
                    <a:pt x="69396" y="104490"/>
                  </a:lnTo>
                  <a:lnTo>
                    <a:pt x="70833" y="97437"/>
                  </a:lnTo>
                  <a:lnTo>
                    <a:pt x="71035" y="94724"/>
                  </a:lnTo>
                  <a:lnTo>
                    <a:pt x="73904" y="89063"/>
                  </a:lnTo>
                  <a:lnTo>
                    <a:pt x="76059" y="86165"/>
                  </a:lnTo>
                  <a:lnTo>
                    <a:pt x="78453" y="77652"/>
                  </a:lnTo>
                  <a:lnTo>
                    <a:pt x="81108" y="57374"/>
                  </a:lnTo>
                  <a:lnTo>
                    <a:pt x="87386" y="44811"/>
                  </a:lnTo>
                  <a:lnTo>
                    <a:pt x="89297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150"/>
            <p:cNvSpPr/>
            <p:nvPr/>
          </p:nvSpPr>
          <p:spPr>
            <a:xfrm>
              <a:off x="7697804" y="4465267"/>
              <a:ext cx="71024" cy="115616"/>
            </a:xfrm>
            <a:custGeom>
              <a:avLst/>
              <a:gdLst/>
              <a:ahLst/>
              <a:cxnLst/>
              <a:rect l="0" t="0" r="0" b="0"/>
              <a:pathLst>
                <a:path w="71024" h="115616">
                  <a:moveTo>
                    <a:pt x="8516" y="71014"/>
                  </a:moveTo>
                  <a:lnTo>
                    <a:pt x="13256" y="71014"/>
                  </a:lnTo>
                  <a:lnTo>
                    <a:pt x="14652" y="70022"/>
                  </a:lnTo>
                  <a:lnTo>
                    <a:pt x="15583" y="68368"/>
                  </a:lnTo>
                  <a:lnTo>
                    <a:pt x="16204" y="66273"/>
                  </a:lnTo>
                  <a:lnTo>
                    <a:pt x="17610" y="64877"/>
                  </a:lnTo>
                  <a:lnTo>
                    <a:pt x="21819" y="63326"/>
                  </a:lnTo>
                  <a:lnTo>
                    <a:pt x="23337" y="61920"/>
                  </a:lnTo>
                  <a:lnTo>
                    <a:pt x="33265" y="44041"/>
                  </a:lnTo>
                  <a:lnTo>
                    <a:pt x="44224" y="0"/>
                  </a:lnTo>
                  <a:lnTo>
                    <a:pt x="39490" y="4442"/>
                  </a:lnTo>
                  <a:lnTo>
                    <a:pt x="14424" y="42693"/>
                  </a:lnTo>
                  <a:lnTo>
                    <a:pt x="1679" y="86284"/>
                  </a:lnTo>
                  <a:lnTo>
                    <a:pt x="0" y="100269"/>
                  </a:lnTo>
                  <a:lnTo>
                    <a:pt x="1846" y="103415"/>
                  </a:lnTo>
                  <a:lnTo>
                    <a:pt x="15000" y="113853"/>
                  </a:lnTo>
                  <a:lnTo>
                    <a:pt x="21461" y="115127"/>
                  </a:lnTo>
                  <a:lnTo>
                    <a:pt x="41321" y="115615"/>
                  </a:lnTo>
                  <a:lnTo>
                    <a:pt x="45585" y="112996"/>
                  </a:lnTo>
                  <a:lnTo>
                    <a:pt x="50788" y="109516"/>
                  </a:lnTo>
                  <a:lnTo>
                    <a:pt x="59295" y="106566"/>
                  </a:lnTo>
                  <a:lnTo>
                    <a:pt x="71023" y="978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151"/>
            <p:cNvSpPr/>
            <p:nvPr/>
          </p:nvSpPr>
          <p:spPr>
            <a:xfrm>
              <a:off x="7813508" y="4500562"/>
              <a:ext cx="89266" cy="89298"/>
            </a:xfrm>
            <a:custGeom>
              <a:avLst/>
              <a:gdLst/>
              <a:ahLst/>
              <a:cxnLst/>
              <a:rect l="0" t="0" r="0" b="0"/>
              <a:pathLst>
                <a:path w="89266" h="89298">
                  <a:moveTo>
                    <a:pt x="8897" y="0"/>
                  </a:moveTo>
                  <a:lnTo>
                    <a:pt x="8897" y="4741"/>
                  </a:lnTo>
                  <a:lnTo>
                    <a:pt x="6253" y="9713"/>
                  </a:lnTo>
                  <a:lnTo>
                    <a:pt x="4158" y="12429"/>
                  </a:lnTo>
                  <a:lnTo>
                    <a:pt x="3754" y="15232"/>
                  </a:lnTo>
                  <a:lnTo>
                    <a:pt x="5950" y="20991"/>
                  </a:lnTo>
                  <a:lnTo>
                    <a:pt x="5940" y="23916"/>
                  </a:lnTo>
                  <a:lnTo>
                    <a:pt x="3284" y="29811"/>
                  </a:lnTo>
                  <a:lnTo>
                    <a:pt x="3170" y="33765"/>
                  </a:lnTo>
                  <a:lnTo>
                    <a:pt x="8815" y="74306"/>
                  </a:lnTo>
                  <a:lnTo>
                    <a:pt x="7850" y="76326"/>
                  </a:lnTo>
                  <a:lnTo>
                    <a:pt x="6215" y="77673"/>
                  </a:lnTo>
                  <a:lnTo>
                    <a:pt x="334" y="80210"/>
                  </a:lnTo>
                  <a:lnTo>
                    <a:pt x="0" y="63184"/>
                  </a:lnTo>
                  <a:lnTo>
                    <a:pt x="2628" y="55202"/>
                  </a:lnTo>
                  <a:lnTo>
                    <a:pt x="4719" y="51684"/>
                  </a:lnTo>
                  <a:lnTo>
                    <a:pt x="10993" y="28794"/>
                  </a:lnTo>
                  <a:lnTo>
                    <a:pt x="29857" y="6071"/>
                  </a:lnTo>
                  <a:lnTo>
                    <a:pt x="35742" y="2698"/>
                  </a:lnTo>
                  <a:lnTo>
                    <a:pt x="47604" y="533"/>
                  </a:lnTo>
                  <a:lnTo>
                    <a:pt x="56526" y="158"/>
                  </a:lnTo>
                  <a:lnTo>
                    <a:pt x="62477" y="2716"/>
                  </a:lnTo>
                  <a:lnTo>
                    <a:pt x="65454" y="4787"/>
                  </a:lnTo>
                  <a:lnTo>
                    <a:pt x="68760" y="9735"/>
                  </a:lnTo>
                  <a:lnTo>
                    <a:pt x="78186" y="30056"/>
                  </a:lnTo>
                  <a:lnTo>
                    <a:pt x="85542" y="41868"/>
                  </a:lnTo>
                  <a:lnTo>
                    <a:pt x="89047" y="70839"/>
                  </a:lnTo>
                  <a:lnTo>
                    <a:pt x="89265" y="89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152"/>
            <p:cNvSpPr/>
            <p:nvPr/>
          </p:nvSpPr>
          <p:spPr>
            <a:xfrm>
              <a:off x="7983140" y="4366617"/>
              <a:ext cx="26790" cy="241102"/>
            </a:xfrm>
            <a:custGeom>
              <a:avLst/>
              <a:gdLst/>
              <a:ahLst/>
              <a:cxnLst/>
              <a:rect l="0" t="0" r="0" b="0"/>
              <a:pathLst>
                <a:path w="26790" h="241102">
                  <a:moveTo>
                    <a:pt x="0" y="0"/>
                  </a:moveTo>
                  <a:lnTo>
                    <a:pt x="0" y="23939"/>
                  </a:lnTo>
                  <a:lnTo>
                    <a:pt x="7068" y="48487"/>
                  </a:lnTo>
                  <a:lnTo>
                    <a:pt x="9677" y="89802"/>
                  </a:lnTo>
                  <a:lnTo>
                    <a:pt x="16586" y="134012"/>
                  </a:lnTo>
                  <a:lnTo>
                    <a:pt x="17692" y="175957"/>
                  </a:lnTo>
                  <a:lnTo>
                    <a:pt x="18778" y="189328"/>
                  </a:lnTo>
                  <a:lnTo>
                    <a:pt x="26542" y="228816"/>
                  </a:lnTo>
                  <a:lnTo>
                    <a:pt x="26789" y="24110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153"/>
            <p:cNvSpPr/>
            <p:nvPr/>
          </p:nvSpPr>
          <p:spPr>
            <a:xfrm>
              <a:off x="7947454" y="4456034"/>
              <a:ext cx="232140" cy="142607"/>
            </a:xfrm>
            <a:custGeom>
              <a:avLst/>
              <a:gdLst/>
              <a:ahLst/>
              <a:cxnLst/>
              <a:rect l="0" t="0" r="0" b="0"/>
              <a:pathLst>
                <a:path w="232140" h="142607">
                  <a:moveTo>
                    <a:pt x="8897" y="62387"/>
                  </a:moveTo>
                  <a:lnTo>
                    <a:pt x="0" y="62387"/>
                  </a:lnTo>
                  <a:lnTo>
                    <a:pt x="4718" y="67128"/>
                  </a:lnTo>
                  <a:lnTo>
                    <a:pt x="9685" y="69455"/>
                  </a:lnTo>
                  <a:lnTo>
                    <a:pt x="51690" y="71303"/>
                  </a:lnTo>
                  <a:lnTo>
                    <a:pt x="75313" y="70323"/>
                  </a:lnTo>
                  <a:lnTo>
                    <a:pt x="116108" y="60293"/>
                  </a:lnTo>
                  <a:lnTo>
                    <a:pt x="131283" y="52838"/>
                  </a:lnTo>
                  <a:lnTo>
                    <a:pt x="135136" y="50068"/>
                  </a:lnTo>
                  <a:lnTo>
                    <a:pt x="144709" y="46990"/>
                  </a:lnTo>
                  <a:lnTo>
                    <a:pt x="154586" y="44630"/>
                  </a:lnTo>
                  <a:lnTo>
                    <a:pt x="194253" y="19470"/>
                  </a:lnTo>
                  <a:lnTo>
                    <a:pt x="195457" y="15862"/>
                  </a:lnTo>
                  <a:lnTo>
                    <a:pt x="196230" y="10203"/>
                  </a:lnTo>
                  <a:lnTo>
                    <a:pt x="188715" y="1243"/>
                  </a:lnTo>
                  <a:lnTo>
                    <a:pt x="185389" y="486"/>
                  </a:lnTo>
                  <a:lnTo>
                    <a:pt x="170430" y="0"/>
                  </a:lnTo>
                  <a:lnTo>
                    <a:pt x="167187" y="952"/>
                  </a:lnTo>
                  <a:lnTo>
                    <a:pt x="165025" y="2579"/>
                  </a:lnTo>
                  <a:lnTo>
                    <a:pt x="163584" y="4656"/>
                  </a:lnTo>
                  <a:lnTo>
                    <a:pt x="144299" y="20623"/>
                  </a:lnTo>
                  <a:lnTo>
                    <a:pt x="117351" y="59580"/>
                  </a:lnTo>
                  <a:lnTo>
                    <a:pt x="111669" y="74039"/>
                  </a:lnTo>
                  <a:lnTo>
                    <a:pt x="107390" y="113867"/>
                  </a:lnTo>
                  <a:lnTo>
                    <a:pt x="108293" y="117543"/>
                  </a:lnTo>
                  <a:lnTo>
                    <a:pt x="109888" y="119994"/>
                  </a:lnTo>
                  <a:lnTo>
                    <a:pt x="135810" y="137038"/>
                  </a:lnTo>
                  <a:lnTo>
                    <a:pt x="145009" y="140214"/>
                  </a:lnTo>
                  <a:lnTo>
                    <a:pt x="184641" y="142606"/>
                  </a:lnTo>
                  <a:lnTo>
                    <a:pt x="232139" y="1338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2260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3003</TotalTime>
  <Words>466</Words>
  <Application>Microsoft Office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Verdana</vt:lpstr>
      <vt:lpstr>Wingdings 2</vt:lpstr>
      <vt:lpstr>Aspect</vt:lpstr>
      <vt:lpstr>Chapitre 2:  Les Économies au cours de l’histoire</vt:lpstr>
      <vt:lpstr>Le mode de vie au passé:  Section 1</vt:lpstr>
      <vt:lpstr>PowerPoint Presentation</vt:lpstr>
      <vt:lpstr>Des Autochtones</vt:lpstr>
      <vt:lpstr>PowerPoint Presentation</vt:lpstr>
      <vt:lpstr>PowerPoint Presentation</vt:lpstr>
      <vt:lpstr>Les Européens</vt:lpstr>
      <vt:lpstr>PowerPoint Presentation</vt:lpstr>
      <vt:lpstr> </vt:lpstr>
      <vt:lpstr>Les Conséquences du contact: Section 2</vt:lpstr>
      <vt:lpstr>Mais, pourquoi quitter d’Europe?</vt:lpstr>
      <vt:lpstr>Des Traités</vt:lpstr>
      <vt:lpstr>Raisons pour signer des traités</vt:lpstr>
      <vt:lpstr>PowerPoint Presentation</vt:lpstr>
      <vt:lpstr>Les Conséquences du Contact</vt:lpstr>
      <vt:lpstr>PowerPoint Presentation</vt:lpstr>
      <vt:lpstr>La pire conséquence: Les Béothuks</vt:lpstr>
    </vt:vector>
  </TitlesOfParts>
  <Company>ESDNL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2:  Les Économies au cours de l’histoire</dc:title>
  <dc:creator>ncollins</dc:creator>
  <cp:lastModifiedBy>Nicole Collins</cp:lastModifiedBy>
  <cp:revision>43</cp:revision>
  <cp:lastPrinted>2017-12-11T14:28:20Z</cp:lastPrinted>
  <dcterms:created xsi:type="dcterms:W3CDTF">2016-06-22T15:42:25Z</dcterms:created>
  <dcterms:modified xsi:type="dcterms:W3CDTF">2017-12-19T18:56:23Z</dcterms:modified>
</cp:coreProperties>
</file>