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9" r:id="rId10"/>
    <p:sldId id="266" r:id="rId11"/>
    <p:sldId id="271" r:id="rId12"/>
    <p:sldId id="272" r:id="rId13"/>
    <p:sldId id="270" r:id="rId14"/>
    <p:sldId id="265" r:id="rId15"/>
    <p:sldId id="267" r:id="rId16"/>
    <p:sldId id="273" r:id="rId17"/>
    <p:sldId id="268" r:id="rId18"/>
    <p:sldId id="263" r:id="rId19"/>
    <p:sldId id="274" r:id="rId20"/>
    <p:sldId id="264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6885E19-952F-44EB-8C10-C7D6FD06BCC9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5AB2A84-FA2E-41A6-B2F3-AFF236217F2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101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4B51B6F-2AF7-4019-AF61-AA713F38701B}" type="datetimeFigureOut">
              <a:rPr lang="en-CA" smtClean="0"/>
              <a:pPr/>
              <a:t>23/04/2018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CD7FDCA-3C44-4A1E-A512-02ECE68CF8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Qr9zpCWe5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TtCtIg7kj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0BZWLn6w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imr0T5U3Y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duotone>
              <a:schemeClr val="bg2">
                <a:shade val="30000"/>
                <a:satMod val="120000"/>
              </a:schemeClr>
              <a:schemeClr val="bg2">
                <a:tint val="70000"/>
                <a:satMod val="250000"/>
              </a:schemeClr>
            </a:duotone>
            <a:lum/>
          </a:blip>
          <a:srcRect/>
          <a:tile tx="0" ty="0" sx="50000" sy="5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Chapitre 5: La Vie en Amérique du Nord Britannique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La vie en Amérique du Nord Britannique  au 19</a:t>
            </a:r>
            <a:r>
              <a:rPr lang="fr-CA" baseline="30000" dirty="0" smtClean="0"/>
              <a:t>e</a:t>
            </a:r>
            <a:r>
              <a:rPr lang="fr-CA" dirty="0" smtClean="0"/>
              <a:t> siècle</a:t>
            </a:r>
            <a:endParaRPr lang="fr-CA" dirty="0"/>
          </a:p>
        </p:txBody>
      </p:sp>
      <p:sp>
        <p:nvSpPr>
          <p:cNvPr id="24578" name="AutoShape 2" descr="Image result for british north america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AutoShape 4" descr="Image result for british north america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2" name="AutoShape 6" descr="Image result for british north america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4" name="AutoShape 8" descr="Image result for british north america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6" name="AutoShape 10" descr="data:image/jpeg;base64,/9j/4AAQSkZJRgABAQAAAQABAAD/2wCEAAkGBxMTEhUTExIWFhUXGRgaGRgYGCAZIBsaFxgdGBcfIBoaHigiGRolHh0XIjEhJSkrLi4uHR8zODMtNygtLisBCgoKDg0OGxAQGismICUtLy0tLSstLS0tLS0tLS0tLS0tLS0tLS0tLy0tLS0tLS0tLS0tLS0tLS0tLS0tLS0tLf/AABEIALgBEgMBIgACEQEDEQH/xAAbAAACAgMBAAAAAAAAAAAAAAAEBQMGAAECB//EAEQQAAEDAgMEBwUFBQcEAwAAAAECAxEAIQQSMQVBUWEGEyJxgZGhMrHB0fAUQlJi4RUjM5LxB0NTcoKi0haywuJzk6P/xAAaAQADAQEBAQAAAAAAAAAAAAABAgMABAUG/8QALREAAgIBAwQBAgUFAQAAAAAAAAECEQMSITEEE0FRImGRBRQygaFCUtHw8SP/2gAMAwEAAhEDEQA/AH2zHrR3VJi88dnWgNkKlM0a+6a7Z43yjox5FW4hxKDmOb0qJwG8HSpsQDP1vqBTSu19ca6IpUQk99iLqiRw7hWkMwfo1OoKmeNTpTIBAPdVEkTbIUo1rtAM2tXQTytUyWppqAQJB3z9fRrRRO+1GLwSh7QI77a0S3gEmO2IMA2mDHKs2ZIVhMVIt0mB+tO3tjthMh9AO9JCtRrukHW1Qt7MSsQlaQYm6on09KGpNWGmKUxF6xWLCC1nVDanWkqUQOykrBNyDAgetWFHRqASt1Hck39RcDlVc27kbQcqiSClQVEIsoR+LONNJHO1cXUdRBRaT3L48UpM76xQmSOBta3DcakRhEqMFUWmNL+VPW+jS1ZTPtAEG0ab+dY90ZfFw3I8Pdf0muiOZUtyUoOxP+zMpBF78ZFu6psc8lZnKlHHKIJ8af4PZeJbCgkWiYyzNveK22y/7Ib7R1KkgCJ3wn31Nyt22UitqEbDjaQRkUoa3cPuAFRhccuU/rVjbeeScrmEbXG4JA9QD7hRra0ZQVYJExuSNB4TFI9v+mtv/giwG1UtwCiRHATrRA21CiQ0CDGtvG1Mn8PhFQXGiySdRbukR8K22xgtJSrvURU5RjzTHWSfFile21zbsidB2vfrXWJ2qlSI7YXzAE/yxFMlbKwqjMlI/KqeW9JNQnYmFV7OIPp8hNZRx+mv2NryALG1ED2m0yN5JOmmoJpxgcW0pOZK28x1Ga4/mg+lLf2GgXD2nFPyOtRv7DJvnBHGtKGKXkeM8q2ocKxbVsy033Eg27pqJ7aCJAQpsjvj0A7qQ/sntR1gFdK2Tey0q8Y+dL2Ma/qD3Ml/pHxaJBO/lJBG69QspMEhMjeqOHOlSMC6JhQ03Kn5WmiWw6gQVAiN48Kl+Xr9JePUviSJzhUkmxrMhFrkeda6vrAJUEnjdMnvHlRI2epVkrQSPzE7rcJNjupew/LKPqq4QNkAnUd36UI4O17IPhfzpurY7ov2VedcOYBfAcoNDttPZ2GPUKXOwClq2vrWVKrCOT/BV5p+VZVO1L/WN34+/wCCr7HJAimOIRGvurnZLNrcBRuKEC9d2R70eXiW1iF9kSTM0NmvTFWHnWfA0MnCXPKnjJXQs4urBSNNTXWaN1qObwxIsKkcw8WInf58OVU2I2CNAm49alDZtuNTtpjdRScItSSsJCgIBBVl100BIFtY4UuTJHHHVLgMYuTpAETrvqZpZGhj199GtYVwKBJbSLQAhDiYmIkjMo9xk+tQ7W2wllN8PhyskhIDeW/E9ozHCOVcC/FMfpnXDock2ox5ZE/iN6l62Em5PADeTyFGJwKhMiTuEkepFvGlHRAKfxC33IPVpkGAAFKkCALAROnGreQVCbBAEzMDzrizfiOXJ8YbL+Ttn0GPDLTJ21z6sRJYhJKzNv4Y+8SYAsYI3WBm96B2iklCXSASsshIOiGutSBp95xUED8CBwNF9JNsM9SpDTiFuq7IS2qYBP7wnL7KckpGl1Ukxm3EupS2lBu6yorJAuHEpnKJgRCQJsAK5nd/LdlO1Nxcor4osjO13wT+8V9d+6iU7ffT/eW5gH30tCd/D64V2AFcxX0kcUWuDw5SdjZPSDEayk8so+F6K/byikzlzcpHPUmq8qSRYi3u8KnC7XsRReCD8A1yQyXtpwpue4gg/rUQ2m7+Oe8D5UvIJvpWwY40ezBeDd2QY5tBxVifr50IvMbGD4D5VKygE3gT+I6UzawjMQXwlROoAI8789Y3Ur0w8B1ykuRIBG6+4/0rFHNuv5++mO0GEIUEh3PO8CY770EpcEiKdVJWhbo2CLApI5gj410lKfxEeAk90VKy6I3eIPyqVpIWYB7yBYeG+lcR1KgJxIi318qiKCCCADxEmn6NmNkx14nfmTl7yJN67HR5R9lYI3Ki1S141yU1SF2Fx6RbqZPJXxIqdW0SLHDrA75+EetMWti5U3EnSysvjcX86mWwjeHANNBHpfyrmnkxXsVhOXkWpxyToIP5jpXLr33sumsfrFEY8JSYDYIHFJ1jcqgUYoJtktwBj/xrdqb3gV78OJMib22QMqE2G4Ed+41K1tgrgKSbcz40DjFIUbNhMb7E+cCoGyUm1vD3xVVh2utyffV8jdW3EfgnnWUsyK/EmtUvZ+g3eXs3sNFuRpniMPJgHdx9J3mhtkMmAJMfKmTzNssiOfl4Vp82NCOxXnUGYGusATz8Ka4bZvWpunLFxuBBAtzuCZrSmRJAkHiL03wrig2B90Aa62+hRnl0x2J9u27AcJshsEBRJve/y+dEbQwKVWEBKdwsQd/hFdLxA4RfuF6wpUSCkgiSLnhrSqUrtszUaqivqwsqgD5mi2v3CsqkysiQAZCRY9oc+dFbV6tttxKVobcKYSQCYJFiQNBvniBVPOw8UplUPkgH2CtQBvfX48K5Or6rUtCOjpOlg/lOVfcbbb6QhlMpCFrVIACgYA/EU3/02qmbS2qt9QUsIECBlBFvEmSacsdF8pCFwpcwpKTYHeJ5caX9IsO20eqQkBQOZUXspKcozHd7RjurzJW+T3Ol7MZpQ3fsX4fHONJUEOqQFRmyqyzGmkHjWsK4HioHNmSkqTMuKWQR2RyIm45U+6JlpIW64UpMEZlxlCRBJk6fXi6wXSvBSlPXQLJCurWEEn2RmyACdw91ZJ1aRPq+pUJ6Vt7+pUNl7NWcyFtOocUOylSYFiInMLkye1IuL8KMxOyHGsq1qTZ1pJCf/kG8ADUc6vbj4SMxX2RMCJkfXKqz0lxoWhOVOUdcz3n94BoBb4xRjbmmc/5ifacFwxr9mOotc7/hTLC7KBBUpaRGsxv8b1ClCFElalW1sJ176Jwz7KTCGcwj759Y0jl6ivptUqqJ840rBlsIBIzzG+DfwNQowpUqEoUruHy0FWFvHoSggMibxACO/SY86FGMciNBwAj1FBTm/H3NSCdmdHki7oHJM+81LicNhAQCUiNwIHmdSeRpS4Fq3k95NbbQtJsYPEVPRJu3I2yDcYMMREFAn2g0o5u5ZGXxmk+I6vRsK1+8Rp3CiMQ0VXWVE8Zn31yjD/paq41pXIr38GM4JMZpITY9oceB0qJ7CJk8OIPzPuosMzMVgw48e6n1P2ZIBQR7OU+cetdMNibzY2+t9FfZxrExUrbV4jXS/wBcq3cDpNluD7RP1w3itPY1YGVKzHACLe+Na6cwypBvyEAz41pRgDWe6pNpjpM7wO1FpEHtRxVHcBIvTFrHFckJCTbWIPiKSKbkmU+e6uG0KBiY+rVDL00Moyk0OBh3VAnriCbRJI8LwKCXsRROovUXVK4zxMx6V2l7LxHiQPIUYwyR4kvsjbPwQ4jYpT7SrfGoWm1JMWIEUap0qEE23GfnULjkHX5U61PZsZqPhG1KTP8ADH8orK76te7L5n/jWU+k1kOzFDLbj5jd40cEAxO+wqPZ2HSUDXNvO7uij+qE69oeFcs5nXDYBXh4IUB33j1qRLyRHrRy2AUkUmewxSQcwO+31ep8rczlvsNl4gEQYi9zoaSbR2yGYAOm/dYkQJ1JogKMWVF5mNflXASiZ6tvNftZBN+cUZYpNfFiKcU90D4HCuYiXnEpQgnNJSLRvKle0eH3RwtFSF0rPV4cF0p3/cTOpUvQxqAJJPCpMyjcqMdwItu0rC8odhCso4C3wt4Ukei+or6gTYx8tqU0JCp7SiIm94H4de+ap23E5sS5b8I8m0g+416SphG8TG6AffSXaTuAw7qeuDSVuyQpSJFiBKjBCdwkxpyqOXoZJ7PY7ej/ABCGJtyj4PL9s4jOE4dJkJWSqDv3CN+W5744VZ9ibXCEoaOVScyozQAnMnsiNIJgG2hqHpg1hvtZWy+226oJzALCkOIUnJ91MIXAGpMi9iarO0ME/wBY1LLgSpUILYKgtVvYUBBVpYUksPERfzKlKWWXL8fQ9ibwS8kJgAwRmMwD3SdKrXSHDrSpLRWmSUu20AQ5qqTJMiBa1W1nDqbwqVvuklttOc2TmUlFySrSTxOpqkbR67EYgYlLRDQaQlBTKkwVHVUAe0rdwHGmz9NDHG4v5C9LmeSemS+JfMKG3Apba0rgkKyqConjBse+pxh0TcXjdw+NUzooWkOMltakK7AUFEhCuskFImwlRkR97Lxr0QMiNPjXb0/U9yNs5Oq6ftTr3uBtNJPs++pVYbTdx50S3h1ax9b6IaTxFVlkOdIBYw/G9aXhjqAKZhA4GK6+zDcfhU+7QyihQpuNeFb6pMagcoiaZKYBMXrheE48omm7ptIrSEiBmg+HhUqcMZkHytRqGUjjPOK6LY10J4fUGs8wygRsMpPznhzFSHCTIJuOVQuOcCYHD4zUn2hQ3m/KpOT8DaTbmHAEKM8J/pQ4bUD2QBxi/oaLGImxm/LSh8KMzaCSTKQfS/dSuT4Yyj7IXmFqsRIPICO6KGewikp9g9w/U0zSmN5tOt65KuFj3fV6CzygHRYmZbUg8Bvk5vK5miV4dJuDI3g/VxR1ib+YqJaANNRRXU29w9vwDDCpvmHl+nuovqWlQkpHx51DkcOivC3uNcDrTBVqNYtPDS+k1Ru97DprYKGDb3KrKG/aLv8AhnzrKf5+/wCQaSLZ5IAB076MW5FIdmOnTNbmaOXiIkmpZIl4UxqtsLABNjwMUtxODUkTmETH1zoH9odrWKZuKK0CYP176WOpCuO+zFhUTYb6Lw2HkX4/Vq4bWBJIAHGu2doJOnlfw3VW5eETcY+SZWDUkaT3VE5gzFx42+dFM4sbwRv1mfrhXOJfKkKiUmCEqKZCSRCTB9qDBjlW7k0LoiVvb23G8IkKXmKlGENpjMuJMgHRIAMqNhVAxjZxOIcU8tRcCATlNkBUltCeISASSdSd1V5a3FOu/aHFLeAWkqKs/anIoT+EZl2HDSnTQjEOgoKgtpEkG4ABTmHG1/Oknk18kVGuBW/s89S09KYdCrFMXSYJmLiYHG4NP+hHXozFjFKaRclohK8xTqS2sQkaiQZ7pBodxbY2e0M0kr/d3ix6tRJvA7INuJFMOiCglxSjGQlImYIUoHKR35SD/p41xdRJxXxOrp8cZPcH2vhsetzKt1ToeWUhcw3+7k3QOyiEkL0NiLmiUOuJDDDLyzhEKSgiT+8cWoqm2iCSrKgW38IebfxZRhlIzhtCT7USSjrQhYgEkkwgT+e8CkOFPbb6vsjrUHKkEhIQrONLdkTrYCufuNtNno4unUozfmPAx6M7CdxbKUpBQEqAzqmOytK1AQbERYEaxwr1xDATFyYtfyvzrywdJMUpYUXylSUrtlSADlUboiCTA13mhsD0k2o4lfVPB5TZzKSttIBCSMyQcolRkQARrrJFVwZoRuhPxDpc6qU6qvB7DlVwgfW6pEC+6gksknUjuOnlXbbUbz5/Gu6vqeOFqb51gTUKSRv+NSoUSKnK1wbc2oVyGhxPnUgFZUk2awZWFvIUfGtfZedFRWEU6bDrYGrB91DvNlIkkwATHdTEpobaCiG1n8qvdSdxoeE3dA6ACkq0ETr41H0fTmw6J1Ag+FQq2y220nMFJJQI7Nicu46HuoHo/txlCMqlKzE2CW1KkwJjKk7waVZbkrZZxlpdLyPcaAhMnTMkeagOFb6lW73j5VDth6WCpJULp3FJsoTZQBpi2bTxptdy3Jamo2AOM2Ei9aS2d/Oj8grktjjSuKbsyygDiZNcpwx1B9/zoh5mbhQqFZIk+76FXjHYqpWtgUt/lPkKyiA3N8n+2sq3xDb9lI2RjiRf6+dG4nEn+lINkGB5U1ectVZLcjCVoCffvpUf2lw9nOoDhNRYt6hDmN/cflTxFm2OWnHiIm3NQHvNNcHhF69annYH438Kq6Ji6r10h9f9KtpJ6/ZekoMdntKmNTpxvVL/ALQ+khwyOpQqHlD+RPGOJkx3E1DicaG0FalwlIkx9anSvMtoYteIdW6sySZknQaJEnlXLmWnayiybUbwTRK2kgwTNx4+dhVlZbdQpPaKtAmLERpBFwZ3iarTOJLbqVQFZOOhGWDfdrVhupQlu1jBXmHG8ASNLetccwwB9q4xxb5S8skNykCQcnG6QMx/EdeMxRzLik5kjeADHFMqbUO5RSZquFhwKUoNkidRaDM6bu6jdn40BSS8lYRvhBkwZifMTumpZI2iuOVMsPSTE9bg21iSVLJWeAVC48FJjnl50iae7GUwcq5m5spGXSYtlF9ee6m+1VRgRMAOOFSYuUpBU5BI7SYzCJFxSjCpzwiBmU4mAkgzIiIHhUYqo8eT0YNPz4PR0MpxGF/eAMrQQOsVoVGB1fFZ+9aYHCaRtsO4T92pGcYhQCloctIhKVgH2DMCATumbUqxqiUJyuLOUhKU5pTK7Dsm3iaKw2ysc91TeIbDbQdHWfvBISk9rsAqMaxEycu4TSQwyyu4LbyU6qTwfDJK/Krg9x2e6lbSVJ0UkH0qcMikWF6QspSlISuAABYGI43qVfShofdcPgB7zXprFlW1HgOSscdSK7AikI6UtH7i/T4GtnpQz+FfkPiaDxZf7QWh7WTSVrpOwdcyeZA+BNEHb2H/AMUeAPypHiyLwa0Mqwmlg27h/wDE/wBqvlW3dpNn2cQ2PJXxt40mjJ6f8htDEqqsYvajzjboQlIW3IU0Qcxjek5gCCOXwo9/E5kkIxSM0WjLrzFzVR6QJhJfZxJWQC2vVKuySi43iZEnlruSWOXDf8Mrjpbkuy9uhzDFpxcIUhSeyg58qgRIJWMpvExrXHQzbKGmT1nWLcUZkBFkgmIBV3kmN45UtdbC2bG6QDGuWUhStb5SSZ5iodn7NUtSRlHZTMFQTKgVD7xggH0orBVV5Lymnqv2WPbW1nFsKfbU91SSM2ZtAAAMlQKTJAiDHGnXR/CPdU0px50ykHJCUwIsDIzeZB91UPa2EW2kJWpBG7KoK0IFwCYOkfpXWz2FOGEqCQmxMxMWMSdaHaldeQOS0UnseouvEf3aj3R86HdxS9zKvH9KQNbcWhIQlCUhIjWfWTPGd9dI6RucEeRPuNXXTzX9K+5zakMXcfiB/cj+VR+NYjGLJ/gq52VQbW33iQMrd+PZ95pjhdqOH2gyO50T6TTaX5ivuOpV4Oxiz/gL9flWUWH18Efz/pWUdK9fyDV/tniWx1mBBpi46vcT76D2Ulq3txwt76aJxjbd8iiYjXz3Gq5Ls2JJ+RHiH3VTB46D9K6cYeYjMvMDeJseIuKnxe3ACcrJgzqrjr93lS/F7dWtOXqki0TJ86ONspNQXkcBQIzbiLH9K4BGtV/CbXdbBEAjgd3dNF/t9cTkHnXapqjmbQs6bYxzrAyQUogHkqQDPOJjkRVeSjKmbGfofGrVtHaSnmyhTSVCDE3hUQCOBquYsXyjQJHdOvhHzrgzfqGi7A3e+rZsR+VNGbZkHfHtCdADVU3Hu+NXDofswrKE6GZWqYKUgk8COHPmBMc81sUhyJn8clK3QgH2lbz909nuFt9G/aiASCNUKgmxTYKHcQCbb6XbeZS1inw2tLiCtakqSoKGVaswukntCYO+QaiCAlM2kpVccrWoxxRkFzaPQ9sY7DuYOCrsIQ0YAlSRZM63giDyKjupPhejzjH2Z9amyhxwBBSoKKgJVmIAIy8LnupIFEQoGDMzz4/CmHRzEpbhGTMBEiJPtABbepSpOY9kWN5BJkyy9OsUdmdfT9Q8kqaWwQ25mSAZ0tN4gmImw0FXjZWMDzaVwJV7Q4K3+BsfGqAxZUAhQSDChoRuIjUHWmOxdrKZbXAzDWDO7Xxj4UvQZXiy0+Hsez+JYI5+m1wW6tqvXkvJFoqBwd/lVa/6vMfwoPJX6VyOlxH90T/q/SvobR8g6LGlP5qxcR7VI09Mkfew6u/ONfFBqE9K0HVnyV/6ihqQKH5HAzWgqkX/AFQg/wB1HjPvFZ/1O1+BfmPlStg0j9ShWJUL3I8J+IqvL6StE2QrxI+AraekrU3QvwUPlRVG0j3EODqXZJjq3OGpQQBJtc2vPdSzoj1j4cbUkKICSgJKUwkZgrRIBMlOul4NC43pC260tlKFpKxAUFJkXnekjdpF6S9HcY/h3gsLJJTlWlSAoBKjJ9ki/ZEQa87rk3JV6OzpmoouqdkKbWBJCVwkkjhEHKTYEAfeV4RXLdiriFLB85+VNBtA78jgN5SrKYIChCFzH3RrSLb6iqFJU627aQUHKqbSS3MKt7u+uLBmnilUlaOrLhU1ae5LjG5F7AhQnhKSB7xFRvYtSFLGQEG4ve6lRaOR0mk+z8MS4v7TnKT2jCnCFKtl7IuYA8PAUSXMMw4XUJN7ewRCiCT7ZzE6mY3766ZdU5zqC3ZGOCMYfJjDCuux2kgDjmPuygjuooOd/nSde3myZ7d+751yrbjXBzyH/KvUiqjTdnDLd2hv11SIc+hFJBt5j8/8qf8AlRLW2sNqFL/kH/KtGkBpjjNzFZQH7Zw34l/yj/lWqpYNLOdkYJJF0nvEHzmKMewZ/D5CmWzcL+71QDOoUSe7LMAz3Ua7s5cEgKMX017uOvOuCcikGUTa7KUIUsgkCJCQCTJAEC280AxhkrSFZSJmygAUkEi4vw9aZdJsVlWWgSlOh3EkiY4xoPE1zsNRjJlOUJkamDvEkcIN71KGb514LTx/DV5FjmDIMJAPOUj31j+Cy2JCv8pzeGmvdan+GWtxoLDbgAUQ5mFhY6GNxiTp6Ur/AG/hULLaiZBIJy2B0jMflV4Z4yVohPHKLpoHwuGRBKs1pN0WgXJKpt5VSXX8y1r4yfM16fjMPmQtGgUkpJAlUHWDHurzXFbLeanOhUH7wBgxz8eVTz3sDFJbgiPZP1/X9KabO2w6khK3XC2SmQSoixESkmDFAtLSkSoSTOW+kfr8ajZxBSZgEb0nQjmPo1zOKapnTCTi7DekDgXiVrT7KsqpO+UgE90zQ2MdmACN+m6TNTbXwfVLSJEKSlxMGYS4Jymd6VBQ9bzXZ2c6pnrlGECMoMSZJGg08aMH8KRpvVK/Zn2geoHlBPrRuCRmUkG47Vrbm1q1Pd+tJWV9qCCSCd8X37qsjWFSkNKCic6XZ5Dq1c5kSa2WScHZXp01NV+5Fs9Ku2tsEoHtpG4KPtJG+5unf30ywyCpMIMg6HUEHeORrOjax1DpKZumY3xf01rlL4aWFoRlQSc6RcA/jQdQfxDfrrMr08Md6p+zq6zPnjHt4nSa3/fx9AtexYAJdRpoErmeF0CTUStjrjMII74P8pgjWrZgMdhm0BbmJSSdAErdMK0skHL40/2bgmnUh1MOJV7JGZMRMgiJ8xXodyN8ni6ZVdHm+G2Cteikf6l5f+6B61tWxFjem3AlXqkEVetvqw+GaU8pkgpIAAUe0SbDTvndY0k6P9JMLil5Fjqir2SYIBvrEQdPnR7sVyFY5yVpFdGyXL/u5ioXMCRqkdwJPwr1Z/ZCUzAQo5Y/hpB77XnW07qRjZMqJMADfEepNFTUiTTRQ/snFEeh8jFZ9hOuS3d+tegtbKbUe1BHGLDxJ+Nb2jsgCwAgbymOH5jR1JOgqzz7FbJztKDdlGLqIA1BoFXR3EhCANRM5VjQ31JH0a9IGzEpElGURdWUDXmoUV+z2imylk8OrSoeJSox3xUskYSdseE5LgoGy38UhsIJWTBESDAJJjWJuaLdxOKHZKSI4hG/vq2/s1SZhK0pOnY5cwKgw2FGeIKuShU/y+P2y35maVFSW9iSDAjwSOeoHrzrGsM+uUqQpZ1gSrSeA51bMSyRZLQ8FCB53qDqpvBB4U0MGOO6sWfUTkqZV3cGUmCghXAi48xUZaO9IFWo4NXf3E9+6u0bPJuJHkffV00QZUOpm8eQrlGHFW5eykxcEHjAT7hQ52MgXzK+ucUyoVtlf6o/U/KtU9/Zg/H6ispriC2egYFpJZUtDQKoMBQBmPG2nGgU7UZCSOqSTvTmi/LPYDlM3qTZuDUBupfjMEkLKHEiD7JPwIvXlZMrb2Z6kMUfIh6RYVTyHEhtTYKkrBHajImCJ0vOs7t9KMFjPsqIPaBv2xqY3DeIjfT7EbMTJCXHEf5VW9alY6POLFsUY4KSFf8AlbyrmWu+Ts/836/e/wDDF2G6UdRh3C4kF1xUpR7IOYGZ1KQdPEaXqkO4wF5TikA+ytBI0CYIBveIjXjVp/tA2SnCtMqdUp/MpSU2KAjsyZIVcmEwORO6DXOj7IxT7LOTKM5SYE9haSQTMTCk/wC7lcxTin9xJ6NfKrx/tFywmNdcQlYcKUm8BM74OiSLG3CpncQtN1Jfc0FkpEjlmMEd48qm6MbIyLVg8Q4QlsqKSSRnSrRSDpvEpH5rUw2q9gWnC022p1aYzFTnZTynMCTy9d1TeWbum/uaOPFGtUd/ojxrpDg1MvrSUqSlSlKbzAA5FKMeySkEWBANjyil6ZJFet7Sfw73Zd+z5QZyBMaD8Rvm/wBVULbzTba1FhACBlI1M3yzc8TpV8c72Zz5YKO64AVoW68hAErhKRHGeG6KvX9oWGaZbwzLN09olUe0UJSny7Z13iqh0XxGTEIc1IWm2syb1af7RtoIeVh8ipyh0G0alEe41pyp0P08FyUvaDAS4kCTLaCeRI3HuApqwohtsGYyvKE8OrKfLWlrzkzOohP8oCfhTnHNwWhoBh1/9pJ/7hRkvhuNF3lbXshZcKcHiCkkHM2B/OJ91AM7RUU5S3KosQYnw3b6YpYKsOEAxmWVGbewIHvPlQ6MEZTIkpiO1Om47gOXzpYJU7H6qT1JLwgvY+NaKClQuPZIMRyjWN44aaG0O0ccYT1eIWMi8wCHFAToVBIMBXPWJrg4IHMS5KzMyme8Tx51AvBpzQoLmOOsdwrWk7JfJqqDukXSDEPsJbdUlYQvMHfvnskQqDfXUDcJpDs4nOmxg7rCfOmTmGzJCBnyhUwTO61wnmeNEM4cpGWOxaygJmLnSDTSmjY4O74LtsD+0NSUpwy2c6mgE5+sglIsBEHMoaTPxq1s9IcKYKz1Sjol0ATuMLTKfODXjmK2QqSciovBQCOfMaGpcHst0oyLWvLIKQT2eNwT8vkynpROWKMpf4PYcVtjCJkOYlhsCypeRYjdAVmG7dVaf6ZbPSMwxGckxCUOTAiSSpIgeN901W8NshhT4OIw7SWkx/CUpKptckqUlQBGhsQTej9pdF8KtfWsspS2VSGw6kDsgZhZ0q/ljWn1+SPaS2LSnaWDUM32xgJkJEuAEmNIVceMRW0YVCu02ULTuyKCvUCqM7sfDJJUcGFgD2UPqQo/6zIkW3ChsI5gEuJSvBY3DybuN4pSlAaEwEwRfdeqLIK8SL07s5MiU794mjWMPwEQNSe/j8Kqien7eGX1ScM64yklOZ95SlqGaykhSYEi4HdpTFn+0nCkyMKsC4Izg28B538ad5YrkCwyb2HASNfh56VEtjMpISLqIiTN1H01qh9Kumqnj1eDSplonUntqJAsI9hEkjUkneBal2H2y9ltjHWljcpassamComDI4i1Z9REy6eT3Pd8FslrKApMlOp0BOWFHmO+vLP7TdsfZlN4bDOnrcsvqB9mfZSDuUe0ToQAnjSd7pZiHMIvCHFKWFaqI7RTN0Zj90i2/fpNVB1ZKiVkk7zvJO886i5v2PoQwwG2FpTBcWCNDmPHiD4Xpnh9tLeGX7QueClFPH7yTwqqE1gNJb9lL+hbftSv8Rz/AOw/A1lVSa1Q39htej3jo90gSpuXnMhTFxJCp0sJIPKmitoYR4ZetSr/ADSk+GYCvMsLj1OGSoq4bvICp315RJSZ3bvWp5Y/UeE7L85spqf4pvoM0/Ko8UpnCtrcdXKE33SOQAMqJ3WJry/G7bdHsKKBO6TfzE6UvxGOcej7Q46tKbpT7UTrvtw+NIscn5KOaXgt3SvarOLZKUNpHaCkKzAzFlAiBlJBNr86S9GcW2w8HXB/DQYEwcxJAjwJ0FKG8a037I/mmaMwu2klQvkBN57XnJp9DaonqV2ZtrpNicS91n7xKR7DaZgDnaCriSKj65cFSmXJtPZ0vwFMv2uk9klJH+WI8RM+lSr2ykApv3hNgSLWP60dNbJDqSl5A8NnXGVIgyLmfjIOgvW9ubOcTh3CoRABjkkgmnuzWmuqBS4wRqZISudSCCZnvqTEvMhCkKUgJUkgi2hHfStUx1GLW5RujAl5MbyPfemXSYS8UBKUBsBIAUVFRUApNjfMZAjupPsYqQVERmSlUGJuOXCiUpXIUmVqKsxV7Xam0k2medPP0JhdKzrpBhQ3iFJSkpBS2YO4lAzf7s1WPpI2E9Tm0ThXJjWJTOu+9KNvYvrsSHCkosnMCeClEE2taKa7SbfxDpBZV1SUlrMhJVKCsEqtvjcOAoZP0jY/1MK6N7FYxDagSsdXEKgoMrzH2TqBYTvNLtp7KXh1SQlSDYLJmeRI07jFWrY0NOZGS6UnKCrLF47ZOZNo1HjyphjSCoDMolNwdQTpodTeowdo6MsFz5PN0YpB7KSJGokQJ9Bxrp3HAAwQVCYER67q9Hwr7i1AOJ9k2mD/AEHjS/pF0aS5LzScrg9pKRGccgLZvf31RQXJOpUeZtuOuGFrWQJJTmgcdNPjU2CeiyFrCQTAzkAzYyJirI30bVAUjEsEzPaB039rJO/Q61wros+qSktE/kVM92ZI14SaLqtiai73ONnOrsoKBGaMpjtCNB94d+tOmtpIFkJyJFwkwdbmYM8RJqs4vAvMgB1KhJtJtOndMaXvWmsSEphaFqVP3rC/jY6br0miadpjS7Tu0Pn8UgngDy+N/U1E9iUiJOvBXP60NL2sYyQApoBRFsqo3ciL0K8+kGEkwAYBuDN7jLfvmaDuT+TYkUor4pDZzbQQLNpJ3nKmb8DOafqKlb2uqQpJbSrSUpUDf8wuKQt42RdIEbwnKeWo0o7DuFUDNI3Tr7r0XBG7kmd9JelTobU1mJU4IzZiq0Qq6pMxaedVfYykhXaFjAF4qzYhhJGWYFrTaRy3Utd2MiRBV4EfHWnU1VWK4OzMfggsTMHSeI4H50swzIUYcVAGvGdD3cfCnKsCSkBL6kiP8MHiOPGlwwKmz7QV3pI9ZPqKyM/qFKwTAA9sbwQoAHhBI3zrelGMwxBlJlJ9N947zei8QjcQEidZtztGtcO4NEDK4CDvBFMrFdNbC1OFUVZcpBMWII176bYdltBhQBNjJFQupUUJUkqhJmFXi33VaxbSoHXwe0LHz15bqzsEaSGqlJ/wh5/pWUsGP/L6/pWUNw2i8bFwxSBEA8h8TepNqIgdqSOIGlCbMcVFvdUuNUsggzFPl5FxIrrzqQSMs31/rQy3wd/nb3VLjjEga8Lmkrq5oRDNB7sgGc1vy/8AIVAMQiJ6qf8AVHoBrTTC7VNlFBiL5R8KxeCCgvKglJIJA4nhFZNjPHFJNMn2Uyy4SMhEXg3BvAgyKlxGBSPYA8Tb1NqWMMKQeylXqfrzpkjrynMhJjdlVGmts0zyNCSd8jxlHTWnc0zsR1ShmAy8j89acp6NtA3Ws+IA91qQKx7yQCHFDkDH9ahexTy4zlauRn5Vql7FuP8AaD4shjFOITcBZAk7lDefGrXgtqtZAUp5ZUpAyEbuXxqi4tlQc7XYzGRmt9RVk6OpSt1GftSpIWlKu0qTrlRJSBJlRjQ6CKzQISabFG1c5dccyntKJBAns7ha2kUf0S6VKwxUgqBQq8G+VVhMeAr0s7Nw6DKGUhQsLesqNifOonsO2tMFplZ3JWkH4RSyfgosbW9gWyukXXrKcyZyykg67yORozEkAyZk2kSed4m1q3gMC01JRh2m1EfcSlJ53AHlUmMxTaE5nVJCeZAE67tTRhSW5TS3ubwOMC5LaswGuQgx3gaGL6UU2XD/AHqyZm6QLbtEXqgK6UKD/WpQiwKRaBlIjQQbkzcnfajHekeKcylALQuCpIPaJExJ0MXgXoN2BSS+pbcRs6c5EgmVWJgnXtJJsOIgV3gE5kggoHG2scybCqc2wVR1z61gnMQtSgM2nsnx0PGrPsnFAgAgJCfZhPK2h0rRW4df0D1YZSeyleZKrH92kyJ1OYXsTbTlQLnQ3Cqk5XFaaqyD/wDPKR3TTB/FmYQki0ypIAG4bxIvy32NBOZgoQoZjw/9flTaWFuKQsxnQrDEDKXmY3oczjxDgNvGqvtnoy82SpClOt8YKVjjmTFx+YWjhXoDuZQAVltviOA47/K1K9q7SQoobDqEhSwgqCcy0kgzlVEAn2ZGlCS0q2J8ZM88ba3lR8z6jSiQ9EQdBu4V1tphTSlrSqYWUqkgqM+yqBaFCNN/fQ+GxQgX8CBW2aIyi4umTqxcKCmwFblIV2ZHJXHlcaUUMahY7EzvTvEa8/EWpa43eRcG8DcPrlWIwjarpKkm+pHvrNRMm+USvPq7XV9pQ+7v19TFTYHFNqT2iArfJI9Dp3GhEpI1UTGiiLi+lxccj4VIjGpmHUyNMyfcQTWrbY2rfcMxWz23BZRHAiD6WpNjNlLQez2he/u0Pvpm2w1OdpQGhKYISfA74pj9oTpl8tKF0ak+Cns4laLJNuGorgJN7eAvVnxTDJBzecXHcRScYVKiYTbcbgHzuDRUgOIIFK/N5CspqnBGPufyH51lHUjaWWXZyk5Rc0e42oi0msrK0+SmJC3Gtke15mPhQCsM2TJQknjlHx31uspY7lJvc6wzqx2QDGtgR7rTRqXjEpEHmN/jWVlP5JN0K30LWe0JVe2nkJo7ZLSgDmB3WJtrryP6VlZU6sMZtMYuNJH3Ui+uUb94PyrZcmyVieW+tVlBjNuyRL2QS4CQPy5hGmg3c6m/6iQOzmgC1pGv+WJ8a1WUYhcmmCYnpOElQbbmwylSjEkXkAAmOGbhxpEnpC8lZIKY/DHZM3teR51lZWonrYTiekzyoAypB4C944k0qxBfeAKlFYmwUuSY/CkmTr92t1lBsdbjTC4JbYEz3IaSCm0TK85V6ij0LWYUrrHDOgSmdNyspA8qyspbspp2CNlbaQiZBIMyFR2fEwD5Cm72Kaydd7AJCTJShNpIlQMXncRu31lZW3XAidmmHFuHMyvDuN6HI6pJSZHJxKrd1Y/g8STKFBsj8SSsgwLjtBJ8Rv0tfKyrRVoAKpGNIUk41BJ0UGU5hBg5dBm3R2vCqnj+iOIHWFCy6PaUIOc3mQm4MG8TPCdK1WVJSaNKKYuwzkphV4lK90X3iJFQKZyG6rH2TxHlrxGorKyqx5onN3BMnw4UOBPfMTyrBiCkzlI4g3rdZTOKJxlsF4RtLoUQQTwGvfGsUtxWBAVJUQKyspGqY3MTnCocQrslPwI9fO1MV7UEQ41lVuIuL+HxrKyit2LuuDf2lu3ZMwO0JHaBM6WKSI3SKnSYHbkA7wZHjWVlJLYpB26ZL9qj7yvT5VlZWUo1H//Z"/>
          <p:cNvSpPr>
            <a:spLocks noChangeAspect="1" noChangeArrowheads="1"/>
          </p:cNvSpPr>
          <p:nvPr/>
        </p:nvSpPr>
        <p:spPr bwMode="auto">
          <a:xfrm>
            <a:off x="155575" y="-1531938"/>
            <a:ext cx="4733925" cy="3190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8" name="AutoShape 12" descr="data:image/jpeg;base64,/9j/4AAQSkZJRgABAQAAAQABAAD/2wCEAAkGBxMTEhUTExIWFhUXGRgaGRgYGCAZIBsaFxgdGBcfIBoaHigiGRolHh0XIjEhJSkrLi4uHR8zODMtNygtLisBCgoKDg0OGxAQGismICUtLy0tLSstLS0tLS0tLS0tLS0tLS0tLS0tLy0tLS0tLS0tLS0tLS0tLS0tLS0tLS0tLf/AABEIALgBEgMBIgACEQEDEQH/xAAbAAACAgMBAAAAAAAAAAAAAAAEBQMGAAECB//EAEQQAAEDAgMEBwUFBQcEAwAAAAECAxEAIQQSMQVBUWEGEyJxgZGhMrHB0fAUQlJi4RUjM5LxB0NTcoKi0haywuJzk6P/xAAaAQADAQEBAQAAAAAAAAAAAAABAgMABAUG/8QALREAAgIBAwQBAgUFAQAAAAAAAAECEQMSITEEE0FRImGRBRQygaFCUtHw8SP/2gAMAwEAAhEDEQA/AH2zHrR3VJi88dnWgNkKlM0a+6a7Z43yjox5FW4hxKDmOb0qJwG8HSpsQDP1vqBTSu19ca6IpUQk99iLqiRw7hWkMwfo1OoKmeNTpTIBAPdVEkTbIUo1rtAM2tXQTytUyWppqAQJB3z9fRrRRO+1GLwSh7QI77a0S3gEmO2IMA2mDHKs2ZIVhMVIt0mB+tO3tjthMh9AO9JCtRrukHW1Qt7MSsQlaQYm6on09KGpNWGmKUxF6xWLCC1nVDanWkqUQOykrBNyDAgetWFHRqASt1Hck39RcDlVc27kbQcqiSClQVEIsoR+LONNJHO1cXUdRBRaT3L48UpM76xQmSOBta3DcakRhEqMFUWmNL+VPW+jS1ZTPtAEG0ab+dY90ZfFw3I8Pdf0muiOZUtyUoOxP+zMpBF78ZFu6psc8lZnKlHHKIJ8af4PZeJbCgkWiYyzNveK22y/7Ib7R1KkgCJ3wn31Nyt22UitqEbDjaQRkUoa3cPuAFRhccuU/rVjbeeScrmEbXG4JA9QD7hRra0ZQVYJExuSNB4TFI9v+mtv/giwG1UtwCiRHATrRA21CiQ0CDGtvG1Mn8PhFQXGiySdRbukR8K22xgtJSrvURU5RjzTHWSfFile21zbsidB2vfrXWJ2qlSI7YXzAE/yxFMlbKwqjMlI/KqeW9JNQnYmFV7OIPp8hNZRx+mv2NryALG1ED2m0yN5JOmmoJpxgcW0pOZK28x1Ga4/mg+lLf2GgXD2nFPyOtRv7DJvnBHGtKGKXkeM8q2ocKxbVsy033Eg27pqJ7aCJAQpsjvj0A7qQ/sntR1gFdK2Tey0q8Y+dL2Ma/qD3Ml/pHxaJBO/lJBG69QspMEhMjeqOHOlSMC6JhQ03Kn5WmiWw6gQVAiN48Kl+Xr9JePUviSJzhUkmxrMhFrkeda6vrAJUEnjdMnvHlRI2epVkrQSPzE7rcJNjupew/LKPqq4QNkAnUd36UI4O17IPhfzpurY7ov2VedcOYBfAcoNDttPZ2GPUKXOwClq2vrWVKrCOT/BV5p+VZVO1L/WN34+/wCCr7HJAimOIRGvurnZLNrcBRuKEC9d2R70eXiW1iF9kSTM0NmvTFWHnWfA0MnCXPKnjJXQs4urBSNNTXWaN1qObwxIsKkcw8WInf58OVU2I2CNAm49alDZtuNTtpjdRScItSSsJCgIBBVl100BIFtY4UuTJHHHVLgMYuTpAETrvqZpZGhj199GtYVwKBJbSLQAhDiYmIkjMo9xk+tQ7W2wllN8PhyskhIDeW/E9ozHCOVcC/FMfpnXDock2ox5ZE/iN6l62Em5PADeTyFGJwKhMiTuEkepFvGlHRAKfxC33IPVpkGAAFKkCALAROnGreQVCbBAEzMDzrizfiOXJ8YbL+Ttn0GPDLTJ21z6sRJYhJKzNv4Y+8SYAsYI3WBm96B2iklCXSASsshIOiGutSBp95xUED8CBwNF9JNsM9SpDTiFuq7IS2qYBP7wnL7KckpGl1Ukxm3EupS2lBu6yorJAuHEpnKJgRCQJsAK5nd/LdlO1Nxcor4osjO13wT+8V9d+6iU7ffT/eW5gH30tCd/D64V2AFcxX0kcUWuDw5SdjZPSDEayk8so+F6K/byikzlzcpHPUmq8qSRYi3u8KnC7XsRReCD8A1yQyXtpwpue4gg/rUQ2m7+Oe8D5UvIJvpWwY40ezBeDd2QY5tBxVifr50IvMbGD4D5VKygE3gT+I6UzawjMQXwlROoAI8789Y3Ur0w8B1ykuRIBG6+4/0rFHNuv5++mO0GEIUEh3PO8CY770EpcEiKdVJWhbo2CLApI5gj410lKfxEeAk90VKy6I3eIPyqVpIWYB7yBYeG+lcR1KgJxIi318qiKCCCADxEmn6NmNkx14nfmTl7yJN67HR5R9lYI3Ki1S141yU1SF2Fx6RbqZPJXxIqdW0SLHDrA75+EetMWti5U3EnSysvjcX86mWwjeHANNBHpfyrmnkxXsVhOXkWpxyToIP5jpXLr33sumsfrFEY8JSYDYIHFJ1jcqgUYoJtktwBj/xrdqb3gV78OJMib22QMqE2G4Ed+41K1tgrgKSbcz40DjFIUbNhMb7E+cCoGyUm1vD3xVVh2utyffV8jdW3EfgnnWUsyK/EmtUvZ+g3eXs3sNFuRpniMPJgHdx9J3mhtkMmAJMfKmTzNssiOfl4Vp82NCOxXnUGYGusATz8Ka4bZvWpunLFxuBBAtzuCZrSmRJAkHiL03wrig2B90Aa62+hRnl0x2J9u27AcJshsEBRJve/y+dEbQwKVWEBKdwsQd/hFdLxA4RfuF6wpUSCkgiSLnhrSqUrtszUaqivqwsqgD5mi2v3CsqkysiQAZCRY9oc+dFbV6tttxKVobcKYSQCYJFiQNBvniBVPOw8UplUPkgH2CtQBvfX48K5Or6rUtCOjpOlg/lOVfcbbb6QhlMpCFrVIACgYA/EU3/02qmbS2qt9QUsIECBlBFvEmSacsdF8pCFwpcwpKTYHeJ5caX9IsO20eqQkBQOZUXspKcozHd7RjurzJW+T3Ol7MZpQ3fsX4fHONJUEOqQFRmyqyzGmkHjWsK4HioHNmSkqTMuKWQR2RyIm45U+6JlpIW64UpMEZlxlCRBJk6fXi6wXSvBSlPXQLJCurWEEn2RmyACdw91ZJ1aRPq+pUJ6Vt7+pUNl7NWcyFtOocUOylSYFiInMLkye1IuL8KMxOyHGsq1qTZ1pJCf/kG8ADUc6vbj4SMxX2RMCJkfXKqz0lxoWhOVOUdcz3n94BoBb4xRjbmmc/5ifacFwxr9mOotc7/hTLC7KBBUpaRGsxv8b1ClCFElalW1sJ176Jwz7KTCGcwj759Y0jl6ivptUqqJ840rBlsIBIzzG+DfwNQowpUqEoUruHy0FWFvHoSggMibxACO/SY86FGMciNBwAj1FBTm/H3NSCdmdHki7oHJM+81LicNhAQCUiNwIHmdSeRpS4Fq3k95NbbQtJsYPEVPRJu3I2yDcYMMREFAn2g0o5u5ZGXxmk+I6vRsK1+8Rp3CiMQ0VXWVE8Zn31yjD/paq41pXIr38GM4JMZpITY9oceB0qJ7CJk8OIPzPuosMzMVgw48e6n1P2ZIBQR7OU+cetdMNibzY2+t9FfZxrExUrbV4jXS/wBcq3cDpNluD7RP1w3itPY1YGVKzHACLe+Na6cwypBvyEAz41pRgDWe6pNpjpM7wO1FpEHtRxVHcBIvTFrHFckJCTbWIPiKSKbkmU+e6uG0KBiY+rVDL00Moyk0OBh3VAnriCbRJI8LwKCXsRROovUXVK4zxMx6V2l7LxHiQPIUYwyR4kvsjbPwQ4jYpT7SrfGoWm1JMWIEUap0qEE23GfnULjkHX5U61PZsZqPhG1KTP8ADH8orK76te7L5n/jWU+k1kOzFDLbj5jd40cEAxO+wqPZ2HSUDXNvO7uij+qE69oeFcs5nXDYBXh4IUB33j1qRLyRHrRy2AUkUmewxSQcwO+31ep8rczlvsNl4gEQYi9zoaSbR2yGYAOm/dYkQJ1JogKMWVF5mNflXASiZ6tvNftZBN+cUZYpNfFiKcU90D4HCuYiXnEpQgnNJSLRvKle0eH3RwtFSF0rPV4cF0p3/cTOpUvQxqAJJPCpMyjcqMdwItu0rC8odhCso4C3wt4Ukei+or6gTYx8tqU0JCp7SiIm94H4de+ap23E5sS5b8I8m0g+416SphG8TG6AffSXaTuAw7qeuDSVuyQpSJFiBKjBCdwkxpyqOXoZJ7PY7ej/ABCGJtyj4PL9s4jOE4dJkJWSqDv3CN+W5744VZ9ibXCEoaOVScyozQAnMnsiNIJgG2hqHpg1hvtZWy+226oJzALCkOIUnJ91MIXAGpMi9iarO0ME/wBY1LLgSpUILYKgtVvYUBBVpYUksPERfzKlKWWXL8fQ9ibwS8kJgAwRmMwD3SdKrXSHDrSpLRWmSUu20AQ5qqTJMiBa1W1nDqbwqVvuklttOc2TmUlFySrSTxOpqkbR67EYgYlLRDQaQlBTKkwVHVUAe0rdwHGmz9NDHG4v5C9LmeSemS+JfMKG3Apba0rgkKyqConjBse+pxh0TcXjdw+NUzooWkOMltakK7AUFEhCuskFImwlRkR97Lxr0QMiNPjXb0/U9yNs5Oq6ftTr3uBtNJPs++pVYbTdx50S3h1ax9b6IaTxFVlkOdIBYw/G9aXhjqAKZhA4GK6+zDcfhU+7QyihQpuNeFb6pMagcoiaZKYBMXrheE48omm7ptIrSEiBmg+HhUqcMZkHytRqGUjjPOK6LY10J4fUGs8wygRsMpPznhzFSHCTIJuOVQuOcCYHD4zUn2hQ3m/KpOT8DaTbmHAEKM8J/pQ4bUD2QBxi/oaLGImxm/LSh8KMzaCSTKQfS/dSuT4Yyj7IXmFqsRIPICO6KGewikp9g9w/U0zSmN5tOt65KuFj3fV6CzygHRYmZbUg8Bvk5vK5miV4dJuDI3g/VxR1ib+YqJaANNRRXU29w9vwDDCpvmHl+nuovqWlQkpHx51DkcOivC3uNcDrTBVqNYtPDS+k1Ru97DprYKGDb3KrKG/aLv8AhnzrKf5+/wCQaSLZ5IAB076MW5FIdmOnTNbmaOXiIkmpZIl4UxqtsLABNjwMUtxODUkTmETH1zoH9odrWKZuKK0CYP176WOpCuO+zFhUTYb6Lw2HkX4/Vq4bWBJIAHGu2doJOnlfw3VW5eETcY+SZWDUkaT3VE5gzFx42+dFM4sbwRv1mfrhXOJfKkKiUmCEqKZCSRCTB9qDBjlW7k0LoiVvb23G8IkKXmKlGENpjMuJMgHRIAMqNhVAxjZxOIcU8tRcCATlNkBUltCeISASSdSd1V5a3FOu/aHFLeAWkqKs/anIoT+EZl2HDSnTQjEOgoKgtpEkG4ABTmHG1/Oknk18kVGuBW/s89S09KYdCrFMXSYJmLiYHG4NP+hHXozFjFKaRclohK8xTqS2sQkaiQZ7pBodxbY2e0M0kr/d3ix6tRJvA7INuJFMOiCglxSjGQlImYIUoHKR35SD/p41xdRJxXxOrp8cZPcH2vhsetzKt1ToeWUhcw3+7k3QOyiEkL0NiLmiUOuJDDDLyzhEKSgiT+8cWoqm2iCSrKgW38IebfxZRhlIzhtCT7USSjrQhYgEkkwgT+e8CkOFPbb6vsjrUHKkEhIQrONLdkTrYCufuNtNno4unUozfmPAx6M7CdxbKUpBQEqAzqmOytK1AQbERYEaxwr1xDATFyYtfyvzrywdJMUpYUXylSUrtlSADlUboiCTA13mhsD0k2o4lfVPB5TZzKSttIBCSMyQcolRkQARrrJFVwZoRuhPxDpc6qU6qvB7DlVwgfW6pEC+6gksknUjuOnlXbbUbz5/Gu6vqeOFqb51gTUKSRv+NSoUSKnK1wbc2oVyGhxPnUgFZUk2awZWFvIUfGtfZedFRWEU6bDrYGrB91DvNlIkkwATHdTEpobaCiG1n8qvdSdxoeE3dA6ACkq0ETr41H0fTmw6J1Ag+FQq2y220nMFJJQI7Nicu46HuoHo/txlCMqlKzE2CW1KkwJjKk7waVZbkrZZxlpdLyPcaAhMnTMkeagOFb6lW73j5VDth6WCpJULp3FJsoTZQBpi2bTxptdy3Jamo2AOM2Ei9aS2d/Oj8grktjjSuKbsyygDiZNcpwx1B9/zoh5mbhQqFZIk+76FXjHYqpWtgUt/lPkKyiA3N8n+2sq3xDb9lI2RjiRf6+dG4nEn+lINkGB5U1ectVZLcjCVoCffvpUf2lw9nOoDhNRYt6hDmN/cflTxFm2OWnHiIm3NQHvNNcHhF69annYH438Kq6Ji6r10h9f9KtpJ6/ZekoMdntKmNTpxvVL/ALQ+khwyOpQqHlD+RPGOJkx3E1DicaG0FalwlIkx9anSvMtoYteIdW6sySZknQaJEnlXLmWnayiybUbwTRK2kgwTNx4+dhVlZbdQpPaKtAmLERpBFwZ3iarTOJLbqVQFZOOhGWDfdrVhupQlu1jBXmHG8ASNLetccwwB9q4xxb5S8skNykCQcnG6QMx/EdeMxRzLik5kjeADHFMqbUO5RSZquFhwKUoNkidRaDM6bu6jdn40BSS8lYRvhBkwZifMTumpZI2iuOVMsPSTE9bg21iSVLJWeAVC48FJjnl50iae7GUwcq5m5spGXSYtlF9ee6m+1VRgRMAOOFSYuUpBU5BI7SYzCJFxSjCpzwiBmU4mAkgzIiIHhUYqo8eT0YNPz4PR0MpxGF/eAMrQQOsVoVGB1fFZ+9aYHCaRtsO4T92pGcYhQCloctIhKVgH2DMCATumbUqxqiUJyuLOUhKU5pTK7Dsm3iaKw2ysc91TeIbDbQdHWfvBISk9rsAqMaxEycu4TSQwyyu4LbyU6qTwfDJK/Krg9x2e6lbSVJ0UkH0qcMikWF6QspSlISuAABYGI43qVfShofdcPgB7zXprFlW1HgOSscdSK7AikI6UtH7i/T4GtnpQz+FfkPiaDxZf7QWh7WTSVrpOwdcyeZA+BNEHb2H/AMUeAPypHiyLwa0Mqwmlg27h/wDE/wBqvlW3dpNn2cQ2PJXxt40mjJ6f8htDEqqsYvajzjboQlIW3IU0Qcxjek5gCCOXwo9/E5kkIxSM0WjLrzFzVR6QJhJfZxJWQC2vVKuySi43iZEnlruSWOXDf8Mrjpbkuy9uhzDFpxcIUhSeyg58qgRIJWMpvExrXHQzbKGmT1nWLcUZkBFkgmIBV3kmN45UtdbC2bG6QDGuWUhStb5SSZ5iodn7NUtSRlHZTMFQTKgVD7xggH0orBVV5Lymnqv2WPbW1nFsKfbU91SSM2ZtAAAMlQKTJAiDHGnXR/CPdU0px50ykHJCUwIsDIzeZB91UPa2EW2kJWpBG7KoK0IFwCYOkfpXWz2FOGEqCQmxMxMWMSdaHaldeQOS0UnseouvEf3aj3R86HdxS9zKvH9KQNbcWhIQlCUhIjWfWTPGd9dI6RucEeRPuNXXTzX9K+5zakMXcfiB/cj+VR+NYjGLJ/gq52VQbW33iQMrd+PZ95pjhdqOH2gyO50T6TTaX5ivuOpV4Oxiz/gL9flWUWH18Efz/pWUdK9fyDV/tniWx1mBBpi46vcT76D2Ulq3txwt76aJxjbd8iiYjXz3Gq5Ls2JJ+RHiH3VTB46D9K6cYeYjMvMDeJseIuKnxe3ACcrJgzqrjr93lS/F7dWtOXqki0TJ86ONspNQXkcBQIzbiLH9K4BGtV/CbXdbBEAjgd3dNF/t9cTkHnXapqjmbQs6bYxzrAyQUogHkqQDPOJjkRVeSjKmbGfofGrVtHaSnmyhTSVCDE3hUQCOBquYsXyjQJHdOvhHzrgzfqGi7A3e+rZsR+VNGbZkHfHtCdADVU3Hu+NXDofswrKE6GZWqYKUgk8COHPmBMc81sUhyJn8clK3QgH2lbz909nuFt9G/aiASCNUKgmxTYKHcQCbb6XbeZS1inw2tLiCtakqSoKGVaswukntCYO+QaiCAlM2kpVccrWoxxRkFzaPQ9sY7DuYOCrsIQ0YAlSRZM63giDyKjupPhejzjH2Z9amyhxwBBSoKKgJVmIAIy8LnupIFEQoGDMzz4/CmHRzEpbhGTMBEiJPtABbepSpOY9kWN5BJkyy9OsUdmdfT9Q8kqaWwQ25mSAZ0tN4gmImw0FXjZWMDzaVwJV7Q4K3+BsfGqAxZUAhQSDChoRuIjUHWmOxdrKZbXAzDWDO7Xxj4UvQZXiy0+Hsez+JYI5+m1wW6tqvXkvJFoqBwd/lVa/6vMfwoPJX6VyOlxH90T/q/SvobR8g6LGlP5qxcR7VI09Mkfew6u/ONfFBqE9K0HVnyV/6ihqQKH5HAzWgqkX/AFQg/wB1HjPvFZ/1O1+BfmPlStg0j9ShWJUL3I8J+IqvL6StE2QrxI+AraekrU3QvwUPlRVG0j3EODqXZJjq3OGpQQBJtc2vPdSzoj1j4cbUkKICSgJKUwkZgrRIBMlOul4NC43pC260tlKFpKxAUFJkXnekjdpF6S9HcY/h3gsLJJTlWlSAoBKjJ9ki/ZEQa87rk3JV6OzpmoouqdkKbWBJCVwkkjhEHKTYEAfeV4RXLdiriFLB85+VNBtA78jgN5SrKYIChCFzH3RrSLb6iqFJU627aQUHKqbSS3MKt7u+uLBmnilUlaOrLhU1ae5LjG5F7AhQnhKSB7xFRvYtSFLGQEG4ve6lRaOR0mk+z8MS4v7TnKT2jCnCFKtl7IuYA8PAUSXMMw4XUJN7ewRCiCT7ZzE6mY3766ZdU5zqC3ZGOCMYfJjDCuux2kgDjmPuygjuooOd/nSde3myZ7d+751yrbjXBzyH/KvUiqjTdnDLd2hv11SIc+hFJBt5j8/8qf8AlRLW2sNqFL/kH/KtGkBpjjNzFZQH7Zw34l/yj/lWqpYNLOdkYJJF0nvEHzmKMewZ/D5CmWzcL+71QDOoUSe7LMAz3Ua7s5cEgKMX017uOvOuCcikGUTa7KUIUsgkCJCQCTJAEC280AxhkrSFZSJmygAUkEi4vw9aZdJsVlWWgSlOh3EkiY4xoPE1zsNRjJlOUJkamDvEkcIN71KGb514LTx/DV5FjmDIMJAPOUj31j+Cy2JCv8pzeGmvdan+GWtxoLDbgAUQ5mFhY6GNxiTp6Ur/AG/hULLaiZBIJy2B0jMflV4Z4yVohPHKLpoHwuGRBKs1pN0WgXJKpt5VSXX8y1r4yfM16fjMPmQtGgUkpJAlUHWDHurzXFbLeanOhUH7wBgxz8eVTz3sDFJbgiPZP1/X9KabO2w6khK3XC2SmQSoixESkmDFAtLSkSoSTOW+kfr8ajZxBSZgEb0nQjmPo1zOKapnTCTi7DekDgXiVrT7KsqpO+UgE90zQ2MdmACN+m6TNTbXwfVLSJEKSlxMGYS4Jymd6VBQ9bzXZ2c6pnrlGECMoMSZJGg08aMH8KRpvVK/Zn2geoHlBPrRuCRmUkG47Vrbm1q1Pd+tJWV9qCCSCd8X37qsjWFSkNKCic6XZ5Dq1c5kSa2WScHZXp01NV+5Fs9Ku2tsEoHtpG4KPtJG+5unf30ywyCpMIMg6HUEHeORrOjax1DpKZumY3xf01rlL4aWFoRlQSc6RcA/jQdQfxDfrrMr08Md6p+zq6zPnjHt4nSa3/fx9AtexYAJdRpoErmeF0CTUStjrjMII74P8pgjWrZgMdhm0BbmJSSdAErdMK0skHL40/2bgmnUh1MOJV7JGZMRMgiJ8xXodyN8ni6ZVdHm+G2Cteikf6l5f+6B61tWxFjem3AlXqkEVetvqw+GaU8pkgpIAAUe0SbDTvndY0k6P9JMLil5Fjqir2SYIBvrEQdPnR7sVyFY5yVpFdGyXL/u5ioXMCRqkdwJPwr1Z/ZCUzAQo5Y/hpB77XnW07qRjZMqJMADfEepNFTUiTTRQ/snFEeh8jFZ9hOuS3d+tegtbKbUe1BHGLDxJ+Nb2jsgCwAgbymOH5jR1JOgqzz7FbJztKDdlGLqIA1BoFXR3EhCANRM5VjQ31JH0a9IGzEpElGURdWUDXmoUV+z2imylk8OrSoeJSox3xUskYSdseE5LgoGy38UhsIJWTBESDAJJjWJuaLdxOKHZKSI4hG/vq2/s1SZhK0pOnY5cwKgw2FGeIKuShU/y+P2y35maVFSW9iSDAjwSOeoHrzrGsM+uUqQpZ1gSrSeA51bMSyRZLQ8FCB53qDqpvBB4U0MGOO6sWfUTkqZV3cGUmCghXAi48xUZaO9IFWo4NXf3E9+6u0bPJuJHkffV00QZUOpm8eQrlGHFW5eykxcEHjAT7hQ52MgXzK+ucUyoVtlf6o/U/KtU9/Zg/H6ispriC2egYFpJZUtDQKoMBQBmPG2nGgU7UZCSOqSTvTmi/LPYDlM3qTZuDUBupfjMEkLKHEiD7JPwIvXlZMrb2Z6kMUfIh6RYVTyHEhtTYKkrBHajImCJ0vOs7t9KMFjPsqIPaBv2xqY3DeIjfT7EbMTJCXHEf5VW9alY6POLFsUY4KSFf8AlbyrmWu+Ts/836/e/wDDF2G6UdRh3C4kF1xUpR7IOYGZ1KQdPEaXqkO4wF5TikA+ytBI0CYIBveIjXjVp/tA2SnCtMqdUp/MpSU2KAjsyZIVcmEwORO6DXOj7IxT7LOTKM5SYE9haSQTMTCk/wC7lcxTin9xJ6NfKrx/tFywmNdcQlYcKUm8BM74OiSLG3CpncQtN1Jfc0FkpEjlmMEd48qm6MbIyLVg8Q4QlsqKSSRnSrRSDpvEpH5rUw2q9gWnC022p1aYzFTnZTynMCTy9d1TeWbum/uaOPFGtUd/ojxrpDg1MvrSUqSlSlKbzAA5FKMeySkEWBANjyil6ZJFet7Sfw73Zd+z5QZyBMaD8Rvm/wBVULbzTba1FhACBlI1M3yzc8TpV8c72Zz5YKO64AVoW68hAErhKRHGeG6KvX9oWGaZbwzLN09olUe0UJSny7Z13iqh0XxGTEIc1IWm2syb1af7RtoIeVh8ipyh0G0alEe41pyp0P08FyUvaDAS4kCTLaCeRI3HuApqwohtsGYyvKE8OrKfLWlrzkzOohP8oCfhTnHNwWhoBh1/9pJ/7hRkvhuNF3lbXshZcKcHiCkkHM2B/OJ91AM7RUU5S3KosQYnw3b6YpYKsOEAxmWVGbewIHvPlQ6MEZTIkpiO1Om47gOXzpYJU7H6qT1JLwgvY+NaKClQuPZIMRyjWN44aaG0O0ccYT1eIWMi8wCHFAToVBIMBXPWJrg4IHMS5KzMyme8Tx51AvBpzQoLmOOsdwrWk7JfJqqDukXSDEPsJbdUlYQvMHfvnskQqDfXUDcJpDs4nOmxg7rCfOmTmGzJCBnyhUwTO61wnmeNEM4cpGWOxaygJmLnSDTSmjY4O74LtsD+0NSUpwy2c6mgE5+sglIsBEHMoaTPxq1s9IcKYKz1Sjol0ATuMLTKfODXjmK2QqSciovBQCOfMaGpcHst0oyLWvLIKQT2eNwT8vkynpROWKMpf4PYcVtjCJkOYlhsCypeRYjdAVmG7dVaf6ZbPSMwxGckxCUOTAiSSpIgeN901W8NshhT4OIw7SWkx/CUpKptckqUlQBGhsQTej9pdF8KtfWsspS2VSGw6kDsgZhZ0q/ljWn1+SPaS2LSnaWDUM32xgJkJEuAEmNIVceMRW0YVCu02ULTuyKCvUCqM7sfDJJUcGFgD2UPqQo/6zIkW3ChsI5gEuJSvBY3DybuN4pSlAaEwEwRfdeqLIK8SL07s5MiU794mjWMPwEQNSe/j8Kqien7eGX1ScM64yklOZ95SlqGaykhSYEi4HdpTFn+0nCkyMKsC4Izg28B538ad5YrkCwyb2HASNfh56VEtjMpISLqIiTN1H01qh9Kumqnj1eDSplonUntqJAsI9hEkjUkneBal2H2y9ltjHWljcpassamComDI4i1Z9REy6eT3Pd8FslrKApMlOp0BOWFHmO+vLP7TdsfZlN4bDOnrcsvqB9mfZSDuUe0ToQAnjSd7pZiHMIvCHFKWFaqI7RTN0Zj90i2/fpNVB1ZKiVkk7zvJO886i5v2PoQwwG2FpTBcWCNDmPHiD4Xpnh9tLeGX7QueClFPH7yTwqqE1gNJb9lL+hbftSv8Rz/AOw/A1lVSa1Q39htej3jo90gSpuXnMhTFxJCp0sJIPKmitoYR4ZetSr/ADSk+GYCvMsLj1OGSoq4bvICp315RJSZ3bvWp5Y/UeE7L85spqf4pvoM0/Ko8UpnCtrcdXKE33SOQAMqJ3WJry/G7bdHsKKBO6TfzE6UvxGOcej7Q46tKbpT7UTrvtw+NIscn5KOaXgt3SvarOLZKUNpHaCkKzAzFlAiBlJBNr86S9GcW2w8HXB/DQYEwcxJAjwJ0FKG8a037I/mmaMwu2klQvkBN57XnJp9DaonqV2ZtrpNicS91n7xKR7DaZgDnaCriSKj65cFSmXJtPZ0vwFMv2uk9klJH+WI8RM+lSr2ykApv3hNgSLWP60dNbJDqSl5A8NnXGVIgyLmfjIOgvW9ubOcTh3CoRABjkkgmnuzWmuqBS4wRqZISudSCCZnvqTEvMhCkKUgJUkgi2hHfStUx1GLW5RujAl5MbyPfemXSYS8UBKUBsBIAUVFRUApNjfMZAjupPsYqQVERmSlUGJuOXCiUpXIUmVqKsxV7Xam0k2medPP0JhdKzrpBhQ3iFJSkpBS2YO4lAzf7s1WPpI2E9Tm0ThXJjWJTOu+9KNvYvrsSHCkosnMCeClEE2taKa7SbfxDpBZV1SUlrMhJVKCsEqtvjcOAoZP0jY/1MK6N7FYxDagSsdXEKgoMrzH2TqBYTvNLtp7KXh1SQlSDYLJmeRI07jFWrY0NOZGS6UnKCrLF47ZOZNo1HjyphjSCoDMolNwdQTpodTeowdo6MsFz5PN0YpB7KSJGokQJ9Bxrp3HAAwQVCYER67q9Hwr7i1AOJ9k2mD/AEHjS/pF0aS5LzScrg9pKRGccgLZvf31RQXJOpUeZtuOuGFrWQJJTmgcdNPjU2CeiyFrCQTAzkAzYyJirI30bVAUjEsEzPaB039rJO/Q61wros+qSktE/kVM92ZI14SaLqtiai73ONnOrsoKBGaMpjtCNB94d+tOmtpIFkJyJFwkwdbmYM8RJqs4vAvMgB1KhJtJtOndMaXvWmsSEphaFqVP3rC/jY6br0miadpjS7Tu0Pn8UgngDy+N/U1E9iUiJOvBXP60NL2sYyQApoBRFsqo3ciL0K8+kGEkwAYBuDN7jLfvmaDuT+TYkUor4pDZzbQQLNpJ3nKmb8DOafqKlb2uqQpJbSrSUpUDf8wuKQt42RdIEbwnKeWo0o7DuFUDNI3Tr7r0XBG7kmd9JelTobU1mJU4IzZiq0Qq6pMxaedVfYykhXaFjAF4qzYhhJGWYFrTaRy3Utd2MiRBV4EfHWnU1VWK4OzMfggsTMHSeI4H50swzIUYcVAGvGdD3cfCnKsCSkBL6kiP8MHiOPGlwwKmz7QV3pI9ZPqKyM/qFKwTAA9sbwQoAHhBI3zrelGMwxBlJlJ9N947zei8QjcQEidZtztGtcO4NEDK4CDvBFMrFdNbC1OFUVZcpBMWII176bYdltBhQBNjJFQupUUJUkqhJmFXi33VaxbSoHXwe0LHz15bqzsEaSGqlJ/wh5/pWUsGP/L6/pWUNw2i8bFwxSBEA8h8TepNqIgdqSOIGlCbMcVFvdUuNUsggzFPl5FxIrrzqQSMs31/rQy3wd/nb3VLjjEga8Lmkrq5oRDNB7sgGc1vy/8AIVAMQiJ6qf8AVHoBrTTC7VNlFBiL5R8KxeCCgvKglJIJA4nhFZNjPHFJNMn2Uyy4SMhEXg3BvAgyKlxGBSPYA8Tb1NqWMMKQeylXqfrzpkjrynMhJjdlVGmts0zyNCSd8jxlHTWnc0zsR1ShmAy8j89acp6NtA3Ws+IA91qQKx7yQCHFDkDH9ahexTy4zlauRn5Vql7FuP8AaD4shjFOITcBZAk7lDefGrXgtqtZAUp5ZUpAyEbuXxqi4tlQc7XYzGRmt9RVk6OpSt1GftSpIWlKu0qTrlRJSBJlRjQ6CKzQISabFG1c5dccyntKJBAns7ha2kUf0S6VKwxUgqBQq8G+VVhMeAr0s7Nw6DKGUhQsLesqNifOonsO2tMFplZ3JWkH4RSyfgosbW9gWyukXXrKcyZyykg67yORozEkAyZk2kSed4m1q3gMC01JRh2m1EfcSlJ53AHlUmMxTaE5nVJCeZAE67tTRhSW5TS3ubwOMC5LaswGuQgx3gaGL6UU2XD/AHqyZm6QLbtEXqgK6UKD/WpQiwKRaBlIjQQbkzcnfajHekeKcylALQuCpIPaJExJ0MXgXoN2BSS+pbcRs6c5EgmVWJgnXtJJsOIgV3gE5kggoHG2scybCqc2wVR1z61gnMQtSgM2nsnx0PGrPsnFAgAgJCfZhPK2h0rRW4df0D1YZSeyleZKrH92kyJ1OYXsTbTlQLnQ3Cqk5XFaaqyD/wDPKR3TTB/FmYQki0ypIAG4bxIvy32NBOZgoQoZjw/9flTaWFuKQsxnQrDEDKXmY3oczjxDgNvGqvtnoy82SpClOt8YKVjjmTFx+YWjhXoDuZQAVltviOA47/K1K9q7SQoobDqEhSwgqCcy0kgzlVEAn2ZGlCS0q2J8ZM88ba3lR8z6jSiQ9EQdBu4V1tphTSlrSqYWUqkgqM+yqBaFCNN/fQ+GxQgX8CBW2aIyi4umTqxcKCmwFblIV2ZHJXHlcaUUMahY7EzvTvEa8/EWpa43eRcG8DcPrlWIwjarpKkm+pHvrNRMm+USvPq7XV9pQ+7v19TFTYHFNqT2iArfJI9Dp3GhEpI1UTGiiLi+lxccj4VIjGpmHUyNMyfcQTWrbY2rfcMxWz23BZRHAiD6WpNjNlLQez2he/u0Pvpm2w1OdpQGhKYISfA74pj9oTpl8tKF0ak+Cns4laLJNuGorgJN7eAvVnxTDJBzecXHcRScYVKiYTbcbgHzuDRUgOIIFK/N5CspqnBGPufyH51lHUjaWWXZyk5Rc0e42oi0msrK0+SmJC3Gtke15mPhQCsM2TJQknjlHx31uspY7lJvc6wzqx2QDGtgR7rTRqXjEpEHmN/jWVlP5JN0K30LWe0JVe2nkJo7ZLSgDmB3WJtrryP6VlZU6sMZtMYuNJH3Ui+uUb94PyrZcmyVieW+tVlBjNuyRL2QS4CQPy5hGmg3c6m/6iQOzmgC1pGv+WJ8a1WUYhcmmCYnpOElQbbmwylSjEkXkAAmOGbhxpEnpC8lZIKY/DHZM3teR51lZWonrYTiekzyoAypB4C944k0qxBfeAKlFYmwUuSY/CkmTr92t1lBsdbjTC4JbYEz3IaSCm0TK85V6ij0LWYUrrHDOgSmdNyspA8qyspbspp2CNlbaQiZBIMyFR2fEwD5Cm72Kaydd7AJCTJShNpIlQMXncRu31lZW3XAidmmHFuHMyvDuN6HI6pJSZHJxKrd1Y/g8STKFBsj8SSsgwLjtBJ8Rv0tfKyrRVoAKpGNIUk41BJ0UGU5hBg5dBm3R2vCqnj+iOIHWFCy6PaUIOc3mQm4MG8TPCdK1WVJSaNKKYuwzkphV4lK90X3iJFQKZyG6rH2TxHlrxGorKyqx5onN3BMnw4UOBPfMTyrBiCkzlI4g3rdZTOKJxlsF4RtLoUQQTwGvfGsUtxWBAVJUQKyspGqY3MTnCocQrslPwI9fO1MV7UEQ41lVuIuL+HxrKyit2LuuDf2lu3ZMwO0JHaBM6WKSI3SKnSYHbkA7wZHjWVlJLYpB26ZL9qj7yvT5VlZWUo1H//Z"/>
          <p:cNvSpPr>
            <a:spLocks noChangeAspect="1" noChangeArrowheads="1"/>
          </p:cNvSpPr>
          <p:nvPr/>
        </p:nvSpPr>
        <p:spPr bwMode="auto">
          <a:xfrm>
            <a:off x="155575" y="-1531938"/>
            <a:ext cx="4733925" cy="3190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90" name="AutoShape 14" descr="data:image/jpeg;base64,/9j/4AAQSkZJRgABAQAAAQABAAD/2wCEAAkGBxMTEhUTExIWFhUXGRgaGRgYGCAZIBsaFxgdGBcfIBoaHigiGRolHh0XIjEhJSkrLi4uHR8zODMtNygtLisBCgoKDg0OGxAQGismICUtLy0tLSstLS0tLS0tLS0tLS0tLS0tLS0tLy0tLS0tLS0tLS0tLS0tLS0tLS0tLS0tLf/AABEIALgBEgMBIgACEQEDEQH/xAAbAAACAgMBAAAAAAAAAAAAAAAEBQMGAAECB//EAEQQAAEDAgMEBwUFBQcEAwAAAAECAxEAIQQSMQVBUWEGEyJxgZGhMrHB0fAUQlJi4RUjM5LxB0NTcoKi0haywuJzk6P/xAAaAQADAQEBAQAAAAAAAAAAAAABAgMABAUG/8QALREAAgIBAwQBAgUFAQAAAAAAAAECEQMSITEEE0FRImGRBRQygaFCUtHw8SP/2gAMAwEAAhEDEQA/AH2zHrR3VJi88dnWgNkKlM0a+6a7Z43yjox5FW4hxKDmOb0qJwG8HSpsQDP1vqBTSu19ca6IpUQk99iLqiRw7hWkMwfo1OoKmeNTpTIBAPdVEkTbIUo1rtAM2tXQTytUyWppqAQJB3z9fRrRRO+1GLwSh7QI77a0S3gEmO2IMA2mDHKs2ZIVhMVIt0mB+tO3tjthMh9AO9JCtRrukHW1Qt7MSsQlaQYm6on09KGpNWGmKUxF6xWLCC1nVDanWkqUQOykrBNyDAgetWFHRqASt1Hck39RcDlVc27kbQcqiSClQVEIsoR+LONNJHO1cXUdRBRaT3L48UpM76xQmSOBta3DcakRhEqMFUWmNL+VPW+jS1ZTPtAEG0ab+dY90ZfFw3I8Pdf0muiOZUtyUoOxP+zMpBF78ZFu6psc8lZnKlHHKIJ8af4PZeJbCgkWiYyzNveK22y/7Ib7R1KkgCJ3wn31Nyt22UitqEbDjaQRkUoa3cPuAFRhccuU/rVjbeeScrmEbXG4JA9QD7hRra0ZQVYJExuSNB4TFI9v+mtv/giwG1UtwCiRHATrRA21CiQ0CDGtvG1Mn8PhFQXGiySdRbukR8K22xgtJSrvURU5RjzTHWSfFile21zbsidB2vfrXWJ2qlSI7YXzAE/yxFMlbKwqjMlI/KqeW9JNQnYmFV7OIPp8hNZRx+mv2NryALG1ED2m0yN5JOmmoJpxgcW0pOZK28x1Ga4/mg+lLf2GgXD2nFPyOtRv7DJvnBHGtKGKXkeM8q2ocKxbVsy033Eg27pqJ7aCJAQpsjvj0A7qQ/sntR1gFdK2Tey0q8Y+dL2Ma/qD3Ml/pHxaJBO/lJBG69QspMEhMjeqOHOlSMC6JhQ03Kn5WmiWw6gQVAiN48Kl+Xr9JePUviSJzhUkmxrMhFrkeda6vrAJUEnjdMnvHlRI2epVkrQSPzE7rcJNjupew/LKPqq4QNkAnUd36UI4O17IPhfzpurY7ov2VedcOYBfAcoNDttPZ2GPUKXOwClq2vrWVKrCOT/BV5p+VZVO1L/WN34+/wCCr7HJAimOIRGvurnZLNrcBRuKEC9d2R70eXiW1iF9kSTM0NmvTFWHnWfA0MnCXPKnjJXQs4urBSNNTXWaN1qObwxIsKkcw8WInf58OVU2I2CNAm49alDZtuNTtpjdRScItSSsJCgIBBVl100BIFtY4UuTJHHHVLgMYuTpAETrvqZpZGhj199GtYVwKBJbSLQAhDiYmIkjMo9xk+tQ7W2wllN8PhyskhIDeW/E9ozHCOVcC/FMfpnXDock2ox5ZE/iN6l62Em5PADeTyFGJwKhMiTuEkepFvGlHRAKfxC33IPVpkGAAFKkCALAROnGreQVCbBAEzMDzrizfiOXJ8YbL+Ttn0GPDLTJ21z6sRJYhJKzNv4Y+8SYAsYI3WBm96B2iklCXSASsshIOiGutSBp95xUED8CBwNF9JNsM9SpDTiFuq7IS2qYBP7wnL7KckpGl1Ukxm3EupS2lBu6yorJAuHEpnKJgRCQJsAK5nd/LdlO1Nxcor4osjO13wT+8V9d+6iU7ffT/eW5gH30tCd/D64V2AFcxX0kcUWuDw5SdjZPSDEayk8so+F6K/byikzlzcpHPUmq8qSRYi3u8KnC7XsRReCD8A1yQyXtpwpue4gg/rUQ2m7+Oe8D5UvIJvpWwY40ezBeDd2QY5tBxVifr50IvMbGD4D5VKygE3gT+I6UzawjMQXwlROoAI8789Y3Ur0w8B1ykuRIBG6+4/0rFHNuv5++mO0GEIUEh3PO8CY770EpcEiKdVJWhbo2CLApI5gj410lKfxEeAk90VKy6I3eIPyqVpIWYB7yBYeG+lcR1KgJxIi318qiKCCCADxEmn6NmNkx14nfmTl7yJN67HR5R9lYI3Ki1S141yU1SF2Fx6RbqZPJXxIqdW0SLHDrA75+EetMWti5U3EnSysvjcX86mWwjeHANNBHpfyrmnkxXsVhOXkWpxyToIP5jpXLr33sumsfrFEY8JSYDYIHFJ1jcqgUYoJtktwBj/xrdqb3gV78OJMib22QMqE2G4Ed+41K1tgrgKSbcz40DjFIUbNhMb7E+cCoGyUm1vD3xVVh2utyffV8jdW3EfgnnWUsyK/EmtUvZ+g3eXs3sNFuRpniMPJgHdx9J3mhtkMmAJMfKmTzNssiOfl4Vp82NCOxXnUGYGusATz8Ka4bZvWpunLFxuBBAtzuCZrSmRJAkHiL03wrig2B90Aa62+hRnl0x2J9u27AcJshsEBRJve/y+dEbQwKVWEBKdwsQd/hFdLxA4RfuF6wpUSCkgiSLnhrSqUrtszUaqivqwsqgD5mi2v3CsqkysiQAZCRY9oc+dFbV6tttxKVobcKYSQCYJFiQNBvniBVPOw8UplUPkgH2CtQBvfX48K5Or6rUtCOjpOlg/lOVfcbbb6QhlMpCFrVIACgYA/EU3/02qmbS2qt9QUsIECBlBFvEmSacsdF8pCFwpcwpKTYHeJ5caX9IsO20eqQkBQOZUXspKcozHd7RjurzJW+T3Ol7MZpQ3fsX4fHONJUEOqQFRmyqyzGmkHjWsK4HioHNmSkqTMuKWQR2RyIm45U+6JlpIW64UpMEZlxlCRBJk6fXi6wXSvBSlPXQLJCurWEEn2RmyACdw91ZJ1aRPq+pUJ6Vt7+pUNl7NWcyFtOocUOylSYFiInMLkye1IuL8KMxOyHGsq1qTZ1pJCf/kG8ADUc6vbj4SMxX2RMCJkfXKqz0lxoWhOVOUdcz3n94BoBb4xRjbmmc/5ifacFwxr9mOotc7/hTLC7KBBUpaRGsxv8b1ClCFElalW1sJ176Jwz7KTCGcwj759Y0jl6ivptUqqJ840rBlsIBIzzG+DfwNQowpUqEoUruHy0FWFvHoSggMibxACO/SY86FGMciNBwAj1FBTm/H3NSCdmdHki7oHJM+81LicNhAQCUiNwIHmdSeRpS4Fq3k95NbbQtJsYPEVPRJu3I2yDcYMMREFAn2g0o5u5ZGXxmk+I6vRsK1+8Rp3CiMQ0VXWVE8Zn31yjD/paq41pXIr38GM4JMZpITY9oceB0qJ7CJk8OIPzPuosMzMVgw48e6n1P2ZIBQR7OU+cetdMNibzY2+t9FfZxrExUrbV4jXS/wBcq3cDpNluD7RP1w3itPY1YGVKzHACLe+Na6cwypBvyEAz41pRgDWe6pNpjpM7wO1FpEHtRxVHcBIvTFrHFckJCTbWIPiKSKbkmU+e6uG0KBiY+rVDL00Moyk0OBh3VAnriCbRJI8LwKCXsRROovUXVK4zxMx6V2l7LxHiQPIUYwyR4kvsjbPwQ4jYpT7SrfGoWm1JMWIEUap0qEE23GfnULjkHX5U61PZsZqPhG1KTP8ADH8orK76te7L5n/jWU+k1kOzFDLbj5jd40cEAxO+wqPZ2HSUDXNvO7uij+qE69oeFcs5nXDYBXh4IUB33j1qRLyRHrRy2AUkUmewxSQcwO+31ep8rczlvsNl4gEQYi9zoaSbR2yGYAOm/dYkQJ1JogKMWVF5mNflXASiZ6tvNftZBN+cUZYpNfFiKcU90D4HCuYiXnEpQgnNJSLRvKle0eH3RwtFSF0rPV4cF0p3/cTOpUvQxqAJJPCpMyjcqMdwItu0rC8odhCso4C3wt4Ukei+or6gTYx8tqU0JCp7SiIm94H4de+ap23E5sS5b8I8m0g+416SphG8TG6AffSXaTuAw7qeuDSVuyQpSJFiBKjBCdwkxpyqOXoZJ7PY7ej/ABCGJtyj4PL9s4jOE4dJkJWSqDv3CN+W5744VZ9ibXCEoaOVScyozQAnMnsiNIJgG2hqHpg1hvtZWy+226oJzALCkOIUnJ91MIXAGpMi9iarO0ME/wBY1LLgSpUILYKgtVvYUBBVpYUksPERfzKlKWWXL8fQ9ibwS8kJgAwRmMwD3SdKrXSHDrSpLRWmSUu20AQ5qqTJMiBa1W1nDqbwqVvuklttOc2TmUlFySrSTxOpqkbR67EYgYlLRDQaQlBTKkwVHVUAe0rdwHGmz9NDHG4v5C9LmeSemS+JfMKG3Apba0rgkKyqConjBse+pxh0TcXjdw+NUzooWkOMltakK7AUFEhCuskFImwlRkR97Lxr0QMiNPjXb0/U9yNs5Oq6ftTr3uBtNJPs++pVYbTdx50S3h1ax9b6IaTxFVlkOdIBYw/G9aXhjqAKZhA4GK6+zDcfhU+7QyihQpuNeFb6pMagcoiaZKYBMXrheE48omm7ptIrSEiBmg+HhUqcMZkHytRqGUjjPOK6LY10J4fUGs8wygRsMpPznhzFSHCTIJuOVQuOcCYHD4zUn2hQ3m/KpOT8DaTbmHAEKM8J/pQ4bUD2QBxi/oaLGImxm/LSh8KMzaCSTKQfS/dSuT4Yyj7IXmFqsRIPICO6KGewikp9g9w/U0zSmN5tOt65KuFj3fV6CzygHRYmZbUg8Bvk5vK5miV4dJuDI3g/VxR1ib+YqJaANNRRXU29w9vwDDCpvmHl+nuovqWlQkpHx51DkcOivC3uNcDrTBVqNYtPDS+k1Ru97DprYKGDb3KrKG/aLv8AhnzrKf5+/wCQaSLZ5IAB076MW5FIdmOnTNbmaOXiIkmpZIl4UxqtsLABNjwMUtxODUkTmETH1zoH9odrWKZuKK0CYP176WOpCuO+zFhUTYb6Lw2HkX4/Vq4bWBJIAHGu2doJOnlfw3VW5eETcY+SZWDUkaT3VE5gzFx42+dFM4sbwRv1mfrhXOJfKkKiUmCEqKZCSRCTB9qDBjlW7k0LoiVvb23G8IkKXmKlGENpjMuJMgHRIAMqNhVAxjZxOIcU8tRcCATlNkBUltCeISASSdSd1V5a3FOu/aHFLeAWkqKs/anIoT+EZl2HDSnTQjEOgoKgtpEkG4ABTmHG1/Oknk18kVGuBW/s89S09KYdCrFMXSYJmLiYHG4NP+hHXozFjFKaRclohK8xTqS2sQkaiQZ7pBodxbY2e0M0kr/d3ix6tRJvA7INuJFMOiCglxSjGQlImYIUoHKR35SD/p41xdRJxXxOrp8cZPcH2vhsetzKt1ToeWUhcw3+7k3QOyiEkL0NiLmiUOuJDDDLyzhEKSgiT+8cWoqm2iCSrKgW38IebfxZRhlIzhtCT7USSjrQhYgEkkwgT+e8CkOFPbb6vsjrUHKkEhIQrONLdkTrYCufuNtNno4unUozfmPAx6M7CdxbKUpBQEqAzqmOytK1AQbERYEaxwr1xDATFyYtfyvzrywdJMUpYUXylSUrtlSADlUboiCTA13mhsD0k2o4lfVPB5TZzKSttIBCSMyQcolRkQARrrJFVwZoRuhPxDpc6qU6qvB7DlVwgfW6pEC+6gksknUjuOnlXbbUbz5/Gu6vqeOFqb51gTUKSRv+NSoUSKnK1wbc2oVyGhxPnUgFZUk2awZWFvIUfGtfZedFRWEU6bDrYGrB91DvNlIkkwATHdTEpobaCiG1n8qvdSdxoeE3dA6ACkq0ETr41H0fTmw6J1Ag+FQq2y220nMFJJQI7Nicu46HuoHo/txlCMqlKzE2CW1KkwJjKk7waVZbkrZZxlpdLyPcaAhMnTMkeagOFb6lW73j5VDth6WCpJULp3FJsoTZQBpi2bTxptdy3Jamo2AOM2Ei9aS2d/Oj8grktjjSuKbsyygDiZNcpwx1B9/zoh5mbhQqFZIk+76FXjHYqpWtgUt/lPkKyiA3N8n+2sq3xDb9lI2RjiRf6+dG4nEn+lINkGB5U1ectVZLcjCVoCffvpUf2lw9nOoDhNRYt6hDmN/cflTxFm2OWnHiIm3NQHvNNcHhF69annYH438Kq6Ji6r10h9f9KtpJ6/ZekoMdntKmNTpxvVL/ALQ+khwyOpQqHlD+RPGOJkx3E1DicaG0FalwlIkx9anSvMtoYteIdW6sySZknQaJEnlXLmWnayiybUbwTRK2kgwTNx4+dhVlZbdQpPaKtAmLERpBFwZ3iarTOJLbqVQFZOOhGWDfdrVhupQlu1jBXmHG8ASNLetccwwB9q4xxb5S8skNykCQcnG6QMx/EdeMxRzLik5kjeADHFMqbUO5RSZquFhwKUoNkidRaDM6bu6jdn40BSS8lYRvhBkwZifMTumpZI2iuOVMsPSTE9bg21iSVLJWeAVC48FJjnl50iae7GUwcq5m5spGXSYtlF9ee6m+1VRgRMAOOFSYuUpBU5BI7SYzCJFxSjCpzwiBmU4mAkgzIiIHhUYqo8eT0YNPz4PR0MpxGF/eAMrQQOsVoVGB1fFZ+9aYHCaRtsO4T92pGcYhQCloctIhKVgH2DMCATumbUqxqiUJyuLOUhKU5pTK7Dsm3iaKw2ysc91TeIbDbQdHWfvBISk9rsAqMaxEycu4TSQwyyu4LbyU6qTwfDJK/Krg9x2e6lbSVJ0UkH0qcMikWF6QspSlISuAABYGI43qVfShofdcPgB7zXprFlW1HgOSscdSK7AikI6UtH7i/T4GtnpQz+FfkPiaDxZf7QWh7WTSVrpOwdcyeZA+BNEHb2H/AMUeAPypHiyLwa0Mqwmlg27h/wDE/wBqvlW3dpNn2cQ2PJXxt40mjJ6f8htDEqqsYvajzjboQlIW3IU0Qcxjek5gCCOXwo9/E5kkIxSM0WjLrzFzVR6QJhJfZxJWQC2vVKuySi43iZEnlruSWOXDf8Mrjpbkuy9uhzDFpxcIUhSeyg58qgRIJWMpvExrXHQzbKGmT1nWLcUZkBFkgmIBV3kmN45UtdbC2bG6QDGuWUhStb5SSZ5iodn7NUtSRlHZTMFQTKgVD7xggH0orBVV5Lymnqv2WPbW1nFsKfbU91SSM2ZtAAAMlQKTJAiDHGnXR/CPdU0px50ykHJCUwIsDIzeZB91UPa2EW2kJWpBG7KoK0IFwCYOkfpXWz2FOGEqCQmxMxMWMSdaHaldeQOS0UnseouvEf3aj3R86HdxS9zKvH9KQNbcWhIQlCUhIjWfWTPGd9dI6RucEeRPuNXXTzX9K+5zakMXcfiB/cj+VR+NYjGLJ/gq52VQbW33iQMrd+PZ95pjhdqOH2gyO50T6TTaX5ivuOpV4Oxiz/gL9flWUWH18Efz/pWUdK9fyDV/tniWx1mBBpi46vcT76D2Ulq3txwt76aJxjbd8iiYjXz3Gq5Ls2JJ+RHiH3VTB46D9K6cYeYjMvMDeJseIuKnxe3ACcrJgzqrjr93lS/F7dWtOXqki0TJ86ONspNQXkcBQIzbiLH9K4BGtV/CbXdbBEAjgd3dNF/t9cTkHnXapqjmbQs6bYxzrAyQUogHkqQDPOJjkRVeSjKmbGfofGrVtHaSnmyhTSVCDE3hUQCOBquYsXyjQJHdOvhHzrgzfqGi7A3e+rZsR+VNGbZkHfHtCdADVU3Hu+NXDofswrKE6GZWqYKUgk8COHPmBMc81sUhyJn8clK3QgH2lbz909nuFt9G/aiASCNUKgmxTYKHcQCbb6XbeZS1inw2tLiCtakqSoKGVaswukntCYO+QaiCAlM2kpVccrWoxxRkFzaPQ9sY7DuYOCrsIQ0YAlSRZM63giDyKjupPhejzjH2Z9amyhxwBBSoKKgJVmIAIy8LnupIFEQoGDMzz4/CmHRzEpbhGTMBEiJPtABbepSpOY9kWN5BJkyy9OsUdmdfT9Q8kqaWwQ25mSAZ0tN4gmImw0FXjZWMDzaVwJV7Q4K3+BsfGqAxZUAhQSDChoRuIjUHWmOxdrKZbXAzDWDO7Xxj4UvQZXiy0+Hsez+JYI5+m1wW6tqvXkvJFoqBwd/lVa/6vMfwoPJX6VyOlxH90T/q/SvobR8g6LGlP5qxcR7VI09Mkfew6u/ONfFBqE9K0HVnyV/6ihqQKH5HAzWgqkX/AFQg/wB1HjPvFZ/1O1+BfmPlStg0j9ShWJUL3I8J+IqvL6StE2QrxI+AraekrU3QvwUPlRVG0j3EODqXZJjq3OGpQQBJtc2vPdSzoj1j4cbUkKICSgJKUwkZgrRIBMlOul4NC43pC260tlKFpKxAUFJkXnekjdpF6S9HcY/h3gsLJJTlWlSAoBKjJ9ki/ZEQa87rk3JV6OzpmoouqdkKbWBJCVwkkjhEHKTYEAfeV4RXLdiriFLB85+VNBtA78jgN5SrKYIChCFzH3RrSLb6iqFJU627aQUHKqbSS3MKt7u+uLBmnilUlaOrLhU1ae5LjG5F7AhQnhKSB7xFRvYtSFLGQEG4ve6lRaOR0mk+z8MS4v7TnKT2jCnCFKtl7IuYA8PAUSXMMw4XUJN7ewRCiCT7ZzE6mY3766ZdU5zqC3ZGOCMYfJjDCuux2kgDjmPuygjuooOd/nSde3myZ7d+751yrbjXBzyH/KvUiqjTdnDLd2hv11SIc+hFJBt5j8/8qf8AlRLW2sNqFL/kH/KtGkBpjjNzFZQH7Zw34l/yj/lWqpYNLOdkYJJF0nvEHzmKMewZ/D5CmWzcL+71QDOoUSe7LMAz3Ua7s5cEgKMX017uOvOuCcikGUTa7KUIUsgkCJCQCTJAEC280AxhkrSFZSJmygAUkEi4vw9aZdJsVlWWgSlOh3EkiY4xoPE1zsNRjJlOUJkamDvEkcIN71KGb514LTx/DV5FjmDIMJAPOUj31j+Cy2JCv8pzeGmvdan+GWtxoLDbgAUQ5mFhY6GNxiTp6Ur/AG/hULLaiZBIJy2B0jMflV4Z4yVohPHKLpoHwuGRBKs1pN0WgXJKpt5VSXX8y1r4yfM16fjMPmQtGgUkpJAlUHWDHurzXFbLeanOhUH7wBgxz8eVTz3sDFJbgiPZP1/X9KabO2w6khK3XC2SmQSoixESkmDFAtLSkSoSTOW+kfr8ajZxBSZgEb0nQjmPo1zOKapnTCTi7DekDgXiVrT7KsqpO+UgE90zQ2MdmACN+m6TNTbXwfVLSJEKSlxMGYS4Jymd6VBQ9bzXZ2c6pnrlGECMoMSZJGg08aMH8KRpvVK/Zn2geoHlBPrRuCRmUkG47Vrbm1q1Pd+tJWV9qCCSCd8X37qsjWFSkNKCic6XZ5Dq1c5kSa2WScHZXp01NV+5Fs9Ku2tsEoHtpG4KPtJG+5unf30ywyCpMIMg6HUEHeORrOjax1DpKZumY3xf01rlL4aWFoRlQSc6RcA/jQdQfxDfrrMr08Md6p+zq6zPnjHt4nSa3/fx9AtexYAJdRpoErmeF0CTUStjrjMII74P8pgjWrZgMdhm0BbmJSSdAErdMK0skHL40/2bgmnUh1MOJV7JGZMRMgiJ8xXodyN8ni6ZVdHm+G2Cteikf6l5f+6B61tWxFjem3AlXqkEVetvqw+GaU8pkgpIAAUe0SbDTvndY0k6P9JMLil5Fjqir2SYIBvrEQdPnR7sVyFY5yVpFdGyXL/u5ioXMCRqkdwJPwr1Z/ZCUzAQo5Y/hpB77XnW07qRjZMqJMADfEepNFTUiTTRQ/snFEeh8jFZ9hOuS3d+tegtbKbUe1BHGLDxJ+Nb2jsgCwAgbymOH5jR1JOgqzz7FbJztKDdlGLqIA1BoFXR3EhCANRM5VjQ31JH0a9IGzEpElGURdWUDXmoUV+z2imylk8OrSoeJSox3xUskYSdseE5LgoGy38UhsIJWTBESDAJJjWJuaLdxOKHZKSI4hG/vq2/s1SZhK0pOnY5cwKgw2FGeIKuShU/y+P2y35maVFSW9iSDAjwSOeoHrzrGsM+uUqQpZ1gSrSeA51bMSyRZLQ8FCB53qDqpvBB4U0MGOO6sWfUTkqZV3cGUmCghXAi48xUZaO9IFWo4NXf3E9+6u0bPJuJHkffV00QZUOpm8eQrlGHFW5eykxcEHjAT7hQ52MgXzK+ucUyoVtlf6o/U/KtU9/Zg/H6ispriC2egYFpJZUtDQKoMBQBmPG2nGgU7UZCSOqSTvTmi/LPYDlM3qTZuDUBupfjMEkLKHEiD7JPwIvXlZMrb2Z6kMUfIh6RYVTyHEhtTYKkrBHajImCJ0vOs7t9KMFjPsqIPaBv2xqY3DeIjfT7EbMTJCXHEf5VW9alY6POLFsUY4KSFf8AlbyrmWu+Ts/836/e/wDDF2G6UdRh3C4kF1xUpR7IOYGZ1KQdPEaXqkO4wF5TikA+ytBI0CYIBveIjXjVp/tA2SnCtMqdUp/MpSU2KAjsyZIVcmEwORO6DXOj7IxT7LOTKM5SYE9haSQTMTCk/wC7lcxTin9xJ6NfKrx/tFywmNdcQlYcKUm8BM74OiSLG3CpncQtN1Jfc0FkpEjlmMEd48qm6MbIyLVg8Q4QlsqKSSRnSrRSDpvEpH5rUw2q9gWnC022p1aYzFTnZTynMCTy9d1TeWbum/uaOPFGtUd/ojxrpDg1MvrSUqSlSlKbzAA5FKMeySkEWBANjyil6ZJFet7Sfw73Zd+z5QZyBMaD8Rvm/wBVULbzTba1FhACBlI1M3yzc8TpV8c72Zz5YKO64AVoW68hAErhKRHGeG6KvX9oWGaZbwzLN09olUe0UJSny7Z13iqh0XxGTEIc1IWm2syb1af7RtoIeVh8ipyh0G0alEe41pyp0P08FyUvaDAS4kCTLaCeRI3HuApqwohtsGYyvKE8OrKfLWlrzkzOohP8oCfhTnHNwWhoBh1/9pJ/7hRkvhuNF3lbXshZcKcHiCkkHM2B/OJ91AM7RUU5S3KosQYnw3b6YpYKsOEAxmWVGbewIHvPlQ6MEZTIkpiO1Om47gOXzpYJU7H6qT1JLwgvY+NaKClQuPZIMRyjWN44aaG0O0ccYT1eIWMi8wCHFAToVBIMBXPWJrg4IHMS5KzMyme8Tx51AvBpzQoLmOOsdwrWk7JfJqqDukXSDEPsJbdUlYQvMHfvnskQqDfXUDcJpDs4nOmxg7rCfOmTmGzJCBnyhUwTO61wnmeNEM4cpGWOxaygJmLnSDTSmjY4O74LtsD+0NSUpwy2c6mgE5+sglIsBEHMoaTPxq1s9IcKYKz1Sjol0ATuMLTKfODXjmK2QqSciovBQCOfMaGpcHst0oyLWvLIKQT2eNwT8vkynpROWKMpf4PYcVtjCJkOYlhsCypeRYjdAVmG7dVaf6ZbPSMwxGckxCUOTAiSSpIgeN901W8NshhT4OIw7SWkx/CUpKptckqUlQBGhsQTej9pdF8KtfWsspS2VSGw6kDsgZhZ0q/ljWn1+SPaS2LSnaWDUM32xgJkJEuAEmNIVceMRW0YVCu02ULTuyKCvUCqM7sfDJJUcGFgD2UPqQo/6zIkW3ChsI5gEuJSvBY3DybuN4pSlAaEwEwRfdeqLIK8SL07s5MiU794mjWMPwEQNSe/j8Kqien7eGX1ScM64yklOZ95SlqGaykhSYEi4HdpTFn+0nCkyMKsC4Izg28B538ad5YrkCwyb2HASNfh56VEtjMpISLqIiTN1H01qh9Kumqnj1eDSplonUntqJAsI9hEkjUkneBal2H2y9ltjHWljcpassamComDI4i1Z9REy6eT3Pd8FslrKApMlOp0BOWFHmO+vLP7TdsfZlN4bDOnrcsvqB9mfZSDuUe0ToQAnjSd7pZiHMIvCHFKWFaqI7RTN0Zj90i2/fpNVB1ZKiVkk7zvJO886i5v2PoQwwG2FpTBcWCNDmPHiD4Xpnh9tLeGX7QueClFPH7yTwqqE1gNJb9lL+hbftSv8Rz/AOw/A1lVSa1Q39htej3jo90gSpuXnMhTFxJCp0sJIPKmitoYR4ZetSr/ADSk+GYCvMsLj1OGSoq4bvICp315RJSZ3bvWp5Y/UeE7L85spqf4pvoM0/Ko8UpnCtrcdXKE33SOQAMqJ3WJry/G7bdHsKKBO6TfzE6UvxGOcej7Q46tKbpT7UTrvtw+NIscn5KOaXgt3SvarOLZKUNpHaCkKzAzFlAiBlJBNr86S9GcW2w8HXB/DQYEwcxJAjwJ0FKG8a037I/mmaMwu2klQvkBN57XnJp9DaonqV2ZtrpNicS91n7xKR7DaZgDnaCriSKj65cFSmXJtPZ0vwFMv2uk9klJH+WI8RM+lSr2ykApv3hNgSLWP60dNbJDqSl5A8NnXGVIgyLmfjIOgvW9ubOcTh3CoRABjkkgmnuzWmuqBS4wRqZISudSCCZnvqTEvMhCkKUgJUkgi2hHfStUx1GLW5RujAl5MbyPfemXSYS8UBKUBsBIAUVFRUApNjfMZAjupPsYqQVERmSlUGJuOXCiUpXIUmVqKsxV7Xam0k2medPP0JhdKzrpBhQ3iFJSkpBS2YO4lAzf7s1WPpI2E9Tm0ThXJjWJTOu+9KNvYvrsSHCkosnMCeClEE2taKa7SbfxDpBZV1SUlrMhJVKCsEqtvjcOAoZP0jY/1MK6N7FYxDagSsdXEKgoMrzH2TqBYTvNLtp7KXh1SQlSDYLJmeRI07jFWrY0NOZGS6UnKCrLF47ZOZNo1HjyphjSCoDMolNwdQTpodTeowdo6MsFz5PN0YpB7KSJGokQJ9Bxrp3HAAwQVCYER67q9Hwr7i1AOJ9k2mD/AEHjS/pF0aS5LzScrg9pKRGccgLZvf31RQXJOpUeZtuOuGFrWQJJTmgcdNPjU2CeiyFrCQTAzkAzYyJirI30bVAUjEsEzPaB039rJO/Q61wros+qSktE/kVM92ZI14SaLqtiai73ONnOrsoKBGaMpjtCNB94d+tOmtpIFkJyJFwkwdbmYM8RJqs4vAvMgB1KhJtJtOndMaXvWmsSEphaFqVP3rC/jY6br0miadpjS7Tu0Pn8UgngDy+N/U1E9iUiJOvBXP60NL2sYyQApoBRFsqo3ciL0K8+kGEkwAYBuDN7jLfvmaDuT+TYkUor4pDZzbQQLNpJ3nKmb8DOafqKlb2uqQpJbSrSUpUDf8wuKQt42RdIEbwnKeWo0o7DuFUDNI3Tr7r0XBG7kmd9JelTobU1mJU4IzZiq0Qq6pMxaedVfYykhXaFjAF4qzYhhJGWYFrTaRy3Utd2MiRBV4EfHWnU1VWK4OzMfggsTMHSeI4H50swzIUYcVAGvGdD3cfCnKsCSkBL6kiP8MHiOPGlwwKmz7QV3pI9ZPqKyM/qFKwTAA9sbwQoAHhBI3zrelGMwxBlJlJ9N947zei8QjcQEidZtztGtcO4NEDK4CDvBFMrFdNbC1OFUVZcpBMWII176bYdltBhQBNjJFQupUUJUkqhJmFXi33VaxbSoHXwe0LHz15bqzsEaSGqlJ/wh5/pWUsGP/L6/pWUNw2i8bFwxSBEA8h8TepNqIgdqSOIGlCbMcVFvdUuNUsggzFPl5FxIrrzqQSMs31/rQy3wd/nb3VLjjEga8Lmkrq5oRDNB7sgGc1vy/8AIVAMQiJ6qf8AVHoBrTTC7VNlFBiL5R8KxeCCgvKglJIJA4nhFZNjPHFJNMn2Uyy4SMhEXg3BvAgyKlxGBSPYA8Tb1NqWMMKQeylXqfrzpkjrynMhJjdlVGmts0zyNCSd8jxlHTWnc0zsR1ShmAy8j89acp6NtA3Ws+IA91qQKx7yQCHFDkDH9ahexTy4zlauRn5Vql7FuP8AaD4shjFOITcBZAk7lDefGrXgtqtZAUp5ZUpAyEbuXxqi4tlQc7XYzGRmt9RVk6OpSt1GftSpIWlKu0qTrlRJSBJlRjQ6CKzQISabFG1c5dccyntKJBAns7ha2kUf0S6VKwxUgqBQq8G+VVhMeAr0s7Nw6DKGUhQsLesqNifOonsO2tMFplZ3JWkH4RSyfgosbW9gWyukXXrKcyZyykg67yORozEkAyZk2kSed4m1q3gMC01JRh2m1EfcSlJ53AHlUmMxTaE5nVJCeZAE67tTRhSW5TS3ubwOMC5LaswGuQgx3gaGL6UU2XD/AHqyZm6QLbtEXqgK6UKD/WpQiwKRaBlIjQQbkzcnfajHekeKcylALQuCpIPaJExJ0MXgXoN2BSS+pbcRs6c5EgmVWJgnXtJJsOIgV3gE5kggoHG2scybCqc2wVR1z61gnMQtSgM2nsnx0PGrPsnFAgAgJCfZhPK2h0rRW4df0D1YZSeyleZKrH92kyJ1OYXsTbTlQLnQ3Cqk5XFaaqyD/wDPKR3TTB/FmYQki0ypIAG4bxIvy32NBOZgoQoZjw/9flTaWFuKQsxnQrDEDKXmY3oczjxDgNvGqvtnoy82SpClOt8YKVjjmTFx+YWjhXoDuZQAVltviOA47/K1K9q7SQoobDqEhSwgqCcy0kgzlVEAn2ZGlCS0q2J8ZM88ba3lR8z6jSiQ9EQdBu4V1tphTSlrSqYWUqkgqM+yqBaFCNN/fQ+GxQgX8CBW2aIyi4umTqxcKCmwFblIV2ZHJXHlcaUUMahY7EzvTvEa8/EWpa43eRcG8DcPrlWIwjarpKkm+pHvrNRMm+USvPq7XV9pQ+7v19TFTYHFNqT2iArfJI9Dp3GhEpI1UTGiiLi+lxccj4VIjGpmHUyNMyfcQTWrbY2rfcMxWz23BZRHAiD6WpNjNlLQez2he/u0Pvpm2w1OdpQGhKYISfA74pj9oTpl8tKF0ak+Cns4laLJNuGorgJN7eAvVnxTDJBzecXHcRScYVKiYTbcbgHzuDRUgOIIFK/N5CspqnBGPufyH51lHUjaWWXZyk5Rc0e42oi0msrK0+SmJC3Gtke15mPhQCsM2TJQknjlHx31uspY7lJvc6wzqx2QDGtgR7rTRqXjEpEHmN/jWVlP5JN0K30LWe0JVe2nkJo7ZLSgDmB3WJtrryP6VlZU6sMZtMYuNJH3Ui+uUb94PyrZcmyVieW+tVlBjNuyRL2QS4CQPy5hGmg3c6m/6iQOzmgC1pGv+WJ8a1WUYhcmmCYnpOElQbbmwylSjEkXkAAmOGbhxpEnpC8lZIKY/DHZM3teR51lZWonrYTiekzyoAypB4C944k0qxBfeAKlFYmwUuSY/CkmTr92t1lBsdbjTC4JbYEz3IaSCm0TK85V6ij0LWYUrrHDOgSmdNyspA8qyspbspp2CNlbaQiZBIMyFR2fEwD5Cm72Kaydd7AJCTJShNpIlQMXncRu31lZW3XAidmmHFuHMyvDuN6HI6pJSZHJxKrd1Y/g8STKFBsj8SSsgwLjtBJ8Rv0tfKyrRVoAKpGNIUk41BJ0UGU5hBg5dBm3R2vCqnj+iOIHWFCy6PaUIOc3mQm4MG8TPCdK1WVJSaNKKYuwzkphV4lK90X3iJFQKZyG6rH2TxHlrxGorKyqx5onN3BMnw4UOBPfMTyrBiCkzlI4g3rdZTOKJxlsF4RtLoUQQTwGvfGsUtxWBAVJUQKyspGqY3MTnCocQrslPwI9fO1MV7UEQ41lVuIuL+HxrKyit2LuuDf2lu3ZMwO0JHaBM6WKSI3SKnSYHbkA7wZHjWVlJLYpB26ZL9qj7yvT5VlZWUo1H//Z"/>
          <p:cNvSpPr>
            <a:spLocks noChangeAspect="1" noChangeArrowheads="1"/>
          </p:cNvSpPr>
          <p:nvPr/>
        </p:nvSpPr>
        <p:spPr bwMode="auto">
          <a:xfrm>
            <a:off x="155575" y="-1531938"/>
            <a:ext cx="4733925" cy="3190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4592" name="Picture 16" descr="http://3.bp.blogspot.com/_pJKHOWryb7M/SSdXUtGnB8I/AAAAAAAAAAU/Z-7NZBSD-5c/s320/lit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33056"/>
            <a:ext cx="3048000" cy="2676525"/>
          </a:xfrm>
          <a:prstGeom prst="rect">
            <a:avLst/>
          </a:prstGeom>
          <a:noFill/>
        </p:spPr>
      </p:pic>
      <p:pic>
        <p:nvPicPr>
          <p:cNvPr id="24594" name="Picture 18" descr="http://www.elections.ca/res/his/images/chap1_img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005064"/>
            <a:ext cx="3220439" cy="2592288"/>
          </a:xfrm>
          <a:prstGeom prst="rect">
            <a:avLst/>
          </a:prstGeom>
          <a:noFill/>
        </p:spPr>
      </p:pic>
      <p:grpSp>
        <p:nvGrpSpPr>
          <p:cNvPr id="15" name="SMARTInkShape-Group1"/>
          <p:cNvGrpSpPr/>
          <p:nvPr/>
        </p:nvGrpSpPr>
        <p:grpSpPr>
          <a:xfrm>
            <a:off x="3650441" y="3652242"/>
            <a:ext cx="1523712" cy="866180"/>
            <a:chOff x="3650441" y="3652242"/>
            <a:chExt cx="1523712" cy="866180"/>
          </a:xfrm>
        </p:grpSpPr>
        <p:sp>
          <p:nvSpPr>
            <p:cNvPr id="4" name="SMARTInkShape-1"/>
            <p:cNvSpPr/>
            <p:nvPr/>
          </p:nvSpPr>
          <p:spPr>
            <a:xfrm>
              <a:off x="3920136" y="4045148"/>
              <a:ext cx="44646" cy="473274"/>
            </a:xfrm>
            <a:custGeom>
              <a:avLst/>
              <a:gdLst/>
              <a:ahLst/>
              <a:cxnLst/>
              <a:rect l="0" t="0" r="0" b="0"/>
              <a:pathLst>
                <a:path w="44646" h="473274">
                  <a:moveTo>
                    <a:pt x="8926" y="0"/>
                  </a:moveTo>
                  <a:lnTo>
                    <a:pt x="1238" y="7689"/>
                  </a:lnTo>
                  <a:lnTo>
                    <a:pt x="45" y="48581"/>
                  </a:lnTo>
                  <a:lnTo>
                    <a:pt x="11" y="90462"/>
                  </a:lnTo>
                  <a:lnTo>
                    <a:pt x="3" y="120573"/>
                  </a:lnTo>
                  <a:lnTo>
                    <a:pt x="0" y="153799"/>
                  </a:lnTo>
                  <a:lnTo>
                    <a:pt x="4738" y="196493"/>
                  </a:lnTo>
                  <a:lnTo>
                    <a:pt x="7065" y="229875"/>
                  </a:lnTo>
                  <a:lnTo>
                    <a:pt x="9091" y="266870"/>
                  </a:lnTo>
                  <a:lnTo>
                    <a:pt x="13299" y="303156"/>
                  </a:lnTo>
                  <a:lnTo>
                    <a:pt x="18477" y="339127"/>
                  </a:lnTo>
                  <a:lnTo>
                    <a:pt x="24324" y="382264"/>
                  </a:lnTo>
                  <a:lnTo>
                    <a:pt x="27676" y="402067"/>
                  </a:lnTo>
                  <a:lnTo>
                    <a:pt x="44645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4072507" y="4081102"/>
              <a:ext cx="310025" cy="435510"/>
            </a:xfrm>
            <a:custGeom>
              <a:avLst/>
              <a:gdLst/>
              <a:ahLst/>
              <a:cxnLst/>
              <a:rect l="0" t="0" r="0" b="0"/>
              <a:pathLst>
                <a:path w="310025" h="435510">
                  <a:moveTo>
                    <a:pt x="204813" y="71202"/>
                  </a:moveTo>
                  <a:lnTo>
                    <a:pt x="203821" y="45663"/>
                  </a:lnTo>
                  <a:lnTo>
                    <a:pt x="200073" y="35709"/>
                  </a:lnTo>
                  <a:lnTo>
                    <a:pt x="192454" y="27977"/>
                  </a:lnTo>
                  <a:lnTo>
                    <a:pt x="154011" y="5802"/>
                  </a:lnTo>
                  <a:lnTo>
                    <a:pt x="136293" y="1554"/>
                  </a:lnTo>
                  <a:lnTo>
                    <a:pt x="96865" y="0"/>
                  </a:lnTo>
                  <a:lnTo>
                    <a:pt x="80438" y="862"/>
                  </a:lnTo>
                  <a:lnTo>
                    <a:pt x="41419" y="15005"/>
                  </a:lnTo>
                  <a:lnTo>
                    <a:pt x="16119" y="29578"/>
                  </a:lnTo>
                  <a:lnTo>
                    <a:pt x="5918" y="43215"/>
                  </a:lnTo>
                  <a:lnTo>
                    <a:pt x="1352" y="55082"/>
                  </a:lnTo>
                  <a:lnTo>
                    <a:pt x="0" y="69623"/>
                  </a:lnTo>
                  <a:lnTo>
                    <a:pt x="4340" y="86499"/>
                  </a:lnTo>
                  <a:lnTo>
                    <a:pt x="16650" y="108808"/>
                  </a:lnTo>
                  <a:lnTo>
                    <a:pt x="54100" y="144750"/>
                  </a:lnTo>
                  <a:lnTo>
                    <a:pt x="93683" y="178776"/>
                  </a:lnTo>
                  <a:lnTo>
                    <a:pt x="128009" y="205272"/>
                  </a:lnTo>
                  <a:lnTo>
                    <a:pt x="163315" y="231974"/>
                  </a:lnTo>
                  <a:lnTo>
                    <a:pt x="198911" y="258737"/>
                  </a:lnTo>
                  <a:lnTo>
                    <a:pt x="234594" y="285518"/>
                  </a:lnTo>
                  <a:lnTo>
                    <a:pt x="274685" y="330164"/>
                  </a:lnTo>
                  <a:lnTo>
                    <a:pt x="302119" y="374028"/>
                  </a:lnTo>
                  <a:lnTo>
                    <a:pt x="307591" y="386369"/>
                  </a:lnTo>
                  <a:lnTo>
                    <a:pt x="310024" y="398470"/>
                  </a:lnTo>
                  <a:lnTo>
                    <a:pt x="308459" y="407816"/>
                  </a:lnTo>
                  <a:lnTo>
                    <a:pt x="306652" y="411697"/>
                  </a:lnTo>
                  <a:lnTo>
                    <a:pt x="299354" y="418656"/>
                  </a:lnTo>
                  <a:lnTo>
                    <a:pt x="278925" y="433245"/>
                  </a:lnTo>
                  <a:lnTo>
                    <a:pt x="268840" y="435509"/>
                  </a:lnTo>
                  <a:lnTo>
                    <a:pt x="257743" y="433869"/>
                  </a:lnTo>
                  <a:lnTo>
                    <a:pt x="216682" y="416281"/>
                  </a:lnTo>
                  <a:lnTo>
                    <a:pt x="180997" y="386178"/>
                  </a:lnTo>
                  <a:lnTo>
                    <a:pt x="167881" y="363958"/>
                  </a:lnTo>
                  <a:lnTo>
                    <a:pt x="151467" y="320980"/>
                  </a:lnTo>
                  <a:lnTo>
                    <a:pt x="139375" y="280724"/>
                  </a:lnTo>
                  <a:lnTo>
                    <a:pt x="140697" y="242676"/>
                  </a:lnTo>
                  <a:lnTo>
                    <a:pt x="146834" y="204014"/>
                  </a:lnTo>
                  <a:lnTo>
                    <a:pt x="159412" y="182763"/>
                  </a:lnTo>
                  <a:lnTo>
                    <a:pt x="175706" y="168639"/>
                  </a:lnTo>
                  <a:lnTo>
                    <a:pt x="217750" y="145745"/>
                  </a:lnTo>
                  <a:lnTo>
                    <a:pt x="249438" y="135491"/>
                  </a:lnTo>
                  <a:lnTo>
                    <a:pt x="267321" y="1337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4531484" y="4152304"/>
              <a:ext cx="244431" cy="338392"/>
            </a:xfrm>
            <a:custGeom>
              <a:avLst/>
              <a:gdLst/>
              <a:ahLst/>
              <a:cxnLst/>
              <a:rect l="0" t="0" r="0" b="0"/>
              <a:pathLst>
                <a:path w="244431" h="338392">
                  <a:moveTo>
                    <a:pt x="58375" y="44649"/>
                  </a:moveTo>
                  <a:lnTo>
                    <a:pt x="53635" y="49389"/>
                  </a:lnTo>
                  <a:lnTo>
                    <a:pt x="51308" y="54362"/>
                  </a:lnTo>
                  <a:lnTo>
                    <a:pt x="50687" y="57078"/>
                  </a:lnTo>
                  <a:lnTo>
                    <a:pt x="31402" y="97170"/>
                  </a:lnTo>
                  <a:lnTo>
                    <a:pt x="13710" y="136499"/>
                  </a:lnTo>
                  <a:lnTo>
                    <a:pt x="2934" y="180680"/>
                  </a:lnTo>
                  <a:lnTo>
                    <a:pt x="0" y="197381"/>
                  </a:lnTo>
                  <a:lnTo>
                    <a:pt x="8710" y="241224"/>
                  </a:lnTo>
                  <a:lnTo>
                    <a:pt x="20857" y="269716"/>
                  </a:lnTo>
                  <a:lnTo>
                    <a:pt x="36786" y="288386"/>
                  </a:lnTo>
                  <a:lnTo>
                    <a:pt x="59916" y="305493"/>
                  </a:lnTo>
                  <a:lnTo>
                    <a:pt x="98486" y="328650"/>
                  </a:lnTo>
                  <a:lnTo>
                    <a:pt x="116551" y="334583"/>
                  </a:lnTo>
                  <a:lnTo>
                    <a:pt x="155746" y="338391"/>
                  </a:lnTo>
                  <a:lnTo>
                    <a:pt x="178397" y="334310"/>
                  </a:lnTo>
                  <a:lnTo>
                    <a:pt x="209966" y="316913"/>
                  </a:lnTo>
                  <a:lnTo>
                    <a:pt x="223645" y="305884"/>
                  </a:lnTo>
                  <a:lnTo>
                    <a:pt x="237761" y="283778"/>
                  </a:lnTo>
                  <a:lnTo>
                    <a:pt x="244291" y="242513"/>
                  </a:lnTo>
                  <a:lnTo>
                    <a:pt x="244430" y="207896"/>
                  </a:lnTo>
                  <a:lnTo>
                    <a:pt x="238628" y="172504"/>
                  </a:lnTo>
                  <a:lnTo>
                    <a:pt x="229634" y="136882"/>
                  </a:lnTo>
                  <a:lnTo>
                    <a:pt x="213850" y="102184"/>
                  </a:lnTo>
                  <a:lnTo>
                    <a:pt x="184997" y="63290"/>
                  </a:lnTo>
                  <a:lnTo>
                    <a:pt x="153837" y="26084"/>
                  </a:lnTo>
                  <a:lnTo>
                    <a:pt x="123888" y="6644"/>
                  </a:lnTo>
                  <a:lnTo>
                    <a:pt x="1030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4902518" y="4189333"/>
              <a:ext cx="271635" cy="306093"/>
            </a:xfrm>
            <a:custGeom>
              <a:avLst/>
              <a:gdLst/>
              <a:ahLst/>
              <a:cxnLst/>
              <a:rect l="0" t="0" r="0" b="0"/>
              <a:pathLst>
                <a:path w="271635" h="306093">
                  <a:moveTo>
                    <a:pt x="35599" y="70128"/>
                  </a:moveTo>
                  <a:lnTo>
                    <a:pt x="27911" y="70128"/>
                  </a:lnTo>
                  <a:lnTo>
                    <a:pt x="27497" y="71120"/>
                  </a:lnTo>
                  <a:lnTo>
                    <a:pt x="27037" y="74868"/>
                  </a:lnTo>
                  <a:lnTo>
                    <a:pt x="24186" y="79841"/>
                  </a:lnTo>
                  <a:lnTo>
                    <a:pt x="20605" y="85359"/>
                  </a:lnTo>
                  <a:lnTo>
                    <a:pt x="17597" y="94044"/>
                  </a:lnTo>
                  <a:lnTo>
                    <a:pt x="11854" y="103893"/>
                  </a:lnTo>
                  <a:lnTo>
                    <a:pt x="1240" y="147675"/>
                  </a:lnTo>
                  <a:lnTo>
                    <a:pt x="0" y="187992"/>
                  </a:lnTo>
                  <a:lnTo>
                    <a:pt x="4656" y="208789"/>
                  </a:lnTo>
                  <a:lnTo>
                    <a:pt x="22248" y="233594"/>
                  </a:lnTo>
                  <a:lnTo>
                    <a:pt x="63698" y="274681"/>
                  </a:lnTo>
                  <a:lnTo>
                    <a:pt x="107209" y="295453"/>
                  </a:lnTo>
                  <a:lnTo>
                    <a:pt x="141797" y="306092"/>
                  </a:lnTo>
                  <a:lnTo>
                    <a:pt x="163418" y="302872"/>
                  </a:lnTo>
                  <a:lnTo>
                    <a:pt x="200891" y="290077"/>
                  </a:lnTo>
                  <a:lnTo>
                    <a:pt x="237883" y="252389"/>
                  </a:lnTo>
                  <a:lnTo>
                    <a:pt x="251088" y="229303"/>
                  </a:lnTo>
                  <a:lnTo>
                    <a:pt x="264439" y="187706"/>
                  </a:lnTo>
                  <a:lnTo>
                    <a:pt x="271634" y="154024"/>
                  </a:lnTo>
                  <a:lnTo>
                    <a:pt x="268828" y="115473"/>
                  </a:lnTo>
                  <a:lnTo>
                    <a:pt x="263240" y="79195"/>
                  </a:lnTo>
                  <a:lnTo>
                    <a:pt x="242639" y="37073"/>
                  </a:lnTo>
                  <a:lnTo>
                    <a:pt x="234773" y="24679"/>
                  </a:lnTo>
                  <a:lnTo>
                    <a:pt x="224662" y="15863"/>
                  </a:lnTo>
                  <a:lnTo>
                    <a:pt x="203074" y="5322"/>
                  </a:lnTo>
                  <a:lnTo>
                    <a:pt x="175248" y="0"/>
                  </a:lnTo>
                  <a:lnTo>
                    <a:pt x="150729" y="71"/>
                  </a:lnTo>
                  <a:lnTo>
                    <a:pt x="133400" y="3603"/>
                  </a:lnTo>
                  <a:lnTo>
                    <a:pt x="96189" y="26519"/>
                  </a:lnTo>
                  <a:lnTo>
                    <a:pt x="52657" y="62471"/>
                  </a:lnTo>
                  <a:lnTo>
                    <a:pt x="35599" y="87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3650441" y="3795117"/>
              <a:ext cx="189325" cy="151805"/>
            </a:xfrm>
            <a:custGeom>
              <a:avLst/>
              <a:gdLst/>
              <a:ahLst/>
              <a:cxnLst/>
              <a:rect l="0" t="0" r="0" b="0"/>
              <a:pathLst>
                <a:path w="189325" h="151805">
                  <a:moveTo>
                    <a:pt x="126816" y="0"/>
                  </a:moveTo>
                  <a:lnTo>
                    <a:pt x="96354" y="992"/>
                  </a:lnTo>
                  <a:lnTo>
                    <a:pt x="84835" y="4741"/>
                  </a:lnTo>
                  <a:lnTo>
                    <a:pt x="43455" y="33010"/>
                  </a:lnTo>
                  <a:lnTo>
                    <a:pt x="19657" y="56865"/>
                  </a:lnTo>
                  <a:lnTo>
                    <a:pt x="588" y="85205"/>
                  </a:lnTo>
                  <a:lnTo>
                    <a:pt x="0" y="91530"/>
                  </a:lnTo>
                  <a:lnTo>
                    <a:pt x="4639" y="103849"/>
                  </a:lnTo>
                  <a:lnTo>
                    <a:pt x="11630" y="106936"/>
                  </a:lnTo>
                  <a:lnTo>
                    <a:pt x="32628" y="107720"/>
                  </a:lnTo>
                  <a:lnTo>
                    <a:pt x="74456" y="97517"/>
                  </a:lnTo>
                  <a:lnTo>
                    <a:pt x="104457" y="86180"/>
                  </a:lnTo>
                  <a:lnTo>
                    <a:pt x="136825" y="60760"/>
                  </a:lnTo>
                  <a:lnTo>
                    <a:pt x="147090" y="46225"/>
                  </a:lnTo>
                  <a:lnTo>
                    <a:pt x="160722" y="13576"/>
                  </a:lnTo>
                  <a:lnTo>
                    <a:pt x="160334" y="12027"/>
                  </a:lnTo>
                  <a:lnTo>
                    <a:pt x="159084" y="10994"/>
                  </a:lnTo>
                  <a:lnTo>
                    <a:pt x="154688" y="9338"/>
                  </a:lnTo>
                  <a:lnTo>
                    <a:pt x="149186" y="23272"/>
                  </a:lnTo>
                  <a:lnTo>
                    <a:pt x="150753" y="50992"/>
                  </a:lnTo>
                  <a:lnTo>
                    <a:pt x="160171" y="92938"/>
                  </a:lnTo>
                  <a:lnTo>
                    <a:pt x="177472" y="133326"/>
                  </a:lnTo>
                  <a:lnTo>
                    <a:pt x="189324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3946921" y="3805208"/>
              <a:ext cx="178595" cy="150644"/>
            </a:xfrm>
            <a:custGeom>
              <a:avLst/>
              <a:gdLst/>
              <a:ahLst/>
              <a:cxnLst/>
              <a:rect l="0" t="0" r="0" b="0"/>
              <a:pathLst>
                <a:path w="178595" h="150644">
                  <a:moveTo>
                    <a:pt x="0" y="25628"/>
                  </a:moveTo>
                  <a:lnTo>
                    <a:pt x="0" y="30368"/>
                  </a:lnTo>
                  <a:lnTo>
                    <a:pt x="4741" y="42797"/>
                  </a:lnTo>
                  <a:lnTo>
                    <a:pt x="14240" y="58638"/>
                  </a:lnTo>
                  <a:lnTo>
                    <a:pt x="17648" y="94609"/>
                  </a:lnTo>
                  <a:lnTo>
                    <a:pt x="17818" y="103746"/>
                  </a:lnTo>
                  <a:lnTo>
                    <a:pt x="13107" y="95848"/>
                  </a:lnTo>
                  <a:lnTo>
                    <a:pt x="13433" y="83626"/>
                  </a:lnTo>
                  <a:lnTo>
                    <a:pt x="16985" y="56266"/>
                  </a:lnTo>
                  <a:lnTo>
                    <a:pt x="25409" y="41230"/>
                  </a:lnTo>
                  <a:lnTo>
                    <a:pt x="46886" y="18675"/>
                  </a:lnTo>
                  <a:lnTo>
                    <a:pt x="55070" y="12062"/>
                  </a:lnTo>
                  <a:lnTo>
                    <a:pt x="74747" y="4716"/>
                  </a:lnTo>
                  <a:lnTo>
                    <a:pt x="105495" y="0"/>
                  </a:lnTo>
                  <a:lnTo>
                    <a:pt x="114025" y="2000"/>
                  </a:lnTo>
                  <a:lnTo>
                    <a:pt x="123108" y="8181"/>
                  </a:lnTo>
                  <a:lnTo>
                    <a:pt x="147901" y="33757"/>
                  </a:lnTo>
                  <a:lnTo>
                    <a:pt x="156023" y="48092"/>
                  </a:lnTo>
                  <a:lnTo>
                    <a:pt x="172413" y="91559"/>
                  </a:lnTo>
                  <a:lnTo>
                    <a:pt x="178594" y="1506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4205882" y="3806824"/>
              <a:ext cx="177793" cy="131169"/>
            </a:xfrm>
            <a:custGeom>
              <a:avLst/>
              <a:gdLst/>
              <a:ahLst/>
              <a:cxnLst/>
              <a:rect l="0" t="0" r="0" b="0"/>
              <a:pathLst>
                <a:path w="177793" h="131169">
                  <a:moveTo>
                    <a:pt x="0" y="15082"/>
                  </a:moveTo>
                  <a:lnTo>
                    <a:pt x="4741" y="19823"/>
                  </a:lnTo>
                  <a:lnTo>
                    <a:pt x="7068" y="24796"/>
                  </a:lnTo>
                  <a:lnTo>
                    <a:pt x="16509" y="65011"/>
                  </a:lnTo>
                  <a:lnTo>
                    <a:pt x="17460" y="83344"/>
                  </a:lnTo>
                  <a:lnTo>
                    <a:pt x="16601" y="87379"/>
                  </a:lnTo>
                  <a:lnTo>
                    <a:pt x="15036" y="90069"/>
                  </a:lnTo>
                  <a:lnTo>
                    <a:pt x="10137" y="94387"/>
                  </a:lnTo>
                  <a:lnTo>
                    <a:pt x="9288" y="85653"/>
                  </a:lnTo>
                  <a:lnTo>
                    <a:pt x="29079" y="45752"/>
                  </a:lnTo>
                  <a:lnTo>
                    <a:pt x="47973" y="22516"/>
                  </a:lnTo>
                  <a:lnTo>
                    <a:pt x="66632" y="10779"/>
                  </a:lnTo>
                  <a:lnTo>
                    <a:pt x="96803" y="1239"/>
                  </a:lnTo>
                  <a:lnTo>
                    <a:pt x="114461" y="0"/>
                  </a:lnTo>
                  <a:lnTo>
                    <a:pt x="128924" y="2757"/>
                  </a:lnTo>
                  <a:lnTo>
                    <a:pt x="152963" y="19368"/>
                  </a:lnTo>
                  <a:lnTo>
                    <a:pt x="164887" y="37492"/>
                  </a:lnTo>
                  <a:lnTo>
                    <a:pt x="174533" y="67362"/>
                  </a:lnTo>
                  <a:lnTo>
                    <a:pt x="177792" y="99382"/>
                  </a:lnTo>
                  <a:lnTo>
                    <a:pt x="160735" y="131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4446984" y="3804796"/>
              <a:ext cx="113920" cy="133197"/>
            </a:xfrm>
            <a:custGeom>
              <a:avLst/>
              <a:gdLst/>
              <a:ahLst/>
              <a:cxnLst/>
              <a:rect l="0" t="0" r="0" b="0"/>
              <a:pathLst>
                <a:path w="113920" h="133197">
                  <a:moveTo>
                    <a:pt x="0" y="79618"/>
                  </a:moveTo>
                  <a:lnTo>
                    <a:pt x="14258" y="78625"/>
                  </a:lnTo>
                  <a:lnTo>
                    <a:pt x="55952" y="63394"/>
                  </a:lnTo>
                  <a:lnTo>
                    <a:pt x="96616" y="42118"/>
                  </a:lnTo>
                  <a:lnTo>
                    <a:pt x="105118" y="30209"/>
                  </a:lnTo>
                  <a:lnTo>
                    <a:pt x="113919" y="7792"/>
                  </a:lnTo>
                  <a:lnTo>
                    <a:pt x="113650" y="4944"/>
                  </a:lnTo>
                  <a:lnTo>
                    <a:pt x="112477" y="3047"/>
                  </a:lnTo>
                  <a:lnTo>
                    <a:pt x="110704" y="1781"/>
                  </a:lnTo>
                  <a:lnTo>
                    <a:pt x="106087" y="376"/>
                  </a:lnTo>
                  <a:lnTo>
                    <a:pt x="103467" y="0"/>
                  </a:lnTo>
                  <a:lnTo>
                    <a:pt x="95264" y="4876"/>
                  </a:lnTo>
                  <a:lnTo>
                    <a:pt x="79490" y="21422"/>
                  </a:lnTo>
                  <a:lnTo>
                    <a:pt x="61122" y="44200"/>
                  </a:lnTo>
                  <a:lnTo>
                    <a:pt x="56931" y="59577"/>
                  </a:lnTo>
                  <a:lnTo>
                    <a:pt x="55813" y="69234"/>
                  </a:lnTo>
                  <a:lnTo>
                    <a:pt x="59863" y="85255"/>
                  </a:lnTo>
                  <a:lnTo>
                    <a:pt x="69269" y="98991"/>
                  </a:lnTo>
                  <a:lnTo>
                    <a:pt x="107156" y="133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4688086" y="3817935"/>
              <a:ext cx="223243" cy="127919"/>
            </a:xfrm>
            <a:custGeom>
              <a:avLst/>
              <a:gdLst/>
              <a:ahLst/>
              <a:cxnLst/>
              <a:rect l="0" t="0" r="0" b="0"/>
              <a:pathLst>
                <a:path w="223243" h="127919">
                  <a:moveTo>
                    <a:pt x="0" y="48619"/>
                  </a:moveTo>
                  <a:lnTo>
                    <a:pt x="41863" y="45974"/>
                  </a:lnTo>
                  <a:lnTo>
                    <a:pt x="75904" y="38906"/>
                  </a:lnTo>
                  <a:lnTo>
                    <a:pt x="112117" y="30528"/>
                  </a:lnTo>
                  <a:lnTo>
                    <a:pt x="136407" y="21762"/>
                  </a:lnTo>
                  <a:lnTo>
                    <a:pt x="153503" y="9911"/>
                  </a:lnTo>
                  <a:lnTo>
                    <a:pt x="154921" y="6939"/>
                  </a:lnTo>
                  <a:lnTo>
                    <a:pt x="154875" y="3965"/>
                  </a:lnTo>
                  <a:lnTo>
                    <a:pt x="153851" y="990"/>
                  </a:lnTo>
                  <a:lnTo>
                    <a:pt x="151184" y="0"/>
                  </a:lnTo>
                  <a:lnTo>
                    <a:pt x="142930" y="1545"/>
                  </a:lnTo>
                  <a:lnTo>
                    <a:pt x="105136" y="20927"/>
                  </a:lnTo>
                  <a:lnTo>
                    <a:pt x="73022" y="49213"/>
                  </a:lnTo>
                  <a:lnTo>
                    <a:pt x="62881" y="62443"/>
                  </a:lnTo>
                  <a:lnTo>
                    <a:pt x="57713" y="77583"/>
                  </a:lnTo>
                  <a:lnTo>
                    <a:pt x="56408" y="93243"/>
                  </a:lnTo>
                  <a:lnTo>
                    <a:pt x="59135" y="106817"/>
                  </a:lnTo>
                  <a:lnTo>
                    <a:pt x="65221" y="112222"/>
                  </a:lnTo>
                  <a:lnTo>
                    <a:pt x="94510" y="123578"/>
                  </a:lnTo>
                  <a:lnTo>
                    <a:pt x="134277" y="127918"/>
                  </a:lnTo>
                  <a:lnTo>
                    <a:pt x="173400" y="126025"/>
                  </a:lnTo>
                  <a:lnTo>
                    <a:pt x="223242" y="1021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4589859" y="3652242"/>
              <a:ext cx="116087" cy="8930"/>
            </a:xfrm>
            <a:custGeom>
              <a:avLst/>
              <a:gdLst/>
              <a:ahLst/>
              <a:cxnLst/>
              <a:rect l="0" t="0" r="0" b="0"/>
              <a:pathLst>
                <a:path w="116087" h="8930">
                  <a:moveTo>
                    <a:pt x="0" y="8929"/>
                  </a:moveTo>
                  <a:lnTo>
                    <a:pt x="42027" y="8929"/>
                  </a:lnTo>
                  <a:lnTo>
                    <a:pt x="79850" y="279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4991695" y="3750468"/>
              <a:ext cx="121348" cy="169665"/>
            </a:xfrm>
            <a:custGeom>
              <a:avLst/>
              <a:gdLst/>
              <a:ahLst/>
              <a:cxnLst/>
              <a:rect l="0" t="0" r="0" b="0"/>
              <a:pathLst>
                <a:path w="121348" h="169665">
                  <a:moveTo>
                    <a:pt x="62508" y="0"/>
                  </a:moveTo>
                  <a:lnTo>
                    <a:pt x="21903" y="18092"/>
                  </a:lnTo>
                  <a:lnTo>
                    <a:pt x="17579" y="20992"/>
                  </a:lnTo>
                  <a:lnTo>
                    <a:pt x="14696" y="24909"/>
                  </a:lnTo>
                  <a:lnTo>
                    <a:pt x="11493" y="34553"/>
                  </a:lnTo>
                  <a:lnTo>
                    <a:pt x="13615" y="39903"/>
                  </a:lnTo>
                  <a:lnTo>
                    <a:pt x="30823" y="56913"/>
                  </a:lnTo>
                  <a:lnTo>
                    <a:pt x="63305" y="77793"/>
                  </a:lnTo>
                  <a:lnTo>
                    <a:pt x="86888" y="91180"/>
                  </a:lnTo>
                  <a:lnTo>
                    <a:pt x="106442" y="110361"/>
                  </a:lnTo>
                  <a:lnTo>
                    <a:pt x="119513" y="129603"/>
                  </a:lnTo>
                  <a:lnTo>
                    <a:pt x="121347" y="134027"/>
                  </a:lnTo>
                  <a:lnTo>
                    <a:pt x="120585" y="137969"/>
                  </a:lnTo>
                  <a:lnTo>
                    <a:pt x="114448" y="144994"/>
                  </a:lnTo>
                  <a:lnTo>
                    <a:pt x="73944" y="151452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SMARTInkShape-Group2"/>
          <p:cNvGrpSpPr/>
          <p:nvPr/>
        </p:nvGrpSpPr>
        <p:grpSpPr>
          <a:xfrm>
            <a:off x="2795360" y="3625453"/>
            <a:ext cx="494403" cy="339329"/>
            <a:chOff x="2795360" y="3625453"/>
            <a:chExt cx="494403" cy="339329"/>
          </a:xfrm>
        </p:grpSpPr>
        <p:sp>
          <p:nvSpPr>
            <p:cNvPr id="16" name="SMARTInkShape-12"/>
            <p:cNvSpPr/>
            <p:nvPr/>
          </p:nvSpPr>
          <p:spPr>
            <a:xfrm>
              <a:off x="2795360" y="3625453"/>
              <a:ext cx="22114" cy="339329"/>
            </a:xfrm>
            <a:custGeom>
              <a:avLst/>
              <a:gdLst/>
              <a:ahLst/>
              <a:cxnLst/>
              <a:rect l="0" t="0" r="0" b="0"/>
              <a:pathLst>
                <a:path w="22114" h="339329">
                  <a:moveTo>
                    <a:pt x="8562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646" y="48055"/>
                  </a:lnTo>
                  <a:lnTo>
                    <a:pt x="6704" y="82106"/>
                  </a:lnTo>
                  <a:lnTo>
                    <a:pt x="10657" y="120239"/>
                  </a:lnTo>
                  <a:lnTo>
                    <a:pt x="16141" y="159791"/>
                  </a:lnTo>
                  <a:lnTo>
                    <a:pt x="17092" y="191984"/>
                  </a:lnTo>
                  <a:lnTo>
                    <a:pt x="22113" y="236139"/>
                  </a:lnTo>
                  <a:lnTo>
                    <a:pt x="21860" y="267008"/>
                  </a:lnTo>
                  <a:lnTo>
                    <a:pt x="17491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3"/>
            <p:cNvSpPr/>
            <p:nvPr/>
          </p:nvSpPr>
          <p:spPr>
            <a:xfrm>
              <a:off x="2884289" y="3788405"/>
              <a:ext cx="160142" cy="158517"/>
            </a:xfrm>
            <a:custGeom>
              <a:avLst/>
              <a:gdLst/>
              <a:ahLst/>
              <a:cxnLst/>
              <a:rect l="0" t="0" r="0" b="0"/>
              <a:pathLst>
                <a:path w="160142" h="158517">
                  <a:moveTo>
                    <a:pt x="0" y="69220"/>
                  </a:moveTo>
                  <a:lnTo>
                    <a:pt x="0" y="73960"/>
                  </a:lnTo>
                  <a:lnTo>
                    <a:pt x="992" y="75357"/>
                  </a:lnTo>
                  <a:lnTo>
                    <a:pt x="2646" y="76287"/>
                  </a:lnTo>
                  <a:lnTo>
                    <a:pt x="9113" y="77322"/>
                  </a:lnTo>
                  <a:lnTo>
                    <a:pt x="28497" y="76912"/>
                  </a:lnTo>
                  <a:lnTo>
                    <a:pt x="68845" y="65688"/>
                  </a:lnTo>
                  <a:lnTo>
                    <a:pt x="111789" y="49083"/>
                  </a:lnTo>
                  <a:lnTo>
                    <a:pt x="133774" y="42417"/>
                  </a:lnTo>
                  <a:lnTo>
                    <a:pt x="143130" y="33826"/>
                  </a:lnTo>
                  <a:lnTo>
                    <a:pt x="156228" y="13134"/>
                  </a:lnTo>
                  <a:lnTo>
                    <a:pt x="160141" y="0"/>
                  </a:lnTo>
                  <a:lnTo>
                    <a:pt x="155179" y="1414"/>
                  </a:lnTo>
                  <a:lnTo>
                    <a:pt x="146359" y="6342"/>
                  </a:lnTo>
                  <a:lnTo>
                    <a:pt x="124528" y="28320"/>
                  </a:lnTo>
                  <a:lnTo>
                    <a:pt x="105847" y="56291"/>
                  </a:lnTo>
                  <a:lnTo>
                    <a:pt x="100485" y="84351"/>
                  </a:lnTo>
                  <a:lnTo>
                    <a:pt x="98896" y="117800"/>
                  </a:lnTo>
                  <a:lnTo>
                    <a:pt x="103815" y="135790"/>
                  </a:lnTo>
                  <a:lnTo>
                    <a:pt x="107906" y="143366"/>
                  </a:lnTo>
                  <a:lnTo>
                    <a:pt x="112617" y="148416"/>
                  </a:lnTo>
                  <a:lnTo>
                    <a:pt x="151805" y="158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4"/>
            <p:cNvSpPr/>
            <p:nvPr/>
          </p:nvSpPr>
          <p:spPr>
            <a:xfrm>
              <a:off x="3144714" y="3768328"/>
              <a:ext cx="145049" cy="168876"/>
            </a:xfrm>
            <a:custGeom>
              <a:avLst/>
              <a:gdLst/>
              <a:ahLst/>
              <a:cxnLst/>
              <a:rect l="0" t="0" r="0" b="0"/>
              <a:pathLst>
                <a:path w="145049" h="168876">
                  <a:moveTo>
                    <a:pt x="96762" y="0"/>
                  </a:moveTo>
                  <a:lnTo>
                    <a:pt x="82505" y="992"/>
                  </a:lnTo>
                  <a:lnTo>
                    <a:pt x="45300" y="12429"/>
                  </a:lnTo>
                  <a:lnTo>
                    <a:pt x="15013" y="24908"/>
                  </a:lnTo>
                  <a:lnTo>
                    <a:pt x="2220" y="34552"/>
                  </a:lnTo>
                  <a:lnTo>
                    <a:pt x="0" y="39902"/>
                  </a:lnTo>
                  <a:lnTo>
                    <a:pt x="504" y="45453"/>
                  </a:lnTo>
                  <a:lnTo>
                    <a:pt x="2825" y="51138"/>
                  </a:lnTo>
                  <a:lnTo>
                    <a:pt x="25052" y="73360"/>
                  </a:lnTo>
                  <a:lnTo>
                    <a:pt x="60990" y="93278"/>
                  </a:lnTo>
                  <a:lnTo>
                    <a:pt x="96752" y="106767"/>
                  </a:lnTo>
                  <a:lnTo>
                    <a:pt x="132479" y="123726"/>
                  </a:lnTo>
                  <a:lnTo>
                    <a:pt x="142402" y="132049"/>
                  </a:lnTo>
                  <a:lnTo>
                    <a:pt x="145048" y="135658"/>
                  </a:lnTo>
                  <a:lnTo>
                    <a:pt x="144828" y="139056"/>
                  </a:lnTo>
                  <a:lnTo>
                    <a:pt x="142697" y="142313"/>
                  </a:lnTo>
                  <a:lnTo>
                    <a:pt x="134045" y="148578"/>
                  </a:lnTo>
                  <a:lnTo>
                    <a:pt x="95792" y="163678"/>
                  </a:lnTo>
                  <a:lnTo>
                    <a:pt x="59054" y="168875"/>
                  </a:lnTo>
                  <a:lnTo>
                    <a:pt x="43292" y="168321"/>
                  </a:lnTo>
                  <a:lnTo>
                    <a:pt x="1639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Autochtones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Au 19</a:t>
            </a:r>
            <a:r>
              <a:rPr lang="fr-CA" baseline="30000" dirty="0" smtClean="0"/>
              <a:t>e</a:t>
            </a:r>
            <a:r>
              <a:rPr lang="fr-CA" dirty="0" smtClean="0"/>
              <a:t> siècle, des Autochtones étaient soumis à l’autorité britannique, même s’il n’étaient </a:t>
            </a:r>
            <a:r>
              <a:rPr lang="fr-CA" dirty="0"/>
              <a:t>p</a:t>
            </a:r>
            <a:r>
              <a:rPr lang="fr-CA" dirty="0" smtClean="0"/>
              <a:t>as considérés des citoyens. Il ont subi et ont connu beaucoup de </a:t>
            </a:r>
            <a:r>
              <a:rPr lang="fr-CA" b="1" u="sng" dirty="0" smtClean="0"/>
              <a:t>racisme </a:t>
            </a:r>
            <a:r>
              <a:rPr lang="fr-CA" dirty="0" smtClean="0"/>
              <a:t>par:</a:t>
            </a:r>
          </a:p>
          <a:p>
            <a:pPr>
              <a:buNone/>
            </a:pPr>
            <a:endParaRPr lang="fr-CA" b="1" u="sng" dirty="0" smtClean="0"/>
          </a:p>
          <a:p>
            <a:pPr lvl="2"/>
            <a:r>
              <a:rPr lang="fr-CA" dirty="0" smtClean="0"/>
              <a:t>La perte de leur terre et leur mode de vie</a:t>
            </a:r>
          </a:p>
          <a:p>
            <a:pPr lvl="2"/>
            <a:r>
              <a:rPr lang="fr-CA" dirty="0" smtClean="0"/>
              <a:t>Une population diminuée</a:t>
            </a:r>
          </a:p>
          <a:p>
            <a:pPr lvl="2"/>
            <a:endParaRPr lang="fr-CA" b="1" u="sng" dirty="0" smtClean="0"/>
          </a:p>
          <a:p>
            <a:r>
              <a:rPr lang="fr-CA" b="1" u="sng" dirty="0" smtClean="0"/>
              <a:t>Racisme</a:t>
            </a:r>
            <a:r>
              <a:rPr lang="fr-CA" dirty="0" smtClean="0"/>
              <a:t>: un préjugé fondé sur la couleur de la peau.</a:t>
            </a:r>
            <a:endParaRPr lang="fr-CA" dirty="0"/>
          </a:p>
        </p:txBody>
      </p:sp>
      <p:grpSp>
        <p:nvGrpSpPr>
          <p:cNvPr id="250" name="SMARTInkShape-Group53"/>
          <p:cNvGrpSpPr/>
          <p:nvPr/>
        </p:nvGrpSpPr>
        <p:grpSpPr>
          <a:xfrm>
            <a:off x="3071850" y="5009555"/>
            <a:ext cx="1526151" cy="991196"/>
            <a:chOff x="3071850" y="5009555"/>
            <a:chExt cx="1526151" cy="991196"/>
          </a:xfrm>
        </p:grpSpPr>
        <p:sp>
          <p:nvSpPr>
            <p:cNvPr id="240" name="SMARTInkShape-458"/>
            <p:cNvSpPr/>
            <p:nvPr/>
          </p:nvSpPr>
          <p:spPr>
            <a:xfrm>
              <a:off x="4259461" y="5009555"/>
              <a:ext cx="338540" cy="928688"/>
            </a:xfrm>
            <a:custGeom>
              <a:avLst/>
              <a:gdLst/>
              <a:ahLst/>
              <a:cxnLst/>
              <a:rect l="0" t="0" r="0" b="0"/>
              <a:pathLst>
                <a:path w="338540" h="928688">
                  <a:moveTo>
                    <a:pt x="0" y="0"/>
                  </a:moveTo>
                  <a:lnTo>
                    <a:pt x="42317" y="0"/>
                  </a:lnTo>
                  <a:lnTo>
                    <a:pt x="82188" y="0"/>
                  </a:lnTo>
                  <a:lnTo>
                    <a:pt x="126417" y="12428"/>
                  </a:lnTo>
                  <a:lnTo>
                    <a:pt x="171028" y="29811"/>
                  </a:lnTo>
                  <a:lnTo>
                    <a:pt x="208919" y="51596"/>
                  </a:lnTo>
                  <a:lnTo>
                    <a:pt x="243135" y="83692"/>
                  </a:lnTo>
                  <a:lnTo>
                    <a:pt x="267661" y="125035"/>
                  </a:lnTo>
                  <a:lnTo>
                    <a:pt x="272750" y="136931"/>
                  </a:lnTo>
                  <a:lnTo>
                    <a:pt x="276284" y="171429"/>
                  </a:lnTo>
                  <a:lnTo>
                    <a:pt x="269085" y="210968"/>
                  </a:lnTo>
                  <a:lnTo>
                    <a:pt x="255566" y="254710"/>
                  </a:lnTo>
                  <a:lnTo>
                    <a:pt x="238088" y="299279"/>
                  </a:lnTo>
                  <a:lnTo>
                    <a:pt x="230305" y="339933"/>
                  </a:lnTo>
                  <a:lnTo>
                    <a:pt x="227374" y="356463"/>
                  </a:lnTo>
                  <a:lnTo>
                    <a:pt x="232612" y="395557"/>
                  </a:lnTo>
                  <a:lnTo>
                    <a:pt x="247354" y="430580"/>
                  </a:lnTo>
                  <a:lnTo>
                    <a:pt x="253141" y="438754"/>
                  </a:lnTo>
                  <a:lnTo>
                    <a:pt x="281953" y="460270"/>
                  </a:lnTo>
                  <a:lnTo>
                    <a:pt x="291460" y="463136"/>
                  </a:lnTo>
                  <a:lnTo>
                    <a:pt x="297548" y="463807"/>
                  </a:lnTo>
                  <a:lnTo>
                    <a:pt x="303561" y="461459"/>
                  </a:lnTo>
                  <a:lnTo>
                    <a:pt x="316754" y="451027"/>
                  </a:lnTo>
                  <a:lnTo>
                    <a:pt x="319374" y="445857"/>
                  </a:lnTo>
                  <a:lnTo>
                    <a:pt x="321055" y="439193"/>
                  </a:lnTo>
                  <a:lnTo>
                    <a:pt x="320201" y="438647"/>
                  </a:lnTo>
                  <a:lnTo>
                    <a:pt x="313744" y="437698"/>
                  </a:lnTo>
                  <a:lnTo>
                    <a:pt x="282736" y="467367"/>
                  </a:lnTo>
                  <a:lnTo>
                    <a:pt x="271852" y="485373"/>
                  </a:lnTo>
                  <a:lnTo>
                    <a:pt x="269064" y="497253"/>
                  </a:lnTo>
                  <a:lnTo>
                    <a:pt x="267959" y="538610"/>
                  </a:lnTo>
                  <a:lnTo>
                    <a:pt x="268913" y="553905"/>
                  </a:lnTo>
                  <a:lnTo>
                    <a:pt x="280324" y="595506"/>
                  </a:lnTo>
                  <a:lnTo>
                    <a:pt x="297943" y="633458"/>
                  </a:lnTo>
                  <a:lnTo>
                    <a:pt x="312008" y="669618"/>
                  </a:lnTo>
                  <a:lnTo>
                    <a:pt x="324340" y="710164"/>
                  </a:lnTo>
                  <a:lnTo>
                    <a:pt x="335338" y="750253"/>
                  </a:lnTo>
                  <a:lnTo>
                    <a:pt x="338539" y="792715"/>
                  </a:lnTo>
                  <a:lnTo>
                    <a:pt x="338232" y="832986"/>
                  </a:lnTo>
                  <a:lnTo>
                    <a:pt x="326885" y="870700"/>
                  </a:lnTo>
                  <a:lnTo>
                    <a:pt x="318584" y="880756"/>
                  </a:lnTo>
                  <a:lnTo>
                    <a:pt x="279628" y="904681"/>
                  </a:lnTo>
                  <a:lnTo>
                    <a:pt x="255951" y="915750"/>
                  </a:lnTo>
                  <a:lnTo>
                    <a:pt x="213098" y="927289"/>
                  </a:lnTo>
                  <a:lnTo>
                    <a:pt x="205382" y="928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459"/>
            <p:cNvSpPr/>
            <p:nvPr/>
          </p:nvSpPr>
          <p:spPr>
            <a:xfrm>
              <a:off x="3071850" y="5063135"/>
              <a:ext cx="258924" cy="821479"/>
            </a:xfrm>
            <a:custGeom>
              <a:avLst/>
              <a:gdLst/>
              <a:ahLst/>
              <a:cxnLst/>
              <a:rect l="0" t="0" r="0" b="0"/>
              <a:pathLst>
                <a:path w="258924" h="821479">
                  <a:moveTo>
                    <a:pt x="169626" y="8928"/>
                  </a:moveTo>
                  <a:lnTo>
                    <a:pt x="169626" y="1239"/>
                  </a:lnTo>
                  <a:lnTo>
                    <a:pt x="168634" y="826"/>
                  </a:lnTo>
                  <a:lnTo>
                    <a:pt x="153041" y="0"/>
                  </a:lnTo>
                  <a:lnTo>
                    <a:pt x="152616" y="992"/>
                  </a:lnTo>
                  <a:lnTo>
                    <a:pt x="152144" y="4740"/>
                  </a:lnTo>
                  <a:lnTo>
                    <a:pt x="151026" y="6135"/>
                  </a:lnTo>
                  <a:lnTo>
                    <a:pt x="147138" y="7686"/>
                  </a:lnTo>
                  <a:lnTo>
                    <a:pt x="136558" y="9675"/>
                  </a:lnTo>
                  <a:lnTo>
                    <a:pt x="126699" y="16583"/>
                  </a:lnTo>
                  <a:lnTo>
                    <a:pt x="118189" y="18598"/>
                  </a:lnTo>
                  <a:lnTo>
                    <a:pt x="109848" y="23919"/>
                  </a:lnTo>
                  <a:lnTo>
                    <a:pt x="99920" y="26409"/>
                  </a:lnTo>
                  <a:lnTo>
                    <a:pt x="93961" y="26675"/>
                  </a:lnTo>
                  <a:lnTo>
                    <a:pt x="92394" y="27703"/>
                  </a:lnTo>
                  <a:lnTo>
                    <a:pt x="91349" y="29383"/>
                  </a:lnTo>
                  <a:lnTo>
                    <a:pt x="89296" y="35606"/>
                  </a:lnTo>
                  <a:lnTo>
                    <a:pt x="89262" y="43395"/>
                  </a:lnTo>
                  <a:lnTo>
                    <a:pt x="90254" y="43812"/>
                  </a:lnTo>
                  <a:lnTo>
                    <a:pt x="94001" y="44275"/>
                  </a:lnTo>
                  <a:lnTo>
                    <a:pt x="95397" y="45392"/>
                  </a:lnTo>
                  <a:lnTo>
                    <a:pt x="96948" y="49277"/>
                  </a:lnTo>
                  <a:lnTo>
                    <a:pt x="98354" y="50709"/>
                  </a:lnTo>
                  <a:lnTo>
                    <a:pt x="107739" y="55655"/>
                  </a:lnTo>
                  <a:lnTo>
                    <a:pt x="136895" y="83377"/>
                  </a:lnTo>
                  <a:lnTo>
                    <a:pt x="147800" y="101392"/>
                  </a:lnTo>
                  <a:lnTo>
                    <a:pt x="158548" y="127929"/>
                  </a:lnTo>
                  <a:lnTo>
                    <a:pt x="165903" y="139988"/>
                  </a:lnTo>
                  <a:lnTo>
                    <a:pt x="169136" y="162349"/>
                  </a:lnTo>
                  <a:lnTo>
                    <a:pt x="164741" y="176976"/>
                  </a:lnTo>
                  <a:lnTo>
                    <a:pt x="154366" y="192567"/>
                  </a:lnTo>
                  <a:lnTo>
                    <a:pt x="135859" y="211254"/>
                  </a:lnTo>
                  <a:lnTo>
                    <a:pt x="92080" y="235143"/>
                  </a:lnTo>
                  <a:lnTo>
                    <a:pt x="51547" y="254990"/>
                  </a:lnTo>
                  <a:lnTo>
                    <a:pt x="23939" y="265739"/>
                  </a:lnTo>
                  <a:lnTo>
                    <a:pt x="4797" y="281068"/>
                  </a:lnTo>
                  <a:lnTo>
                    <a:pt x="2111" y="286314"/>
                  </a:lnTo>
                  <a:lnTo>
                    <a:pt x="151" y="296589"/>
                  </a:lnTo>
                  <a:lnTo>
                    <a:pt x="0" y="302221"/>
                  </a:lnTo>
                  <a:lnTo>
                    <a:pt x="7654" y="311174"/>
                  </a:lnTo>
                  <a:lnTo>
                    <a:pt x="10988" y="311931"/>
                  </a:lnTo>
                  <a:lnTo>
                    <a:pt x="13266" y="312133"/>
                  </a:lnTo>
                  <a:lnTo>
                    <a:pt x="14785" y="313260"/>
                  </a:lnTo>
                  <a:lnTo>
                    <a:pt x="16472" y="317158"/>
                  </a:lnTo>
                  <a:lnTo>
                    <a:pt x="17914" y="318594"/>
                  </a:lnTo>
                  <a:lnTo>
                    <a:pt x="43354" y="328484"/>
                  </a:lnTo>
                  <a:lnTo>
                    <a:pt x="46750" y="329122"/>
                  </a:lnTo>
                  <a:lnTo>
                    <a:pt x="53168" y="332475"/>
                  </a:lnTo>
                  <a:lnTo>
                    <a:pt x="94963" y="363162"/>
                  </a:lnTo>
                  <a:lnTo>
                    <a:pt x="103076" y="372074"/>
                  </a:lnTo>
                  <a:lnTo>
                    <a:pt x="108966" y="383976"/>
                  </a:lnTo>
                  <a:lnTo>
                    <a:pt x="112900" y="389928"/>
                  </a:lnTo>
                  <a:lnTo>
                    <a:pt x="114649" y="395879"/>
                  </a:lnTo>
                  <a:lnTo>
                    <a:pt x="112781" y="404479"/>
                  </a:lnTo>
                  <a:lnTo>
                    <a:pt x="104970" y="428071"/>
                  </a:lnTo>
                  <a:lnTo>
                    <a:pt x="77316" y="471681"/>
                  </a:lnTo>
                  <a:lnTo>
                    <a:pt x="56515" y="512047"/>
                  </a:lnTo>
                  <a:lnTo>
                    <a:pt x="39649" y="548684"/>
                  </a:lnTo>
                  <a:lnTo>
                    <a:pt x="36204" y="589880"/>
                  </a:lnTo>
                  <a:lnTo>
                    <a:pt x="42818" y="634074"/>
                  </a:lnTo>
                  <a:lnTo>
                    <a:pt x="48997" y="669738"/>
                  </a:lnTo>
                  <a:lnTo>
                    <a:pt x="72369" y="714374"/>
                  </a:lnTo>
                  <a:lnTo>
                    <a:pt x="102285" y="752884"/>
                  </a:lnTo>
                  <a:lnTo>
                    <a:pt x="145989" y="795793"/>
                  </a:lnTo>
                  <a:lnTo>
                    <a:pt x="189563" y="817130"/>
                  </a:lnTo>
                  <a:lnTo>
                    <a:pt x="232081" y="821272"/>
                  </a:lnTo>
                  <a:lnTo>
                    <a:pt x="246456" y="821478"/>
                  </a:lnTo>
                  <a:lnTo>
                    <a:pt x="251067" y="818860"/>
                  </a:lnTo>
                  <a:lnTo>
                    <a:pt x="258923" y="812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460"/>
            <p:cNvSpPr/>
            <p:nvPr/>
          </p:nvSpPr>
          <p:spPr>
            <a:xfrm>
              <a:off x="4116586" y="5652492"/>
              <a:ext cx="44649" cy="8930"/>
            </a:xfrm>
            <a:custGeom>
              <a:avLst/>
              <a:gdLst/>
              <a:ahLst/>
              <a:cxnLst/>
              <a:rect l="0" t="0" r="0" b="0"/>
              <a:pathLst>
                <a:path w="44649" h="8930">
                  <a:moveTo>
                    <a:pt x="0" y="8929"/>
                  </a:moveTo>
                  <a:lnTo>
                    <a:pt x="8562" y="368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461"/>
            <p:cNvSpPr/>
            <p:nvPr/>
          </p:nvSpPr>
          <p:spPr>
            <a:xfrm>
              <a:off x="4116586" y="5741912"/>
              <a:ext cx="151805" cy="124703"/>
            </a:xfrm>
            <a:custGeom>
              <a:avLst/>
              <a:gdLst/>
              <a:ahLst/>
              <a:cxnLst/>
              <a:rect l="0" t="0" r="0" b="0"/>
              <a:pathLst>
                <a:path w="151805" h="124703">
                  <a:moveTo>
                    <a:pt x="0" y="53455"/>
                  </a:moveTo>
                  <a:lnTo>
                    <a:pt x="7688" y="53455"/>
                  </a:lnTo>
                  <a:lnTo>
                    <a:pt x="8102" y="54447"/>
                  </a:lnTo>
                  <a:lnTo>
                    <a:pt x="8562" y="58195"/>
                  </a:lnTo>
                  <a:lnTo>
                    <a:pt x="9676" y="59591"/>
                  </a:lnTo>
                  <a:lnTo>
                    <a:pt x="27007" y="69289"/>
                  </a:lnTo>
                  <a:lnTo>
                    <a:pt x="41700" y="72040"/>
                  </a:lnTo>
                  <a:lnTo>
                    <a:pt x="51602" y="77372"/>
                  </a:lnTo>
                  <a:lnTo>
                    <a:pt x="61299" y="78968"/>
                  </a:lnTo>
                  <a:lnTo>
                    <a:pt x="64678" y="78401"/>
                  </a:lnTo>
                  <a:lnTo>
                    <a:pt x="66931" y="77031"/>
                  </a:lnTo>
                  <a:lnTo>
                    <a:pt x="68433" y="75125"/>
                  </a:lnTo>
                  <a:lnTo>
                    <a:pt x="75394" y="73008"/>
                  </a:lnTo>
                  <a:lnTo>
                    <a:pt x="86550" y="71649"/>
                  </a:lnTo>
                  <a:lnTo>
                    <a:pt x="93223" y="66673"/>
                  </a:lnTo>
                  <a:lnTo>
                    <a:pt x="96003" y="61645"/>
                  </a:lnTo>
                  <a:lnTo>
                    <a:pt x="98230" y="56103"/>
                  </a:lnTo>
                  <a:lnTo>
                    <a:pt x="102527" y="50333"/>
                  </a:lnTo>
                  <a:lnTo>
                    <a:pt x="105099" y="41814"/>
                  </a:lnTo>
                  <a:lnTo>
                    <a:pt x="106749" y="24919"/>
                  </a:lnTo>
                  <a:lnTo>
                    <a:pt x="104329" y="18282"/>
                  </a:lnTo>
                  <a:lnTo>
                    <a:pt x="93843" y="4621"/>
                  </a:lnTo>
                  <a:lnTo>
                    <a:pt x="88671" y="1985"/>
                  </a:lnTo>
                  <a:lnTo>
                    <a:pt x="68195" y="155"/>
                  </a:lnTo>
                  <a:lnTo>
                    <a:pt x="60736" y="0"/>
                  </a:lnTo>
                  <a:lnTo>
                    <a:pt x="54113" y="2578"/>
                  </a:lnTo>
                  <a:lnTo>
                    <a:pt x="32773" y="20871"/>
                  </a:lnTo>
                  <a:lnTo>
                    <a:pt x="23821" y="34430"/>
                  </a:lnTo>
                  <a:lnTo>
                    <a:pt x="19626" y="51015"/>
                  </a:lnTo>
                  <a:lnTo>
                    <a:pt x="18014" y="78556"/>
                  </a:lnTo>
                  <a:lnTo>
                    <a:pt x="20574" y="87100"/>
                  </a:lnTo>
                  <a:lnTo>
                    <a:pt x="38854" y="117576"/>
                  </a:lnTo>
                  <a:lnTo>
                    <a:pt x="44719" y="121641"/>
                  </a:lnTo>
                  <a:lnTo>
                    <a:pt x="53599" y="123930"/>
                  </a:lnTo>
                  <a:lnTo>
                    <a:pt x="65489" y="124702"/>
                  </a:lnTo>
                  <a:lnTo>
                    <a:pt x="104743" y="113861"/>
                  </a:lnTo>
                  <a:lnTo>
                    <a:pt x="127858" y="99812"/>
                  </a:lnTo>
                  <a:lnTo>
                    <a:pt x="151804" y="71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462"/>
            <p:cNvSpPr/>
            <p:nvPr/>
          </p:nvSpPr>
          <p:spPr>
            <a:xfrm>
              <a:off x="3973869" y="5732905"/>
              <a:ext cx="97653" cy="133900"/>
            </a:xfrm>
            <a:custGeom>
              <a:avLst/>
              <a:gdLst/>
              <a:ahLst/>
              <a:cxnLst/>
              <a:rect l="0" t="0" r="0" b="0"/>
              <a:pathLst>
                <a:path w="97653" h="133900">
                  <a:moveTo>
                    <a:pt x="8771" y="53532"/>
                  </a:moveTo>
                  <a:lnTo>
                    <a:pt x="16460" y="53532"/>
                  </a:lnTo>
                  <a:lnTo>
                    <a:pt x="24585" y="59670"/>
                  </a:lnTo>
                  <a:lnTo>
                    <a:pt x="32860" y="61634"/>
                  </a:lnTo>
                  <a:lnTo>
                    <a:pt x="61147" y="62430"/>
                  </a:lnTo>
                  <a:lnTo>
                    <a:pt x="69422" y="59802"/>
                  </a:lnTo>
                  <a:lnTo>
                    <a:pt x="76407" y="56318"/>
                  </a:lnTo>
                  <a:lnTo>
                    <a:pt x="82819" y="54770"/>
                  </a:lnTo>
                  <a:lnTo>
                    <a:pt x="84926" y="53365"/>
                  </a:lnTo>
                  <a:lnTo>
                    <a:pt x="86330" y="51438"/>
                  </a:lnTo>
                  <a:lnTo>
                    <a:pt x="88883" y="46648"/>
                  </a:lnTo>
                  <a:lnTo>
                    <a:pt x="94906" y="38374"/>
                  </a:lnTo>
                  <a:lnTo>
                    <a:pt x="97131" y="29638"/>
                  </a:lnTo>
                  <a:lnTo>
                    <a:pt x="97652" y="23730"/>
                  </a:lnTo>
                  <a:lnTo>
                    <a:pt x="95238" y="17797"/>
                  </a:lnTo>
                  <a:lnTo>
                    <a:pt x="85603" y="5904"/>
                  </a:lnTo>
                  <a:lnTo>
                    <a:pt x="79960" y="2598"/>
                  </a:lnTo>
                  <a:lnTo>
                    <a:pt x="68254" y="477"/>
                  </a:lnTo>
                  <a:lnTo>
                    <a:pt x="38010" y="0"/>
                  </a:lnTo>
                  <a:lnTo>
                    <a:pt x="29042" y="2620"/>
                  </a:lnTo>
                  <a:lnTo>
                    <a:pt x="15201" y="12387"/>
                  </a:lnTo>
                  <a:lnTo>
                    <a:pt x="5937" y="20947"/>
                  </a:lnTo>
                  <a:lnTo>
                    <a:pt x="2551" y="29458"/>
                  </a:lnTo>
                  <a:lnTo>
                    <a:pt x="0" y="68574"/>
                  </a:lnTo>
                  <a:lnTo>
                    <a:pt x="2558" y="77746"/>
                  </a:lnTo>
                  <a:lnTo>
                    <a:pt x="12222" y="91134"/>
                  </a:lnTo>
                  <a:lnTo>
                    <a:pt x="42292" y="121719"/>
                  </a:lnTo>
                  <a:lnTo>
                    <a:pt x="62349" y="1338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463"/>
            <p:cNvSpPr/>
            <p:nvPr/>
          </p:nvSpPr>
          <p:spPr>
            <a:xfrm>
              <a:off x="3821906" y="5688690"/>
              <a:ext cx="111945" cy="142386"/>
            </a:xfrm>
            <a:custGeom>
              <a:avLst/>
              <a:gdLst/>
              <a:ahLst/>
              <a:cxnLst/>
              <a:rect l="0" t="0" r="0" b="0"/>
              <a:pathLst>
                <a:path w="111945" h="142386">
                  <a:moveTo>
                    <a:pt x="62508" y="26310"/>
                  </a:moveTo>
                  <a:lnTo>
                    <a:pt x="62508" y="18622"/>
                  </a:lnTo>
                  <a:lnTo>
                    <a:pt x="61515" y="18208"/>
                  </a:lnTo>
                  <a:lnTo>
                    <a:pt x="57767" y="17748"/>
                  </a:lnTo>
                  <a:lnTo>
                    <a:pt x="56371" y="16633"/>
                  </a:lnTo>
                  <a:lnTo>
                    <a:pt x="49206" y="4983"/>
                  </a:lnTo>
                  <a:lnTo>
                    <a:pt x="44028" y="1948"/>
                  </a:lnTo>
                  <a:lnTo>
                    <a:pt x="32620" y="0"/>
                  </a:lnTo>
                  <a:lnTo>
                    <a:pt x="26735" y="2380"/>
                  </a:lnTo>
                  <a:lnTo>
                    <a:pt x="20812" y="5752"/>
                  </a:lnTo>
                  <a:lnTo>
                    <a:pt x="14872" y="7251"/>
                  </a:lnTo>
                  <a:lnTo>
                    <a:pt x="12892" y="8643"/>
                  </a:lnTo>
                  <a:lnTo>
                    <a:pt x="11571" y="10563"/>
                  </a:lnTo>
                  <a:lnTo>
                    <a:pt x="9712" y="18005"/>
                  </a:lnTo>
                  <a:lnTo>
                    <a:pt x="9085" y="29411"/>
                  </a:lnTo>
                  <a:lnTo>
                    <a:pt x="11645" y="35294"/>
                  </a:lnTo>
                  <a:lnTo>
                    <a:pt x="13716" y="38253"/>
                  </a:lnTo>
                  <a:lnTo>
                    <a:pt x="19025" y="57258"/>
                  </a:lnTo>
                  <a:lnTo>
                    <a:pt x="52121" y="96058"/>
                  </a:lnTo>
                  <a:lnTo>
                    <a:pt x="94928" y="129416"/>
                  </a:lnTo>
                  <a:lnTo>
                    <a:pt x="101060" y="131666"/>
                  </a:lnTo>
                  <a:lnTo>
                    <a:pt x="103092" y="133258"/>
                  </a:lnTo>
                  <a:lnTo>
                    <a:pt x="106944" y="139247"/>
                  </a:lnTo>
                  <a:lnTo>
                    <a:pt x="111944" y="141464"/>
                  </a:lnTo>
                  <a:lnTo>
                    <a:pt x="111340" y="141774"/>
                  </a:lnTo>
                  <a:lnTo>
                    <a:pt x="87112" y="142385"/>
                  </a:lnTo>
                  <a:lnTo>
                    <a:pt x="80719" y="139745"/>
                  </a:lnTo>
                  <a:lnTo>
                    <a:pt x="77625" y="137652"/>
                  </a:lnTo>
                  <a:lnTo>
                    <a:pt x="55471" y="131371"/>
                  </a:lnTo>
                  <a:lnTo>
                    <a:pt x="51864" y="129093"/>
                  </a:lnTo>
                  <a:lnTo>
                    <a:pt x="37305" y="125886"/>
                  </a:lnTo>
                  <a:lnTo>
                    <a:pt x="21737" y="123811"/>
                  </a:lnTo>
                  <a:lnTo>
                    <a:pt x="10812" y="116883"/>
                  </a:lnTo>
                  <a:lnTo>
                    <a:pt x="0" y="115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464"/>
            <p:cNvSpPr/>
            <p:nvPr/>
          </p:nvSpPr>
          <p:spPr>
            <a:xfrm>
              <a:off x="3634382" y="5715000"/>
              <a:ext cx="141589" cy="142876"/>
            </a:xfrm>
            <a:custGeom>
              <a:avLst/>
              <a:gdLst/>
              <a:ahLst/>
              <a:cxnLst/>
              <a:rect l="0" t="0" r="0" b="0"/>
              <a:pathLst>
                <a:path w="141589" h="142876">
                  <a:moveTo>
                    <a:pt x="0" y="0"/>
                  </a:moveTo>
                  <a:lnTo>
                    <a:pt x="0" y="7688"/>
                  </a:lnTo>
                  <a:lnTo>
                    <a:pt x="4741" y="13302"/>
                  </a:lnTo>
                  <a:lnTo>
                    <a:pt x="7068" y="21125"/>
                  </a:lnTo>
                  <a:lnTo>
                    <a:pt x="9095" y="30225"/>
                  </a:lnTo>
                  <a:lnTo>
                    <a:pt x="14822" y="42910"/>
                  </a:lnTo>
                  <a:lnTo>
                    <a:pt x="23730" y="82800"/>
                  </a:lnTo>
                  <a:lnTo>
                    <a:pt x="26876" y="100049"/>
                  </a:lnTo>
                  <a:lnTo>
                    <a:pt x="34359" y="118518"/>
                  </a:lnTo>
                  <a:lnTo>
                    <a:pt x="35600" y="136874"/>
                  </a:lnTo>
                  <a:lnTo>
                    <a:pt x="34648" y="138874"/>
                  </a:lnTo>
                  <a:lnTo>
                    <a:pt x="33020" y="140207"/>
                  </a:lnTo>
                  <a:lnTo>
                    <a:pt x="30943" y="141097"/>
                  </a:lnTo>
                  <a:lnTo>
                    <a:pt x="29559" y="140697"/>
                  </a:lnTo>
                  <a:lnTo>
                    <a:pt x="28636" y="139438"/>
                  </a:lnTo>
                  <a:lnTo>
                    <a:pt x="27337" y="132927"/>
                  </a:lnTo>
                  <a:lnTo>
                    <a:pt x="26800" y="91734"/>
                  </a:lnTo>
                  <a:lnTo>
                    <a:pt x="27783" y="69346"/>
                  </a:lnTo>
                  <a:lnTo>
                    <a:pt x="33858" y="51695"/>
                  </a:lnTo>
                  <a:lnTo>
                    <a:pt x="35884" y="41827"/>
                  </a:lnTo>
                  <a:lnTo>
                    <a:pt x="40092" y="34133"/>
                  </a:lnTo>
                  <a:lnTo>
                    <a:pt x="59625" y="19746"/>
                  </a:lnTo>
                  <a:lnTo>
                    <a:pt x="82373" y="18025"/>
                  </a:lnTo>
                  <a:lnTo>
                    <a:pt x="96727" y="22648"/>
                  </a:lnTo>
                  <a:lnTo>
                    <a:pt x="108807" y="30303"/>
                  </a:lnTo>
                  <a:lnTo>
                    <a:pt x="127876" y="55360"/>
                  </a:lnTo>
                  <a:lnTo>
                    <a:pt x="131248" y="64624"/>
                  </a:lnTo>
                  <a:lnTo>
                    <a:pt x="139978" y="109223"/>
                  </a:lnTo>
                  <a:lnTo>
                    <a:pt x="141588" y="117334"/>
                  </a:lnTo>
                  <a:lnTo>
                    <a:pt x="141025" y="120887"/>
                  </a:lnTo>
                  <a:lnTo>
                    <a:pt x="13394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465"/>
            <p:cNvSpPr/>
            <p:nvPr/>
          </p:nvSpPr>
          <p:spPr>
            <a:xfrm>
              <a:off x="3464718" y="5698536"/>
              <a:ext cx="124491" cy="167701"/>
            </a:xfrm>
            <a:custGeom>
              <a:avLst/>
              <a:gdLst/>
              <a:ahLst/>
              <a:cxnLst/>
              <a:rect l="0" t="0" r="0" b="0"/>
              <a:pathLst>
                <a:path w="124491" h="167701">
                  <a:moveTo>
                    <a:pt x="0" y="52182"/>
                  </a:moveTo>
                  <a:lnTo>
                    <a:pt x="15232" y="66422"/>
                  </a:lnTo>
                  <a:lnTo>
                    <a:pt x="23916" y="68969"/>
                  </a:lnTo>
                  <a:lnTo>
                    <a:pt x="29812" y="69566"/>
                  </a:lnTo>
                  <a:lnTo>
                    <a:pt x="35740" y="72476"/>
                  </a:lnTo>
                  <a:lnTo>
                    <a:pt x="38710" y="74641"/>
                  </a:lnTo>
                  <a:lnTo>
                    <a:pt x="52370" y="77689"/>
                  </a:lnTo>
                  <a:lnTo>
                    <a:pt x="64245" y="78592"/>
                  </a:lnTo>
                  <a:lnTo>
                    <a:pt x="94350" y="69855"/>
                  </a:lnTo>
                  <a:lnTo>
                    <a:pt x="106979" y="63133"/>
                  </a:lnTo>
                  <a:lnTo>
                    <a:pt x="110015" y="62460"/>
                  </a:lnTo>
                  <a:lnTo>
                    <a:pt x="116034" y="56419"/>
                  </a:lnTo>
                  <a:lnTo>
                    <a:pt x="121024" y="48112"/>
                  </a:lnTo>
                  <a:lnTo>
                    <a:pt x="123833" y="37858"/>
                  </a:lnTo>
                  <a:lnTo>
                    <a:pt x="124490" y="31594"/>
                  </a:lnTo>
                  <a:lnTo>
                    <a:pt x="122137" y="25504"/>
                  </a:lnTo>
                  <a:lnTo>
                    <a:pt x="118775" y="19489"/>
                  </a:lnTo>
                  <a:lnTo>
                    <a:pt x="117282" y="13509"/>
                  </a:lnTo>
                  <a:lnTo>
                    <a:pt x="114899" y="11517"/>
                  </a:lnTo>
                  <a:lnTo>
                    <a:pt x="99463" y="5674"/>
                  </a:lnTo>
                  <a:lnTo>
                    <a:pt x="92823" y="1747"/>
                  </a:lnTo>
                  <a:lnTo>
                    <a:pt x="86565" y="0"/>
                  </a:lnTo>
                  <a:lnTo>
                    <a:pt x="77830" y="1871"/>
                  </a:lnTo>
                  <a:lnTo>
                    <a:pt x="60794" y="6415"/>
                  </a:lnTo>
                  <a:lnTo>
                    <a:pt x="54140" y="12328"/>
                  </a:lnTo>
                  <a:lnTo>
                    <a:pt x="33625" y="37931"/>
                  </a:lnTo>
                  <a:lnTo>
                    <a:pt x="28815" y="55347"/>
                  </a:lnTo>
                  <a:lnTo>
                    <a:pt x="27056" y="84949"/>
                  </a:lnTo>
                  <a:lnTo>
                    <a:pt x="31609" y="102792"/>
                  </a:lnTo>
                  <a:lnTo>
                    <a:pt x="47787" y="138503"/>
                  </a:lnTo>
                  <a:lnTo>
                    <a:pt x="56296" y="147763"/>
                  </a:lnTo>
                  <a:lnTo>
                    <a:pt x="77565" y="163952"/>
                  </a:lnTo>
                  <a:lnTo>
                    <a:pt x="98850" y="167416"/>
                  </a:lnTo>
                  <a:lnTo>
                    <a:pt x="104595" y="167700"/>
                  </a:lnTo>
                  <a:lnTo>
                    <a:pt x="108425" y="166897"/>
                  </a:lnTo>
                  <a:lnTo>
                    <a:pt x="110980" y="165370"/>
                  </a:lnTo>
                  <a:lnTo>
                    <a:pt x="116086" y="1593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466"/>
            <p:cNvSpPr/>
            <p:nvPr/>
          </p:nvSpPr>
          <p:spPr>
            <a:xfrm>
              <a:off x="3241476" y="5626103"/>
              <a:ext cx="177949" cy="186706"/>
            </a:xfrm>
            <a:custGeom>
              <a:avLst/>
              <a:gdLst/>
              <a:ahLst/>
              <a:cxnLst/>
              <a:rect l="0" t="0" r="0" b="0"/>
              <a:pathLst>
                <a:path w="177949" h="186706">
                  <a:moveTo>
                    <a:pt x="0" y="17459"/>
                  </a:moveTo>
                  <a:lnTo>
                    <a:pt x="4741" y="17459"/>
                  </a:lnTo>
                  <a:lnTo>
                    <a:pt x="9714" y="14814"/>
                  </a:lnTo>
                  <a:lnTo>
                    <a:pt x="26864" y="4157"/>
                  </a:lnTo>
                  <a:lnTo>
                    <a:pt x="47236" y="499"/>
                  </a:lnTo>
                  <a:lnTo>
                    <a:pt x="55059" y="0"/>
                  </a:lnTo>
                  <a:lnTo>
                    <a:pt x="98671" y="14855"/>
                  </a:lnTo>
                  <a:lnTo>
                    <a:pt x="118313" y="24514"/>
                  </a:lnTo>
                  <a:lnTo>
                    <a:pt x="135708" y="39504"/>
                  </a:lnTo>
                  <a:lnTo>
                    <a:pt x="171236" y="81227"/>
                  </a:lnTo>
                  <a:lnTo>
                    <a:pt x="175324" y="90779"/>
                  </a:lnTo>
                  <a:lnTo>
                    <a:pt x="177948" y="113081"/>
                  </a:lnTo>
                  <a:lnTo>
                    <a:pt x="169462" y="153410"/>
                  </a:lnTo>
                  <a:lnTo>
                    <a:pt x="162770" y="165118"/>
                  </a:lnTo>
                  <a:lnTo>
                    <a:pt x="157339" y="171721"/>
                  </a:lnTo>
                  <a:lnTo>
                    <a:pt x="148973" y="175318"/>
                  </a:lnTo>
                  <a:lnTo>
                    <a:pt x="139632" y="177907"/>
                  </a:lnTo>
                  <a:lnTo>
                    <a:pt x="125551" y="185009"/>
                  </a:lnTo>
                  <a:lnTo>
                    <a:pt x="108475" y="186705"/>
                  </a:lnTo>
                  <a:lnTo>
                    <a:pt x="100136" y="184292"/>
                  </a:lnTo>
                  <a:lnTo>
                    <a:pt x="64673" y="162050"/>
                  </a:lnTo>
                  <a:lnTo>
                    <a:pt x="63471" y="158451"/>
                  </a:lnTo>
                  <a:lnTo>
                    <a:pt x="62508" y="1514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467"/>
            <p:cNvSpPr/>
            <p:nvPr/>
          </p:nvSpPr>
          <p:spPr>
            <a:xfrm>
              <a:off x="3259336" y="5723929"/>
              <a:ext cx="62508" cy="276822"/>
            </a:xfrm>
            <a:custGeom>
              <a:avLst/>
              <a:gdLst/>
              <a:ahLst/>
              <a:cxnLst/>
              <a:rect l="0" t="0" r="0" b="0"/>
              <a:pathLst>
                <a:path w="62508" h="276822">
                  <a:moveTo>
                    <a:pt x="0" y="0"/>
                  </a:moveTo>
                  <a:lnTo>
                    <a:pt x="0" y="21328"/>
                  </a:lnTo>
                  <a:lnTo>
                    <a:pt x="2646" y="27007"/>
                  </a:lnTo>
                  <a:lnTo>
                    <a:pt x="6137" y="32839"/>
                  </a:lnTo>
                  <a:lnTo>
                    <a:pt x="9094" y="41701"/>
                  </a:lnTo>
                  <a:lnTo>
                    <a:pt x="23096" y="60527"/>
                  </a:lnTo>
                  <a:lnTo>
                    <a:pt x="33641" y="101105"/>
                  </a:lnTo>
                  <a:lnTo>
                    <a:pt x="37749" y="123223"/>
                  </a:lnTo>
                  <a:lnTo>
                    <a:pt x="51110" y="167645"/>
                  </a:lnTo>
                  <a:lnTo>
                    <a:pt x="56007" y="212273"/>
                  </a:lnTo>
                  <a:lnTo>
                    <a:pt x="61224" y="237721"/>
                  </a:lnTo>
                  <a:lnTo>
                    <a:pt x="62507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5" name="SMARTInkShape-Group54"/>
          <p:cNvGrpSpPr/>
          <p:nvPr/>
        </p:nvGrpSpPr>
        <p:grpSpPr>
          <a:xfrm>
            <a:off x="4947047" y="3768328"/>
            <a:ext cx="3737409" cy="490684"/>
            <a:chOff x="4947047" y="3768328"/>
            <a:chExt cx="3737409" cy="490684"/>
          </a:xfrm>
        </p:grpSpPr>
        <p:sp>
          <p:nvSpPr>
            <p:cNvPr id="251" name="SMARTInkShape-468"/>
            <p:cNvSpPr/>
            <p:nvPr/>
          </p:nvSpPr>
          <p:spPr>
            <a:xfrm>
              <a:off x="7647598" y="4161234"/>
              <a:ext cx="112301" cy="8931"/>
            </a:xfrm>
            <a:custGeom>
              <a:avLst/>
              <a:gdLst/>
              <a:ahLst/>
              <a:cxnLst/>
              <a:rect l="0" t="0" r="0" b="0"/>
              <a:pathLst>
                <a:path w="112301" h="8931">
                  <a:moveTo>
                    <a:pt x="5143" y="0"/>
                  </a:moveTo>
                  <a:lnTo>
                    <a:pt x="0" y="0"/>
                  </a:lnTo>
                  <a:lnTo>
                    <a:pt x="44327" y="0"/>
                  </a:lnTo>
                  <a:lnTo>
                    <a:pt x="59270" y="993"/>
                  </a:lnTo>
                  <a:lnTo>
                    <a:pt x="100582" y="8378"/>
                  </a:lnTo>
                  <a:lnTo>
                    <a:pt x="11230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469"/>
            <p:cNvSpPr/>
            <p:nvPr/>
          </p:nvSpPr>
          <p:spPr>
            <a:xfrm>
              <a:off x="7697390" y="4054078"/>
              <a:ext cx="7690" cy="187524"/>
            </a:xfrm>
            <a:custGeom>
              <a:avLst/>
              <a:gdLst/>
              <a:ahLst/>
              <a:cxnLst/>
              <a:rect l="0" t="0" r="0" b="0"/>
              <a:pathLst>
                <a:path w="7690" h="187524">
                  <a:moveTo>
                    <a:pt x="0" y="0"/>
                  </a:moveTo>
                  <a:lnTo>
                    <a:pt x="992" y="22360"/>
                  </a:lnTo>
                  <a:lnTo>
                    <a:pt x="7689" y="50802"/>
                  </a:lnTo>
                  <a:lnTo>
                    <a:pt x="1132" y="94027"/>
                  </a:lnTo>
                  <a:lnTo>
                    <a:pt x="100" y="138550"/>
                  </a:lnTo>
                  <a:lnTo>
                    <a:pt x="1" y="183182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470"/>
            <p:cNvSpPr/>
            <p:nvPr/>
          </p:nvSpPr>
          <p:spPr>
            <a:xfrm>
              <a:off x="7500947" y="4152304"/>
              <a:ext cx="107147" cy="87904"/>
            </a:xfrm>
            <a:custGeom>
              <a:avLst/>
              <a:gdLst/>
              <a:ahLst/>
              <a:cxnLst/>
              <a:rect l="0" t="0" r="0" b="0"/>
              <a:pathLst>
                <a:path w="107147" h="87904">
                  <a:moveTo>
                    <a:pt x="17849" y="0"/>
                  </a:moveTo>
                  <a:lnTo>
                    <a:pt x="17849" y="29812"/>
                  </a:lnTo>
                  <a:lnTo>
                    <a:pt x="9029" y="66618"/>
                  </a:lnTo>
                  <a:lnTo>
                    <a:pt x="8000" y="68224"/>
                  </a:lnTo>
                  <a:lnTo>
                    <a:pt x="6322" y="69296"/>
                  </a:lnTo>
                  <a:lnTo>
                    <a:pt x="100" y="71401"/>
                  </a:lnTo>
                  <a:lnTo>
                    <a:pt x="0" y="59006"/>
                  </a:lnTo>
                  <a:lnTo>
                    <a:pt x="4734" y="45706"/>
                  </a:lnTo>
                  <a:lnTo>
                    <a:pt x="18082" y="27320"/>
                  </a:lnTo>
                  <a:lnTo>
                    <a:pt x="23906" y="22065"/>
                  </a:lnTo>
                  <a:lnTo>
                    <a:pt x="35729" y="16045"/>
                  </a:lnTo>
                  <a:lnTo>
                    <a:pt x="41672" y="12092"/>
                  </a:lnTo>
                  <a:lnTo>
                    <a:pt x="50594" y="9867"/>
                  </a:lnTo>
                  <a:lnTo>
                    <a:pt x="56546" y="9347"/>
                  </a:lnTo>
                  <a:lnTo>
                    <a:pt x="62498" y="11761"/>
                  </a:lnTo>
                  <a:lnTo>
                    <a:pt x="68451" y="15149"/>
                  </a:lnTo>
                  <a:lnTo>
                    <a:pt x="77381" y="18049"/>
                  </a:lnTo>
                  <a:lnTo>
                    <a:pt x="83333" y="22243"/>
                  </a:lnTo>
                  <a:lnTo>
                    <a:pt x="86642" y="27415"/>
                  </a:lnTo>
                  <a:lnTo>
                    <a:pt x="97596" y="54905"/>
                  </a:lnTo>
                  <a:lnTo>
                    <a:pt x="97803" y="57439"/>
                  </a:lnTo>
                  <a:lnTo>
                    <a:pt x="100678" y="62901"/>
                  </a:lnTo>
                  <a:lnTo>
                    <a:pt x="104272" y="68636"/>
                  </a:lnTo>
                  <a:lnTo>
                    <a:pt x="106768" y="78627"/>
                  </a:lnTo>
                  <a:lnTo>
                    <a:pt x="107113" y="87903"/>
                  </a:lnTo>
                  <a:lnTo>
                    <a:pt x="107146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471"/>
            <p:cNvSpPr/>
            <p:nvPr/>
          </p:nvSpPr>
          <p:spPr>
            <a:xfrm>
              <a:off x="7384851" y="4152340"/>
              <a:ext cx="89298" cy="93979"/>
            </a:xfrm>
            <a:custGeom>
              <a:avLst/>
              <a:gdLst/>
              <a:ahLst/>
              <a:cxnLst/>
              <a:rect l="0" t="0" r="0" b="0"/>
              <a:pathLst>
                <a:path w="89298" h="93979">
                  <a:moveTo>
                    <a:pt x="0" y="35683"/>
                  </a:moveTo>
                  <a:lnTo>
                    <a:pt x="4741" y="35683"/>
                  </a:lnTo>
                  <a:lnTo>
                    <a:pt x="9713" y="33037"/>
                  </a:lnTo>
                  <a:lnTo>
                    <a:pt x="15231" y="29547"/>
                  </a:lnTo>
                  <a:lnTo>
                    <a:pt x="26858" y="27305"/>
                  </a:lnTo>
                  <a:lnTo>
                    <a:pt x="47818" y="25834"/>
                  </a:lnTo>
                  <a:lnTo>
                    <a:pt x="58706" y="19646"/>
                  </a:lnTo>
                  <a:lnTo>
                    <a:pt x="68217" y="12521"/>
                  </a:lnTo>
                  <a:lnTo>
                    <a:pt x="74305" y="10506"/>
                  </a:lnTo>
                  <a:lnTo>
                    <a:pt x="76326" y="8977"/>
                  </a:lnTo>
                  <a:lnTo>
                    <a:pt x="79834" y="1347"/>
                  </a:lnTo>
                  <a:lnTo>
                    <a:pt x="79020" y="886"/>
                  </a:lnTo>
                  <a:lnTo>
                    <a:pt x="59362" y="0"/>
                  </a:lnTo>
                  <a:lnTo>
                    <a:pt x="53503" y="2627"/>
                  </a:lnTo>
                  <a:lnTo>
                    <a:pt x="24618" y="23881"/>
                  </a:lnTo>
                  <a:lnTo>
                    <a:pt x="20864" y="29776"/>
                  </a:lnTo>
                  <a:lnTo>
                    <a:pt x="18123" y="55282"/>
                  </a:lnTo>
                  <a:lnTo>
                    <a:pt x="17937" y="69822"/>
                  </a:lnTo>
                  <a:lnTo>
                    <a:pt x="20540" y="78307"/>
                  </a:lnTo>
                  <a:lnTo>
                    <a:pt x="22623" y="81958"/>
                  </a:lnTo>
                  <a:lnTo>
                    <a:pt x="25004" y="84392"/>
                  </a:lnTo>
                  <a:lnTo>
                    <a:pt x="38852" y="93361"/>
                  </a:lnTo>
                  <a:lnTo>
                    <a:pt x="42769" y="93978"/>
                  </a:lnTo>
                  <a:lnTo>
                    <a:pt x="68635" y="88814"/>
                  </a:lnTo>
                  <a:lnTo>
                    <a:pt x="89297" y="80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472"/>
            <p:cNvSpPr/>
            <p:nvPr/>
          </p:nvSpPr>
          <p:spPr>
            <a:xfrm>
              <a:off x="7152788" y="4134445"/>
              <a:ext cx="160626" cy="98227"/>
            </a:xfrm>
            <a:custGeom>
              <a:avLst/>
              <a:gdLst/>
              <a:ahLst/>
              <a:cxnLst/>
              <a:rect l="0" t="0" r="0" b="0"/>
              <a:pathLst>
                <a:path w="160626" h="98227">
                  <a:moveTo>
                    <a:pt x="8821" y="0"/>
                  </a:moveTo>
                  <a:lnTo>
                    <a:pt x="8821" y="44162"/>
                  </a:lnTo>
                  <a:lnTo>
                    <a:pt x="8821" y="86070"/>
                  </a:lnTo>
                  <a:lnTo>
                    <a:pt x="8821" y="98069"/>
                  </a:lnTo>
                  <a:lnTo>
                    <a:pt x="8821" y="85784"/>
                  </a:lnTo>
                  <a:lnTo>
                    <a:pt x="6176" y="80129"/>
                  </a:lnTo>
                  <a:lnTo>
                    <a:pt x="2685" y="74308"/>
                  </a:lnTo>
                  <a:lnTo>
                    <a:pt x="719" y="64461"/>
                  </a:lnTo>
                  <a:lnTo>
                    <a:pt x="0" y="42909"/>
                  </a:lnTo>
                  <a:lnTo>
                    <a:pt x="4663" y="28369"/>
                  </a:lnTo>
                  <a:lnTo>
                    <a:pt x="12330" y="16233"/>
                  </a:lnTo>
                  <a:lnTo>
                    <a:pt x="17987" y="12176"/>
                  </a:lnTo>
                  <a:lnTo>
                    <a:pt x="24801" y="10372"/>
                  </a:lnTo>
                  <a:lnTo>
                    <a:pt x="46289" y="9120"/>
                  </a:lnTo>
                  <a:lnTo>
                    <a:pt x="52924" y="11660"/>
                  </a:lnTo>
                  <a:lnTo>
                    <a:pt x="59180" y="15104"/>
                  </a:lnTo>
                  <a:lnTo>
                    <a:pt x="65268" y="16635"/>
                  </a:lnTo>
                  <a:lnTo>
                    <a:pt x="71280" y="22607"/>
                  </a:lnTo>
                  <a:lnTo>
                    <a:pt x="86538" y="44281"/>
                  </a:lnTo>
                  <a:lnTo>
                    <a:pt x="88665" y="56482"/>
                  </a:lnTo>
                  <a:lnTo>
                    <a:pt x="86310" y="62476"/>
                  </a:lnTo>
                  <a:lnTo>
                    <a:pt x="82948" y="68447"/>
                  </a:lnTo>
                  <a:lnTo>
                    <a:pt x="80063" y="77387"/>
                  </a:lnTo>
                  <a:lnTo>
                    <a:pt x="72675" y="87533"/>
                  </a:lnTo>
                  <a:lnTo>
                    <a:pt x="71595" y="94093"/>
                  </a:lnTo>
                  <a:lnTo>
                    <a:pt x="71339" y="84802"/>
                  </a:lnTo>
                  <a:lnTo>
                    <a:pt x="73979" y="79693"/>
                  </a:lnTo>
                  <a:lnTo>
                    <a:pt x="94253" y="56529"/>
                  </a:lnTo>
                  <a:lnTo>
                    <a:pt x="100000" y="44643"/>
                  </a:lnTo>
                  <a:lnTo>
                    <a:pt x="110396" y="32741"/>
                  </a:lnTo>
                  <a:lnTo>
                    <a:pt x="138984" y="12899"/>
                  </a:lnTo>
                  <a:lnTo>
                    <a:pt x="149826" y="9452"/>
                  </a:lnTo>
                  <a:lnTo>
                    <a:pt x="153510" y="11808"/>
                  </a:lnTo>
                  <a:lnTo>
                    <a:pt x="159221" y="16664"/>
                  </a:lnTo>
                  <a:lnTo>
                    <a:pt x="160616" y="61223"/>
                  </a:lnTo>
                  <a:lnTo>
                    <a:pt x="160625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SMARTInkShape-473"/>
            <p:cNvSpPr/>
            <p:nvPr/>
          </p:nvSpPr>
          <p:spPr>
            <a:xfrm>
              <a:off x="7001407" y="4135809"/>
              <a:ext cx="97695" cy="86528"/>
            </a:xfrm>
            <a:custGeom>
              <a:avLst/>
              <a:gdLst/>
              <a:ahLst/>
              <a:cxnLst/>
              <a:rect l="0" t="0" r="0" b="0"/>
              <a:pathLst>
                <a:path w="97695" h="86528">
                  <a:moveTo>
                    <a:pt x="17327" y="61144"/>
                  </a:moveTo>
                  <a:lnTo>
                    <a:pt x="25015" y="61144"/>
                  </a:lnTo>
                  <a:lnTo>
                    <a:pt x="33140" y="55007"/>
                  </a:lnTo>
                  <a:lnTo>
                    <a:pt x="41415" y="53042"/>
                  </a:lnTo>
                  <a:lnTo>
                    <a:pt x="51143" y="51468"/>
                  </a:lnTo>
                  <a:lnTo>
                    <a:pt x="79288" y="41205"/>
                  </a:lnTo>
                  <a:lnTo>
                    <a:pt x="82447" y="38921"/>
                  </a:lnTo>
                  <a:lnTo>
                    <a:pt x="85957" y="33739"/>
                  </a:lnTo>
                  <a:lnTo>
                    <a:pt x="87933" y="25242"/>
                  </a:lnTo>
                  <a:lnTo>
                    <a:pt x="88601" y="18223"/>
                  </a:lnTo>
                  <a:lnTo>
                    <a:pt x="81062" y="8959"/>
                  </a:lnTo>
                  <a:lnTo>
                    <a:pt x="66812" y="1704"/>
                  </a:lnTo>
                  <a:lnTo>
                    <a:pt x="59826" y="0"/>
                  </a:lnTo>
                  <a:lnTo>
                    <a:pt x="56574" y="537"/>
                  </a:lnTo>
                  <a:lnTo>
                    <a:pt x="46264" y="5043"/>
                  </a:lnTo>
                  <a:lnTo>
                    <a:pt x="32075" y="7811"/>
                  </a:lnTo>
                  <a:lnTo>
                    <a:pt x="21145" y="14473"/>
                  </a:lnTo>
                  <a:lnTo>
                    <a:pt x="5532" y="28528"/>
                  </a:lnTo>
                  <a:lnTo>
                    <a:pt x="2162" y="34410"/>
                  </a:lnTo>
                  <a:lnTo>
                    <a:pt x="267" y="45947"/>
                  </a:lnTo>
                  <a:lnTo>
                    <a:pt x="0" y="51013"/>
                  </a:lnTo>
                  <a:lnTo>
                    <a:pt x="2351" y="59287"/>
                  </a:lnTo>
                  <a:lnTo>
                    <a:pt x="4366" y="62882"/>
                  </a:lnTo>
                  <a:lnTo>
                    <a:pt x="16684" y="72683"/>
                  </a:lnTo>
                  <a:lnTo>
                    <a:pt x="48057" y="84771"/>
                  </a:lnTo>
                  <a:lnTo>
                    <a:pt x="59428" y="86527"/>
                  </a:lnTo>
                  <a:lnTo>
                    <a:pt x="68450" y="84662"/>
                  </a:lnTo>
                  <a:lnTo>
                    <a:pt x="79107" y="80680"/>
                  </a:lnTo>
                  <a:lnTo>
                    <a:pt x="97694" y="790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SMARTInkShape-474"/>
            <p:cNvSpPr/>
            <p:nvPr/>
          </p:nvSpPr>
          <p:spPr>
            <a:xfrm>
              <a:off x="6849070" y="4125515"/>
              <a:ext cx="107157" cy="116087"/>
            </a:xfrm>
            <a:custGeom>
              <a:avLst/>
              <a:gdLst/>
              <a:ahLst/>
              <a:cxnLst/>
              <a:rect l="0" t="0" r="0" b="0"/>
              <a:pathLst>
                <a:path w="107157" h="116087">
                  <a:moveTo>
                    <a:pt x="0" y="0"/>
                  </a:moveTo>
                  <a:lnTo>
                    <a:pt x="0" y="43191"/>
                  </a:lnTo>
                  <a:lnTo>
                    <a:pt x="2646" y="51608"/>
                  </a:lnTo>
                  <a:lnTo>
                    <a:pt x="6136" y="59648"/>
                  </a:lnTo>
                  <a:lnTo>
                    <a:pt x="8908" y="103109"/>
                  </a:lnTo>
                  <a:lnTo>
                    <a:pt x="8929" y="107110"/>
                  </a:lnTo>
                  <a:lnTo>
                    <a:pt x="8929" y="102403"/>
                  </a:lnTo>
                  <a:lnTo>
                    <a:pt x="6284" y="97437"/>
                  </a:lnTo>
                  <a:lnTo>
                    <a:pt x="2793" y="91923"/>
                  </a:lnTo>
                  <a:lnTo>
                    <a:pt x="1241" y="86165"/>
                  </a:lnTo>
                  <a:lnTo>
                    <a:pt x="9166" y="56381"/>
                  </a:lnTo>
                  <a:lnTo>
                    <a:pt x="18495" y="37743"/>
                  </a:lnTo>
                  <a:lnTo>
                    <a:pt x="29891" y="24212"/>
                  </a:lnTo>
                  <a:lnTo>
                    <a:pt x="38420" y="20683"/>
                  </a:lnTo>
                  <a:lnTo>
                    <a:pt x="69860" y="18025"/>
                  </a:lnTo>
                  <a:lnTo>
                    <a:pt x="78344" y="20579"/>
                  </a:lnTo>
                  <a:lnTo>
                    <a:pt x="81995" y="22649"/>
                  </a:lnTo>
                  <a:lnTo>
                    <a:pt x="84428" y="25022"/>
                  </a:lnTo>
                  <a:lnTo>
                    <a:pt x="104658" y="53599"/>
                  </a:lnTo>
                  <a:lnTo>
                    <a:pt x="106416" y="65160"/>
                  </a:lnTo>
                  <a:lnTo>
                    <a:pt x="107150" y="108419"/>
                  </a:lnTo>
                  <a:lnTo>
                    <a:pt x="107156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475"/>
            <p:cNvSpPr/>
            <p:nvPr/>
          </p:nvSpPr>
          <p:spPr>
            <a:xfrm>
              <a:off x="6697265" y="4125515"/>
              <a:ext cx="71438" cy="98072"/>
            </a:xfrm>
            <a:custGeom>
              <a:avLst/>
              <a:gdLst/>
              <a:ahLst/>
              <a:cxnLst/>
              <a:rect l="0" t="0" r="0" b="0"/>
              <a:pathLst>
                <a:path w="71438" h="98072">
                  <a:moveTo>
                    <a:pt x="0" y="0"/>
                  </a:moveTo>
                  <a:lnTo>
                    <a:pt x="0" y="42450"/>
                  </a:lnTo>
                  <a:lnTo>
                    <a:pt x="992" y="56675"/>
                  </a:lnTo>
                  <a:lnTo>
                    <a:pt x="7689" y="74038"/>
                  </a:lnTo>
                  <a:lnTo>
                    <a:pt x="8927" y="98071"/>
                  </a:lnTo>
                  <a:lnTo>
                    <a:pt x="8930" y="93441"/>
                  </a:lnTo>
                  <a:lnTo>
                    <a:pt x="6285" y="88493"/>
                  </a:lnTo>
                  <a:lnTo>
                    <a:pt x="1242" y="81972"/>
                  </a:lnTo>
                  <a:lnTo>
                    <a:pt x="369" y="76103"/>
                  </a:lnTo>
                  <a:lnTo>
                    <a:pt x="109" y="63339"/>
                  </a:lnTo>
                  <a:lnTo>
                    <a:pt x="2694" y="55271"/>
                  </a:lnTo>
                  <a:lnTo>
                    <a:pt x="18096" y="35868"/>
                  </a:lnTo>
                  <a:lnTo>
                    <a:pt x="20994" y="32842"/>
                  </a:lnTo>
                  <a:lnTo>
                    <a:pt x="29505" y="29480"/>
                  </a:lnTo>
                  <a:lnTo>
                    <a:pt x="38911" y="26993"/>
                  </a:lnTo>
                  <a:lnTo>
                    <a:pt x="50776" y="21007"/>
                  </a:lnTo>
                  <a:lnTo>
                    <a:pt x="64434" y="17800"/>
                  </a:lnTo>
                  <a:lnTo>
                    <a:pt x="66769" y="15836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476"/>
            <p:cNvSpPr/>
            <p:nvPr/>
          </p:nvSpPr>
          <p:spPr>
            <a:xfrm>
              <a:off x="6545620" y="4107699"/>
              <a:ext cx="98068" cy="106982"/>
            </a:xfrm>
            <a:custGeom>
              <a:avLst/>
              <a:gdLst/>
              <a:ahLst/>
              <a:cxnLst/>
              <a:rect l="0" t="0" r="0" b="0"/>
              <a:pathLst>
                <a:path w="98068" h="106982">
                  <a:moveTo>
                    <a:pt x="17700" y="44605"/>
                  </a:moveTo>
                  <a:lnTo>
                    <a:pt x="25388" y="52294"/>
                  </a:lnTo>
                  <a:lnTo>
                    <a:pt x="31003" y="53168"/>
                  </a:lnTo>
                  <a:lnTo>
                    <a:pt x="64120" y="53526"/>
                  </a:lnTo>
                  <a:lnTo>
                    <a:pt x="70743" y="50885"/>
                  </a:lnTo>
                  <a:lnTo>
                    <a:pt x="76994" y="47397"/>
                  </a:lnTo>
                  <a:lnTo>
                    <a:pt x="83078" y="45846"/>
                  </a:lnTo>
                  <a:lnTo>
                    <a:pt x="85099" y="44440"/>
                  </a:lnTo>
                  <a:lnTo>
                    <a:pt x="86444" y="42511"/>
                  </a:lnTo>
                  <a:lnTo>
                    <a:pt x="88932" y="37721"/>
                  </a:lnTo>
                  <a:lnTo>
                    <a:pt x="94920" y="29447"/>
                  </a:lnTo>
                  <a:lnTo>
                    <a:pt x="96668" y="23647"/>
                  </a:lnTo>
                  <a:lnTo>
                    <a:pt x="96142" y="21703"/>
                  </a:lnTo>
                  <a:lnTo>
                    <a:pt x="94799" y="20408"/>
                  </a:lnTo>
                  <a:lnTo>
                    <a:pt x="92913" y="19544"/>
                  </a:lnTo>
                  <a:lnTo>
                    <a:pt x="91654" y="17976"/>
                  </a:lnTo>
                  <a:lnTo>
                    <a:pt x="86989" y="8331"/>
                  </a:lnTo>
                  <a:lnTo>
                    <a:pt x="84728" y="5539"/>
                  </a:lnTo>
                  <a:lnTo>
                    <a:pt x="79571" y="2438"/>
                  </a:lnTo>
                  <a:lnTo>
                    <a:pt x="68176" y="447"/>
                  </a:lnTo>
                  <a:lnTo>
                    <a:pt x="38002" y="0"/>
                  </a:lnTo>
                  <a:lnTo>
                    <a:pt x="29038" y="2622"/>
                  </a:lnTo>
                  <a:lnTo>
                    <a:pt x="15199" y="12390"/>
                  </a:lnTo>
                  <a:lnTo>
                    <a:pt x="5934" y="25689"/>
                  </a:lnTo>
                  <a:lnTo>
                    <a:pt x="1646" y="37457"/>
                  </a:lnTo>
                  <a:lnTo>
                    <a:pt x="0" y="64095"/>
                  </a:lnTo>
                  <a:lnTo>
                    <a:pt x="2557" y="70796"/>
                  </a:lnTo>
                  <a:lnTo>
                    <a:pt x="17024" y="87923"/>
                  </a:lnTo>
                  <a:lnTo>
                    <a:pt x="25006" y="93623"/>
                  </a:lnTo>
                  <a:lnTo>
                    <a:pt x="54060" y="104851"/>
                  </a:lnTo>
                  <a:lnTo>
                    <a:pt x="90388" y="106981"/>
                  </a:lnTo>
                  <a:lnTo>
                    <a:pt x="92948" y="106033"/>
                  </a:lnTo>
                  <a:lnTo>
                    <a:pt x="98067" y="98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477"/>
            <p:cNvSpPr/>
            <p:nvPr/>
          </p:nvSpPr>
          <p:spPr>
            <a:xfrm>
              <a:off x="6420445" y="4098726"/>
              <a:ext cx="98227" cy="89176"/>
            </a:xfrm>
            <a:custGeom>
              <a:avLst/>
              <a:gdLst/>
              <a:ahLst/>
              <a:cxnLst/>
              <a:rect l="0" t="0" r="0" b="0"/>
              <a:pathLst>
                <a:path w="98227" h="89176">
                  <a:moveTo>
                    <a:pt x="0" y="8930"/>
                  </a:moveTo>
                  <a:lnTo>
                    <a:pt x="0" y="30180"/>
                  </a:lnTo>
                  <a:lnTo>
                    <a:pt x="2645" y="35903"/>
                  </a:lnTo>
                  <a:lnTo>
                    <a:pt x="6136" y="41754"/>
                  </a:lnTo>
                  <a:lnTo>
                    <a:pt x="9094" y="50626"/>
                  </a:lnTo>
                  <a:lnTo>
                    <a:pt x="29888" y="74415"/>
                  </a:lnTo>
                  <a:lnTo>
                    <a:pt x="35773" y="77722"/>
                  </a:lnTo>
                  <a:lnTo>
                    <a:pt x="41696" y="80184"/>
                  </a:lnTo>
                  <a:lnTo>
                    <a:pt x="51817" y="87901"/>
                  </a:lnTo>
                  <a:lnTo>
                    <a:pt x="61112" y="89175"/>
                  </a:lnTo>
                  <a:lnTo>
                    <a:pt x="61578" y="88223"/>
                  </a:lnTo>
                  <a:lnTo>
                    <a:pt x="63476" y="65380"/>
                  </a:lnTo>
                  <a:lnTo>
                    <a:pt x="69570" y="53558"/>
                  </a:lnTo>
                  <a:lnTo>
                    <a:pt x="70193" y="50588"/>
                  </a:lnTo>
                  <a:lnTo>
                    <a:pt x="77329" y="37701"/>
                  </a:lnTo>
                  <a:lnTo>
                    <a:pt x="80459" y="23629"/>
                  </a:lnTo>
                  <a:lnTo>
                    <a:pt x="87229" y="12734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478"/>
            <p:cNvSpPr/>
            <p:nvPr/>
          </p:nvSpPr>
          <p:spPr>
            <a:xfrm>
              <a:off x="6259743" y="4089922"/>
              <a:ext cx="107125" cy="106867"/>
            </a:xfrm>
            <a:custGeom>
              <a:avLst/>
              <a:gdLst/>
              <a:ahLst/>
              <a:cxnLst/>
              <a:rect l="0" t="0" r="0" b="0"/>
              <a:pathLst>
                <a:path w="107125" h="106867">
                  <a:moveTo>
                    <a:pt x="17827" y="17734"/>
                  </a:moveTo>
                  <a:lnTo>
                    <a:pt x="10139" y="17734"/>
                  </a:lnTo>
                  <a:lnTo>
                    <a:pt x="9725" y="18726"/>
                  </a:lnTo>
                  <a:lnTo>
                    <a:pt x="9265" y="22474"/>
                  </a:lnTo>
                  <a:lnTo>
                    <a:pt x="6414" y="27448"/>
                  </a:lnTo>
                  <a:lnTo>
                    <a:pt x="4267" y="30163"/>
                  </a:lnTo>
                  <a:lnTo>
                    <a:pt x="1878" y="38472"/>
                  </a:lnTo>
                  <a:lnTo>
                    <a:pt x="0" y="78924"/>
                  </a:lnTo>
                  <a:lnTo>
                    <a:pt x="2628" y="87263"/>
                  </a:lnTo>
                  <a:lnTo>
                    <a:pt x="12400" y="100701"/>
                  </a:lnTo>
                  <a:lnTo>
                    <a:pt x="18060" y="104217"/>
                  </a:lnTo>
                  <a:lnTo>
                    <a:pt x="29472" y="106197"/>
                  </a:lnTo>
                  <a:lnTo>
                    <a:pt x="46365" y="106866"/>
                  </a:lnTo>
                  <a:lnTo>
                    <a:pt x="52999" y="104312"/>
                  </a:lnTo>
                  <a:lnTo>
                    <a:pt x="79090" y="86036"/>
                  </a:lnTo>
                  <a:lnTo>
                    <a:pt x="82482" y="82120"/>
                  </a:lnTo>
                  <a:lnTo>
                    <a:pt x="95935" y="46931"/>
                  </a:lnTo>
                  <a:lnTo>
                    <a:pt x="98186" y="3096"/>
                  </a:lnTo>
                  <a:lnTo>
                    <a:pt x="98194" y="0"/>
                  </a:lnTo>
                  <a:lnTo>
                    <a:pt x="98194" y="4652"/>
                  </a:lnTo>
                  <a:lnTo>
                    <a:pt x="95549" y="9605"/>
                  </a:lnTo>
                  <a:lnTo>
                    <a:pt x="93454" y="12314"/>
                  </a:lnTo>
                  <a:lnTo>
                    <a:pt x="91127" y="20617"/>
                  </a:lnTo>
                  <a:lnTo>
                    <a:pt x="89297" y="61065"/>
                  </a:lnTo>
                  <a:lnTo>
                    <a:pt x="91925" y="69404"/>
                  </a:lnTo>
                  <a:lnTo>
                    <a:pt x="95408" y="76417"/>
                  </a:lnTo>
                  <a:lnTo>
                    <a:pt x="97827" y="87296"/>
                  </a:lnTo>
                  <a:lnTo>
                    <a:pt x="98942" y="87921"/>
                  </a:lnTo>
                  <a:lnTo>
                    <a:pt x="107124" y="89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479"/>
            <p:cNvSpPr/>
            <p:nvPr/>
          </p:nvSpPr>
          <p:spPr>
            <a:xfrm>
              <a:off x="6108018" y="4089796"/>
              <a:ext cx="105537" cy="96831"/>
            </a:xfrm>
            <a:custGeom>
              <a:avLst/>
              <a:gdLst/>
              <a:ahLst/>
              <a:cxnLst/>
              <a:rect l="0" t="0" r="0" b="0"/>
              <a:pathLst>
                <a:path w="105537" h="96831">
                  <a:moveTo>
                    <a:pt x="17746" y="0"/>
                  </a:moveTo>
                  <a:lnTo>
                    <a:pt x="13007" y="4741"/>
                  </a:lnTo>
                  <a:lnTo>
                    <a:pt x="10680" y="9714"/>
                  </a:lnTo>
                  <a:lnTo>
                    <a:pt x="9186" y="16251"/>
                  </a:lnTo>
                  <a:lnTo>
                    <a:pt x="2753" y="24671"/>
                  </a:lnTo>
                  <a:lnTo>
                    <a:pt x="1161" y="30147"/>
                  </a:lnTo>
                  <a:lnTo>
                    <a:pt x="0" y="55348"/>
                  </a:lnTo>
                  <a:lnTo>
                    <a:pt x="2584" y="61972"/>
                  </a:lnTo>
                  <a:lnTo>
                    <a:pt x="20882" y="83313"/>
                  </a:lnTo>
                  <a:lnTo>
                    <a:pt x="29393" y="86638"/>
                  </a:lnTo>
                  <a:lnTo>
                    <a:pt x="63768" y="96830"/>
                  </a:lnTo>
                  <a:lnTo>
                    <a:pt x="67279" y="96304"/>
                  </a:lnTo>
                  <a:lnTo>
                    <a:pt x="82689" y="90975"/>
                  </a:lnTo>
                  <a:lnTo>
                    <a:pt x="87831" y="90416"/>
                  </a:lnTo>
                  <a:lnTo>
                    <a:pt x="91259" y="89051"/>
                  </a:lnTo>
                  <a:lnTo>
                    <a:pt x="93544" y="87149"/>
                  </a:lnTo>
                  <a:lnTo>
                    <a:pt x="103651" y="73140"/>
                  </a:lnTo>
                  <a:lnTo>
                    <a:pt x="105536" y="63595"/>
                  </a:lnTo>
                  <a:lnTo>
                    <a:pt x="103728" y="55384"/>
                  </a:lnTo>
                  <a:lnTo>
                    <a:pt x="86014" y="28108"/>
                  </a:lnTo>
                  <a:lnTo>
                    <a:pt x="82111" y="24692"/>
                  </a:lnTo>
                  <a:lnTo>
                    <a:pt x="50129" y="12323"/>
                  </a:lnTo>
                  <a:lnTo>
                    <a:pt x="33515" y="8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480"/>
            <p:cNvSpPr/>
            <p:nvPr/>
          </p:nvSpPr>
          <p:spPr>
            <a:xfrm>
              <a:off x="5966462" y="4090211"/>
              <a:ext cx="119721" cy="168801"/>
            </a:xfrm>
            <a:custGeom>
              <a:avLst/>
              <a:gdLst/>
              <a:ahLst/>
              <a:cxnLst/>
              <a:rect l="0" t="0" r="0" b="0"/>
              <a:pathLst>
                <a:path w="119721" h="168801">
                  <a:moveTo>
                    <a:pt x="78936" y="8515"/>
                  </a:moveTo>
                  <a:lnTo>
                    <a:pt x="41337" y="8515"/>
                  </a:lnTo>
                  <a:lnTo>
                    <a:pt x="26895" y="13256"/>
                  </a:lnTo>
                  <a:lnTo>
                    <a:pt x="14788" y="20944"/>
                  </a:lnTo>
                  <a:lnTo>
                    <a:pt x="10739" y="26607"/>
                  </a:lnTo>
                  <a:lnTo>
                    <a:pt x="7947" y="32431"/>
                  </a:lnTo>
                  <a:lnTo>
                    <a:pt x="1788" y="41288"/>
                  </a:lnTo>
                  <a:lnTo>
                    <a:pt x="0" y="47224"/>
                  </a:lnTo>
                  <a:lnTo>
                    <a:pt x="515" y="50196"/>
                  </a:lnTo>
                  <a:lnTo>
                    <a:pt x="3734" y="56144"/>
                  </a:lnTo>
                  <a:lnTo>
                    <a:pt x="11125" y="65071"/>
                  </a:lnTo>
                  <a:lnTo>
                    <a:pt x="16717" y="68378"/>
                  </a:lnTo>
                  <a:lnTo>
                    <a:pt x="28090" y="70239"/>
                  </a:lnTo>
                  <a:lnTo>
                    <a:pt x="49710" y="70868"/>
                  </a:lnTo>
                  <a:lnTo>
                    <a:pt x="58671" y="68308"/>
                  </a:lnTo>
                  <a:lnTo>
                    <a:pt x="66954" y="64856"/>
                  </a:lnTo>
                  <a:lnTo>
                    <a:pt x="81779" y="61920"/>
                  </a:lnTo>
                  <a:lnTo>
                    <a:pt x="89460" y="57717"/>
                  </a:lnTo>
                  <a:lnTo>
                    <a:pt x="99363" y="45032"/>
                  </a:lnTo>
                  <a:lnTo>
                    <a:pt x="103842" y="33446"/>
                  </a:lnTo>
                  <a:lnTo>
                    <a:pt x="105711" y="4307"/>
                  </a:lnTo>
                  <a:lnTo>
                    <a:pt x="104723" y="2733"/>
                  </a:lnTo>
                  <a:lnTo>
                    <a:pt x="103073" y="1684"/>
                  </a:lnTo>
                  <a:lnTo>
                    <a:pt x="98036" y="0"/>
                  </a:lnTo>
                  <a:lnTo>
                    <a:pt x="97623" y="854"/>
                  </a:lnTo>
                  <a:lnTo>
                    <a:pt x="96828" y="25328"/>
                  </a:lnTo>
                  <a:lnTo>
                    <a:pt x="99456" y="33516"/>
                  </a:lnTo>
                  <a:lnTo>
                    <a:pt x="102939" y="41455"/>
                  </a:lnTo>
                  <a:lnTo>
                    <a:pt x="111618" y="80415"/>
                  </a:lnTo>
                  <a:lnTo>
                    <a:pt x="117122" y="117386"/>
                  </a:lnTo>
                  <a:lnTo>
                    <a:pt x="119277" y="122768"/>
                  </a:lnTo>
                  <a:lnTo>
                    <a:pt x="119720" y="127348"/>
                  </a:lnTo>
                  <a:lnTo>
                    <a:pt x="114238" y="153277"/>
                  </a:lnTo>
                  <a:lnTo>
                    <a:pt x="112393" y="155625"/>
                  </a:lnTo>
                  <a:lnTo>
                    <a:pt x="99474" y="165839"/>
                  </a:lnTo>
                  <a:lnTo>
                    <a:pt x="93687" y="167734"/>
                  </a:lnTo>
                  <a:lnTo>
                    <a:pt x="80110" y="168800"/>
                  </a:lnTo>
                  <a:lnTo>
                    <a:pt x="71850" y="166404"/>
                  </a:lnTo>
                  <a:lnTo>
                    <a:pt x="55366" y="153992"/>
                  </a:lnTo>
                  <a:lnTo>
                    <a:pt x="46267" y="146318"/>
                  </a:lnTo>
                  <a:lnTo>
                    <a:pt x="34288" y="142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481"/>
            <p:cNvSpPr/>
            <p:nvPr/>
          </p:nvSpPr>
          <p:spPr>
            <a:xfrm>
              <a:off x="5679658" y="4063007"/>
              <a:ext cx="115710" cy="116087"/>
            </a:xfrm>
            <a:custGeom>
              <a:avLst/>
              <a:gdLst/>
              <a:ahLst/>
              <a:cxnLst/>
              <a:rect l="0" t="0" r="0" b="0"/>
              <a:pathLst>
                <a:path w="115710" h="116087">
                  <a:moveTo>
                    <a:pt x="17481" y="0"/>
                  </a:moveTo>
                  <a:lnTo>
                    <a:pt x="12742" y="0"/>
                  </a:lnTo>
                  <a:lnTo>
                    <a:pt x="11345" y="993"/>
                  </a:lnTo>
                  <a:lnTo>
                    <a:pt x="10415" y="2646"/>
                  </a:lnTo>
                  <a:lnTo>
                    <a:pt x="8921" y="7689"/>
                  </a:lnTo>
                  <a:lnTo>
                    <a:pt x="2488" y="15814"/>
                  </a:lnTo>
                  <a:lnTo>
                    <a:pt x="472" y="24089"/>
                  </a:lnTo>
                  <a:lnTo>
                    <a:pt x="0" y="29889"/>
                  </a:lnTo>
                  <a:lnTo>
                    <a:pt x="2437" y="35774"/>
                  </a:lnTo>
                  <a:lnTo>
                    <a:pt x="4475" y="38733"/>
                  </a:lnTo>
                  <a:lnTo>
                    <a:pt x="7345" y="52377"/>
                  </a:lnTo>
                  <a:lnTo>
                    <a:pt x="8522" y="83236"/>
                  </a:lnTo>
                  <a:lnTo>
                    <a:pt x="11185" y="89249"/>
                  </a:lnTo>
                  <a:lnTo>
                    <a:pt x="17373" y="98072"/>
                  </a:lnTo>
                  <a:lnTo>
                    <a:pt x="12710" y="98181"/>
                  </a:lnTo>
                  <a:lnTo>
                    <a:pt x="11324" y="97204"/>
                  </a:lnTo>
                  <a:lnTo>
                    <a:pt x="10400" y="95560"/>
                  </a:lnTo>
                  <a:lnTo>
                    <a:pt x="8919" y="85794"/>
                  </a:lnTo>
                  <a:lnTo>
                    <a:pt x="21864" y="46216"/>
                  </a:lnTo>
                  <a:lnTo>
                    <a:pt x="35527" y="27388"/>
                  </a:lnTo>
                  <a:lnTo>
                    <a:pt x="42369" y="21103"/>
                  </a:lnTo>
                  <a:lnTo>
                    <a:pt x="56386" y="12978"/>
                  </a:lnTo>
                  <a:lnTo>
                    <a:pt x="70513" y="9730"/>
                  </a:lnTo>
                  <a:lnTo>
                    <a:pt x="87124" y="8977"/>
                  </a:lnTo>
                  <a:lnTo>
                    <a:pt x="93128" y="13684"/>
                  </a:lnTo>
                  <a:lnTo>
                    <a:pt x="95751" y="21296"/>
                  </a:lnTo>
                  <a:lnTo>
                    <a:pt x="97909" y="30301"/>
                  </a:lnTo>
                  <a:lnTo>
                    <a:pt x="104733" y="44166"/>
                  </a:lnTo>
                  <a:lnTo>
                    <a:pt x="106756" y="87063"/>
                  </a:lnTo>
                  <a:lnTo>
                    <a:pt x="106769" y="96903"/>
                  </a:lnTo>
                  <a:lnTo>
                    <a:pt x="107764" y="100321"/>
                  </a:lnTo>
                  <a:lnTo>
                    <a:pt x="109421" y="102600"/>
                  </a:lnTo>
                  <a:lnTo>
                    <a:pt x="111516" y="104118"/>
                  </a:lnTo>
                  <a:lnTo>
                    <a:pt x="112914" y="106123"/>
                  </a:lnTo>
                  <a:lnTo>
                    <a:pt x="115709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482"/>
            <p:cNvSpPr/>
            <p:nvPr/>
          </p:nvSpPr>
          <p:spPr>
            <a:xfrm>
              <a:off x="5518738" y="4040279"/>
              <a:ext cx="160544" cy="138369"/>
            </a:xfrm>
            <a:custGeom>
              <a:avLst/>
              <a:gdLst/>
              <a:ahLst/>
              <a:cxnLst/>
              <a:rect l="0" t="0" r="0" b="0"/>
              <a:pathLst>
                <a:path w="160544" h="138369">
                  <a:moveTo>
                    <a:pt x="17668" y="40588"/>
                  </a:moveTo>
                  <a:lnTo>
                    <a:pt x="17668" y="49408"/>
                  </a:lnTo>
                  <a:lnTo>
                    <a:pt x="22408" y="54226"/>
                  </a:lnTo>
                  <a:lnTo>
                    <a:pt x="27381" y="56571"/>
                  </a:lnTo>
                  <a:lnTo>
                    <a:pt x="47479" y="58337"/>
                  </a:lnTo>
                  <a:lnTo>
                    <a:pt x="53407" y="55753"/>
                  </a:lnTo>
                  <a:lnTo>
                    <a:pt x="59349" y="52289"/>
                  </a:lnTo>
                  <a:lnTo>
                    <a:pt x="68272" y="49346"/>
                  </a:lnTo>
                  <a:lnTo>
                    <a:pt x="77200" y="43624"/>
                  </a:lnTo>
                  <a:lnTo>
                    <a:pt x="86129" y="40496"/>
                  </a:lnTo>
                  <a:lnTo>
                    <a:pt x="101012" y="28277"/>
                  </a:lnTo>
                  <a:lnTo>
                    <a:pt x="104319" y="22549"/>
                  </a:lnTo>
                  <a:lnTo>
                    <a:pt x="106616" y="13959"/>
                  </a:lnTo>
                  <a:lnTo>
                    <a:pt x="106810" y="9571"/>
                  </a:lnTo>
                  <a:lnTo>
                    <a:pt x="105869" y="8003"/>
                  </a:lnTo>
                  <a:lnTo>
                    <a:pt x="104250" y="6959"/>
                  </a:lnTo>
                  <a:lnTo>
                    <a:pt x="102178" y="6262"/>
                  </a:lnTo>
                  <a:lnTo>
                    <a:pt x="94521" y="541"/>
                  </a:lnTo>
                  <a:lnTo>
                    <a:pt x="91725" y="0"/>
                  </a:lnTo>
                  <a:lnTo>
                    <a:pt x="88867" y="631"/>
                  </a:lnTo>
                  <a:lnTo>
                    <a:pt x="83046" y="2985"/>
                  </a:lnTo>
                  <a:lnTo>
                    <a:pt x="58155" y="11833"/>
                  </a:lnTo>
                  <a:lnTo>
                    <a:pt x="34159" y="25838"/>
                  </a:lnTo>
                  <a:lnTo>
                    <a:pt x="14825" y="44767"/>
                  </a:lnTo>
                  <a:lnTo>
                    <a:pt x="4700" y="60788"/>
                  </a:lnTo>
                  <a:lnTo>
                    <a:pt x="1257" y="73252"/>
                  </a:lnTo>
                  <a:lnTo>
                    <a:pt x="0" y="95760"/>
                  </a:lnTo>
                  <a:lnTo>
                    <a:pt x="2539" y="102482"/>
                  </a:lnTo>
                  <a:lnTo>
                    <a:pt x="15051" y="123042"/>
                  </a:lnTo>
                  <a:lnTo>
                    <a:pt x="34363" y="133724"/>
                  </a:lnTo>
                  <a:lnTo>
                    <a:pt x="55729" y="137809"/>
                  </a:lnTo>
                  <a:lnTo>
                    <a:pt x="63688" y="138368"/>
                  </a:lnTo>
                  <a:lnTo>
                    <a:pt x="83228" y="133942"/>
                  </a:lnTo>
                  <a:lnTo>
                    <a:pt x="125262" y="111951"/>
                  </a:lnTo>
                  <a:lnTo>
                    <a:pt x="160543" y="94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483"/>
            <p:cNvSpPr/>
            <p:nvPr/>
          </p:nvSpPr>
          <p:spPr>
            <a:xfrm>
              <a:off x="8608218" y="3786187"/>
              <a:ext cx="76238" cy="114690"/>
            </a:xfrm>
            <a:custGeom>
              <a:avLst/>
              <a:gdLst/>
              <a:ahLst/>
              <a:cxnLst/>
              <a:rect l="0" t="0" r="0" b="0"/>
              <a:pathLst>
                <a:path w="76238" h="114690">
                  <a:moveTo>
                    <a:pt x="0" y="0"/>
                  </a:moveTo>
                  <a:lnTo>
                    <a:pt x="0" y="18302"/>
                  </a:lnTo>
                  <a:lnTo>
                    <a:pt x="2646" y="25663"/>
                  </a:lnTo>
                  <a:lnTo>
                    <a:pt x="22514" y="54263"/>
                  </a:lnTo>
                  <a:lnTo>
                    <a:pt x="25881" y="64797"/>
                  </a:lnTo>
                  <a:lnTo>
                    <a:pt x="33482" y="79644"/>
                  </a:lnTo>
                  <a:lnTo>
                    <a:pt x="34227" y="82861"/>
                  </a:lnTo>
                  <a:lnTo>
                    <a:pt x="33733" y="85999"/>
                  </a:lnTo>
                  <a:lnTo>
                    <a:pt x="27118" y="105380"/>
                  </a:lnTo>
                  <a:lnTo>
                    <a:pt x="26818" y="114689"/>
                  </a:lnTo>
                  <a:lnTo>
                    <a:pt x="26789" y="73244"/>
                  </a:lnTo>
                  <a:lnTo>
                    <a:pt x="26789" y="69666"/>
                  </a:lnTo>
                  <a:lnTo>
                    <a:pt x="29435" y="63044"/>
                  </a:lnTo>
                  <a:lnTo>
                    <a:pt x="32927" y="56793"/>
                  </a:lnTo>
                  <a:lnTo>
                    <a:pt x="35884" y="47696"/>
                  </a:lnTo>
                  <a:lnTo>
                    <a:pt x="56678" y="23815"/>
                  </a:lnTo>
                  <a:lnTo>
                    <a:pt x="62562" y="20507"/>
                  </a:lnTo>
                  <a:lnTo>
                    <a:pt x="71261" y="18208"/>
                  </a:lnTo>
                  <a:lnTo>
                    <a:pt x="76237" y="17963"/>
                  </a:lnTo>
                  <a:lnTo>
                    <a:pt x="71436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484"/>
            <p:cNvSpPr/>
            <p:nvPr/>
          </p:nvSpPr>
          <p:spPr>
            <a:xfrm>
              <a:off x="8465975" y="3821942"/>
              <a:ext cx="115455" cy="114645"/>
            </a:xfrm>
            <a:custGeom>
              <a:avLst/>
              <a:gdLst/>
              <a:ahLst/>
              <a:cxnLst/>
              <a:rect l="0" t="0" r="0" b="0"/>
              <a:pathLst>
                <a:path w="115455" h="114645">
                  <a:moveTo>
                    <a:pt x="17227" y="62472"/>
                  </a:moveTo>
                  <a:lnTo>
                    <a:pt x="24917" y="62472"/>
                  </a:lnTo>
                  <a:lnTo>
                    <a:pt x="33042" y="56335"/>
                  </a:lnTo>
                  <a:lnTo>
                    <a:pt x="41316" y="54370"/>
                  </a:lnTo>
                  <a:lnTo>
                    <a:pt x="57175" y="53575"/>
                  </a:lnTo>
                  <a:lnTo>
                    <a:pt x="58742" y="52572"/>
                  </a:lnTo>
                  <a:lnTo>
                    <a:pt x="59788" y="50911"/>
                  </a:lnTo>
                  <a:lnTo>
                    <a:pt x="60484" y="48811"/>
                  </a:lnTo>
                  <a:lnTo>
                    <a:pt x="61940" y="47412"/>
                  </a:lnTo>
                  <a:lnTo>
                    <a:pt x="66204" y="45856"/>
                  </a:lnTo>
                  <a:lnTo>
                    <a:pt x="67737" y="44450"/>
                  </a:lnTo>
                  <a:lnTo>
                    <a:pt x="70402" y="37034"/>
                  </a:lnTo>
                  <a:lnTo>
                    <a:pt x="70686" y="31343"/>
                  </a:lnTo>
                  <a:lnTo>
                    <a:pt x="71719" y="29813"/>
                  </a:lnTo>
                  <a:lnTo>
                    <a:pt x="73398" y="28793"/>
                  </a:lnTo>
                  <a:lnTo>
                    <a:pt x="75511" y="28113"/>
                  </a:lnTo>
                  <a:lnTo>
                    <a:pt x="76919" y="26668"/>
                  </a:lnTo>
                  <a:lnTo>
                    <a:pt x="79365" y="19184"/>
                  </a:lnTo>
                  <a:lnTo>
                    <a:pt x="79703" y="10254"/>
                  </a:lnTo>
                  <a:lnTo>
                    <a:pt x="72044" y="1324"/>
                  </a:lnTo>
                  <a:lnTo>
                    <a:pt x="66433" y="367"/>
                  </a:lnTo>
                  <a:lnTo>
                    <a:pt x="49847" y="0"/>
                  </a:lnTo>
                  <a:lnTo>
                    <a:pt x="43962" y="2626"/>
                  </a:lnTo>
                  <a:lnTo>
                    <a:pt x="38040" y="6108"/>
                  </a:lnTo>
                  <a:lnTo>
                    <a:pt x="32100" y="7655"/>
                  </a:lnTo>
                  <a:lnTo>
                    <a:pt x="6561" y="28902"/>
                  </a:lnTo>
                  <a:lnTo>
                    <a:pt x="2566" y="35315"/>
                  </a:lnTo>
                  <a:lnTo>
                    <a:pt x="789" y="42464"/>
                  </a:lnTo>
                  <a:lnTo>
                    <a:pt x="0" y="52257"/>
                  </a:lnTo>
                  <a:lnTo>
                    <a:pt x="2295" y="60578"/>
                  </a:lnTo>
                  <a:lnTo>
                    <a:pt x="15629" y="83243"/>
                  </a:lnTo>
                  <a:lnTo>
                    <a:pt x="41613" y="100767"/>
                  </a:lnTo>
                  <a:lnTo>
                    <a:pt x="86042" y="113940"/>
                  </a:lnTo>
                  <a:lnTo>
                    <a:pt x="89893" y="114644"/>
                  </a:lnTo>
                  <a:lnTo>
                    <a:pt x="93452" y="114120"/>
                  </a:lnTo>
                  <a:lnTo>
                    <a:pt x="113645" y="107451"/>
                  </a:lnTo>
                  <a:lnTo>
                    <a:pt x="114249" y="106348"/>
                  </a:lnTo>
                  <a:lnTo>
                    <a:pt x="115454" y="98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SMARTInkShape-485"/>
            <p:cNvSpPr/>
            <p:nvPr/>
          </p:nvSpPr>
          <p:spPr>
            <a:xfrm>
              <a:off x="8353316" y="3857684"/>
              <a:ext cx="93503" cy="178368"/>
            </a:xfrm>
            <a:custGeom>
              <a:avLst/>
              <a:gdLst/>
              <a:ahLst/>
              <a:cxnLst/>
              <a:rect l="0" t="0" r="0" b="0"/>
              <a:pathLst>
                <a:path w="93503" h="178368">
                  <a:moveTo>
                    <a:pt x="13800" y="71378"/>
                  </a:moveTo>
                  <a:lnTo>
                    <a:pt x="13800" y="100058"/>
                  </a:lnTo>
                  <a:lnTo>
                    <a:pt x="24825" y="143006"/>
                  </a:lnTo>
                  <a:lnTo>
                    <a:pt x="30310" y="161926"/>
                  </a:lnTo>
                  <a:lnTo>
                    <a:pt x="31649" y="178367"/>
                  </a:lnTo>
                  <a:lnTo>
                    <a:pt x="31657" y="173744"/>
                  </a:lnTo>
                  <a:lnTo>
                    <a:pt x="29013" y="168799"/>
                  </a:lnTo>
                  <a:lnTo>
                    <a:pt x="19231" y="152799"/>
                  </a:lnTo>
                  <a:lnTo>
                    <a:pt x="7982" y="111945"/>
                  </a:lnTo>
                  <a:lnTo>
                    <a:pt x="0" y="69219"/>
                  </a:lnTo>
                  <a:lnTo>
                    <a:pt x="7145" y="26778"/>
                  </a:lnTo>
                  <a:lnTo>
                    <a:pt x="14475" y="11531"/>
                  </a:lnTo>
                  <a:lnTo>
                    <a:pt x="17227" y="7667"/>
                  </a:lnTo>
                  <a:lnTo>
                    <a:pt x="21046" y="5092"/>
                  </a:lnTo>
                  <a:lnTo>
                    <a:pt x="34909" y="1467"/>
                  </a:lnTo>
                  <a:lnTo>
                    <a:pt x="73749" y="0"/>
                  </a:lnTo>
                  <a:lnTo>
                    <a:pt x="82778" y="2613"/>
                  </a:lnTo>
                  <a:lnTo>
                    <a:pt x="86574" y="4699"/>
                  </a:lnTo>
                  <a:lnTo>
                    <a:pt x="89105" y="7082"/>
                  </a:lnTo>
                  <a:lnTo>
                    <a:pt x="93502" y="16193"/>
                  </a:lnTo>
                  <a:lnTo>
                    <a:pt x="91227" y="19732"/>
                  </a:lnTo>
                  <a:lnTo>
                    <a:pt x="81680" y="30088"/>
                  </a:lnTo>
                  <a:lnTo>
                    <a:pt x="76049" y="33184"/>
                  </a:lnTo>
                  <a:lnTo>
                    <a:pt x="70240" y="35551"/>
                  </a:lnTo>
                  <a:lnTo>
                    <a:pt x="64351" y="39910"/>
                  </a:lnTo>
                  <a:lnTo>
                    <a:pt x="55781" y="42510"/>
                  </a:lnTo>
                  <a:lnTo>
                    <a:pt x="46349" y="44657"/>
                  </a:lnTo>
                  <a:lnTo>
                    <a:pt x="32210" y="51475"/>
                  </a:lnTo>
                  <a:lnTo>
                    <a:pt x="4871" y="53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SMARTInkShape-486"/>
            <p:cNvSpPr/>
            <p:nvPr/>
          </p:nvSpPr>
          <p:spPr>
            <a:xfrm>
              <a:off x="8278187" y="3848804"/>
              <a:ext cx="26423" cy="80259"/>
            </a:xfrm>
            <a:custGeom>
              <a:avLst/>
              <a:gdLst/>
              <a:ahLst/>
              <a:cxnLst/>
              <a:rect l="0" t="0" r="0" b="0"/>
              <a:pathLst>
                <a:path w="26423" h="80259">
                  <a:moveTo>
                    <a:pt x="8562" y="8821"/>
                  </a:moveTo>
                  <a:lnTo>
                    <a:pt x="8562" y="259"/>
                  </a:lnTo>
                  <a:lnTo>
                    <a:pt x="3822" y="0"/>
                  </a:lnTo>
                  <a:lnTo>
                    <a:pt x="2425" y="956"/>
                  </a:lnTo>
                  <a:lnTo>
                    <a:pt x="1494" y="2585"/>
                  </a:lnTo>
                  <a:lnTo>
                    <a:pt x="0" y="7589"/>
                  </a:lnTo>
                  <a:lnTo>
                    <a:pt x="5843" y="16699"/>
                  </a:lnTo>
                  <a:lnTo>
                    <a:pt x="9316" y="40817"/>
                  </a:lnTo>
                  <a:lnTo>
                    <a:pt x="15584" y="53322"/>
                  </a:lnTo>
                  <a:lnTo>
                    <a:pt x="16219" y="56348"/>
                  </a:lnTo>
                  <a:lnTo>
                    <a:pt x="26422" y="80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SMARTInkShape-487"/>
            <p:cNvSpPr/>
            <p:nvPr/>
          </p:nvSpPr>
          <p:spPr>
            <a:xfrm>
              <a:off x="8144427" y="3848695"/>
              <a:ext cx="97675" cy="71426"/>
            </a:xfrm>
            <a:custGeom>
              <a:avLst/>
              <a:gdLst/>
              <a:ahLst/>
              <a:cxnLst/>
              <a:rect l="0" t="0" r="0" b="0"/>
              <a:pathLst>
                <a:path w="97675" h="71426">
                  <a:moveTo>
                    <a:pt x="61955" y="0"/>
                  </a:moveTo>
                  <a:lnTo>
                    <a:pt x="57215" y="0"/>
                  </a:lnTo>
                  <a:lnTo>
                    <a:pt x="52242" y="2646"/>
                  </a:lnTo>
                  <a:lnTo>
                    <a:pt x="8879" y="35773"/>
                  </a:lnTo>
                  <a:lnTo>
                    <a:pt x="3639" y="41696"/>
                  </a:lnTo>
                  <a:lnTo>
                    <a:pt x="0" y="51817"/>
                  </a:lnTo>
                  <a:lnTo>
                    <a:pt x="2339" y="55442"/>
                  </a:lnTo>
                  <a:lnTo>
                    <a:pt x="11925" y="65852"/>
                  </a:lnTo>
                  <a:lnTo>
                    <a:pt x="17561" y="68956"/>
                  </a:lnTo>
                  <a:lnTo>
                    <a:pt x="28957" y="70702"/>
                  </a:lnTo>
                  <a:lnTo>
                    <a:pt x="73386" y="71425"/>
                  </a:lnTo>
                  <a:lnTo>
                    <a:pt x="97674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488"/>
            <p:cNvSpPr/>
            <p:nvPr/>
          </p:nvSpPr>
          <p:spPr>
            <a:xfrm>
              <a:off x="7947421" y="3840144"/>
              <a:ext cx="133946" cy="97849"/>
            </a:xfrm>
            <a:custGeom>
              <a:avLst/>
              <a:gdLst/>
              <a:ahLst/>
              <a:cxnLst/>
              <a:rect l="0" t="0" r="0" b="0"/>
              <a:pathLst>
                <a:path w="133946" h="97849">
                  <a:moveTo>
                    <a:pt x="0" y="35340"/>
                  </a:moveTo>
                  <a:lnTo>
                    <a:pt x="0" y="26778"/>
                  </a:lnTo>
                  <a:lnTo>
                    <a:pt x="4741" y="21779"/>
                  </a:lnTo>
                  <a:lnTo>
                    <a:pt x="9713" y="19391"/>
                  </a:lnTo>
                  <a:lnTo>
                    <a:pt x="53831" y="9152"/>
                  </a:lnTo>
                  <a:lnTo>
                    <a:pt x="65597" y="7826"/>
                  </a:lnTo>
                  <a:lnTo>
                    <a:pt x="104517" y="189"/>
                  </a:lnTo>
                  <a:lnTo>
                    <a:pt x="108374" y="0"/>
                  </a:lnTo>
                  <a:lnTo>
                    <a:pt x="115305" y="2435"/>
                  </a:lnTo>
                  <a:lnTo>
                    <a:pt x="123097" y="7343"/>
                  </a:lnTo>
                  <a:lnTo>
                    <a:pt x="124164" y="10660"/>
                  </a:lnTo>
                  <a:lnTo>
                    <a:pt x="125975" y="25336"/>
                  </a:lnTo>
                  <a:lnTo>
                    <a:pt x="132701" y="46125"/>
                  </a:lnTo>
                  <a:lnTo>
                    <a:pt x="133942" y="88915"/>
                  </a:lnTo>
                  <a:lnTo>
                    <a:pt x="133945" y="978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489"/>
            <p:cNvSpPr/>
            <p:nvPr/>
          </p:nvSpPr>
          <p:spPr>
            <a:xfrm>
              <a:off x="7983275" y="3777257"/>
              <a:ext cx="26655" cy="142876"/>
            </a:xfrm>
            <a:custGeom>
              <a:avLst/>
              <a:gdLst/>
              <a:ahLst/>
              <a:cxnLst/>
              <a:rect l="0" t="0" r="0" b="0"/>
              <a:pathLst>
                <a:path w="26655" h="142876">
                  <a:moveTo>
                    <a:pt x="17724" y="0"/>
                  </a:moveTo>
                  <a:lnTo>
                    <a:pt x="12580" y="0"/>
                  </a:lnTo>
                  <a:lnTo>
                    <a:pt x="14776" y="0"/>
                  </a:lnTo>
                  <a:lnTo>
                    <a:pt x="5037" y="0"/>
                  </a:lnTo>
                  <a:lnTo>
                    <a:pt x="3313" y="993"/>
                  </a:lnTo>
                  <a:lnTo>
                    <a:pt x="2164" y="2647"/>
                  </a:lnTo>
                  <a:lnTo>
                    <a:pt x="546" y="9715"/>
                  </a:lnTo>
                  <a:lnTo>
                    <a:pt x="0" y="20992"/>
                  </a:lnTo>
                  <a:lnTo>
                    <a:pt x="2571" y="26858"/>
                  </a:lnTo>
                  <a:lnTo>
                    <a:pt x="4645" y="29812"/>
                  </a:lnTo>
                  <a:lnTo>
                    <a:pt x="15700" y="71673"/>
                  </a:lnTo>
                  <a:lnTo>
                    <a:pt x="19771" y="89367"/>
                  </a:lnTo>
                  <a:lnTo>
                    <a:pt x="24615" y="107178"/>
                  </a:lnTo>
                  <a:lnTo>
                    <a:pt x="2665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490"/>
            <p:cNvSpPr/>
            <p:nvPr/>
          </p:nvSpPr>
          <p:spPr>
            <a:xfrm>
              <a:off x="7849195" y="3884414"/>
              <a:ext cx="71438" cy="71394"/>
            </a:xfrm>
            <a:custGeom>
              <a:avLst/>
              <a:gdLst/>
              <a:ahLst/>
              <a:cxnLst/>
              <a:rect l="0" t="0" r="0" b="0"/>
              <a:pathLst>
                <a:path w="71438" h="71394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6" y="15231"/>
                  </a:lnTo>
                  <a:lnTo>
                    <a:pt x="8378" y="26858"/>
                  </a:lnTo>
                  <a:lnTo>
                    <a:pt x="9676" y="33765"/>
                  </a:lnTo>
                  <a:lnTo>
                    <a:pt x="17010" y="52569"/>
                  </a:lnTo>
                  <a:lnTo>
                    <a:pt x="17482" y="57429"/>
                  </a:lnTo>
                  <a:lnTo>
                    <a:pt x="15046" y="62897"/>
                  </a:lnTo>
                  <a:lnTo>
                    <a:pt x="8961" y="71393"/>
                  </a:lnTo>
                  <a:lnTo>
                    <a:pt x="8939" y="66684"/>
                  </a:lnTo>
                  <a:lnTo>
                    <a:pt x="6288" y="61718"/>
                  </a:lnTo>
                  <a:lnTo>
                    <a:pt x="2795" y="56204"/>
                  </a:lnTo>
                  <a:lnTo>
                    <a:pt x="552" y="44579"/>
                  </a:lnTo>
                  <a:lnTo>
                    <a:pt x="369" y="41625"/>
                  </a:lnTo>
                  <a:lnTo>
                    <a:pt x="2809" y="35698"/>
                  </a:lnTo>
                  <a:lnTo>
                    <a:pt x="6210" y="29756"/>
                  </a:lnTo>
                  <a:lnTo>
                    <a:pt x="7720" y="23808"/>
                  </a:lnTo>
                  <a:lnTo>
                    <a:pt x="9115" y="21825"/>
                  </a:lnTo>
                  <a:lnTo>
                    <a:pt x="11038" y="20503"/>
                  </a:lnTo>
                  <a:lnTo>
                    <a:pt x="16812" y="19034"/>
                  </a:lnTo>
                  <a:lnTo>
                    <a:pt x="60499" y="17880"/>
                  </a:lnTo>
                  <a:lnTo>
                    <a:pt x="7143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SMARTInkShape-491"/>
            <p:cNvSpPr/>
            <p:nvPr/>
          </p:nvSpPr>
          <p:spPr>
            <a:xfrm>
              <a:off x="7679730" y="3857625"/>
              <a:ext cx="115887" cy="98062"/>
            </a:xfrm>
            <a:custGeom>
              <a:avLst/>
              <a:gdLst/>
              <a:ahLst/>
              <a:cxnLst/>
              <a:rect l="0" t="0" r="0" b="0"/>
              <a:pathLst>
                <a:path w="115887" h="98062">
                  <a:moveTo>
                    <a:pt x="98027" y="0"/>
                  </a:moveTo>
                  <a:lnTo>
                    <a:pt x="90339" y="0"/>
                  </a:lnTo>
                  <a:lnTo>
                    <a:pt x="84726" y="4740"/>
                  </a:lnTo>
                  <a:lnTo>
                    <a:pt x="76903" y="7067"/>
                  </a:lnTo>
                  <a:lnTo>
                    <a:pt x="61341" y="11023"/>
                  </a:lnTo>
                  <a:lnTo>
                    <a:pt x="20580" y="29888"/>
                  </a:lnTo>
                  <a:lnTo>
                    <a:pt x="7500" y="38731"/>
                  </a:lnTo>
                  <a:lnTo>
                    <a:pt x="3224" y="44664"/>
                  </a:lnTo>
                  <a:lnTo>
                    <a:pt x="814" y="53582"/>
                  </a:lnTo>
                  <a:lnTo>
                    <a:pt x="0" y="65485"/>
                  </a:lnTo>
                  <a:lnTo>
                    <a:pt x="2536" y="71438"/>
                  </a:lnTo>
                  <a:lnTo>
                    <a:pt x="4600" y="74414"/>
                  </a:lnTo>
                  <a:lnTo>
                    <a:pt x="7961" y="76398"/>
                  </a:lnTo>
                  <a:lnTo>
                    <a:pt x="22173" y="79191"/>
                  </a:lnTo>
                  <a:lnTo>
                    <a:pt x="50604" y="80212"/>
                  </a:lnTo>
                  <a:lnTo>
                    <a:pt x="68322" y="75581"/>
                  </a:lnTo>
                  <a:lnTo>
                    <a:pt x="84957" y="65127"/>
                  </a:lnTo>
                  <a:lnTo>
                    <a:pt x="100851" y="50554"/>
                  </a:lnTo>
                  <a:lnTo>
                    <a:pt x="104243" y="41982"/>
                  </a:lnTo>
                  <a:lnTo>
                    <a:pt x="106799" y="15249"/>
                  </a:lnTo>
                  <a:lnTo>
                    <a:pt x="104241" y="9092"/>
                  </a:lnTo>
                  <a:lnTo>
                    <a:pt x="98060" y="47"/>
                  </a:lnTo>
                  <a:lnTo>
                    <a:pt x="98030" y="17173"/>
                  </a:lnTo>
                  <a:lnTo>
                    <a:pt x="100675" y="25161"/>
                  </a:lnTo>
                  <a:lnTo>
                    <a:pt x="102769" y="28680"/>
                  </a:lnTo>
                  <a:lnTo>
                    <a:pt x="106130" y="47594"/>
                  </a:lnTo>
                  <a:lnTo>
                    <a:pt x="107928" y="85415"/>
                  </a:lnTo>
                  <a:lnTo>
                    <a:pt x="115778" y="98061"/>
                  </a:lnTo>
                  <a:lnTo>
                    <a:pt x="11588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SMARTInkShape-492"/>
            <p:cNvSpPr/>
            <p:nvPr/>
          </p:nvSpPr>
          <p:spPr>
            <a:xfrm>
              <a:off x="7536655" y="3813085"/>
              <a:ext cx="160125" cy="115856"/>
            </a:xfrm>
            <a:custGeom>
              <a:avLst/>
              <a:gdLst/>
              <a:ahLst/>
              <a:cxnLst/>
              <a:rect l="0" t="0" r="0" b="0"/>
              <a:pathLst>
                <a:path w="160125" h="115856">
                  <a:moveTo>
                    <a:pt x="0" y="8821"/>
                  </a:moveTo>
                  <a:lnTo>
                    <a:pt x="4741" y="4080"/>
                  </a:lnTo>
                  <a:lnTo>
                    <a:pt x="9714" y="1753"/>
                  </a:lnTo>
                  <a:lnTo>
                    <a:pt x="34553" y="0"/>
                  </a:lnTo>
                  <a:lnTo>
                    <a:pt x="76309" y="7589"/>
                  </a:lnTo>
                  <a:lnTo>
                    <a:pt x="116728" y="25440"/>
                  </a:lnTo>
                  <a:lnTo>
                    <a:pt x="142451" y="38342"/>
                  </a:lnTo>
                  <a:lnTo>
                    <a:pt x="153774" y="52184"/>
                  </a:lnTo>
                  <a:lnTo>
                    <a:pt x="158673" y="64113"/>
                  </a:lnTo>
                  <a:lnTo>
                    <a:pt x="160124" y="73931"/>
                  </a:lnTo>
                  <a:lnTo>
                    <a:pt x="157818" y="80092"/>
                  </a:lnTo>
                  <a:lnTo>
                    <a:pt x="148253" y="92132"/>
                  </a:lnTo>
                  <a:lnTo>
                    <a:pt x="134988" y="101085"/>
                  </a:lnTo>
                  <a:lnTo>
                    <a:pt x="95137" y="112835"/>
                  </a:lnTo>
                  <a:lnTo>
                    <a:pt x="52362" y="115855"/>
                  </a:lnTo>
                  <a:lnTo>
                    <a:pt x="45432" y="113277"/>
                  </a:lnTo>
                  <a:lnTo>
                    <a:pt x="39045" y="109816"/>
                  </a:lnTo>
                  <a:lnTo>
                    <a:pt x="26790" y="107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493"/>
            <p:cNvSpPr/>
            <p:nvPr/>
          </p:nvSpPr>
          <p:spPr>
            <a:xfrm>
              <a:off x="7581304" y="3884414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0" y="0"/>
                  </a:moveTo>
                  <a:lnTo>
                    <a:pt x="0" y="42317"/>
                  </a:lnTo>
                  <a:lnTo>
                    <a:pt x="0" y="85136"/>
                  </a:lnTo>
                  <a:lnTo>
                    <a:pt x="0" y="126676"/>
                  </a:lnTo>
                  <a:lnTo>
                    <a:pt x="8378" y="168713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SMARTInkShape-494"/>
            <p:cNvSpPr/>
            <p:nvPr/>
          </p:nvSpPr>
          <p:spPr>
            <a:xfrm>
              <a:off x="7170543" y="3804046"/>
              <a:ext cx="125011" cy="205381"/>
            </a:xfrm>
            <a:custGeom>
              <a:avLst/>
              <a:gdLst/>
              <a:ahLst/>
              <a:cxnLst/>
              <a:rect l="0" t="0" r="0" b="0"/>
              <a:pathLst>
                <a:path w="125011" h="205381">
                  <a:moveTo>
                    <a:pt x="44644" y="0"/>
                  </a:moveTo>
                  <a:lnTo>
                    <a:pt x="88880" y="0"/>
                  </a:lnTo>
                  <a:lnTo>
                    <a:pt x="97844" y="0"/>
                  </a:lnTo>
                  <a:lnTo>
                    <a:pt x="64230" y="0"/>
                  </a:lnTo>
                  <a:lnTo>
                    <a:pt x="55716" y="6138"/>
                  </a:lnTo>
                  <a:lnTo>
                    <a:pt x="47374" y="8103"/>
                  </a:lnTo>
                  <a:lnTo>
                    <a:pt x="37446" y="8821"/>
                  </a:lnTo>
                  <a:lnTo>
                    <a:pt x="28928" y="15046"/>
                  </a:lnTo>
                  <a:lnTo>
                    <a:pt x="19509" y="17489"/>
                  </a:lnTo>
                  <a:lnTo>
                    <a:pt x="18958" y="18605"/>
                  </a:lnTo>
                  <a:lnTo>
                    <a:pt x="18345" y="22491"/>
                  </a:lnTo>
                  <a:lnTo>
                    <a:pt x="17190" y="23923"/>
                  </a:lnTo>
                  <a:lnTo>
                    <a:pt x="13260" y="25516"/>
                  </a:lnTo>
                  <a:lnTo>
                    <a:pt x="11815" y="26933"/>
                  </a:lnTo>
                  <a:lnTo>
                    <a:pt x="9306" y="34366"/>
                  </a:lnTo>
                  <a:lnTo>
                    <a:pt x="8936" y="48987"/>
                  </a:lnTo>
                  <a:lnTo>
                    <a:pt x="7940" y="50517"/>
                  </a:lnTo>
                  <a:lnTo>
                    <a:pt x="6284" y="51538"/>
                  </a:lnTo>
                  <a:lnTo>
                    <a:pt x="4188" y="52218"/>
                  </a:lnTo>
                  <a:lnTo>
                    <a:pt x="2790" y="53664"/>
                  </a:lnTo>
                  <a:lnTo>
                    <a:pt x="105" y="62106"/>
                  </a:lnTo>
                  <a:lnTo>
                    <a:pt x="5" y="70162"/>
                  </a:lnTo>
                  <a:lnTo>
                    <a:pt x="994" y="70587"/>
                  </a:lnTo>
                  <a:lnTo>
                    <a:pt x="4739" y="71060"/>
                  </a:lnTo>
                  <a:lnTo>
                    <a:pt x="6134" y="72178"/>
                  </a:lnTo>
                  <a:lnTo>
                    <a:pt x="8558" y="79093"/>
                  </a:lnTo>
                  <a:lnTo>
                    <a:pt x="11409" y="79801"/>
                  </a:lnTo>
                  <a:lnTo>
                    <a:pt x="13557" y="79991"/>
                  </a:lnTo>
                  <a:lnTo>
                    <a:pt x="18590" y="82846"/>
                  </a:lnTo>
                  <a:lnTo>
                    <a:pt x="25166" y="88023"/>
                  </a:lnTo>
                  <a:lnTo>
                    <a:pt x="33594" y="90038"/>
                  </a:lnTo>
                  <a:lnTo>
                    <a:pt x="41921" y="95360"/>
                  </a:lnTo>
                  <a:lnTo>
                    <a:pt x="50672" y="98370"/>
                  </a:lnTo>
                  <a:lnTo>
                    <a:pt x="60750" y="105804"/>
                  </a:lnTo>
                  <a:lnTo>
                    <a:pt x="69286" y="107882"/>
                  </a:lnTo>
                  <a:lnTo>
                    <a:pt x="89859" y="122986"/>
                  </a:lnTo>
                  <a:lnTo>
                    <a:pt x="92646" y="123663"/>
                  </a:lnTo>
                  <a:lnTo>
                    <a:pt x="101310" y="129356"/>
                  </a:lnTo>
                  <a:lnTo>
                    <a:pt x="104556" y="134552"/>
                  </a:lnTo>
                  <a:lnTo>
                    <a:pt x="105421" y="137326"/>
                  </a:lnTo>
                  <a:lnTo>
                    <a:pt x="106990" y="139176"/>
                  </a:lnTo>
                  <a:lnTo>
                    <a:pt x="119429" y="147129"/>
                  </a:lnTo>
                  <a:lnTo>
                    <a:pt x="122530" y="152373"/>
                  </a:lnTo>
                  <a:lnTo>
                    <a:pt x="124685" y="160626"/>
                  </a:lnTo>
                  <a:lnTo>
                    <a:pt x="125010" y="186138"/>
                  </a:lnTo>
                  <a:lnTo>
                    <a:pt x="111709" y="200791"/>
                  </a:lnTo>
                  <a:lnTo>
                    <a:pt x="106531" y="203342"/>
                  </a:lnTo>
                  <a:lnTo>
                    <a:pt x="86592" y="205204"/>
                  </a:lnTo>
                  <a:lnTo>
                    <a:pt x="43017" y="205380"/>
                  </a:lnTo>
                  <a:lnTo>
                    <a:pt x="36314" y="202736"/>
                  </a:lnTo>
                  <a:lnTo>
                    <a:pt x="30028" y="199246"/>
                  </a:lnTo>
                  <a:lnTo>
                    <a:pt x="20910" y="196289"/>
                  </a:lnTo>
                  <a:lnTo>
                    <a:pt x="11925" y="190562"/>
                  </a:lnTo>
                  <a:lnTo>
                    <a:pt x="519" y="187643"/>
                  </a:lnTo>
                  <a:lnTo>
                    <a:pt x="0" y="178704"/>
                  </a:lnTo>
                  <a:lnTo>
                    <a:pt x="892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SMARTInkShape-495"/>
            <p:cNvSpPr/>
            <p:nvPr/>
          </p:nvSpPr>
          <p:spPr>
            <a:xfrm>
              <a:off x="7197437" y="3839765"/>
              <a:ext cx="124907" cy="89252"/>
            </a:xfrm>
            <a:custGeom>
              <a:avLst/>
              <a:gdLst/>
              <a:ahLst/>
              <a:cxnLst/>
              <a:rect l="0" t="0" r="0" b="0"/>
              <a:pathLst>
                <a:path w="124907" h="89252">
                  <a:moveTo>
                    <a:pt x="8820" y="17860"/>
                  </a:moveTo>
                  <a:lnTo>
                    <a:pt x="8820" y="62126"/>
                  </a:lnTo>
                  <a:lnTo>
                    <a:pt x="8820" y="89142"/>
                  </a:lnTo>
                  <a:lnTo>
                    <a:pt x="4081" y="89251"/>
                  </a:lnTo>
                  <a:lnTo>
                    <a:pt x="2684" y="88275"/>
                  </a:lnTo>
                  <a:lnTo>
                    <a:pt x="1753" y="86631"/>
                  </a:lnTo>
                  <a:lnTo>
                    <a:pt x="259" y="76864"/>
                  </a:lnTo>
                  <a:lnTo>
                    <a:pt x="0" y="68305"/>
                  </a:lnTo>
                  <a:lnTo>
                    <a:pt x="2585" y="62439"/>
                  </a:lnTo>
                  <a:lnTo>
                    <a:pt x="4663" y="59485"/>
                  </a:lnTo>
                  <a:lnTo>
                    <a:pt x="10919" y="37575"/>
                  </a:lnTo>
                  <a:lnTo>
                    <a:pt x="29779" y="14992"/>
                  </a:lnTo>
                  <a:lnTo>
                    <a:pt x="38310" y="11624"/>
                  </a:lnTo>
                  <a:lnTo>
                    <a:pt x="47725" y="9135"/>
                  </a:lnTo>
                  <a:lnTo>
                    <a:pt x="59594" y="3148"/>
                  </a:lnTo>
                  <a:lnTo>
                    <a:pt x="102977" y="82"/>
                  </a:lnTo>
                  <a:lnTo>
                    <a:pt x="124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SMARTInkShape-496"/>
            <p:cNvSpPr/>
            <p:nvPr/>
          </p:nvSpPr>
          <p:spPr>
            <a:xfrm>
              <a:off x="7019780" y="3839765"/>
              <a:ext cx="115041" cy="89298"/>
            </a:xfrm>
            <a:custGeom>
              <a:avLst/>
              <a:gdLst/>
              <a:ahLst/>
              <a:cxnLst/>
              <a:rect l="0" t="0" r="0" b="0"/>
              <a:pathLst>
                <a:path w="115041" h="89298">
                  <a:moveTo>
                    <a:pt x="115040" y="0"/>
                  </a:moveTo>
                  <a:lnTo>
                    <a:pt x="110300" y="0"/>
                  </a:lnTo>
                  <a:lnTo>
                    <a:pt x="105326" y="2646"/>
                  </a:lnTo>
                  <a:lnTo>
                    <a:pt x="97824" y="7130"/>
                  </a:lnTo>
                  <a:lnTo>
                    <a:pt x="71401" y="15446"/>
                  </a:lnTo>
                  <a:lnTo>
                    <a:pt x="65112" y="16250"/>
                  </a:lnTo>
                  <a:lnTo>
                    <a:pt x="52831" y="22436"/>
                  </a:lnTo>
                  <a:lnTo>
                    <a:pt x="28779" y="37836"/>
                  </a:lnTo>
                  <a:lnTo>
                    <a:pt x="6904" y="44295"/>
                  </a:lnTo>
                  <a:lnTo>
                    <a:pt x="4254" y="46397"/>
                  </a:lnTo>
                  <a:lnTo>
                    <a:pt x="1309" y="51379"/>
                  </a:lnTo>
                  <a:lnTo>
                    <a:pt x="0" y="56901"/>
                  </a:lnTo>
                  <a:lnTo>
                    <a:pt x="643" y="58770"/>
                  </a:lnTo>
                  <a:lnTo>
                    <a:pt x="2065" y="60016"/>
                  </a:lnTo>
                  <a:lnTo>
                    <a:pt x="6290" y="62393"/>
                  </a:lnTo>
                  <a:lnTo>
                    <a:pt x="11475" y="66757"/>
                  </a:lnTo>
                  <a:lnTo>
                    <a:pt x="19733" y="69357"/>
                  </a:lnTo>
                  <a:lnTo>
                    <a:pt x="41202" y="71027"/>
                  </a:lnTo>
                  <a:lnTo>
                    <a:pt x="50142" y="68610"/>
                  </a:lnTo>
                  <a:lnTo>
                    <a:pt x="58416" y="65220"/>
                  </a:lnTo>
                  <a:lnTo>
                    <a:pt x="85657" y="58125"/>
                  </a:lnTo>
                  <a:lnTo>
                    <a:pt x="94704" y="50307"/>
                  </a:lnTo>
                  <a:lnTo>
                    <a:pt x="110744" y="30511"/>
                  </a:lnTo>
                  <a:lnTo>
                    <a:pt x="113767" y="21057"/>
                  </a:lnTo>
                  <a:lnTo>
                    <a:pt x="115036" y="156"/>
                  </a:lnTo>
                  <a:lnTo>
                    <a:pt x="110299" y="4787"/>
                  </a:lnTo>
                  <a:lnTo>
                    <a:pt x="107972" y="9735"/>
                  </a:lnTo>
                  <a:lnTo>
                    <a:pt x="106142" y="46398"/>
                  </a:lnTo>
                  <a:lnTo>
                    <a:pt x="11504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SMARTInkShape-497"/>
            <p:cNvSpPr/>
            <p:nvPr/>
          </p:nvSpPr>
          <p:spPr>
            <a:xfrm>
              <a:off x="6804421" y="3814875"/>
              <a:ext cx="196129" cy="114188"/>
            </a:xfrm>
            <a:custGeom>
              <a:avLst/>
              <a:gdLst/>
              <a:ahLst/>
              <a:cxnLst/>
              <a:rect l="0" t="0" r="0" b="0"/>
              <a:pathLst>
                <a:path w="196129" h="114188">
                  <a:moveTo>
                    <a:pt x="0" y="24890"/>
                  </a:moveTo>
                  <a:lnTo>
                    <a:pt x="0" y="17202"/>
                  </a:lnTo>
                  <a:lnTo>
                    <a:pt x="4741" y="11588"/>
                  </a:lnTo>
                  <a:lnTo>
                    <a:pt x="12359" y="9056"/>
                  </a:lnTo>
                  <a:lnTo>
                    <a:pt x="27806" y="4985"/>
                  </a:lnTo>
                  <a:lnTo>
                    <a:pt x="40140" y="1161"/>
                  </a:lnTo>
                  <a:lnTo>
                    <a:pt x="63818" y="0"/>
                  </a:lnTo>
                  <a:lnTo>
                    <a:pt x="101131" y="5348"/>
                  </a:lnTo>
                  <a:lnTo>
                    <a:pt x="122338" y="8268"/>
                  </a:lnTo>
                  <a:lnTo>
                    <a:pt x="164571" y="27050"/>
                  </a:lnTo>
                  <a:lnTo>
                    <a:pt x="183921" y="36555"/>
                  </a:lnTo>
                  <a:lnTo>
                    <a:pt x="188098" y="40604"/>
                  </a:lnTo>
                  <a:lnTo>
                    <a:pt x="192741" y="50395"/>
                  </a:lnTo>
                  <a:lnTo>
                    <a:pt x="196128" y="72141"/>
                  </a:lnTo>
                  <a:lnTo>
                    <a:pt x="194252" y="75243"/>
                  </a:lnTo>
                  <a:lnTo>
                    <a:pt x="167326" y="96314"/>
                  </a:lnTo>
                  <a:lnTo>
                    <a:pt x="139591" y="110217"/>
                  </a:lnTo>
                  <a:lnTo>
                    <a:pt x="98209" y="113955"/>
                  </a:lnTo>
                  <a:lnTo>
                    <a:pt x="62508" y="114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SMARTInkShape-498"/>
            <p:cNvSpPr/>
            <p:nvPr/>
          </p:nvSpPr>
          <p:spPr>
            <a:xfrm>
              <a:off x="6875859" y="3839765"/>
              <a:ext cx="8930" cy="214314"/>
            </a:xfrm>
            <a:custGeom>
              <a:avLst/>
              <a:gdLst/>
              <a:ahLst/>
              <a:cxnLst/>
              <a:rect l="0" t="0" r="0" b="0"/>
              <a:pathLst>
                <a:path w="8930" h="214314">
                  <a:moveTo>
                    <a:pt x="8929" y="0"/>
                  </a:moveTo>
                  <a:lnTo>
                    <a:pt x="8929" y="42500"/>
                  </a:lnTo>
                  <a:lnTo>
                    <a:pt x="8929" y="82204"/>
                  </a:lnTo>
                  <a:lnTo>
                    <a:pt x="8929" y="126418"/>
                  </a:lnTo>
                  <a:lnTo>
                    <a:pt x="1241" y="166288"/>
                  </a:lnTo>
                  <a:lnTo>
                    <a:pt x="22" y="20998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2" name="SMARTInkShape-499"/>
            <p:cNvSpPr/>
            <p:nvPr/>
          </p:nvSpPr>
          <p:spPr>
            <a:xfrm>
              <a:off x="6518671" y="3866554"/>
              <a:ext cx="133946" cy="17861"/>
            </a:xfrm>
            <a:custGeom>
              <a:avLst/>
              <a:gdLst/>
              <a:ahLst/>
              <a:cxnLst/>
              <a:rect l="0" t="0" r="0" b="0"/>
              <a:pathLst>
                <a:path w="133946" h="17861">
                  <a:moveTo>
                    <a:pt x="0" y="0"/>
                  </a:moveTo>
                  <a:lnTo>
                    <a:pt x="4741" y="4741"/>
                  </a:lnTo>
                  <a:lnTo>
                    <a:pt x="9714" y="7068"/>
                  </a:lnTo>
                  <a:lnTo>
                    <a:pt x="48997" y="14994"/>
                  </a:lnTo>
                  <a:lnTo>
                    <a:pt x="91480" y="17609"/>
                  </a:lnTo>
                  <a:lnTo>
                    <a:pt x="133945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SMARTInkShape-500"/>
            <p:cNvSpPr/>
            <p:nvPr/>
          </p:nvSpPr>
          <p:spPr>
            <a:xfrm>
              <a:off x="6563320" y="3768328"/>
              <a:ext cx="26790" cy="178594"/>
            </a:xfrm>
            <a:custGeom>
              <a:avLst/>
              <a:gdLst/>
              <a:ahLst/>
              <a:cxnLst/>
              <a:rect l="0" t="0" r="0" b="0"/>
              <a:pathLst>
                <a:path w="26790" h="178594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0" y="12429"/>
                  </a:lnTo>
                  <a:lnTo>
                    <a:pt x="7067" y="20737"/>
                  </a:lnTo>
                  <a:lnTo>
                    <a:pt x="11024" y="36572"/>
                  </a:lnTo>
                  <a:lnTo>
                    <a:pt x="15834" y="53831"/>
                  </a:lnTo>
                  <a:lnTo>
                    <a:pt x="17682" y="96387"/>
                  </a:lnTo>
                  <a:lnTo>
                    <a:pt x="18828" y="127750"/>
                  </a:lnTo>
                  <a:lnTo>
                    <a:pt x="26421" y="163179"/>
                  </a:lnTo>
                  <a:lnTo>
                    <a:pt x="26789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SMARTInkShape-501"/>
            <p:cNvSpPr/>
            <p:nvPr/>
          </p:nvSpPr>
          <p:spPr>
            <a:xfrm>
              <a:off x="6402618" y="3875484"/>
              <a:ext cx="98195" cy="80368"/>
            </a:xfrm>
            <a:custGeom>
              <a:avLst/>
              <a:gdLst/>
              <a:ahLst/>
              <a:cxnLst/>
              <a:rect l="0" t="0" r="0" b="0"/>
              <a:pathLst>
                <a:path w="98195" h="80368">
                  <a:moveTo>
                    <a:pt x="17827" y="0"/>
                  </a:moveTo>
                  <a:lnTo>
                    <a:pt x="9265" y="0"/>
                  </a:lnTo>
                  <a:lnTo>
                    <a:pt x="8930" y="12429"/>
                  </a:lnTo>
                  <a:lnTo>
                    <a:pt x="17460" y="47271"/>
                  </a:lnTo>
                  <a:lnTo>
                    <a:pt x="15018" y="53421"/>
                  </a:lnTo>
                  <a:lnTo>
                    <a:pt x="11617" y="59461"/>
                  </a:lnTo>
                  <a:lnTo>
                    <a:pt x="9136" y="71248"/>
                  </a:lnTo>
                  <a:lnTo>
                    <a:pt x="8968" y="76232"/>
                  </a:lnTo>
                  <a:lnTo>
                    <a:pt x="8929" y="74230"/>
                  </a:lnTo>
                  <a:lnTo>
                    <a:pt x="1212" y="63994"/>
                  </a:lnTo>
                  <a:lnTo>
                    <a:pt x="0" y="28254"/>
                  </a:lnTo>
                  <a:lnTo>
                    <a:pt x="2628" y="19834"/>
                  </a:lnTo>
                  <a:lnTo>
                    <a:pt x="12400" y="6343"/>
                  </a:lnTo>
                  <a:lnTo>
                    <a:pt x="20707" y="2820"/>
                  </a:lnTo>
                  <a:lnTo>
                    <a:pt x="51979" y="165"/>
                  </a:lnTo>
                  <a:lnTo>
                    <a:pt x="60456" y="2720"/>
                  </a:lnTo>
                  <a:lnTo>
                    <a:pt x="77092" y="15241"/>
                  </a:lnTo>
                  <a:lnTo>
                    <a:pt x="85217" y="23919"/>
                  </a:lnTo>
                  <a:lnTo>
                    <a:pt x="91111" y="35740"/>
                  </a:lnTo>
                  <a:lnTo>
                    <a:pt x="93471" y="38710"/>
                  </a:lnTo>
                  <a:lnTo>
                    <a:pt x="96094" y="47301"/>
                  </a:lnTo>
                  <a:lnTo>
                    <a:pt x="98194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SMARTInkShape-502"/>
            <p:cNvSpPr/>
            <p:nvPr/>
          </p:nvSpPr>
          <p:spPr>
            <a:xfrm>
              <a:off x="6270515" y="3849108"/>
              <a:ext cx="87423" cy="96041"/>
            </a:xfrm>
            <a:custGeom>
              <a:avLst/>
              <a:gdLst/>
              <a:ahLst/>
              <a:cxnLst/>
              <a:rect l="0" t="0" r="0" b="0"/>
              <a:pathLst>
                <a:path w="87423" h="96041">
                  <a:moveTo>
                    <a:pt x="7055" y="44235"/>
                  </a:moveTo>
                  <a:lnTo>
                    <a:pt x="14743" y="51924"/>
                  </a:lnTo>
                  <a:lnTo>
                    <a:pt x="20357" y="52798"/>
                  </a:lnTo>
                  <a:lnTo>
                    <a:pt x="36943" y="53133"/>
                  </a:lnTo>
                  <a:lnTo>
                    <a:pt x="42828" y="50505"/>
                  </a:lnTo>
                  <a:lnTo>
                    <a:pt x="63801" y="38924"/>
                  </a:lnTo>
                  <a:lnTo>
                    <a:pt x="71302" y="36914"/>
                  </a:lnTo>
                  <a:lnTo>
                    <a:pt x="73698" y="35386"/>
                  </a:lnTo>
                  <a:lnTo>
                    <a:pt x="75296" y="33375"/>
                  </a:lnTo>
                  <a:lnTo>
                    <a:pt x="77072" y="28494"/>
                  </a:lnTo>
                  <a:lnTo>
                    <a:pt x="78437" y="10247"/>
                  </a:lnTo>
                  <a:lnTo>
                    <a:pt x="73735" y="4289"/>
                  </a:lnTo>
                  <a:lnTo>
                    <a:pt x="66126" y="1677"/>
                  </a:lnTo>
                  <a:lnTo>
                    <a:pt x="49812" y="0"/>
                  </a:lnTo>
                  <a:lnTo>
                    <a:pt x="43256" y="2416"/>
                  </a:lnTo>
                  <a:lnTo>
                    <a:pt x="4454" y="29402"/>
                  </a:lnTo>
                  <a:lnTo>
                    <a:pt x="938" y="35327"/>
                  </a:lnTo>
                  <a:lnTo>
                    <a:pt x="0" y="38297"/>
                  </a:lnTo>
                  <a:lnTo>
                    <a:pt x="1604" y="46888"/>
                  </a:lnTo>
                  <a:lnTo>
                    <a:pt x="5978" y="63831"/>
                  </a:lnTo>
                  <a:lnTo>
                    <a:pt x="11868" y="70473"/>
                  </a:lnTo>
                  <a:lnTo>
                    <a:pt x="48731" y="93823"/>
                  </a:lnTo>
                  <a:lnTo>
                    <a:pt x="58981" y="96040"/>
                  </a:lnTo>
                  <a:lnTo>
                    <a:pt x="67506" y="94380"/>
                  </a:lnTo>
                  <a:lnTo>
                    <a:pt x="77884" y="90512"/>
                  </a:lnTo>
                  <a:lnTo>
                    <a:pt x="87422" y="88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SMARTInkShape-503"/>
            <p:cNvSpPr/>
            <p:nvPr/>
          </p:nvSpPr>
          <p:spPr>
            <a:xfrm>
              <a:off x="6232921" y="3902273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1242" y="7689"/>
                  </a:lnTo>
                  <a:lnTo>
                    <a:pt x="369" y="13302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SMARTInkShape-504"/>
            <p:cNvSpPr/>
            <p:nvPr/>
          </p:nvSpPr>
          <p:spPr>
            <a:xfrm>
              <a:off x="6036659" y="3875484"/>
              <a:ext cx="124826" cy="85164"/>
            </a:xfrm>
            <a:custGeom>
              <a:avLst/>
              <a:gdLst/>
              <a:ahLst/>
              <a:cxnLst/>
              <a:rect l="0" t="0" r="0" b="0"/>
              <a:pathLst>
                <a:path w="124826" h="85164">
                  <a:moveTo>
                    <a:pt x="89105" y="0"/>
                  </a:moveTo>
                  <a:lnTo>
                    <a:pt x="81418" y="0"/>
                  </a:lnTo>
                  <a:lnTo>
                    <a:pt x="75804" y="4741"/>
                  </a:lnTo>
                  <a:lnTo>
                    <a:pt x="67981" y="7068"/>
                  </a:lnTo>
                  <a:lnTo>
                    <a:pt x="42044" y="9677"/>
                  </a:lnTo>
                  <a:lnTo>
                    <a:pt x="34124" y="13562"/>
                  </a:lnTo>
                  <a:lnTo>
                    <a:pt x="7143" y="37600"/>
                  </a:lnTo>
                  <a:lnTo>
                    <a:pt x="3069" y="44162"/>
                  </a:lnTo>
                  <a:lnTo>
                    <a:pt x="776" y="53434"/>
                  </a:lnTo>
                  <a:lnTo>
                    <a:pt x="0" y="65456"/>
                  </a:lnTo>
                  <a:lnTo>
                    <a:pt x="2540" y="71425"/>
                  </a:lnTo>
                  <a:lnTo>
                    <a:pt x="4606" y="74406"/>
                  </a:lnTo>
                  <a:lnTo>
                    <a:pt x="7969" y="76393"/>
                  </a:lnTo>
                  <a:lnTo>
                    <a:pt x="24976" y="82228"/>
                  </a:lnTo>
                  <a:lnTo>
                    <a:pt x="28493" y="84584"/>
                  </a:lnTo>
                  <a:lnTo>
                    <a:pt x="32823" y="85163"/>
                  </a:lnTo>
                  <a:lnTo>
                    <a:pt x="64587" y="79927"/>
                  </a:lnTo>
                  <a:lnTo>
                    <a:pt x="72587" y="75872"/>
                  </a:lnTo>
                  <a:lnTo>
                    <a:pt x="91939" y="51710"/>
                  </a:lnTo>
                  <a:lnTo>
                    <a:pt x="95326" y="42495"/>
                  </a:lnTo>
                  <a:lnTo>
                    <a:pt x="98036" y="14"/>
                  </a:lnTo>
                  <a:lnTo>
                    <a:pt x="98036" y="12430"/>
                  </a:lnTo>
                  <a:lnTo>
                    <a:pt x="89474" y="47272"/>
                  </a:lnTo>
                  <a:lnTo>
                    <a:pt x="91916" y="53421"/>
                  </a:lnTo>
                  <a:lnTo>
                    <a:pt x="95316" y="59461"/>
                  </a:lnTo>
                  <a:lnTo>
                    <a:pt x="98222" y="68440"/>
                  </a:lnTo>
                  <a:lnTo>
                    <a:pt x="102418" y="74405"/>
                  </a:lnTo>
                  <a:lnTo>
                    <a:pt x="107590" y="77717"/>
                  </a:lnTo>
                  <a:lnTo>
                    <a:pt x="115795" y="80018"/>
                  </a:lnTo>
                  <a:lnTo>
                    <a:pt x="124825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SMARTInkShape-505"/>
            <p:cNvSpPr/>
            <p:nvPr/>
          </p:nvSpPr>
          <p:spPr>
            <a:xfrm>
              <a:off x="5893593" y="3875484"/>
              <a:ext cx="89297" cy="80322"/>
            </a:xfrm>
            <a:custGeom>
              <a:avLst/>
              <a:gdLst/>
              <a:ahLst/>
              <a:cxnLst/>
              <a:rect l="0" t="0" r="0" b="0"/>
              <a:pathLst>
                <a:path w="89297" h="80322">
                  <a:moveTo>
                    <a:pt x="0" y="17859"/>
                  </a:moveTo>
                  <a:lnTo>
                    <a:pt x="0" y="30288"/>
                  </a:lnTo>
                  <a:lnTo>
                    <a:pt x="993" y="32099"/>
                  </a:lnTo>
                  <a:lnTo>
                    <a:pt x="2646" y="33305"/>
                  </a:lnTo>
                  <a:lnTo>
                    <a:pt x="4740" y="34110"/>
                  </a:lnTo>
                  <a:lnTo>
                    <a:pt x="6137" y="36630"/>
                  </a:lnTo>
                  <a:lnTo>
                    <a:pt x="9096" y="48667"/>
                  </a:lnTo>
                  <a:lnTo>
                    <a:pt x="18480" y="62126"/>
                  </a:lnTo>
                  <a:lnTo>
                    <a:pt x="29889" y="74338"/>
                  </a:lnTo>
                  <a:lnTo>
                    <a:pt x="35774" y="77688"/>
                  </a:lnTo>
                  <a:lnTo>
                    <a:pt x="51817" y="80210"/>
                  </a:lnTo>
                  <a:lnTo>
                    <a:pt x="57797" y="80321"/>
                  </a:lnTo>
                  <a:lnTo>
                    <a:pt x="59368" y="79344"/>
                  </a:lnTo>
                  <a:lnTo>
                    <a:pt x="60415" y="77701"/>
                  </a:lnTo>
                  <a:lnTo>
                    <a:pt x="61887" y="70648"/>
                  </a:lnTo>
                  <a:lnTo>
                    <a:pt x="62095" y="67934"/>
                  </a:lnTo>
                  <a:lnTo>
                    <a:pt x="64970" y="62274"/>
                  </a:lnTo>
                  <a:lnTo>
                    <a:pt x="68564" y="56451"/>
                  </a:lnTo>
                  <a:lnTo>
                    <a:pt x="71578" y="47594"/>
                  </a:lnTo>
                  <a:lnTo>
                    <a:pt x="77322" y="38686"/>
                  </a:lnTo>
                  <a:lnTo>
                    <a:pt x="79465" y="29763"/>
                  </a:lnTo>
                  <a:lnTo>
                    <a:pt x="80249" y="14883"/>
                  </a:lnTo>
                  <a:lnTo>
                    <a:pt x="82960" y="8930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506"/>
            <p:cNvSpPr/>
            <p:nvPr/>
          </p:nvSpPr>
          <p:spPr>
            <a:xfrm>
              <a:off x="5732859" y="3875484"/>
              <a:ext cx="116087" cy="89298"/>
            </a:xfrm>
            <a:custGeom>
              <a:avLst/>
              <a:gdLst/>
              <a:ahLst/>
              <a:cxnLst/>
              <a:rect l="0" t="0" r="0" b="0"/>
              <a:pathLst>
                <a:path w="116087" h="89298">
                  <a:moveTo>
                    <a:pt x="0" y="0"/>
                  </a:moveTo>
                  <a:lnTo>
                    <a:pt x="7688" y="0"/>
                  </a:lnTo>
                  <a:lnTo>
                    <a:pt x="8102" y="993"/>
                  </a:lnTo>
                  <a:lnTo>
                    <a:pt x="8820" y="12429"/>
                  </a:lnTo>
                  <a:lnTo>
                    <a:pt x="6236" y="18092"/>
                  </a:lnTo>
                  <a:lnTo>
                    <a:pt x="2772" y="23916"/>
                  </a:lnTo>
                  <a:lnTo>
                    <a:pt x="821" y="33765"/>
                  </a:lnTo>
                  <a:lnTo>
                    <a:pt x="109" y="55318"/>
                  </a:lnTo>
                  <a:lnTo>
                    <a:pt x="2694" y="61958"/>
                  </a:lnTo>
                  <a:lnTo>
                    <a:pt x="12438" y="74306"/>
                  </a:lnTo>
                  <a:lnTo>
                    <a:pt x="25734" y="83312"/>
                  </a:lnTo>
                  <a:lnTo>
                    <a:pt x="37501" y="87523"/>
                  </a:lnTo>
                  <a:lnTo>
                    <a:pt x="73142" y="89251"/>
                  </a:lnTo>
                  <a:lnTo>
                    <a:pt x="79802" y="86630"/>
                  </a:lnTo>
                  <a:lnTo>
                    <a:pt x="92162" y="76864"/>
                  </a:lnTo>
                  <a:lnTo>
                    <a:pt x="95531" y="68557"/>
                  </a:lnTo>
                  <a:lnTo>
                    <a:pt x="98021" y="59244"/>
                  </a:lnTo>
                  <a:lnTo>
                    <a:pt x="105058" y="45179"/>
                  </a:lnTo>
                  <a:lnTo>
                    <a:pt x="106742" y="28107"/>
                  </a:lnTo>
                  <a:lnTo>
                    <a:pt x="105887" y="24691"/>
                  </a:lnTo>
                  <a:lnTo>
                    <a:pt x="104327" y="22414"/>
                  </a:lnTo>
                  <a:lnTo>
                    <a:pt x="102293" y="20896"/>
                  </a:lnTo>
                  <a:lnTo>
                    <a:pt x="100938" y="18891"/>
                  </a:lnTo>
                  <a:lnTo>
                    <a:pt x="98331" y="9377"/>
                  </a:lnTo>
                  <a:lnTo>
                    <a:pt x="98227" y="51738"/>
                  </a:lnTo>
                  <a:lnTo>
                    <a:pt x="98227" y="74306"/>
                  </a:lnTo>
                  <a:lnTo>
                    <a:pt x="100872" y="80319"/>
                  </a:lnTo>
                  <a:lnTo>
                    <a:pt x="102967" y="83312"/>
                  </a:lnTo>
                  <a:lnTo>
                    <a:pt x="107940" y="86637"/>
                  </a:lnTo>
                  <a:lnTo>
                    <a:pt x="11608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SMARTInkShape-507"/>
            <p:cNvSpPr/>
            <p:nvPr/>
          </p:nvSpPr>
          <p:spPr>
            <a:xfrm>
              <a:off x="5573475" y="3893343"/>
              <a:ext cx="114427" cy="71394"/>
            </a:xfrm>
            <a:custGeom>
              <a:avLst/>
              <a:gdLst/>
              <a:ahLst/>
              <a:cxnLst/>
              <a:rect l="0" t="0" r="0" b="0"/>
              <a:pathLst>
                <a:path w="114427" h="71394">
                  <a:moveTo>
                    <a:pt x="16509" y="17860"/>
                  </a:moveTo>
                  <a:lnTo>
                    <a:pt x="16509" y="22601"/>
                  </a:lnTo>
                  <a:lnTo>
                    <a:pt x="13863" y="27573"/>
                  </a:lnTo>
                  <a:lnTo>
                    <a:pt x="1687" y="42530"/>
                  </a:lnTo>
                  <a:lnTo>
                    <a:pt x="0" y="48007"/>
                  </a:lnTo>
                  <a:lnTo>
                    <a:pt x="543" y="50856"/>
                  </a:lnTo>
                  <a:lnTo>
                    <a:pt x="6045" y="59607"/>
                  </a:lnTo>
                  <a:lnTo>
                    <a:pt x="11197" y="65518"/>
                  </a:lnTo>
                  <a:lnTo>
                    <a:pt x="16793" y="68807"/>
                  </a:lnTo>
                  <a:lnTo>
                    <a:pt x="28169" y="70659"/>
                  </a:lnTo>
                  <a:lnTo>
                    <a:pt x="67271" y="71393"/>
                  </a:lnTo>
                  <a:lnTo>
                    <a:pt x="90955" y="70437"/>
                  </a:lnTo>
                  <a:lnTo>
                    <a:pt x="102844" y="66694"/>
                  </a:lnTo>
                  <a:lnTo>
                    <a:pt x="106809" y="64307"/>
                  </a:lnTo>
                  <a:lnTo>
                    <a:pt x="111212" y="59008"/>
                  </a:lnTo>
                  <a:lnTo>
                    <a:pt x="113692" y="50447"/>
                  </a:lnTo>
                  <a:lnTo>
                    <a:pt x="114426" y="41627"/>
                  </a:lnTo>
                  <a:lnTo>
                    <a:pt x="113537" y="39657"/>
                  </a:lnTo>
                  <a:lnTo>
                    <a:pt x="111953" y="38345"/>
                  </a:lnTo>
                  <a:lnTo>
                    <a:pt x="69782" y="17696"/>
                  </a:lnTo>
                  <a:lnTo>
                    <a:pt x="54783" y="11528"/>
                  </a:lnTo>
                  <a:lnTo>
                    <a:pt x="47411" y="9092"/>
                  </a:lnTo>
                  <a:lnTo>
                    <a:pt x="34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1" name="SMARTInkShape-508"/>
            <p:cNvSpPr/>
            <p:nvPr/>
          </p:nvSpPr>
          <p:spPr>
            <a:xfrm>
              <a:off x="5447109" y="3849063"/>
              <a:ext cx="102749" cy="106789"/>
            </a:xfrm>
            <a:custGeom>
              <a:avLst/>
              <a:gdLst/>
              <a:ahLst/>
              <a:cxnLst/>
              <a:rect l="0" t="0" r="0" b="0"/>
              <a:pathLst>
                <a:path w="102749" h="106789">
                  <a:moveTo>
                    <a:pt x="0" y="8562"/>
                  </a:moveTo>
                  <a:lnTo>
                    <a:pt x="0" y="3821"/>
                  </a:lnTo>
                  <a:lnTo>
                    <a:pt x="992" y="2425"/>
                  </a:lnTo>
                  <a:lnTo>
                    <a:pt x="2646" y="1494"/>
                  </a:lnTo>
                  <a:lnTo>
                    <a:pt x="12429" y="0"/>
                  </a:lnTo>
                  <a:lnTo>
                    <a:pt x="31045" y="697"/>
                  </a:lnTo>
                  <a:lnTo>
                    <a:pt x="68866" y="10660"/>
                  </a:lnTo>
                  <a:lnTo>
                    <a:pt x="87576" y="25623"/>
                  </a:lnTo>
                  <a:lnTo>
                    <a:pt x="93494" y="33673"/>
                  </a:lnTo>
                  <a:lnTo>
                    <a:pt x="102033" y="51666"/>
                  </a:lnTo>
                  <a:lnTo>
                    <a:pt x="102748" y="56150"/>
                  </a:lnTo>
                  <a:lnTo>
                    <a:pt x="99019" y="73649"/>
                  </a:lnTo>
                  <a:lnTo>
                    <a:pt x="88981" y="87599"/>
                  </a:lnTo>
                  <a:lnTo>
                    <a:pt x="81549" y="93299"/>
                  </a:lnTo>
                  <a:lnTo>
                    <a:pt x="51912" y="105280"/>
                  </a:lnTo>
                  <a:lnTo>
                    <a:pt x="26789" y="10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SMARTInkShape-509"/>
            <p:cNvSpPr/>
            <p:nvPr/>
          </p:nvSpPr>
          <p:spPr>
            <a:xfrm>
              <a:off x="5447119" y="3875484"/>
              <a:ext cx="17851" cy="178595"/>
            </a:xfrm>
            <a:custGeom>
              <a:avLst/>
              <a:gdLst/>
              <a:ahLst/>
              <a:cxnLst/>
              <a:rect l="0" t="0" r="0" b="0"/>
              <a:pathLst>
                <a:path w="17851" h="178595">
                  <a:moveTo>
                    <a:pt x="17850" y="0"/>
                  </a:moveTo>
                  <a:lnTo>
                    <a:pt x="9288" y="0"/>
                  </a:lnTo>
                  <a:lnTo>
                    <a:pt x="8922" y="42240"/>
                  </a:lnTo>
                  <a:lnTo>
                    <a:pt x="7928" y="81412"/>
                  </a:lnTo>
                  <a:lnTo>
                    <a:pt x="541" y="124902"/>
                  </a:lnTo>
                  <a:lnTo>
                    <a:pt x="0" y="166502"/>
                  </a:lnTo>
                  <a:lnTo>
                    <a:pt x="2641" y="170905"/>
                  </a:lnTo>
                  <a:lnTo>
                    <a:pt x="892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510"/>
            <p:cNvSpPr/>
            <p:nvPr/>
          </p:nvSpPr>
          <p:spPr>
            <a:xfrm>
              <a:off x="5134570" y="3875897"/>
              <a:ext cx="96720" cy="106744"/>
            </a:xfrm>
            <a:custGeom>
              <a:avLst/>
              <a:gdLst/>
              <a:ahLst/>
              <a:cxnLst/>
              <a:rect l="0" t="0" r="0" b="0"/>
              <a:pathLst>
                <a:path w="96720" h="106744">
                  <a:moveTo>
                    <a:pt x="0" y="53165"/>
                  </a:moveTo>
                  <a:lnTo>
                    <a:pt x="43472" y="53165"/>
                  </a:lnTo>
                  <a:lnTo>
                    <a:pt x="51732" y="50520"/>
                  </a:lnTo>
                  <a:lnTo>
                    <a:pt x="58711" y="47028"/>
                  </a:lnTo>
                  <a:lnTo>
                    <a:pt x="86260" y="36656"/>
                  </a:lnTo>
                  <a:lnTo>
                    <a:pt x="93138" y="30965"/>
                  </a:lnTo>
                  <a:lnTo>
                    <a:pt x="95965" y="25770"/>
                  </a:lnTo>
                  <a:lnTo>
                    <a:pt x="96719" y="22995"/>
                  </a:lnTo>
                  <a:lnTo>
                    <a:pt x="96229" y="20153"/>
                  </a:lnTo>
                  <a:lnTo>
                    <a:pt x="90405" y="10245"/>
                  </a:lnTo>
                  <a:lnTo>
                    <a:pt x="84885" y="4289"/>
                  </a:lnTo>
                  <a:lnTo>
                    <a:pt x="77084" y="1677"/>
                  </a:lnTo>
                  <a:lnTo>
                    <a:pt x="60647" y="0"/>
                  </a:lnTo>
                  <a:lnTo>
                    <a:pt x="54075" y="2416"/>
                  </a:lnTo>
                  <a:lnTo>
                    <a:pt x="47845" y="5806"/>
                  </a:lnTo>
                  <a:lnTo>
                    <a:pt x="38761" y="8705"/>
                  </a:lnTo>
                  <a:lnTo>
                    <a:pt x="32772" y="12900"/>
                  </a:lnTo>
                  <a:lnTo>
                    <a:pt x="23821" y="25581"/>
                  </a:lnTo>
                  <a:lnTo>
                    <a:pt x="19625" y="37165"/>
                  </a:lnTo>
                  <a:lnTo>
                    <a:pt x="17905" y="78345"/>
                  </a:lnTo>
                  <a:lnTo>
                    <a:pt x="20526" y="86846"/>
                  </a:lnTo>
                  <a:lnTo>
                    <a:pt x="22613" y="90501"/>
                  </a:lnTo>
                  <a:lnTo>
                    <a:pt x="24998" y="92939"/>
                  </a:lnTo>
                  <a:lnTo>
                    <a:pt x="44718" y="104596"/>
                  </a:lnTo>
                  <a:lnTo>
                    <a:pt x="68463" y="106660"/>
                  </a:lnTo>
                  <a:lnTo>
                    <a:pt x="80368" y="106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511"/>
            <p:cNvSpPr/>
            <p:nvPr/>
          </p:nvSpPr>
          <p:spPr>
            <a:xfrm>
              <a:off x="4947047" y="3857784"/>
              <a:ext cx="142876" cy="142717"/>
            </a:xfrm>
            <a:custGeom>
              <a:avLst/>
              <a:gdLst/>
              <a:ahLst/>
              <a:cxnLst/>
              <a:rect l="0" t="0" r="0" b="0"/>
              <a:pathLst>
                <a:path w="142876" h="142717">
                  <a:moveTo>
                    <a:pt x="0" y="8770"/>
                  </a:moveTo>
                  <a:lnTo>
                    <a:pt x="0" y="49428"/>
                  </a:lnTo>
                  <a:lnTo>
                    <a:pt x="992" y="64914"/>
                  </a:lnTo>
                  <a:lnTo>
                    <a:pt x="7067" y="82184"/>
                  </a:lnTo>
                  <a:lnTo>
                    <a:pt x="9094" y="92000"/>
                  </a:lnTo>
                  <a:lnTo>
                    <a:pt x="15813" y="103105"/>
                  </a:lnTo>
                  <a:lnTo>
                    <a:pt x="23096" y="112679"/>
                  </a:lnTo>
                  <a:lnTo>
                    <a:pt x="25693" y="121799"/>
                  </a:lnTo>
                  <a:lnTo>
                    <a:pt x="26776" y="133631"/>
                  </a:lnTo>
                  <a:lnTo>
                    <a:pt x="26788" y="121344"/>
                  </a:lnTo>
                  <a:lnTo>
                    <a:pt x="24142" y="115688"/>
                  </a:lnTo>
                  <a:lnTo>
                    <a:pt x="22047" y="112791"/>
                  </a:lnTo>
                  <a:lnTo>
                    <a:pt x="19100" y="99233"/>
                  </a:lnTo>
                  <a:lnTo>
                    <a:pt x="17969" y="72855"/>
                  </a:lnTo>
                  <a:lnTo>
                    <a:pt x="25009" y="50166"/>
                  </a:lnTo>
                  <a:lnTo>
                    <a:pt x="35955" y="29221"/>
                  </a:lnTo>
                  <a:lnTo>
                    <a:pt x="56569" y="5946"/>
                  </a:lnTo>
                  <a:lnTo>
                    <a:pt x="62514" y="2554"/>
                  </a:lnTo>
                  <a:lnTo>
                    <a:pt x="74415" y="377"/>
                  </a:lnTo>
                  <a:lnTo>
                    <a:pt x="83344" y="0"/>
                  </a:lnTo>
                  <a:lnTo>
                    <a:pt x="89297" y="2557"/>
                  </a:lnTo>
                  <a:lnTo>
                    <a:pt x="110317" y="16073"/>
                  </a:lnTo>
                  <a:lnTo>
                    <a:pt x="127623" y="37342"/>
                  </a:lnTo>
                  <a:lnTo>
                    <a:pt x="131136" y="46604"/>
                  </a:lnTo>
                  <a:lnTo>
                    <a:pt x="141937" y="91205"/>
                  </a:lnTo>
                  <a:lnTo>
                    <a:pt x="142870" y="135465"/>
                  </a:lnTo>
                  <a:lnTo>
                    <a:pt x="142875" y="142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2" name="SMARTInkShape-Group55"/>
          <p:cNvGrpSpPr/>
          <p:nvPr/>
        </p:nvGrpSpPr>
        <p:grpSpPr>
          <a:xfrm>
            <a:off x="2294929" y="3786555"/>
            <a:ext cx="2473525" cy="294313"/>
            <a:chOff x="2294929" y="3786555"/>
            <a:chExt cx="2473525" cy="294313"/>
          </a:xfrm>
        </p:grpSpPr>
        <p:sp>
          <p:nvSpPr>
            <p:cNvPr id="296" name="SMARTInkShape-512"/>
            <p:cNvSpPr/>
            <p:nvPr/>
          </p:nvSpPr>
          <p:spPr>
            <a:xfrm>
              <a:off x="4661296" y="3893343"/>
              <a:ext cx="107158" cy="17861"/>
            </a:xfrm>
            <a:custGeom>
              <a:avLst/>
              <a:gdLst/>
              <a:ahLst/>
              <a:cxnLst/>
              <a:rect l="0" t="0" r="0" b="0"/>
              <a:pathLst>
                <a:path w="107158" h="17861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12430" y="4741"/>
                  </a:lnTo>
                  <a:lnTo>
                    <a:pt x="20738" y="7068"/>
                  </a:lnTo>
                  <a:lnTo>
                    <a:pt x="64440" y="8821"/>
                  </a:lnTo>
                  <a:lnTo>
                    <a:pt x="91398" y="8921"/>
                  </a:lnTo>
                  <a:lnTo>
                    <a:pt x="97838" y="11572"/>
                  </a:lnTo>
                  <a:lnTo>
                    <a:pt x="10715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SMARTInkShape-513"/>
            <p:cNvSpPr/>
            <p:nvPr/>
          </p:nvSpPr>
          <p:spPr>
            <a:xfrm>
              <a:off x="4402336" y="3866666"/>
              <a:ext cx="80368" cy="107032"/>
            </a:xfrm>
            <a:custGeom>
              <a:avLst/>
              <a:gdLst/>
              <a:ahLst/>
              <a:cxnLst/>
              <a:rect l="0" t="0" r="0" b="0"/>
              <a:pathLst>
                <a:path w="80368" h="107032">
                  <a:moveTo>
                    <a:pt x="80367" y="17748"/>
                  </a:moveTo>
                  <a:lnTo>
                    <a:pt x="80367" y="13007"/>
                  </a:lnTo>
                  <a:lnTo>
                    <a:pt x="79375" y="11611"/>
                  </a:lnTo>
                  <a:lnTo>
                    <a:pt x="77721" y="10680"/>
                  </a:lnTo>
                  <a:lnTo>
                    <a:pt x="65135" y="8072"/>
                  </a:lnTo>
                  <a:lnTo>
                    <a:pt x="56451" y="2754"/>
                  </a:lnTo>
                  <a:lnTo>
                    <a:pt x="44628" y="454"/>
                  </a:lnTo>
                  <a:lnTo>
                    <a:pt x="37478" y="0"/>
                  </a:lnTo>
                  <a:lnTo>
                    <a:pt x="36892" y="955"/>
                  </a:lnTo>
                  <a:lnTo>
                    <a:pt x="35821" y="9981"/>
                  </a:lnTo>
                  <a:lnTo>
                    <a:pt x="35764" y="17934"/>
                  </a:lnTo>
                  <a:lnTo>
                    <a:pt x="38385" y="25438"/>
                  </a:lnTo>
                  <a:lnTo>
                    <a:pt x="67499" y="68500"/>
                  </a:lnTo>
                  <a:lnTo>
                    <a:pt x="71092" y="94237"/>
                  </a:lnTo>
                  <a:lnTo>
                    <a:pt x="71284" y="100691"/>
                  </a:lnTo>
                  <a:lnTo>
                    <a:pt x="70343" y="102809"/>
                  </a:lnTo>
                  <a:lnTo>
                    <a:pt x="68723" y="104221"/>
                  </a:lnTo>
                  <a:lnTo>
                    <a:pt x="64278" y="105790"/>
                  </a:lnTo>
                  <a:lnTo>
                    <a:pt x="27987" y="107031"/>
                  </a:lnTo>
                  <a:lnTo>
                    <a:pt x="19715" y="104393"/>
                  </a:lnTo>
                  <a:lnTo>
                    <a:pt x="7231" y="96020"/>
                  </a:lnTo>
                  <a:lnTo>
                    <a:pt x="1428" y="90535"/>
                  </a:lnTo>
                  <a:lnTo>
                    <a:pt x="634" y="87140"/>
                  </a:lnTo>
                  <a:lnTo>
                    <a:pt x="0" y="802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SMARTInkShape-514"/>
            <p:cNvSpPr/>
            <p:nvPr/>
          </p:nvSpPr>
          <p:spPr>
            <a:xfrm>
              <a:off x="4241601" y="3884414"/>
              <a:ext cx="107034" cy="89172"/>
            </a:xfrm>
            <a:custGeom>
              <a:avLst/>
              <a:gdLst/>
              <a:ahLst/>
              <a:cxnLst/>
              <a:rect l="0" t="0" r="0" b="0"/>
              <a:pathLst>
                <a:path w="107034" h="89172">
                  <a:moveTo>
                    <a:pt x="0" y="0"/>
                  </a:moveTo>
                  <a:lnTo>
                    <a:pt x="0" y="25731"/>
                  </a:lnTo>
                  <a:lnTo>
                    <a:pt x="2646" y="33926"/>
                  </a:lnTo>
                  <a:lnTo>
                    <a:pt x="6137" y="40875"/>
                  </a:lnTo>
                  <a:lnTo>
                    <a:pt x="8378" y="56067"/>
                  </a:lnTo>
                  <a:lnTo>
                    <a:pt x="8930" y="89171"/>
                  </a:lnTo>
                  <a:lnTo>
                    <a:pt x="4189" y="84519"/>
                  </a:lnTo>
                  <a:lnTo>
                    <a:pt x="1863" y="79567"/>
                  </a:lnTo>
                  <a:lnTo>
                    <a:pt x="33" y="42026"/>
                  </a:lnTo>
                  <a:lnTo>
                    <a:pt x="2660" y="35876"/>
                  </a:lnTo>
                  <a:lnTo>
                    <a:pt x="29812" y="5956"/>
                  </a:lnTo>
                  <a:lnTo>
                    <a:pt x="38386" y="2647"/>
                  </a:lnTo>
                  <a:lnTo>
                    <a:pt x="69858" y="155"/>
                  </a:lnTo>
                  <a:lnTo>
                    <a:pt x="78343" y="2715"/>
                  </a:lnTo>
                  <a:lnTo>
                    <a:pt x="91874" y="12442"/>
                  </a:lnTo>
                  <a:lnTo>
                    <a:pt x="95403" y="18098"/>
                  </a:lnTo>
                  <a:lnTo>
                    <a:pt x="97964" y="23918"/>
                  </a:lnTo>
                  <a:lnTo>
                    <a:pt x="103992" y="32774"/>
                  </a:lnTo>
                  <a:lnTo>
                    <a:pt x="106219" y="41681"/>
                  </a:lnTo>
                  <a:lnTo>
                    <a:pt x="107033" y="56556"/>
                  </a:lnTo>
                  <a:lnTo>
                    <a:pt x="104456" y="62508"/>
                  </a:lnTo>
                  <a:lnTo>
                    <a:pt x="98227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SMARTInkShape-515"/>
            <p:cNvSpPr/>
            <p:nvPr/>
          </p:nvSpPr>
          <p:spPr>
            <a:xfrm>
              <a:off x="4071937" y="3857746"/>
              <a:ext cx="142876" cy="106510"/>
            </a:xfrm>
            <a:custGeom>
              <a:avLst/>
              <a:gdLst/>
              <a:ahLst/>
              <a:cxnLst/>
              <a:rect l="0" t="0" r="0" b="0"/>
              <a:pathLst>
                <a:path w="142876" h="106510">
                  <a:moveTo>
                    <a:pt x="0" y="53457"/>
                  </a:moveTo>
                  <a:lnTo>
                    <a:pt x="7688" y="45769"/>
                  </a:lnTo>
                  <a:lnTo>
                    <a:pt x="13302" y="44895"/>
                  </a:lnTo>
                  <a:lnTo>
                    <a:pt x="33817" y="43557"/>
                  </a:lnTo>
                  <a:lnTo>
                    <a:pt x="55325" y="36841"/>
                  </a:lnTo>
                  <a:lnTo>
                    <a:pt x="74355" y="34851"/>
                  </a:lnTo>
                  <a:lnTo>
                    <a:pt x="87134" y="27941"/>
                  </a:lnTo>
                  <a:lnTo>
                    <a:pt x="93396" y="22305"/>
                  </a:lnTo>
                  <a:lnTo>
                    <a:pt x="96080" y="17123"/>
                  </a:lnTo>
                  <a:lnTo>
                    <a:pt x="96796" y="14351"/>
                  </a:lnTo>
                  <a:lnTo>
                    <a:pt x="96280" y="12503"/>
                  </a:lnTo>
                  <a:lnTo>
                    <a:pt x="94945" y="11272"/>
                  </a:lnTo>
                  <a:lnTo>
                    <a:pt x="93062" y="10450"/>
                  </a:lnTo>
                  <a:lnTo>
                    <a:pt x="91807" y="8911"/>
                  </a:lnTo>
                  <a:lnTo>
                    <a:pt x="90413" y="4555"/>
                  </a:lnTo>
                  <a:lnTo>
                    <a:pt x="88056" y="2995"/>
                  </a:lnTo>
                  <a:lnTo>
                    <a:pt x="69278" y="289"/>
                  </a:lnTo>
                  <a:lnTo>
                    <a:pt x="55033" y="0"/>
                  </a:lnTo>
                  <a:lnTo>
                    <a:pt x="46618" y="2578"/>
                  </a:lnTo>
                  <a:lnTo>
                    <a:pt x="16239" y="20873"/>
                  </a:lnTo>
                  <a:lnTo>
                    <a:pt x="12179" y="29384"/>
                  </a:lnTo>
                  <a:lnTo>
                    <a:pt x="9572" y="46277"/>
                  </a:lnTo>
                  <a:lnTo>
                    <a:pt x="13861" y="60811"/>
                  </a:lnTo>
                  <a:lnTo>
                    <a:pt x="21415" y="72944"/>
                  </a:lnTo>
                  <a:lnTo>
                    <a:pt x="46435" y="92034"/>
                  </a:lnTo>
                  <a:lnTo>
                    <a:pt x="65683" y="101047"/>
                  </a:lnTo>
                  <a:lnTo>
                    <a:pt x="99196" y="106509"/>
                  </a:lnTo>
                  <a:lnTo>
                    <a:pt x="130024" y="97910"/>
                  </a:lnTo>
                  <a:lnTo>
                    <a:pt x="142875" y="89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516"/>
            <p:cNvSpPr/>
            <p:nvPr/>
          </p:nvSpPr>
          <p:spPr>
            <a:xfrm>
              <a:off x="3875484" y="3866709"/>
              <a:ext cx="133913" cy="209995"/>
            </a:xfrm>
            <a:custGeom>
              <a:avLst/>
              <a:gdLst/>
              <a:ahLst/>
              <a:cxnLst/>
              <a:rect l="0" t="0" r="0" b="0"/>
              <a:pathLst>
                <a:path w="133913" h="209995">
                  <a:moveTo>
                    <a:pt x="0" y="8775"/>
                  </a:moveTo>
                  <a:lnTo>
                    <a:pt x="0" y="42767"/>
                  </a:lnTo>
                  <a:lnTo>
                    <a:pt x="12429" y="56771"/>
                  </a:lnTo>
                  <a:lnTo>
                    <a:pt x="20737" y="59872"/>
                  </a:lnTo>
                  <a:lnTo>
                    <a:pt x="36572" y="64264"/>
                  </a:lnTo>
                  <a:lnTo>
                    <a:pt x="42240" y="66604"/>
                  </a:lnTo>
                  <a:lnTo>
                    <a:pt x="53831" y="66558"/>
                  </a:lnTo>
                  <a:lnTo>
                    <a:pt x="96139" y="55395"/>
                  </a:lnTo>
                  <a:lnTo>
                    <a:pt x="103252" y="53307"/>
                  </a:lnTo>
                  <a:lnTo>
                    <a:pt x="118941" y="41110"/>
                  </a:lnTo>
                  <a:lnTo>
                    <a:pt x="122316" y="35383"/>
                  </a:lnTo>
                  <a:lnTo>
                    <a:pt x="124482" y="23622"/>
                  </a:lnTo>
                  <a:lnTo>
                    <a:pt x="122133" y="17689"/>
                  </a:lnTo>
                  <a:lnTo>
                    <a:pt x="118773" y="11745"/>
                  </a:lnTo>
                  <a:lnTo>
                    <a:pt x="117280" y="5795"/>
                  </a:lnTo>
                  <a:lnTo>
                    <a:pt x="115890" y="3812"/>
                  </a:lnTo>
                  <a:lnTo>
                    <a:pt x="113971" y="2490"/>
                  </a:lnTo>
                  <a:lnTo>
                    <a:pt x="107555" y="0"/>
                  </a:lnTo>
                  <a:lnTo>
                    <a:pt x="107167" y="25581"/>
                  </a:lnTo>
                  <a:lnTo>
                    <a:pt x="114288" y="47850"/>
                  </a:lnTo>
                  <a:lnTo>
                    <a:pt x="122603" y="71358"/>
                  </a:lnTo>
                  <a:lnTo>
                    <a:pt x="127450" y="114076"/>
                  </a:lnTo>
                  <a:lnTo>
                    <a:pt x="132662" y="139377"/>
                  </a:lnTo>
                  <a:lnTo>
                    <a:pt x="133870" y="180402"/>
                  </a:lnTo>
                  <a:lnTo>
                    <a:pt x="133912" y="188572"/>
                  </a:lnTo>
                  <a:lnTo>
                    <a:pt x="131285" y="195510"/>
                  </a:lnTo>
                  <a:lnTo>
                    <a:pt x="129195" y="198749"/>
                  </a:lnTo>
                  <a:lnTo>
                    <a:pt x="126810" y="200909"/>
                  </a:lnTo>
                  <a:lnTo>
                    <a:pt x="112954" y="209400"/>
                  </a:lnTo>
                  <a:lnTo>
                    <a:pt x="109037" y="209994"/>
                  </a:lnTo>
                  <a:lnTo>
                    <a:pt x="74657" y="204399"/>
                  </a:lnTo>
                  <a:lnTo>
                    <a:pt x="62508" y="196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517"/>
            <p:cNvSpPr/>
            <p:nvPr/>
          </p:nvSpPr>
          <p:spPr>
            <a:xfrm>
              <a:off x="3741949" y="3875484"/>
              <a:ext cx="105306" cy="88875"/>
            </a:xfrm>
            <a:custGeom>
              <a:avLst/>
              <a:gdLst/>
              <a:ahLst/>
              <a:cxnLst/>
              <a:rect l="0" t="0" r="0" b="0"/>
              <a:pathLst>
                <a:path w="105306" h="88875">
                  <a:moveTo>
                    <a:pt x="35308" y="0"/>
                  </a:moveTo>
                  <a:lnTo>
                    <a:pt x="27621" y="0"/>
                  </a:lnTo>
                  <a:lnTo>
                    <a:pt x="14059" y="12429"/>
                  </a:lnTo>
                  <a:lnTo>
                    <a:pt x="10982" y="18092"/>
                  </a:lnTo>
                  <a:lnTo>
                    <a:pt x="8622" y="23916"/>
                  </a:lnTo>
                  <a:lnTo>
                    <a:pt x="2707" y="32773"/>
                  </a:lnTo>
                  <a:lnTo>
                    <a:pt x="513" y="41681"/>
                  </a:lnTo>
                  <a:lnTo>
                    <a:pt x="0" y="47629"/>
                  </a:lnTo>
                  <a:lnTo>
                    <a:pt x="4452" y="61296"/>
                  </a:lnTo>
                  <a:lnTo>
                    <a:pt x="12055" y="73173"/>
                  </a:lnTo>
                  <a:lnTo>
                    <a:pt x="17697" y="77170"/>
                  </a:lnTo>
                  <a:lnTo>
                    <a:pt x="23513" y="79939"/>
                  </a:lnTo>
                  <a:lnTo>
                    <a:pt x="29405" y="84476"/>
                  </a:lnTo>
                  <a:lnTo>
                    <a:pt x="37976" y="87155"/>
                  </a:lnTo>
                  <a:lnTo>
                    <a:pt x="59648" y="88874"/>
                  </a:lnTo>
                  <a:lnTo>
                    <a:pt x="90146" y="81571"/>
                  </a:lnTo>
                  <a:lnTo>
                    <a:pt x="92703" y="80178"/>
                  </a:lnTo>
                  <a:lnTo>
                    <a:pt x="94407" y="78256"/>
                  </a:lnTo>
                  <a:lnTo>
                    <a:pt x="99452" y="70813"/>
                  </a:lnTo>
                  <a:lnTo>
                    <a:pt x="103504" y="65206"/>
                  </a:lnTo>
                  <a:lnTo>
                    <a:pt x="105305" y="59408"/>
                  </a:lnTo>
                  <a:lnTo>
                    <a:pt x="103802" y="56473"/>
                  </a:lnTo>
                  <a:lnTo>
                    <a:pt x="77574" y="35714"/>
                  </a:lnTo>
                  <a:lnTo>
                    <a:pt x="6209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SMARTInkShape-518"/>
            <p:cNvSpPr/>
            <p:nvPr/>
          </p:nvSpPr>
          <p:spPr>
            <a:xfrm>
              <a:off x="3589734" y="3884414"/>
              <a:ext cx="125017" cy="8930"/>
            </a:xfrm>
            <a:custGeom>
              <a:avLst/>
              <a:gdLst/>
              <a:ahLst/>
              <a:cxnLst/>
              <a:rect l="0" t="0" r="0" b="0"/>
              <a:pathLst>
                <a:path w="125017" h="8930">
                  <a:moveTo>
                    <a:pt x="0" y="0"/>
                  </a:moveTo>
                  <a:lnTo>
                    <a:pt x="42240" y="0"/>
                  </a:lnTo>
                  <a:lnTo>
                    <a:pt x="74158" y="2646"/>
                  </a:lnTo>
                  <a:lnTo>
                    <a:pt x="116935" y="8562"/>
                  </a:lnTo>
                  <a:lnTo>
                    <a:pt x="125016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SMARTInkShape-519"/>
            <p:cNvSpPr/>
            <p:nvPr/>
          </p:nvSpPr>
          <p:spPr>
            <a:xfrm>
              <a:off x="3634382" y="3795117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8930" y="0"/>
                  </a:moveTo>
                  <a:lnTo>
                    <a:pt x="8930" y="4741"/>
                  </a:lnTo>
                  <a:lnTo>
                    <a:pt x="6285" y="9714"/>
                  </a:lnTo>
                  <a:lnTo>
                    <a:pt x="2793" y="15231"/>
                  </a:lnTo>
                  <a:lnTo>
                    <a:pt x="828" y="24908"/>
                  </a:lnTo>
                  <a:lnTo>
                    <a:pt x="33" y="68620"/>
                  </a:lnTo>
                  <a:lnTo>
                    <a:pt x="4" y="111882"/>
                  </a:lnTo>
                  <a:lnTo>
                    <a:pt x="993" y="148573"/>
                  </a:lnTo>
                  <a:lnTo>
                    <a:pt x="4741" y="158967"/>
                  </a:lnTo>
                  <a:lnTo>
                    <a:pt x="5145" y="16352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SMARTInkShape-520"/>
            <p:cNvSpPr/>
            <p:nvPr/>
          </p:nvSpPr>
          <p:spPr>
            <a:xfrm>
              <a:off x="3527226" y="3884414"/>
              <a:ext cx="8931" cy="98227"/>
            </a:xfrm>
            <a:custGeom>
              <a:avLst/>
              <a:gdLst/>
              <a:ahLst/>
              <a:cxnLst/>
              <a:rect l="0" t="0" r="0" b="0"/>
              <a:pathLst>
                <a:path w="8931" h="98227">
                  <a:moveTo>
                    <a:pt x="8930" y="0"/>
                  </a:moveTo>
                  <a:lnTo>
                    <a:pt x="8930" y="13302"/>
                  </a:lnTo>
                  <a:lnTo>
                    <a:pt x="6284" y="18480"/>
                  </a:lnTo>
                  <a:lnTo>
                    <a:pt x="2793" y="24088"/>
                  </a:lnTo>
                  <a:lnTo>
                    <a:pt x="828" y="33816"/>
                  </a:lnTo>
                  <a:lnTo>
                    <a:pt x="22" y="76320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SMARTInkShape-521"/>
            <p:cNvSpPr/>
            <p:nvPr/>
          </p:nvSpPr>
          <p:spPr>
            <a:xfrm>
              <a:off x="3358094" y="3875484"/>
              <a:ext cx="88766" cy="80368"/>
            </a:xfrm>
            <a:custGeom>
              <a:avLst/>
              <a:gdLst/>
              <a:ahLst/>
              <a:cxnLst/>
              <a:rect l="0" t="0" r="0" b="0"/>
              <a:pathLst>
                <a:path w="88766" h="80368">
                  <a:moveTo>
                    <a:pt x="70906" y="0"/>
                  </a:moveTo>
                  <a:lnTo>
                    <a:pt x="53709" y="9095"/>
                  </a:lnTo>
                  <a:lnTo>
                    <a:pt x="49042" y="13302"/>
                  </a:lnTo>
                  <a:lnTo>
                    <a:pt x="41014" y="15834"/>
                  </a:lnTo>
                  <a:lnTo>
                    <a:pt x="31824" y="17952"/>
                  </a:lnTo>
                  <a:lnTo>
                    <a:pt x="17839" y="27396"/>
                  </a:lnTo>
                  <a:lnTo>
                    <a:pt x="5522" y="38815"/>
                  </a:lnTo>
                  <a:lnTo>
                    <a:pt x="2159" y="44702"/>
                  </a:lnTo>
                  <a:lnTo>
                    <a:pt x="0" y="56565"/>
                  </a:lnTo>
                  <a:lnTo>
                    <a:pt x="2350" y="62512"/>
                  </a:lnTo>
                  <a:lnTo>
                    <a:pt x="4366" y="65488"/>
                  </a:lnTo>
                  <a:lnTo>
                    <a:pt x="7695" y="67471"/>
                  </a:lnTo>
                  <a:lnTo>
                    <a:pt x="50275" y="78972"/>
                  </a:lnTo>
                  <a:lnTo>
                    <a:pt x="88765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522"/>
            <p:cNvSpPr/>
            <p:nvPr/>
          </p:nvSpPr>
          <p:spPr>
            <a:xfrm>
              <a:off x="3099134" y="3866597"/>
              <a:ext cx="88752" cy="89255"/>
            </a:xfrm>
            <a:custGeom>
              <a:avLst/>
              <a:gdLst/>
              <a:ahLst/>
              <a:cxnLst/>
              <a:rect l="0" t="0" r="0" b="0"/>
              <a:pathLst>
                <a:path w="88752" h="89255">
                  <a:moveTo>
                    <a:pt x="17327" y="53535"/>
                  </a:moveTo>
                  <a:lnTo>
                    <a:pt x="12182" y="53535"/>
                  </a:lnTo>
                  <a:lnTo>
                    <a:pt x="29497" y="53535"/>
                  </a:lnTo>
                  <a:lnTo>
                    <a:pt x="58186" y="44441"/>
                  </a:lnTo>
                  <a:lnTo>
                    <a:pt x="79787" y="29209"/>
                  </a:lnTo>
                  <a:lnTo>
                    <a:pt x="82780" y="28388"/>
                  </a:lnTo>
                  <a:lnTo>
                    <a:pt x="84774" y="26849"/>
                  </a:lnTo>
                  <a:lnTo>
                    <a:pt x="88239" y="19202"/>
                  </a:lnTo>
                  <a:lnTo>
                    <a:pt x="88751" y="1603"/>
                  </a:lnTo>
                  <a:lnTo>
                    <a:pt x="87763" y="1055"/>
                  </a:lnTo>
                  <a:lnTo>
                    <a:pt x="63033" y="0"/>
                  </a:lnTo>
                  <a:lnTo>
                    <a:pt x="54838" y="2622"/>
                  </a:lnTo>
                  <a:lnTo>
                    <a:pt x="14749" y="29769"/>
                  </a:lnTo>
                  <a:lnTo>
                    <a:pt x="3515" y="41638"/>
                  </a:lnTo>
                  <a:lnTo>
                    <a:pt x="1266" y="47587"/>
                  </a:lnTo>
                  <a:lnTo>
                    <a:pt x="0" y="56513"/>
                  </a:lnTo>
                  <a:lnTo>
                    <a:pt x="2350" y="62466"/>
                  </a:lnTo>
                  <a:lnTo>
                    <a:pt x="20472" y="83301"/>
                  </a:lnTo>
                  <a:lnTo>
                    <a:pt x="26331" y="86609"/>
                  </a:lnTo>
                  <a:lnTo>
                    <a:pt x="37854" y="88471"/>
                  </a:lnTo>
                  <a:lnTo>
                    <a:pt x="53045" y="89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SMARTInkShape-523"/>
            <p:cNvSpPr/>
            <p:nvPr/>
          </p:nvSpPr>
          <p:spPr>
            <a:xfrm>
              <a:off x="2893755" y="3786555"/>
              <a:ext cx="115550" cy="204861"/>
            </a:xfrm>
            <a:custGeom>
              <a:avLst/>
              <a:gdLst/>
              <a:ahLst/>
              <a:cxnLst/>
              <a:rect l="0" t="0" r="0" b="0"/>
              <a:pathLst>
                <a:path w="115550" h="204861">
                  <a:moveTo>
                    <a:pt x="106620" y="8562"/>
                  </a:moveTo>
                  <a:lnTo>
                    <a:pt x="106620" y="0"/>
                  </a:lnTo>
                  <a:lnTo>
                    <a:pt x="106620" y="37210"/>
                  </a:lnTo>
                  <a:lnTo>
                    <a:pt x="98242" y="80188"/>
                  </a:lnTo>
                  <a:lnTo>
                    <a:pt x="97723" y="124630"/>
                  </a:lnTo>
                  <a:lnTo>
                    <a:pt x="100350" y="132247"/>
                  </a:lnTo>
                  <a:lnTo>
                    <a:pt x="103834" y="138940"/>
                  </a:lnTo>
                  <a:lnTo>
                    <a:pt x="106253" y="149595"/>
                  </a:lnTo>
                  <a:lnTo>
                    <a:pt x="115172" y="159951"/>
                  </a:lnTo>
                  <a:lnTo>
                    <a:pt x="115547" y="130552"/>
                  </a:lnTo>
                  <a:lnTo>
                    <a:pt x="114555" y="128584"/>
                  </a:lnTo>
                  <a:lnTo>
                    <a:pt x="112903" y="127272"/>
                  </a:lnTo>
                  <a:lnTo>
                    <a:pt x="108420" y="125814"/>
                  </a:lnTo>
                  <a:lnTo>
                    <a:pt x="94812" y="122232"/>
                  </a:lnTo>
                  <a:lnTo>
                    <a:pt x="84504" y="118613"/>
                  </a:lnTo>
                  <a:lnTo>
                    <a:pt x="73309" y="117005"/>
                  </a:lnTo>
                  <a:lnTo>
                    <a:pt x="55849" y="120840"/>
                  </a:lnTo>
                  <a:lnTo>
                    <a:pt x="28876" y="133860"/>
                  </a:lnTo>
                  <a:lnTo>
                    <a:pt x="5570" y="154430"/>
                  </a:lnTo>
                  <a:lnTo>
                    <a:pt x="2178" y="160374"/>
                  </a:lnTo>
                  <a:lnTo>
                    <a:pt x="0" y="172274"/>
                  </a:lnTo>
                  <a:lnTo>
                    <a:pt x="2347" y="178227"/>
                  </a:lnTo>
                  <a:lnTo>
                    <a:pt x="20468" y="199062"/>
                  </a:lnTo>
                  <a:lnTo>
                    <a:pt x="28973" y="202369"/>
                  </a:lnTo>
                  <a:lnTo>
                    <a:pt x="72824" y="204860"/>
                  </a:lnTo>
                  <a:lnTo>
                    <a:pt x="93734" y="203993"/>
                  </a:lnTo>
                  <a:lnTo>
                    <a:pt x="115549" y="196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SMARTInkShape-524"/>
            <p:cNvSpPr/>
            <p:nvPr/>
          </p:nvSpPr>
          <p:spPr>
            <a:xfrm>
              <a:off x="2625328" y="3857625"/>
              <a:ext cx="80204" cy="107034"/>
            </a:xfrm>
            <a:custGeom>
              <a:avLst/>
              <a:gdLst/>
              <a:ahLst/>
              <a:cxnLst/>
              <a:rect l="0" t="0" r="0" b="0"/>
              <a:pathLst>
                <a:path w="80204" h="107034">
                  <a:moveTo>
                    <a:pt x="62508" y="0"/>
                  </a:moveTo>
                  <a:lnTo>
                    <a:pt x="47131" y="0"/>
                  </a:lnTo>
                  <a:lnTo>
                    <a:pt x="35262" y="7067"/>
                  </a:lnTo>
                  <a:lnTo>
                    <a:pt x="32437" y="7688"/>
                  </a:lnTo>
                  <a:lnTo>
                    <a:pt x="19597" y="16509"/>
                  </a:lnTo>
                  <a:lnTo>
                    <a:pt x="18631" y="19905"/>
                  </a:lnTo>
                  <a:lnTo>
                    <a:pt x="18374" y="22200"/>
                  </a:lnTo>
                  <a:lnTo>
                    <a:pt x="20734" y="27395"/>
                  </a:lnTo>
                  <a:lnTo>
                    <a:pt x="38863" y="47660"/>
                  </a:lnTo>
                  <a:lnTo>
                    <a:pt x="74051" y="74414"/>
                  </a:lnTo>
                  <a:lnTo>
                    <a:pt x="77560" y="80368"/>
                  </a:lnTo>
                  <a:lnTo>
                    <a:pt x="80203" y="96462"/>
                  </a:lnTo>
                  <a:lnTo>
                    <a:pt x="75578" y="102444"/>
                  </a:lnTo>
                  <a:lnTo>
                    <a:pt x="67986" y="105062"/>
                  </a:lnTo>
                  <a:lnTo>
                    <a:pt x="37252" y="107033"/>
                  </a:lnTo>
                  <a:lnTo>
                    <a:pt x="28794" y="104456"/>
                  </a:lnTo>
                  <a:lnTo>
                    <a:pt x="21727" y="100995"/>
                  </a:lnTo>
                  <a:lnTo>
                    <a:pt x="6070" y="98591"/>
                  </a:lnTo>
                  <a:lnTo>
                    <a:pt x="4047" y="97477"/>
                  </a:lnTo>
                  <a:lnTo>
                    <a:pt x="2698" y="95743"/>
                  </a:lnTo>
                  <a:lnTo>
                    <a:pt x="0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SMARTInkShape-525"/>
            <p:cNvSpPr/>
            <p:nvPr/>
          </p:nvSpPr>
          <p:spPr>
            <a:xfrm>
              <a:off x="2491428" y="3866554"/>
              <a:ext cx="98182" cy="125017"/>
            </a:xfrm>
            <a:custGeom>
              <a:avLst/>
              <a:gdLst/>
              <a:ahLst/>
              <a:cxnLst/>
              <a:rect l="0" t="0" r="0" b="0"/>
              <a:pathLst>
                <a:path w="98182" h="125017">
                  <a:moveTo>
                    <a:pt x="44603" y="0"/>
                  </a:moveTo>
                  <a:lnTo>
                    <a:pt x="36915" y="0"/>
                  </a:lnTo>
                  <a:lnTo>
                    <a:pt x="23354" y="12429"/>
                  </a:lnTo>
                  <a:lnTo>
                    <a:pt x="3899" y="41868"/>
                  </a:lnTo>
                  <a:lnTo>
                    <a:pt x="301" y="67564"/>
                  </a:lnTo>
                  <a:lnTo>
                    <a:pt x="0" y="83226"/>
                  </a:lnTo>
                  <a:lnTo>
                    <a:pt x="2621" y="89244"/>
                  </a:lnTo>
                  <a:lnTo>
                    <a:pt x="4709" y="92239"/>
                  </a:lnTo>
                  <a:lnTo>
                    <a:pt x="9675" y="95566"/>
                  </a:lnTo>
                  <a:lnTo>
                    <a:pt x="18048" y="97439"/>
                  </a:lnTo>
                  <a:lnTo>
                    <a:pt x="29767" y="98071"/>
                  </a:lnTo>
                  <a:lnTo>
                    <a:pt x="31736" y="97131"/>
                  </a:lnTo>
                  <a:lnTo>
                    <a:pt x="33048" y="95512"/>
                  </a:lnTo>
                  <a:lnTo>
                    <a:pt x="45157" y="73061"/>
                  </a:lnTo>
                  <a:lnTo>
                    <a:pt x="56619" y="55112"/>
                  </a:lnTo>
                  <a:lnTo>
                    <a:pt x="60731" y="43009"/>
                  </a:lnTo>
                  <a:lnTo>
                    <a:pt x="62458" y="18018"/>
                  </a:lnTo>
                  <a:lnTo>
                    <a:pt x="63455" y="56770"/>
                  </a:lnTo>
                  <a:lnTo>
                    <a:pt x="69530" y="73538"/>
                  </a:lnTo>
                  <a:lnTo>
                    <a:pt x="72139" y="94351"/>
                  </a:lnTo>
                  <a:lnTo>
                    <a:pt x="78411" y="106979"/>
                  </a:lnTo>
                  <a:lnTo>
                    <a:pt x="79048" y="110015"/>
                  </a:lnTo>
                  <a:lnTo>
                    <a:pt x="87898" y="123242"/>
                  </a:lnTo>
                  <a:lnTo>
                    <a:pt x="91296" y="124228"/>
                  </a:lnTo>
                  <a:lnTo>
                    <a:pt x="98181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526"/>
            <p:cNvSpPr/>
            <p:nvPr/>
          </p:nvSpPr>
          <p:spPr>
            <a:xfrm>
              <a:off x="2294929" y="3822028"/>
              <a:ext cx="158935" cy="133824"/>
            </a:xfrm>
            <a:custGeom>
              <a:avLst/>
              <a:gdLst/>
              <a:ahLst/>
              <a:cxnLst/>
              <a:rect l="0" t="0" r="0" b="0"/>
              <a:pathLst>
                <a:path w="158935" h="133824">
                  <a:moveTo>
                    <a:pt x="0" y="26667"/>
                  </a:moveTo>
                  <a:lnTo>
                    <a:pt x="22124" y="4544"/>
                  </a:lnTo>
                  <a:lnTo>
                    <a:pt x="30007" y="1952"/>
                  </a:lnTo>
                  <a:lnTo>
                    <a:pt x="73391" y="0"/>
                  </a:lnTo>
                  <a:lnTo>
                    <a:pt x="94065" y="4654"/>
                  </a:lnTo>
                  <a:lnTo>
                    <a:pt x="131805" y="26737"/>
                  </a:lnTo>
                  <a:lnTo>
                    <a:pt x="138948" y="33643"/>
                  </a:lnTo>
                  <a:lnTo>
                    <a:pt x="156683" y="59577"/>
                  </a:lnTo>
                  <a:lnTo>
                    <a:pt x="158934" y="69736"/>
                  </a:lnTo>
                  <a:lnTo>
                    <a:pt x="157289" y="78220"/>
                  </a:lnTo>
                  <a:lnTo>
                    <a:pt x="148148" y="96492"/>
                  </a:lnTo>
                  <a:lnTo>
                    <a:pt x="139927" y="104995"/>
                  </a:lnTo>
                  <a:lnTo>
                    <a:pt x="118480" y="118538"/>
                  </a:lnTo>
                  <a:lnTo>
                    <a:pt x="78483" y="131714"/>
                  </a:lnTo>
                  <a:lnTo>
                    <a:pt x="44649" y="133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527"/>
            <p:cNvSpPr/>
            <p:nvPr/>
          </p:nvSpPr>
          <p:spPr>
            <a:xfrm>
              <a:off x="2357546" y="3821906"/>
              <a:ext cx="26681" cy="258962"/>
            </a:xfrm>
            <a:custGeom>
              <a:avLst/>
              <a:gdLst/>
              <a:ahLst/>
              <a:cxnLst/>
              <a:rect l="0" t="0" r="0" b="0"/>
              <a:pathLst>
                <a:path w="26681" h="258962">
                  <a:moveTo>
                    <a:pt x="8821" y="0"/>
                  </a:moveTo>
                  <a:lnTo>
                    <a:pt x="4080" y="4741"/>
                  </a:lnTo>
                  <a:lnTo>
                    <a:pt x="1753" y="9714"/>
                  </a:lnTo>
                  <a:lnTo>
                    <a:pt x="0" y="29812"/>
                  </a:lnTo>
                  <a:lnTo>
                    <a:pt x="8273" y="71672"/>
                  </a:lnTo>
                  <a:lnTo>
                    <a:pt x="8749" y="108363"/>
                  </a:lnTo>
                  <a:lnTo>
                    <a:pt x="9792" y="133311"/>
                  </a:lnTo>
                  <a:lnTo>
                    <a:pt x="16507" y="170952"/>
                  </a:lnTo>
                  <a:lnTo>
                    <a:pt x="17641" y="210927"/>
                  </a:lnTo>
                  <a:lnTo>
                    <a:pt x="17741" y="234590"/>
                  </a:lnTo>
                  <a:lnTo>
                    <a:pt x="20392" y="240853"/>
                  </a:lnTo>
                  <a:lnTo>
                    <a:pt x="23886" y="246944"/>
                  </a:lnTo>
                  <a:lnTo>
                    <a:pt x="2668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1" name="SMARTInkShape-Group56"/>
          <p:cNvGrpSpPr/>
          <p:nvPr/>
        </p:nvGrpSpPr>
        <p:grpSpPr>
          <a:xfrm>
            <a:off x="6572249" y="3339703"/>
            <a:ext cx="1964532" cy="221966"/>
            <a:chOff x="6572249" y="3339703"/>
            <a:chExt cx="1964532" cy="221966"/>
          </a:xfrm>
        </p:grpSpPr>
        <p:sp>
          <p:nvSpPr>
            <p:cNvPr id="313" name="SMARTInkShape-528"/>
            <p:cNvSpPr/>
            <p:nvPr/>
          </p:nvSpPr>
          <p:spPr>
            <a:xfrm>
              <a:off x="8527851" y="3518296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4" name="SMARTInkShape-529"/>
            <p:cNvSpPr/>
            <p:nvPr/>
          </p:nvSpPr>
          <p:spPr>
            <a:xfrm>
              <a:off x="8367648" y="3402211"/>
              <a:ext cx="95890" cy="142876"/>
            </a:xfrm>
            <a:custGeom>
              <a:avLst/>
              <a:gdLst/>
              <a:ahLst/>
              <a:cxnLst/>
              <a:rect l="0" t="0" r="0" b="0"/>
              <a:pathLst>
                <a:path w="95890" h="142876">
                  <a:moveTo>
                    <a:pt x="61976" y="0"/>
                  </a:moveTo>
                  <a:lnTo>
                    <a:pt x="61976" y="4740"/>
                  </a:lnTo>
                  <a:lnTo>
                    <a:pt x="60985" y="6137"/>
                  </a:lnTo>
                  <a:lnTo>
                    <a:pt x="59331" y="7067"/>
                  </a:lnTo>
                  <a:lnTo>
                    <a:pt x="57236" y="7688"/>
                  </a:lnTo>
                  <a:lnTo>
                    <a:pt x="55839" y="9094"/>
                  </a:lnTo>
                  <a:lnTo>
                    <a:pt x="50951" y="18479"/>
                  </a:lnTo>
                  <a:lnTo>
                    <a:pt x="45170" y="24088"/>
                  </a:lnTo>
                  <a:lnTo>
                    <a:pt x="5520" y="56558"/>
                  </a:lnTo>
                  <a:lnTo>
                    <a:pt x="2158" y="62509"/>
                  </a:lnTo>
                  <a:lnTo>
                    <a:pt x="0" y="69674"/>
                  </a:lnTo>
                  <a:lnTo>
                    <a:pt x="2352" y="73299"/>
                  </a:lnTo>
                  <a:lnTo>
                    <a:pt x="7204" y="78971"/>
                  </a:lnTo>
                  <a:lnTo>
                    <a:pt x="48107" y="81335"/>
                  </a:lnTo>
                  <a:lnTo>
                    <a:pt x="64261" y="87489"/>
                  </a:lnTo>
                  <a:lnTo>
                    <a:pt x="95889" y="114335"/>
                  </a:lnTo>
                  <a:lnTo>
                    <a:pt x="95499" y="115911"/>
                  </a:lnTo>
                  <a:lnTo>
                    <a:pt x="85107" y="128361"/>
                  </a:lnTo>
                  <a:lnTo>
                    <a:pt x="79533" y="131463"/>
                  </a:lnTo>
                  <a:lnTo>
                    <a:pt x="64913" y="134610"/>
                  </a:lnTo>
                  <a:lnTo>
                    <a:pt x="53039" y="140948"/>
                  </a:lnTo>
                  <a:lnTo>
                    <a:pt x="4411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SMARTInkShape-530"/>
            <p:cNvSpPr/>
            <p:nvPr/>
          </p:nvSpPr>
          <p:spPr>
            <a:xfrm>
              <a:off x="8286749" y="3388136"/>
              <a:ext cx="8931" cy="5146"/>
            </a:xfrm>
            <a:custGeom>
              <a:avLst/>
              <a:gdLst/>
              <a:ahLst/>
              <a:cxnLst/>
              <a:rect l="0" t="0" r="0" b="0"/>
              <a:pathLst>
                <a:path w="8931" h="5146">
                  <a:moveTo>
                    <a:pt x="8930" y="5145"/>
                  </a:moveTo>
                  <a:lnTo>
                    <a:pt x="8930" y="404"/>
                  </a:lnTo>
                  <a:lnTo>
                    <a:pt x="7939" y="0"/>
                  </a:lnTo>
                  <a:lnTo>
                    <a:pt x="0" y="5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SMARTInkShape-531"/>
            <p:cNvSpPr/>
            <p:nvPr/>
          </p:nvSpPr>
          <p:spPr>
            <a:xfrm>
              <a:off x="8295679" y="3437929"/>
              <a:ext cx="8931" cy="98228"/>
            </a:xfrm>
            <a:custGeom>
              <a:avLst/>
              <a:gdLst/>
              <a:ahLst/>
              <a:cxnLst/>
              <a:rect l="0" t="0" r="0" b="0"/>
              <a:pathLst>
                <a:path w="8931" h="98228">
                  <a:moveTo>
                    <a:pt x="0" y="0"/>
                  </a:moveTo>
                  <a:lnTo>
                    <a:pt x="0" y="28939"/>
                  </a:lnTo>
                  <a:lnTo>
                    <a:pt x="8562" y="69836"/>
                  </a:lnTo>
                  <a:lnTo>
                    <a:pt x="893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SMARTInkShape-532"/>
            <p:cNvSpPr/>
            <p:nvPr/>
          </p:nvSpPr>
          <p:spPr>
            <a:xfrm>
              <a:off x="8170663" y="3464718"/>
              <a:ext cx="87784" cy="71395"/>
            </a:xfrm>
            <a:custGeom>
              <a:avLst/>
              <a:gdLst/>
              <a:ahLst/>
              <a:cxnLst/>
              <a:rect l="0" t="0" r="0" b="0"/>
              <a:pathLst>
                <a:path w="87784" h="71395">
                  <a:moveTo>
                    <a:pt x="0" y="0"/>
                  </a:moveTo>
                  <a:lnTo>
                    <a:pt x="0" y="43473"/>
                  </a:lnTo>
                  <a:lnTo>
                    <a:pt x="0" y="50584"/>
                  </a:lnTo>
                  <a:lnTo>
                    <a:pt x="2647" y="54894"/>
                  </a:lnTo>
                  <a:lnTo>
                    <a:pt x="12429" y="65745"/>
                  </a:lnTo>
                  <a:lnTo>
                    <a:pt x="18092" y="68908"/>
                  </a:lnTo>
                  <a:lnTo>
                    <a:pt x="29812" y="70938"/>
                  </a:lnTo>
                  <a:lnTo>
                    <a:pt x="55319" y="71394"/>
                  </a:lnTo>
                  <a:lnTo>
                    <a:pt x="69858" y="66685"/>
                  </a:lnTo>
                  <a:lnTo>
                    <a:pt x="73362" y="64300"/>
                  </a:lnTo>
                  <a:lnTo>
                    <a:pt x="87783" y="46367"/>
                  </a:lnTo>
                  <a:lnTo>
                    <a:pt x="87297" y="44802"/>
                  </a:lnTo>
                  <a:lnTo>
                    <a:pt x="84108" y="40417"/>
                  </a:lnTo>
                  <a:lnTo>
                    <a:pt x="82031" y="32515"/>
                  </a:lnTo>
                  <a:lnTo>
                    <a:pt x="81476" y="27630"/>
                  </a:lnTo>
                  <a:lnTo>
                    <a:pt x="80114" y="24374"/>
                  </a:lnTo>
                  <a:lnTo>
                    <a:pt x="78215" y="22202"/>
                  </a:lnTo>
                  <a:lnTo>
                    <a:pt x="53523" y="2527"/>
                  </a:lnTo>
                  <a:lnTo>
                    <a:pt x="38689" y="334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8" name="SMARTInkShape-533"/>
            <p:cNvSpPr/>
            <p:nvPr/>
          </p:nvSpPr>
          <p:spPr>
            <a:xfrm>
              <a:off x="8090296" y="3339703"/>
              <a:ext cx="53176" cy="205384"/>
            </a:xfrm>
            <a:custGeom>
              <a:avLst/>
              <a:gdLst/>
              <a:ahLst/>
              <a:cxnLst/>
              <a:rect l="0" t="0" r="0" b="0"/>
              <a:pathLst>
                <a:path w="53176" h="205384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8102" y="24908"/>
                  </a:lnTo>
                  <a:lnTo>
                    <a:pt x="9677" y="39902"/>
                  </a:lnTo>
                  <a:lnTo>
                    <a:pt x="16586" y="68620"/>
                  </a:lnTo>
                  <a:lnTo>
                    <a:pt x="20338" y="98248"/>
                  </a:lnTo>
                  <a:lnTo>
                    <a:pt x="24878" y="116092"/>
                  </a:lnTo>
                  <a:lnTo>
                    <a:pt x="28870" y="133947"/>
                  </a:lnTo>
                  <a:lnTo>
                    <a:pt x="33690" y="151805"/>
                  </a:lnTo>
                  <a:lnTo>
                    <a:pt x="35809" y="162719"/>
                  </a:lnTo>
                  <a:lnTo>
                    <a:pt x="41588" y="175433"/>
                  </a:lnTo>
                  <a:lnTo>
                    <a:pt x="44735" y="190335"/>
                  </a:lnTo>
                  <a:lnTo>
                    <a:pt x="53175" y="204737"/>
                  </a:lnTo>
                  <a:lnTo>
                    <a:pt x="4464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9" name="SMARTInkShape-534"/>
            <p:cNvSpPr/>
            <p:nvPr/>
          </p:nvSpPr>
          <p:spPr>
            <a:xfrm>
              <a:off x="7880045" y="3411140"/>
              <a:ext cx="93608" cy="150529"/>
            </a:xfrm>
            <a:custGeom>
              <a:avLst/>
              <a:gdLst/>
              <a:ahLst/>
              <a:cxnLst/>
              <a:rect l="0" t="0" r="0" b="0"/>
              <a:pathLst>
                <a:path w="93608" h="150529">
                  <a:moveTo>
                    <a:pt x="49517" y="0"/>
                  </a:moveTo>
                  <a:lnTo>
                    <a:pt x="44777" y="4741"/>
                  </a:lnTo>
                  <a:lnTo>
                    <a:pt x="39803" y="7068"/>
                  </a:lnTo>
                  <a:lnTo>
                    <a:pt x="37089" y="7689"/>
                  </a:lnTo>
                  <a:lnTo>
                    <a:pt x="22659" y="15835"/>
                  </a:lnTo>
                  <a:lnTo>
                    <a:pt x="19706" y="16510"/>
                  </a:lnTo>
                  <a:lnTo>
                    <a:pt x="17736" y="17952"/>
                  </a:lnTo>
                  <a:lnTo>
                    <a:pt x="16423" y="19906"/>
                  </a:lnTo>
                  <a:lnTo>
                    <a:pt x="13973" y="24722"/>
                  </a:lnTo>
                  <a:lnTo>
                    <a:pt x="8007" y="33012"/>
                  </a:lnTo>
                  <a:lnTo>
                    <a:pt x="6264" y="38815"/>
                  </a:lnTo>
                  <a:lnTo>
                    <a:pt x="4806" y="40760"/>
                  </a:lnTo>
                  <a:lnTo>
                    <a:pt x="2844" y="42057"/>
                  </a:lnTo>
                  <a:lnTo>
                    <a:pt x="542" y="42921"/>
                  </a:lnTo>
                  <a:lnTo>
                    <a:pt x="0" y="44489"/>
                  </a:lnTo>
                  <a:lnTo>
                    <a:pt x="631" y="46526"/>
                  </a:lnTo>
                  <a:lnTo>
                    <a:pt x="14210" y="62673"/>
                  </a:lnTo>
                  <a:lnTo>
                    <a:pt x="19934" y="67543"/>
                  </a:lnTo>
                  <a:lnTo>
                    <a:pt x="47666" y="80924"/>
                  </a:lnTo>
                  <a:lnTo>
                    <a:pt x="87812" y="110143"/>
                  </a:lnTo>
                  <a:lnTo>
                    <a:pt x="91342" y="116091"/>
                  </a:lnTo>
                  <a:lnTo>
                    <a:pt x="93607" y="123253"/>
                  </a:lnTo>
                  <a:lnTo>
                    <a:pt x="91272" y="126878"/>
                  </a:lnTo>
                  <a:lnTo>
                    <a:pt x="80848" y="138272"/>
                  </a:lnTo>
                  <a:lnTo>
                    <a:pt x="75679" y="140830"/>
                  </a:lnTo>
                  <a:lnTo>
                    <a:pt x="64276" y="142471"/>
                  </a:lnTo>
                  <a:lnTo>
                    <a:pt x="62333" y="143598"/>
                  </a:lnTo>
                  <a:lnTo>
                    <a:pt x="61038" y="145342"/>
                  </a:lnTo>
                  <a:lnTo>
                    <a:pt x="58959" y="150528"/>
                  </a:lnTo>
                  <a:lnTo>
                    <a:pt x="58674" y="148592"/>
                  </a:lnTo>
                  <a:lnTo>
                    <a:pt x="5844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0" name="SMARTInkShape-535"/>
            <p:cNvSpPr/>
            <p:nvPr/>
          </p:nvSpPr>
          <p:spPr>
            <a:xfrm>
              <a:off x="7768982" y="3412527"/>
              <a:ext cx="89143" cy="132520"/>
            </a:xfrm>
            <a:custGeom>
              <a:avLst/>
              <a:gdLst/>
              <a:ahLst/>
              <a:cxnLst/>
              <a:rect l="0" t="0" r="0" b="0"/>
              <a:pathLst>
                <a:path w="89143" h="132520">
                  <a:moveTo>
                    <a:pt x="8775" y="70051"/>
                  </a:moveTo>
                  <a:lnTo>
                    <a:pt x="21204" y="70051"/>
                  </a:lnTo>
                  <a:lnTo>
                    <a:pt x="26867" y="67405"/>
                  </a:lnTo>
                  <a:lnTo>
                    <a:pt x="32691" y="63914"/>
                  </a:lnTo>
                  <a:lnTo>
                    <a:pt x="41549" y="60957"/>
                  </a:lnTo>
                  <a:lnTo>
                    <a:pt x="62355" y="45724"/>
                  </a:lnTo>
                  <a:lnTo>
                    <a:pt x="68308" y="43364"/>
                  </a:lnTo>
                  <a:lnTo>
                    <a:pt x="74259" y="39008"/>
                  </a:lnTo>
                  <a:lnTo>
                    <a:pt x="77568" y="33765"/>
                  </a:lnTo>
                  <a:lnTo>
                    <a:pt x="79865" y="25512"/>
                  </a:lnTo>
                  <a:lnTo>
                    <a:pt x="80168" y="13119"/>
                  </a:lnTo>
                  <a:lnTo>
                    <a:pt x="79190" y="11260"/>
                  </a:lnTo>
                  <a:lnTo>
                    <a:pt x="77547" y="10021"/>
                  </a:lnTo>
                  <a:lnTo>
                    <a:pt x="73075" y="7652"/>
                  </a:lnTo>
                  <a:lnTo>
                    <a:pt x="64979" y="1732"/>
                  </a:lnTo>
                  <a:lnTo>
                    <a:pt x="59221" y="0"/>
                  </a:lnTo>
                  <a:lnTo>
                    <a:pt x="56296" y="530"/>
                  </a:lnTo>
                  <a:lnTo>
                    <a:pt x="47439" y="6016"/>
                  </a:lnTo>
                  <a:lnTo>
                    <a:pt x="23657" y="28436"/>
                  </a:lnTo>
                  <a:lnTo>
                    <a:pt x="3814" y="57321"/>
                  </a:lnTo>
                  <a:lnTo>
                    <a:pt x="1610" y="63732"/>
                  </a:lnTo>
                  <a:lnTo>
                    <a:pt x="0" y="89614"/>
                  </a:lnTo>
                  <a:lnTo>
                    <a:pt x="2561" y="96274"/>
                  </a:lnTo>
                  <a:lnTo>
                    <a:pt x="15086" y="116793"/>
                  </a:lnTo>
                  <a:lnTo>
                    <a:pt x="32619" y="129166"/>
                  </a:lnTo>
                  <a:lnTo>
                    <a:pt x="41527" y="131554"/>
                  </a:lnTo>
                  <a:lnTo>
                    <a:pt x="73019" y="132519"/>
                  </a:lnTo>
                  <a:lnTo>
                    <a:pt x="79661" y="129896"/>
                  </a:lnTo>
                  <a:lnTo>
                    <a:pt x="89142" y="123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SMARTInkShape-536"/>
            <p:cNvSpPr/>
            <p:nvPr/>
          </p:nvSpPr>
          <p:spPr>
            <a:xfrm>
              <a:off x="7715249" y="3348632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0" y="0"/>
                  </a:moveTo>
                  <a:lnTo>
                    <a:pt x="0" y="29812"/>
                  </a:lnTo>
                  <a:lnTo>
                    <a:pt x="8379" y="71673"/>
                  </a:lnTo>
                  <a:lnTo>
                    <a:pt x="9851" y="101235"/>
                  </a:lnTo>
                  <a:lnTo>
                    <a:pt x="17026" y="136925"/>
                  </a:lnTo>
                  <a:lnTo>
                    <a:pt x="18605" y="153791"/>
                  </a:lnTo>
                  <a:lnTo>
                    <a:pt x="2678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SMARTInkShape-537"/>
            <p:cNvSpPr/>
            <p:nvPr/>
          </p:nvSpPr>
          <p:spPr>
            <a:xfrm>
              <a:off x="7492526" y="3429368"/>
              <a:ext cx="88721" cy="115719"/>
            </a:xfrm>
            <a:custGeom>
              <a:avLst/>
              <a:gdLst/>
              <a:ahLst/>
              <a:cxnLst/>
              <a:rect l="0" t="0" r="0" b="0"/>
              <a:pathLst>
                <a:path w="88721" h="115719">
                  <a:moveTo>
                    <a:pt x="35200" y="8561"/>
                  </a:moveTo>
                  <a:lnTo>
                    <a:pt x="35200" y="873"/>
                  </a:lnTo>
                  <a:lnTo>
                    <a:pt x="34208" y="459"/>
                  </a:lnTo>
                  <a:lnTo>
                    <a:pt x="30461" y="0"/>
                  </a:lnTo>
                  <a:lnTo>
                    <a:pt x="25486" y="2441"/>
                  </a:lnTo>
                  <a:lnTo>
                    <a:pt x="19970" y="5841"/>
                  </a:lnTo>
                  <a:lnTo>
                    <a:pt x="11285" y="8748"/>
                  </a:lnTo>
                  <a:lnTo>
                    <a:pt x="1232" y="16143"/>
                  </a:lnTo>
                  <a:lnTo>
                    <a:pt x="259" y="19538"/>
                  </a:lnTo>
                  <a:lnTo>
                    <a:pt x="0" y="21833"/>
                  </a:lnTo>
                  <a:lnTo>
                    <a:pt x="820" y="23362"/>
                  </a:lnTo>
                  <a:lnTo>
                    <a:pt x="2358" y="24381"/>
                  </a:lnTo>
                  <a:lnTo>
                    <a:pt x="4375" y="25061"/>
                  </a:lnTo>
                  <a:lnTo>
                    <a:pt x="41351" y="49321"/>
                  </a:lnTo>
                  <a:lnTo>
                    <a:pt x="68361" y="57438"/>
                  </a:lnTo>
                  <a:lnTo>
                    <a:pt x="81185" y="65487"/>
                  </a:lnTo>
                  <a:lnTo>
                    <a:pt x="85404" y="71234"/>
                  </a:lnTo>
                  <a:lnTo>
                    <a:pt x="87779" y="80048"/>
                  </a:lnTo>
                  <a:lnTo>
                    <a:pt x="88720" y="100838"/>
                  </a:lnTo>
                  <a:lnTo>
                    <a:pt x="86107" y="106789"/>
                  </a:lnTo>
                  <a:lnTo>
                    <a:pt x="84020" y="109765"/>
                  </a:lnTo>
                  <a:lnTo>
                    <a:pt x="79058" y="113072"/>
                  </a:lnTo>
                  <a:lnTo>
                    <a:pt x="70998" y="115370"/>
                  </a:lnTo>
                  <a:lnTo>
                    <a:pt x="31853" y="115718"/>
                  </a:lnTo>
                  <a:lnTo>
                    <a:pt x="29992" y="114725"/>
                  </a:lnTo>
                  <a:lnTo>
                    <a:pt x="28751" y="113072"/>
                  </a:lnTo>
                  <a:lnTo>
                    <a:pt x="26270" y="10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SMARTInkShape-538"/>
            <p:cNvSpPr/>
            <p:nvPr/>
          </p:nvSpPr>
          <p:spPr>
            <a:xfrm>
              <a:off x="7384929" y="3429046"/>
              <a:ext cx="80290" cy="124924"/>
            </a:xfrm>
            <a:custGeom>
              <a:avLst/>
              <a:gdLst/>
              <a:ahLst/>
              <a:cxnLst/>
              <a:rect l="0" t="0" r="0" b="0"/>
              <a:pathLst>
                <a:path w="80290" h="124924">
                  <a:moveTo>
                    <a:pt x="35641" y="53532"/>
                  </a:moveTo>
                  <a:lnTo>
                    <a:pt x="49203" y="67093"/>
                  </a:lnTo>
                  <a:lnTo>
                    <a:pt x="54236" y="69481"/>
                  </a:lnTo>
                  <a:lnTo>
                    <a:pt x="66691" y="71279"/>
                  </a:lnTo>
                  <a:lnTo>
                    <a:pt x="71931" y="68696"/>
                  </a:lnTo>
                  <a:lnTo>
                    <a:pt x="78639" y="63693"/>
                  </a:lnTo>
                  <a:lnTo>
                    <a:pt x="79556" y="60363"/>
                  </a:lnTo>
                  <a:lnTo>
                    <a:pt x="80286" y="23756"/>
                  </a:lnTo>
                  <a:lnTo>
                    <a:pt x="77642" y="17808"/>
                  </a:lnTo>
                  <a:lnTo>
                    <a:pt x="67860" y="5906"/>
                  </a:lnTo>
                  <a:lnTo>
                    <a:pt x="62197" y="2599"/>
                  </a:lnTo>
                  <a:lnTo>
                    <a:pt x="46321" y="109"/>
                  </a:lnTo>
                  <a:lnTo>
                    <a:pt x="40349" y="0"/>
                  </a:lnTo>
                  <a:lnTo>
                    <a:pt x="35087" y="2620"/>
                  </a:lnTo>
                  <a:lnTo>
                    <a:pt x="6662" y="24863"/>
                  </a:lnTo>
                  <a:lnTo>
                    <a:pt x="2919" y="34506"/>
                  </a:lnTo>
                  <a:lnTo>
                    <a:pt x="0" y="77759"/>
                  </a:lnTo>
                  <a:lnTo>
                    <a:pt x="2602" y="86789"/>
                  </a:lnTo>
                  <a:lnTo>
                    <a:pt x="6075" y="94110"/>
                  </a:lnTo>
                  <a:lnTo>
                    <a:pt x="9020" y="103809"/>
                  </a:lnTo>
                  <a:lnTo>
                    <a:pt x="21172" y="118973"/>
                  </a:lnTo>
                  <a:lnTo>
                    <a:pt x="26895" y="122305"/>
                  </a:lnTo>
                  <a:lnTo>
                    <a:pt x="38654" y="124443"/>
                  </a:lnTo>
                  <a:lnTo>
                    <a:pt x="56480" y="124923"/>
                  </a:lnTo>
                  <a:lnTo>
                    <a:pt x="62431" y="122303"/>
                  </a:lnTo>
                  <a:lnTo>
                    <a:pt x="68384" y="118823"/>
                  </a:lnTo>
                  <a:lnTo>
                    <a:pt x="80289" y="116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SMARTInkShape-539"/>
            <p:cNvSpPr/>
            <p:nvPr/>
          </p:nvSpPr>
          <p:spPr>
            <a:xfrm>
              <a:off x="7277695" y="3420070"/>
              <a:ext cx="80368" cy="124981"/>
            </a:xfrm>
            <a:custGeom>
              <a:avLst/>
              <a:gdLst/>
              <a:ahLst/>
              <a:cxnLst/>
              <a:rect l="0" t="0" r="0" b="0"/>
              <a:pathLst>
                <a:path w="80368" h="124981">
                  <a:moveTo>
                    <a:pt x="0" y="26789"/>
                  </a:moveTo>
                  <a:lnTo>
                    <a:pt x="4740" y="31530"/>
                  </a:lnTo>
                  <a:lnTo>
                    <a:pt x="7067" y="36503"/>
                  </a:lnTo>
                  <a:lnTo>
                    <a:pt x="8915" y="78511"/>
                  </a:lnTo>
                  <a:lnTo>
                    <a:pt x="8920" y="82107"/>
                  </a:lnTo>
                  <a:lnTo>
                    <a:pt x="11571" y="88747"/>
                  </a:lnTo>
                  <a:lnTo>
                    <a:pt x="15065" y="95006"/>
                  </a:lnTo>
                  <a:lnTo>
                    <a:pt x="18023" y="104108"/>
                  </a:lnTo>
                  <a:lnTo>
                    <a:pt x="25439" y="114312"/>
                  </a:lnTo>
                  <a:lnTo>
                    <a:pt x="26389" y="120301"/>
                  </a:lnTo>
                  <a:lnTo>
                    <a:pt x="27514" y="121872"/>
                  </a:lnTo>
                  <a:lnTo>
                    <a:pt x="29257" y="122920"/>
                  </a:lnTo>
                  <a:lnTo>
                    <a:pt x="34442" y="124602"/>
                  </a:lnTo>
                  <a:lnTo>
                    <a:pt x="27919" y="124980"/>
                  </a:lnTo>
                  <a:lnTo>
                    <a:pt x="27291" y="122354"/>
                  </a:lnTo>
                  <a:lnTo>
                    <a:pt x="26889" y="117324"/>
                  </a:lnTo>
                  <a:lnTo>
                    <a:pt x="20673" y="109201"/>
                  </a:lnTo>
                  <a:lnTo>
                    <a:pt x="10280" y="78596"/>
                  </a:lnTo>
                  <a:lnTo>
                    <a:pt x="18102" y="47531"/>
                  </a:lnTo>
                  <a:lnTo>
                    <a:pt x="27425" y="28828"/>
                  </a:lnTo>
                  <a:lnTo>
                    <a:pt x="38820" y="15286"/>
                  </a:lnTo>
                  <a:lnTo>
                    <a:pt x="47350" y="11755"/>
                  </a:lnTo>
                  <a:lnTo>
                    <a:pt x="56764" y="9193"/>
                  </a:lnTo>
                  <a:lnTo>
                    <a:pt x="70891" y="211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SMARTInkShape-540"/>
            <p:cNvSpPr/>
            <p:nvPr/>
          </p:nvSpPr>
          <p:spPr>
            <a:xfrm>
              <a:off x="7134820" y="3411140"/>
              <a:ext cx="98227" cy="133901"/>
            </a:xfrm>
            <a:custGeom>
              <a:avLst/>
              <a:gdLst/>
              <a:ahLst/>
              <a:cxnLst/>
              <a:rect l="0" t="0" r="0" b="0"/>
              <a:pathLst>
                <a:path w="98227" h="133901">
                  <a:moveTo>
                    <a:pt x="0" y="0"/>
                  </a:moveTo>
                  <a:lnTo>
                    <a:pt x="4740" y="4741"/>
                  </a:lnTo>
                  <a:lnTo>
                    <a:pt x="5144" y="7130"/>
                  </a:lnTo>
                  <a:lnTo>
                    <a:pt x="4422" y="9714"/>
                  </a:lnTo>
                  <a:lnTo>
                    <a:pt x="873" y="16250"/>
                  </a:lnTo>
                  <a:lnTo>
                    <a:pt x="8153" y="48228"/>
                  </a:lnTo>
                  <a:lnTo>
                    <a:pt x="9692" y="64671"/>
                  </a:lnTo>
                  <a:lnTo>
                    <a:pt x="24141" y="92125"/>
                  </a:lnTo>
                  <a:lnTo>
                    <a:pt x="31847" y="103254"/>
                  </a:lnTo>
                  <a:lnTo>
                    <a:pt x="37600" y="115903"/>
                  </a:lnTo>
                  <a:lnTo>
                    <a:pt x="41516" y="121958"/>
                  </a:lnTo>
                  <a:lnTo>
                    <a:pt x="43256" y="127956"/>
                  </a:lnTo>
                  <a:lnTo>
                    <a:pt x="44712" y="129953"/>
                  </a:lnTo>
                  <a:lnTo>
                    <a:pt x="46676" y="131284"/>
                  </a:lnTo>
                  <a:lnTo>
                    <a:pt x="52215" y="133420"/>
                  </a:lnTo>
                  <a:lnTo>
                    <a:pt x="61146" y="133900"/>
                  </a:lnTo>
                  <a:lnTo>
                    <a:pt x="61600" y="132923"/>
                  </a:lnTo>
                  <a:lnTo>
                    <a:pt x="62104" y="129192"/>
                  </a:lnTo>
                  <a:lnTo>
                    <a:pt x="64974" y="124226"/>
                  </a:lnTo>
                  <a:lnTo>
                    <a:pt x="76723" y="110029"/>
                  </a:lnTo>
                  <a:lnTo>
                    <a:pt x="79287" y="101173"/>
                  </a:lnTo>
                  <a:lnTo>
                    <a:pt x="81039" y="91273"/>
                  </a:lnTo>
                  <a:lnTo>
                    <a:pt x="84965" y="81576"/>
                  </a:lnTo>
                  <a:lnTo>
                    <a:pt x="85417" y="77205"/>
                  </a:lnTo>
                  <a:lnTo>
                    <a:pt x="83296" y="66312"/>
                  </a:lnTo>
                  <a:lnTo>
                    <a:pt x="88310" y="45970"/>
                  </a:lnTo>
                  <a:lnTo>
                    <a:pt x="89005" y="34016"/>
                  </a:lnTo>
                  <a:lnTo>
                    <a:pt x="91813" y="27356"/>
                  </a:lnTo>
                  <a:lnTo>
                    <a:pt x="95375" y="21088"/>
                  </a:lnTo>
                  <a:lnTo>
                    <a:pt x="97663" y="8980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SMARTInkShape-541"/>
            <p:cNvSpPr/>
            <p:nvPr/>
          </p:nvSpPr>
          <p:spPr>
            <a:xfrm>
              <a:off x="7054452" y="335756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SMARTInkShape-542"/>
            <p:cNvSpPr/>
            <p:nvPr/>
          </p:nvSpPr>
          <p:spPr>
            <a:xfrm>
              <a:off x="7072312" y="3429000"/>
              <a:ext cx="8930" cy="125016"/>
            </a:xfrm>
            <a:custGeom>
              <a:avLst/>
              <a:gdLst/>
              <a:ahLst/>
              <a:cxnLst/>
              <a:rect l="0" t="0" r="0" b="0"/>
              <a:pathLst>
                <a:path w="8930" h="125016">
                  <a:moveTo>
                    <a:pt x="0" y="0"/>
                  </a:moveTo>
                  <a:lnTo>
                    <a:pt x="0" y="39627"/>
                  </a:lnTo>
                  <a:lnTo>
                    <a:pt x="992" y="58944"/>
                  </a:lnTo>
                  <a:lnTo>
                    <a:pt x="7688" y="86635"/>
                  </a:lnTo>
                  <a:lnTo>
                    <a:pt x="8929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8" name="SMARTInkShape-543"/>
            <p:cNvSpPr/>
            <p:nvPr/>
          </p:nvSpPr>
          <p:spPr>
            <a:xfrm>
              <a:off x="6893718" y="3429000"/>
              <a:ext cx="133946" cy="115672"/>
            </a:xfrm>
            <a:custGeom>
              <a:avLst/>
              <a:gdLst/>
              <a:ahLst/>
              <a:cxnLst/>
              <a:rect l="0" t="0" r="0" b="0"/>
              <a:pathLst>
                <a:path w="133946" h="115672">
                  <a:moveTo>
                    <a:pt x="0" y="0"/>
                  </a:moveTo>
                  <a:lnTo>
                    <a:pt x="4741" y="4740"/>
                  </a:lnTo>
                  <a:lnTo>
                    <a:pt x="5145" y="7129"/>
                  </a:lnTo>
                  <a:lnTo>
                    <a:pt x="4422" y="9714"/>
                  </a:lnTo>
                  <a:lnTo>
                    <a:pt x="874" y="16250"/>
                  </a:lnTo>
                  <a:lnTo>
                    <a:pt x="15" y="59526"/>
                  </a:lnTo>
                  <a:lnTo>
                    <a:pt x="997" y="74302"/>
                  </a:lnTo>
                  <a:lnTo>
                    <a:pt x="7069" y="91332"/>
                  </a:lnTo>
                  <a:lnTo>
                    <a:pt x="7689" y="96607"/>
                  </a:lnTo>
                  <a:lnTo>
                    <a:pt x="9095" y="100123"/>
                  </a:lnTo>
                  <a:lnTo>
                    <a:pt x="11025" y="102468"/>
                  </a:lnTo>
                  <a:lnTo>
                    <a:pt x="22200" y="111622"/>
                  </a:lnTo>
                  <a:lnTo>
                    <a:pt x="24722" y="112118"/>
                  </a:lnTo>
                  <a:lnTo>
                    <a:pt x="27396" y="111456"/>
                  </a:lnTo>
                  <a:lnTo>
                    <a:pt x="33012" y="109067"/>
                  </a:lnTo>
                  <a:lnTo>
                    <a:pt x="41752" y="106730"/>
                  </a:lnTo>
                  <a:lnTo>
                    <a:pt x="73608" y="83255"/>
                  </a:lnTo>
                  <a:lnTo>
                    <a:pt x="84218" y="63709"/>
                  </a:lnTo>
                  <a:lnTo>
                    <a:pt x="88294" y="48450"/>
                  </a:lnTo>
                  <a:lnTo>
                    <a:pt x="89294" y="10696"/>
                  </a:lnTo>
                  <a:lnTo>
                    <a:pt x="88302" y="10107"/>
                  </a:lnTo>
                  <a:lnTo>
                    <a:pt x="80735" y="8975"/>
                  </a:lnTo>
                  <a:lnTo>
                    <a:pt x="80476" y="13684"/>
                  </a:lnTo>
                  <a:lnTo>
                    <a:pt x="83062" y="18650"/>
                  </a:lnTo>
                  <a:lnTo>
                    <a:pt x="86526" y="24164"/>
                  </a:lnTo>
                  <a:lnTo>
                    <a:pt x="88476" y="33839"/>
                  </a:lnTo>
                  <a:lnTo>
                    <a:pt x="90218" y="59705"/>
                  </a:lnTo>
                  <a:lnTo>
                    <a:pt x="97393" y="85421"/>
                  </a:lnTo>
                  <a:lnTo>
                    <a:pt x="97856" y="91873"/>
                  </a:lnTo>
                  <a:lnTo>
                    <a:pt x="100708" y="98049"/>
                  </a:lnTo>
                  <a:lnTo>
                    <a:pt x="102856" y="101085"/>
                  </a:lnTo>
                  <a:lnTo>
                    <a:pt x="107891" y="104457"/>
                  </a:lnTo>
                  <a:lnTo>
                    <a:pt x="113436" y="106949"/>
                  </a:lnTo>
                  <a:lnTo>
                    <a:pt x="123296" y="114686"/>
                  </a:lnTo>
                  <a:lnTo>
                    <a:pt x="129247" y="115671"/>
                  </a:lnTo>
                  <a:lnTo>
                    <a:pt x="130814" y="114817"/>
                  </a:lnTo>
                  <a:lnTo>
                    <a:pt x="131857" y="113255"/>
                  </a:lnTo>
                  <a:lnTo>
                    <a:pt x="13394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9" name="SMARTInkShape-544"/>
            <p:cNvSpPr/>
            <p:nvPr/>
          </p:nvSpPr>
          <p:spPr>
            <a:xfrm>
              <a:off x="6795491" y="3375432"/>
              <a:ext cx="88875" cy="178171"/>
            </a:xfrm>
            <a:custGeom>
              <a:avLst/>
              <a:gdLst/>
              <a:ahLst/>
              <a:cxnLst/>
              <a:rect l="0" t="0" r="0" b="0"/>
              <a:pathLst>
                <a:path w="88875" h="178171">
                  <a:moveTo>
                    <a:pt x="53579" y="26779"/>
                  </a:moveTo>
                  <a:lnTo>
                    <a:pt x="70164" y="10193"/>
                  </a:lnTo>
                  <a:lnTo>
                    <a:pt x="71405" y="391"/>
                  </a:lnTo>
                  <a:lnTo>
                    <a:pt x="50447" y="0"/>
                  </a:lnTo>
                  <a:lnTo>
                    <a:pt x="44581" y="2640"/>
                  </a:lnTo>
                  <a:lnTo>
                    <a:pt x="29757" y="14230"/>
                  </a:lnTo>
                  <a:lnTo>
                    <a:pt x="17858" y="19780"/>
                  </a:lnTo>
                  <a:lnTo>
                    <a:pt x="5954" y="30136"/>
                  </a:lnTo>
                  <a:lnTo>
                    <a:pt x="2647" y="35878"/>
                  </a:lnTo>
                  <a:lnTo>
                    <a:pt x="349" y="44476"/>
                  </a:lnTo>
                  <a:lnTo>
                    <a:pt x="155" y="48866"/>
                  </a:lnTo>
                  <a:lnTo>
                    <a:pt x="2716" y="54124"/>
                  </a:lnTo>
                  <a:lnTo>
                    <a:pt x="4788" y="56915"/>
                  </a:lnTo>
                  <a:lnTo>
                    <a:pt x="9735" y="60016"/>
                  </a:lnTo>
                  <a:lnTo>
                    <a:pt x="15241" y="62387"/>
                  </a:lnTo>
                  <a:lnTo>
                    <a:pt x="38911" y="76639"/>
                  </a:lnTo>
                  <a:lnTo>
                    <a:pt x="50776" y="81240"/>
                  </a:lnTo>
                  <a:lnTo>
                    <a:pt x="73066" y="100329"/>
                  </a:lnTo>
                  <a:lnTo>
                    <a:pt x="77123" y="106762"/>
                  </a:lnTo>
                  <a:lnTo>
                    <a:pt x="79918" y="112929"/>
                  </a:lnTo>
                  <a:lnTo>
                    <a:pt x="86077" y="121978"/>
                  </a:lnTo>
                  <a:lnTo>
                    <a:pt x="88344" y="130943"/>
                  </a:lnTo>
                  <a:lnTo>
                    <a:pt x="88874" y="136905"/>
                  </a:lnTo>
                  <a:lnTo>
                    <a:pt x="86463" y="142862"/>
                  </a:lnTo>
                  <a:lnTo>
                    <a:pt x="68296" y="163701"/>
                  </a:lnTo>
                  <a:lnTo>
                    <a:pt x="59789" y="167008"/>
                  </a:lnTo>
                  <a:lnTo>
                    <a:pt x="50386" y="169470"/>
                  </a:lnTo>
                  <a:lnTo>
                    <a:pt x="36265" y="176490"/>
                  </a:lnTo>
                  <a:lnTo>
                    <a:pt x="23921" y="178170"/>
                  </a:lnTo>
                  <a:lnTo>
                    <a:pt x="17909" y="175754"/>
                  </a:lnTo>
                  <a:lnTo>
                    <a:pt x="11929" y="172365"/>
                  </a:lnTo>
                  <a:lnTo>
                    <a:pt x="5964" y="170859"/>
                  </a:lnTo>
                  <a:lnTo>
                    <a:pt x="3977" y="169465"/>
                  </a:lnTo>
                  <a:lnTo>
                    <a:pt x="2651" y="167544"/>
                  </a:lnTo>
                  <a:lnTo>
                    <a:pt x="0" y="1607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SMARTInkShape-545"/>
            <p:cNvSpPr/>
            <p:nvPr/>
          </p:nvSpPr>
          <p:spPr>
            <a:xfrm>
              <a:off x="6572249" y="3429000"/>
              <a:ext cx="142876" cy="8930"/>
            </a:xfrm>
            <a:custGeom>
              <a:avLst/>
              <a:gdLst/>
              <a:ahLst/>
              <a:cxnLst/>
              <a:rect l="0" t="0" r="0" b="0"/>
              <a:pathLst>
                <a:path w="142876" h="8930">
                  <a:moveTo>
                    <a:pt x="0" y="8929"/>
                  </a:moveTo>
                  <a:lnTo>
                    <a:pt x="4741" y="8929"/>
                  </a:lnTo>
                  <a:lnTo>
                    <a:pt x="9714" y="6284"/>
                  </a:lnTo>
                  <a:lnTo>
                    <a:pt x="15232" y="2792"/>
                  </a:lnTo>
                  <a:lnTo>
                    <a:pt x="26859" y="552"/>
                  </a:lnTo>
                  <a:lnTo>
                    <a:pt x="68985" y="10"/>
                  </a:lnTo>
                  <a:lnTo>
                    <a:pt x="112189" y="0"/>
                  </a:lnTo>
                  <a:lnTo>
                    <a:pt x="141100" y="0"/>
                  </a:lnTo>
                  <a:lnTo>
                    <a:pt x="141692" y="992"/>
                  </a:lnTo>
                  <a:lnTo>
                    <a:pt x="14287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3" name="SMARTInkShape-Group57"/>
          <p:cNvGrpSpPr/>
          <p:nvPr/>
        </p:nvGrpSpPr>
        <p:grpSpPr>
          <a:xfrm>
            <a:off x="2312954" y="3330773"/>
            <a:ext cx="4187859" cy="400405"/>
            <a:chOff x="2312954" y="3330773"/>
            <a:chExt cx="4187859" cy="400405"/>
          </a:xfrm>
        </p:grpSpPr>
        <p:sp>
          <p:nvSpPr>
            <p:cNvPr id="332" name="SMARTInkShape-546"/>
            <p:cNvSpPr/>
            <p:nvPr/>
          </p:nvSpPr>
          <p:spPr>
            <a:xfrm>
              <a:off x="6116868" y="3464718"/>
              <a:ext cx="133914" cy="115554"/>
            </a:xfrm>
            <a:custGeom>
              <a:avLst/>
              <a:gdLst/>
              <a:ahLst/>
              <a:cxnLst/>
              <a:rect l="0" t="0" r="0" b="0"/>
              <a:pathLst>
                <a:path w="133914" h="115554">
                  <a:moveTo>
                    <a:pt x="8896" y="0"/>
                  </a:moveTo>
                  <a:lnTo>
                    <a:pt x="8896" y="22123"/>
                  </a:lnTo>
                  <a:lnTo>
                    <a:pt x="17275" y="60145"/>
                  </a:lnTo>
                  <a:lnTo>
                    <a:pt x="17718" y="78689"/>
                  </a:lnTo>
                  <a:lnTo>
                    <a:pt x="15133" y="87228"/>
                  </a:lnTo>
                  <a:lnTo>
                    <a:pt x="11669" y="94331"/>
                  </a:lnTo>
                  <a:lnTo>
                    <a:pt x="9006" y="114287"/>
                  </a:lnTo>
                  <a:lnTo>
                    <a:pt x="7977" y="114887"/>
                  </a:lnTo>
                  <a:lnTo>
                    <a:pt x="4189" y="115553"/>
                  </a:lnTo>
                  <a:lnTo>
                    <a:pt x="2782" y="114739"/>
                  </a:lnTo>
                  <a:lnTo>
                    <a:pt x="1845" y="113204"/>
                  </a:lnTo>
                  <a:lnTo>
                    <a:pt x="524" y="106302"/>
                  </a:lnTo>
                  <a:lnTo>
                    <a:pt x="0" y="81531"/>
                  </a:lnTo>
                  <a:lnTo>
                    <a:pt x="13271" y="37407"/>
                  </a:lnTo>
                  <a:lnTo>
                    <a:pt x="21094" y="28863"/>
                  </a:lnTo>
                  <a:lnTo>
                    <a:pt x="40894" y="13172"/>
                  </a:lnTo>
                  <a:lnTo>
                    <a:pt x="47261" y="10816"/>
                  </a:lnTo>
                  <a:lnTo>
                    <a:pt x="77852" y="9096"/>
                  </a:lnTo>
                  <a:lnTo>
                    <a:pt x="86838" y="11650"/>
                  </a:lnTo>
                  <a:lnTo>
                    <a:pt x="121085" y="32849"/>
                  </a:lnTo>
                  <a:lnTo>
                    <a:pt x="127550" y="38743"/>
                  </a:lnTo>
                  <a:lnTo>
                    <a:pt x="131086" y="47316"/>
                  </a:lnTo>
                  <a:lnTo>
                    <a:pt x="133865" y="90924"/>
                  </a:lnTo>
                  <a:lnTo>
                    <a:pt x="133913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SMARTInkShape-547"/>
            <p:cNvSpPr/>
            <p:nvPr/>
          </p:nvSpPr>
          <p:spPr>
            <a:xfrm>
              <a:off x="6287443" y="3456279"/>
              <a:ext cx="213370" cy="106420"/>
            </a:xfrm>
            <a:custGeom>
              <a:avLst/>
              <a:gdLst/>
              <a:ahLst/>
              <a:cxnLst/>
              <a:rect l="0" t="0" r="0" b="0"/>
              <a:pathLst>
                <a:path w="213370" h="106420">
                  <a:moveTo>
                    <a:pt x="43705" y="70947"/>
                  </a:moveTo>
                  <a:lnTo>
                    <a:pt x="43705" y="66207"/>
                  </a:lnTo>
                  <a:lnTo>
                    <a:pt x="44696" y="64810"/>
                  </a:lnTo>
                  <a:lnTo>
                    <a:pt x="46351" y="63879"/>
                  </a:lnTo>
                  <a:lnTo>
                    <a:pt x="61749" y="57386"/>
                  </a:lnTo>
                  <a:lnTo>
                    <a:pt x="79056" y="46586"/>
                  </a:lnTo>
                  <a:lnTo>
                    <a:pt x="95998" y="39898"/>
                  </a:lnTo>
                  <a:lnTo>
                    <a:pt x="107926" y="31871"/>
                  </a:lnTo>
                  <a:lnTo>
                    <a:pt x="111935" y="26130"/>
                  </a:lnTo>
                  <a:lnTo>
                    <a:pt x="114721" y="17531"/>
                  </a:lnTo>
                  <a:lnTo>
                    <a:pt x="115087" y="5092"/>
                  </a:lnTo>
                  <a:lnTo>
                    <a:pt x="113121" y="3231"/>
                  </a:lnTo>
                  <a:lnTo>
                    <a:pt x="105645" y="1164"/>
                  </a:lnTo>
                  <a:lnTo>
                    <a:pt x="90281" y="0"/>
                  </a:lnTo>
                  <a:lnTo>
                    <a:pt x="81603" y="2373"/>
                  </a:lnTo>
                  <a:lnTo>
                    <a:pt x="38598" y="20513"/>
                  </a:lnTo>
                  <a:lnTo>
                    <a:pt x="20243" y="33277"/>
                  </a:lnTo>
                  <a:lnTo>
                    <a:pt x="6216" y="47328"/>
                  </a:lnTo>
                  <a:lnTo>
                    <a:pt x="2239" y="54827"/>
                  </a:lnTo>
                  <a:lnTo>
                    <a:pt x="0" y="64627"/>
                  </a:lnTo>
                  <a:lnTo>
                    <a:pt x="4077" y="78555"/>
                  </a:lnTo>
                  <a:lnTo>
                    <a:pt x="11540" y="86896"/>
                  </a:lnTo>
                  <a:lnTo>
                    <a:pt x="32501" y="100336"/>
                  </a:lnTo>
                  <a:lnTo>
                    <a:pt x="54607" y="104790"/>
                  </a:lnTo>
                  <a:lnTo>
                    <a:pt x="97543" y="106419"/>
                  </a:lnTo>
                  <a:lnTo>
                    <a:pt x="114265" y="105564"/>
                  </a:lnTo>
                  <a:lnTo>
                    <a:pt x="153499" y="92418"/>
                  </a:lnTo>
                  <a:lnTo>
                    <a:pt x="170605" y="88884"/>
                  </a:lnTo>
                  <a:lnTo>
                    <a:pt x="182398" y="81995"/>
                  </a:lnTo>
                  <a:lnTo>
                    <a:pt x="212841" y="53608"/>
                  </a:lnTo>
                  <a:lnTo>
                    <a:pt x="213369" y="44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SMARTInkShape-548"/>
            <p:cNvSpPr/>
            <p:nvPr/>
          </p:nvSpPr>
          <p:spPr>
            <a:xfrm>
              <a:off x="5920382" y="3464718"/>
              <a:ext cx="142876" cy="125017"/>
            </a:xfrm>
            <a:custGeom>
              <a:avLst/>
              <a:gdLst/>
              <a:ahLst/>
              <a:cxnLst/>
              <a:rect l="0" t="0" r="0" b="0"/>
              <a:pathLst>
                <a:path w="142876" h="125017">
                  <a:moveTo>
                    <a:pt x="0" y="0"/>
                  </a:moveTo>
                  <a:lnTo>
                    <a:pt x="0" y="43191"/>
                  </a:lnTo>
                  <a:lnTo>
                    <a:pt x="993" y="64793"/>
                  </a:lnTo>
                  <a:lnTo>
                    <a:pt x="7068" y="82289"/>
                  </a:lnTo>
                  <a:lnTo>
                    <a:pt x="8562" y="95079"/>
                  </a:lnTo>
                  <a:lnTo>
                    <a:pt x="15950" y="107526"/>
                  </a:lnTo>
                  <a:lnTo>
                    <a:pt x="17748" y="115585"/>
                  </a:lnTo>
                  <a:lnTo>
                    <a:pt x="17860" y="74217"/>
                  </a:lnTo>
                  <a:lnTo>
                    <a:pt x="18852" y="58591"/>
                  </a:lnTo>
                  <a:lnTo>
                    <a:pt x="33673" y="15023"/>
                  </a:lnTo>
                  <a:lnTo>
                    <a:pt x="39110" y="7339"/>
                  </a:lnTo>
                  <a:lnTo>
                    <a:pt x="47479" y="3262"/>
                  </a:lnTo>
                  <a:lnTo>
                    <a:pt x="78798" y="191"/>
                  </a:lnTo>
                  <a:lnTo>
                    <a:pt x="87276" y="2731"/>
                  </a:lnTo>
                  <a:lnTo>
                    <a:pt x="103914" y="15243"/>
                  </a:lnTo>
                  <a:lnTo>
                    <a:pt x="113031" y="24912"/>
                  </a:lnTo>
                  <a:lnTo>
                    <a:pt x="121024" y="39903"/>
                  </a:lnTo>
                  <a:lnTo>
                    <a:pt x="129231" y="68620"/>
                  </a:lnTo>
                  <a:lnTo>
                    <a:pt x="139152" y="86168"/>
                  </a:lnTo>
                  <a:lnTo>
                    <a:pt x="142874" y="124906"/>
                  </a:lnTo>
                  <a:lnTo>
                    <a:pt x="142875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549"/>
            <p:cNvSpPr/>
            <p:nvPr/>
          </p:nvSpPr>
          <p:spPr>
            <a:xfrm>
              <a:off x="5725691" y="3429000"/>
              <a:ext cx="148083" cy="140878"/>
            </a:xfrm>
            <a:custGeom>
              <a:avLst/>
              <a:gdLst/>
              <a:ahLst/>
              <a:cxnLst/>
              <a:rect l="0" t="0" r="0" b="0"/>
              <a:pathLst>
                <a:path w="148083" h="140878">
                  <a:moveTo>
                    <a:pt x="51816" y="26789"/>
                  </a:moveTo>
                  <a:lnTo>
                    <a:pt x="24844" y="56407"/>
                  </a:lnTo>
                  <a:lnTo>
                    <a:pt x="880" y="96206"/>
                  </a:lnTo>
                  <a:lnTo>
                    <a:pt x="0" y="99856"/>
                  </a:lnTo>
                  <a:lnTo>
                    <a:pt x="404" y="103282"/>
                  </a:lnTo>
                  <a:lnTo>
                    <a:pt x="3500" y="109733"/>
                  </a:lnTo>
                  <a:lnTo>
                    <a:pt x="15562" y="123685"/>
                  </a:lnTo>
                  <a:lnTo>
                    <a:pt x="26113" y="129385"/>
                  </a:lnTo>
                  <a:lnTo>
                    <a:pt x="63487" y="140613"/>
                  </a:lnTo>
                  <a:lnTo>
                    <a:pt x="79824" y="140877"/>
                  </a:lnTo>
                  <a:lnTo>
                    <a:pt x="118674" y="135054"/>
                  </a:lnTo>
                  <a:lnTo>
                    <a:pt x="124169" y="132700"/>
                  </a:lnTo>
                  <a:lnTo>
                    <a:pt x="143426" y="113925"/>
                  </a:lnTo>
                  <a:lnTo>
                    <a:pt x="147102" y="104873"/>
                  </a:lnTo>
                  <a:lnTo>
                    <a:pt x="148082" y="99681"/>
                  </a:lnTo>
                  <a:lnTo>
                    <a:pt x="146526" y="91266"/>
                  </a:lnTo>
                  <a:lnTo>
                    <a:pt x="129229" y="61897"/>
                  </a:lnTo>
                  <a:lnTo>
                    <a:pt x="117971" y="51322"/>
                  </a:lnTo>
                  <a:lnTo>
                    <a:pt x="76341" y="30090"/>
                  </a:lnTo>
                  <a:lnTo>
                    <a:pt x="51958" y="15278"/>
                  </a:lnTo>
                  <a:lnTo>
                    <a:pt x="339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550"/>
            <p:cNvSpPr/>
            <p:nvPr/>
          </p:nvSpPr>
          <p:spPr>
            <a:xfrm>
              <a:off x="5527477" y="3455789"/>
              <a:ext cx="160735" cy="114687"/>
            </a:xfrm>
            <a:custGeom>
              <a:avLst/>
              <a:gdLst/>
              <a:ahLst/>
              <a:cxnLst/>
              <a:rect l="0" t="0" r="0" b="0"/>
              <a:pathLst>
                <a:path w="160735" h="114687">
                  <a:moveTo>
                    <a:pt x="0" y="8929"/>
                  </a:moveTo>
                  <a:lnTo>
                    <a:pt x="4739" y="13670"/>
                  </a:lnTo>
                  <a:lnTo>
                    <a:pt x="7067" y="18643"/>
                  </a:lnTo>
                  <a:lnTo>
                    <a:pt x="18002" y="59705"/>
                  </a:lnTo>
                  <a:lnTo>
                    <a:pt x="25435" y="81995"/>
                  </a:lnTo>
                  <a:lnTo>
                    <a:pt x="26787" y="114686"/>
                  </a:lnTo>
                  <a:lnTo>
                    <a:pt x="26789" y="103534"/>
                  </a:lnTo>
                  <a:lnTo>
                    <a:pt x="24143" y="97940"/>
                  </a:lnTo>
                  <a:lnTo>
                    <a:pt x="20651" y="92146"/>
                  </a:lnTo>
                  <a:lnTo>
                    <a:pt x="18687" y="82314"/>
                  </a:lnTo>
                  <a:lnTo>
                    <a:pt x="18227" y="72633"/>
                  </a:lnTo>
                  <a:lnTo>
                    <a:pt x="20668" y="64362"/>
                  </a:lnTo>
                  <a:lnTo>
                    <a:pt x="38859" y="34091"/>
                  </a:lnTo>
                  <a:lnTo>
                    <a:pt x="47366" y="30035"/>
                  </a:lnTo>
                  <a:lnTo>
                    <a:pt x="56770" y="27239"/>
                  </a:lnTo>
                  <a:lnTo>
                    <a:pt x="85269" y="12676"/>
                  </a:lnTo>
                  <a:lnTo>
                    <a:pt x="128238" y="8267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551"/>
            <p:cNvSpPr/>
            <p:nvPr/>
          </p:nvSpPr>
          <p:spPr>
            <a:xfrm>
              <a:off x="5290160" y="3438085"/>
              <a:ext cx="174810" cy="124861"/>
            </a:xfrm>
            <a:custGeom>
              <a:avLst/>
              <a:gdLst/>
              <a:ahLst/>
              <a:cxnLst/>
              <a:rect l="0" t="0" r="0" b="0"/>
              <a:pathLst>
                <a:path w="174810" h="124861">
                  <a:moveTo>
                    <a:pt x="5145" y="8774"/>
                  </a:moveTo>
                  <a:lnTo>
                    <a:pt x="5145" y="35379"/>
                  </a:lnTo>
                  <a:lnTo>
                    <a:pt x="2499" y="43088"/>
                  </a:lnTo>
                  <a:lnTo>
                    <a:pt x="404" y="46533"/>
                  </a:lnTo>
                  <a:lnTo>
                    <a:pt x="0" y="49821"/>
                  </a:lnTo>
                  <a:lnTo>
                    <a:pt x="5964" y="77219"/>
                  </a:lnTo>
                  <a:lnTo>
                    <a:pt x="9808" y="83181"/>
                  </a:lnTo>
                  <a:lnTo>
                    <a:pt x="14824" y="86492"/>
                  </a:lnTo>
                  <a:lnTo>
                    <a:pt x="21353" y="87964"/>
                  </a:lnTo>
                  <a:lnTo>
                    <a:pt x="42642" y="88986"/>
                  </a:lnTo>
                  <a:lnTo>
                    <a:pt x="49261" y="86427"/>
                  </a:lnTo>
                  <a:lnTo>
                    <a:pt x="70742" y="72909"/>
                  </a:lnTo>
                  <a:lnTo>
                    <a:pt x="99328" y="30673"/>
                  </a:lnTo>
                  <a:lnTo>
                    <a:pt x="102173" y="20995"/>
                  </a:lnTo>
                  <a:lnTo>
                    <a:pt x="103367" y="0"/>
                  </a:lnTo>
                  <a:lnTo>
                    <a:pt x="103371" y="42086"/>
                  </a:lnTo>
                  <a:lnTo>
                    <a:pt x="110500" y="65441"/>
                  </a:lnTo>
                  <a:lnTo>
                    <a:pt x="121463" y="86518"/>
                  </a:lnTo>
                  <a:lnTo>
                    <a:pt x="151001" y="118861"/>
                  </a:lnTo>
                  <a:lnTo>
                    <a:pt x="156951" y="122194"/>
                  </a:lnTo>
                  <a:lnTo>
                    <a:pt x="165695" y="124509"/>
                  </a:lnTo>
                  <a:lnTo>
                    <a:pt x="174809" y="124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552"/>
            <p:cNvSpPr/>
            <p:nvPr/>
          </p:nvSpPr>
          <p:spPr>
            <a:xfrm>
              <a:off x="5143532" y="3437929"/>
              <a:ext cx="105208" cy="98030"/>
            </a:xfrm>
            <a:custGeom>
              <a:avLst/>
              <a:gdLst/>
              <a:ahLst/>
              <a:cxnLst/>
              <a:rect l="0" t="0" r="0" b="0"/>
              <a:pathLst>
                <a:path w="105208" h="98030">
                  <a:moveTo>
                    <a:pt x="8898" y="26789"/>
                  </a:moveTo>
                  <a:lnTo>
                    <a:pt x="8898" y="17969"/>
                  </a:lnTo>
                  <a:lnTo>
                    <a:pt x="8898" y="22633"/>
                  </a:lnTo>
                  <a:lnTo>
                    <a:pt x="6252" y="27588"/>
                  </a:lnTo>
                  <a:lnTo>
                    <a:pt x="2760" y="33098"/>
                  </a:lnTo>
                  <a:lnTo>
                    <a:pt x="519" y="44719"/>
                  </a:lnTo>
                  <a:lnTo>
                    <a:pt x="0" y="65489"/>
                  </a:lnTo>
                  <a:lnTo>
                    <a:pt x="4718" y="79156"/>
                  </a:lnTo>
                  <a:lnTo>
                    <a:pt x="7103" y="82537"/>
                  </a:lnTo>
                  <a:lnTo>
                    <a:pt x="12399" y="86293"/>
                  </a:lnTo>
                  <a:lnTo>
                    <a:pt x="31013" y="94841"/>
                  </a:lnTo>
                  <a:lnTo>
                    <a:pt x="71480" y="98029"/>
                  </a:lnTo>
                  <a:lnTo>
                    <a:pt x="82353" y="97147"/>
                  </a:lnTo>
                  <a:lnTo>
                    <a:pt x="90492" y="93448"/>
                  </a:lnTo>
                  <a:lnTo>
                    <a:pt x="100652" y="85787"/>
                  </a:lnTo>
                  <a:lnTo>
                    <a:pt x="104248" y="80130"/>
                  </a:lnTo>
                  <a:lnTo>
                    <a:pt x="105207" y="77233"/>
                  </a:lnTo>
                  <a:lnTo>
                    <a:pt x="103626" y="68722"/>
                  </a:lnTo>
                  <a:lnTo>
                    <a:pt x="97158" y="55420"/>
                  </a:lnTo>
                  <a:lnTo>
                    <a:pt x="69609" y="25162"/>
                  </a:lnTo>
                  <a:lnTo>
                    <a:pt x="39558" y="4049"/>
                  </a:lnTo>
                  <a:lnTo>
                    <a:pt x="267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SMARTInkShape-553"/>
            <p:cNvSpPr/>
            <p:nvPr/>
          </p:nvSpPr>
          <p:spPr>
            <a:xfrm>
              <a:off x="4904282" y="3438329"/>
              <a:ext cx="132063" cy="132031"/>
            </a:xfrm>
            <a:custGeom>
              <a:avLst/>
              <a:gdLst/>
              <a:ahLst/>
              <a:cxnLst/>
              <a:rect l="0" t="0" r="0" b="0"/>
              <a:pathLst>
                <a:path w="132063" h="132031">
                  <a:moveTo>
                    <a:pt x="123132" y="17460"/>
                  </a:moveTo>
                  <a:lnTo>
                    <a:pt x="115444" y="9772"/>
                  </a:lnTo>
                  <a:lnTo>
                    <a:pt x="101181" y="2639"/>
                  </a:lnTo>
                  <a:lnTo>
                    <a:pt x="84682" y="0"/>
                  </a:lnTo>
                  <a:lnTo>
                    <a:pt x="59872" y="9367"/>
                  </a:lnTo>
                  <a:lnTo>
                    <a:pt x="26597" y="29415"/>
                  </a:lnTo>
                  <a:lnTo>
                    <a:pt x="18050" y="37987"/>
                  </a:lnTo>
                  <a:lnTo>
                    <a:pt x="2358" y="64444"/>
                  </a:lnTo>
                  <a:lnTo>
                    <a:pt x="0" y="72407"/>
                  </a:lnTo>
                  <a:lnTo>
                    <a:pt x="1600" y="81899"/>
                  </a:lnTo>
                  <a:lnTo>
                    <a:pt x="3415" y="87208"/>
                  </a:lnTo>
                  <a:lnTo>
                    <a:pt x="10724" y="95753"/>
                  </a:lnTo>
                  <a:lnTo>
                    <a:pt x="38289" y="117581"/>
                  </a:lnTo>
                  <a:lnTo>
                    <a:pt x="79070" y="128430"/>
                  </a:lnTo>
                  <a:lnTo>
                    <a:pt x="100706" y="132030"/>
                  </a:lnTo>
                  <a:lnTo>
                    <a:pt x="132062" y="124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SMARTInkShape-554"/>
            <p:cNvSpPr/>
            <p:nvPr/>
          </p:nvSpPr>
          <p:spPr>
            <a:xfrm>
              <a:off x="4608286" y="3455789"/>
              <a:ext cx="133379" cy="107157"/>
            </a:xfrm>
            <a:custGeom>
              <a:avLst/>
              <a:gdLst/>
              <a:ahLst/>
              <a:cxnLst/>
              <a:rect l="0" t="0" r="0" b="0"/>
              <a:pathLst>
                <a:path w="133379" h="107157">
                  <a:moveTo>
                    <a:pt x="106589" y="0"/>
                  </a:moveTo>
                  <a:lnTo>
                    <a:pt x="76701" y="0"/>
                  </a:lnTo>
                  <a:lnTo>
                    <a:pt x="34914" y="18092"/>
                  </a:lnTo>
                  <a:lnTo>
                    <a:pt x="24132" y="24908"/>
                  </a:lnTo>
                  <a:lnTo>
                    <a:pt x="3741" y="49783"/>
                  </a:lnTo>
                  <a:lnTo>
                    <a:pt x="709" y="59289"/>
                  </a:lnTo>
                  <a:lnTo>
                    <a:pt x="0" y="65376"/>
                  </a:lnTo>
                  <a:lnTo>
                    <a:pt x="2331" y="71389"/>
                  </a:lnTo>
                  <a:lnTo>
                    <a:pt x="11911" y="83334"/>
                  </a:lnTo>
                  <a:lnTo>
                    <a:pt x="20192" y="86647"/>
                  </a:lnTo>
                  <a:lnTo>
                    <a:pt x="36937" y="88773"/>
                  </a:lnTo>
                  <a:lnTo>
                    <a:pt x="51445" y="84401"/>
                  </a:lnTo>
                  <a:lnTo>
                    <a:pt x="63571" y="76822"/>
                  </a:lnTo>
                  <a:lnTo>
                    <a:pt x="91671" y="37284"/>
                  </a:lnTo>
                  <a:lnTo>
                    <a:pt x="106175" y="1799"/>
                  </a:lnTo>
                  <a:lnTo>
                    <a:pt x="107306" y="1199"/>
                  </a:lnTo>
                  <a:lnTo>
                    <a:pt x="111207" y="533"/>
                  </a:lnTo>
                  <a:lnTo>
                    <a:pt x="112644" y="1347"/>
                  </a:lnTo>
                  <a:lnTo>
                    <a:pt x="113602" y="2882"/>
                  </a:lnTo>
                  <a:lnTo>
                    <a:pt x="114950" y="9784"/>
                  </a:lnTo>
                  <a:lnTo>
                    <a:pt x="116488" y="38912"/>
                  </a:lnTo>
                  <a:lnTo>
                    <a:pt x="122582" y="55678"/>
                  </a:lnTo>
                  <a:lnTo>
                    <a:pt x="125368" y="94156"/>
                  </a:lnTo>
                  <a:lnTo>
                    <a:pt x="13337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1" name="SMARTInkShape-555"/>
            <p:cNvSpPr/>
            <p:nvPr/>
          </p:nvSpPr>
          <p:spPr>
            <a:xfrm>
              <a:off x="4500562" y="3348632"/>
              <a:ext cx="17860" cy="214314"/>
            </a:xfrm>
            <a:custGeom>
              <a:avLst/>
              <a:gdLst/>
              <a:ahLst/>
              <a:cxnLst/>
              <a:rect l="0" t="0" r="0" b="0"/>
              <a:pathLst>
                <a:path w="17860" h="214314">
                  <a:moveTo>
                    <a:pt x="0" y="0"/>
                  </a:moveTo>
                  <a:lnTo>
                    <a:pt x="993" y="34175"/>
                  </a:lnTo>
                  <a:lnTo>
                    <a:pt x="5146" y="54775"/>
                  </a:lnTo>
                  <a:lnTo>
                    <a:pt x="2958" y="73887"/>
                  </a:lnTo>
                  <a:lnTo>
                    <a:pt x="5727" y="92118"/>
                  </a:lnTo>
                  <a:lnTo>
                    <a:pt x="634" y="134116"/>
                  </a:lnTo>
                  <a:lnTo>
                    <a:pt x="37" y="175784"/>
                  </a:lnTo>
                  <a:lnTo>
                    <a:pt x="8" y="194686"/>
                  </a:lnTo>
                  <a:lnTo>
                    <a:pt x="997" y="198252"/>
                  </a:lnTo>
                  <a:lnTo>
                    <a:pt x="2650" y="200629"/>
                  </a:lnTo>
                  <a:lnTo>
                    <a:pt x="17859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556"/>
            <p:cNvSpPr/>
            <p:nvPr/>
          </p:nvSpPr>
          <p:spPr>
            <a:xfrm>
              <a:off x="4071937" y="3464761"/>
              <a:ext cx="133946" cy="116044"/>
            </a:xfrm>
            <a:custGeom>
              <a:avLst/>
              <a:gdLst/>
              <a:ahLst/>
              <a:cxnLst/>
              <a:rect l="0" t="0" r="0" b="0"/>
              <a:pathLst>
                <a:path w="133946" h="116044">
                  <a:moveTo>
                    <a:pt x="0" y="53535"/>
                  </a:moveTo>
                  <a:lnTo>
                    <a:pt x="39902" y="53535"/>
                  </a:lnTo>
                  <a:lnTo>
                    <a:pt x="56913" y="52543"/>
                  </a:lnTo>
                  <a:lnTo>
                    <a:pt x="95602" y="45158"/>
                  </a:lnTo>
                  <a:lnTo>
                    <a:pt x="104005" y="43859"/>
                  </a:lnTo>
                  <a:lnTo>
                    <a:pt x="114355" y="39974"/>
                  </a:lnTo>
                  <a:lnTo>
                    <a:pt x="117909" y="37550"/>
                  </a:lnTo>
                  <a:lnTo>
                    <a:pt x="128821" y="23625"/>
                  </a:lnTo>
                  <a:lnTo>
                    <a:pt x="129536" y="21689"/>
                  </a:lnTo>
                  <a:lnTo>
                    <a:pt x="129022" y="20398"/>
                  </a:lnTo>
                  <a:lnTo>
                    <a:pt x="127687" y="19538"/>
                  </a:lnTo>
                  <a:lnTo>
                    <a:pt x="126796" y="17972"/>
                  </a:lnTo>
                  <a:lnTo>
                    <a:pt x="124551" y="11028"/>
                  </a:lnTo>
                  <a:lnTo>
                    <a:pt x="120510" y="5539"/>
                  </a:lnTo>
                  <a:lnTo>
                    <a:pt x="115407" y="2438"/>
                  </a:lnTo>
                  <a:lnTo>
                    <a:pt x="104046" y="448"/>
                  </a:lnTo>
                  <a:lnTo>
                    <a:pt x="78621" y="0"/>
                  </a:lnTo>
                  <a:lnTo>
                    <a:pt x="71984" y="2622"/>
                  </a:lnTo>
                  <a:lnTo>
                    <a:pt x="33993" y="37458"/>
                  </a:lnTo>
                  <a:lnTo>
                    <a:pt x="29991" y="46720"/>
                  </a:lnTo>
                  <a:lnTo>
                    <a:pt x="26976" y="78713"/>
                  </a:lnTo>
                  <a:lnTo>
                    <a:pt x="29518" y="87215"/>
                  </a:lnTo>
                  <a:lnTo>
                    <a:pt x="39235" y="100758"/>
                  </a:lnTo>
                  <a:lnTo>
                    <a:pt x="47534" y="104289"/>
                  </a:lnTo>
                  <a:lnTo>
                    <a:pt x="91230" y="114637"/>
                  </a:lnTo>
                  <a:lnTo>
                    <a:pt x="133945" y="116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SMARTInkShape-557"/>
            <p:cNvSpPr/>
            <p:nvPr/>
          </p:nvSpPr>
          <p:spPr>
            <a:xfrm>
              <a:off x="3850615" y="3330773"/>
              <a:ext cx="158783" cy="267727"/>
            </a:xfrm>
            <a:custGeom>
              <a:avLst/>
              <a:gdLst/>
              <a:ahLst/>
              <a:cxnLst/>
              <a:rect l="0" t="0" r="0" b="0"/>
              <a:pathLst>
                <a:path w="158783" h="267727">
                  <a:moveTo>
                    <a:pt x="140955" y="0"/>
                  </a:moveTo>
                  <a:lnTo>
                    <a:pt x="140955" y="4741"/>
                  </a:lnTo>
                  <a:lnTo>
                    <a:pt x="138309" y="9714"/>
                  </a:lnTo>
                  <a:lnTo>
                    <a:pt x="133267" y="16250"/>
                  </a:lnTo>
                  <a:lnTo>
                    <a:pt x="132393" y="22124"/>
                  </a:lnTo>
                  <a:lnTo>
                    <a:pt x="132047" y="63116"/>
                  </a:lnTo>
                  <a:lnTo>
                    <a:pt x="133024" y="82642"/>
                  </a:lnTo>
                  <a:lnTo>
                    <a:pt x="140128" y="125138"/>
                  </a:lnTo>
                  <a:lnTo>
                    <a:pt x="141875" y="169597"/>
                  </a:lnTo>
                  <a:lnTo>
                    <a:pt x="149329" y="214135"/>
                  </a:lnTo>
                  <a:lnTo>
                    <a:pt x="149884" y="249863"/>
                  </a:lnTo>
                  <a:lnTo>
                    <a:pt x="154625" y="245241"/>
                  </a:lnTo>
                  <a:lnTo>
                    <a:pt x="156952" y="240295"/>
                  </a:lnTo>
                  <a:lnTo>
                    <a:pt x="158782" y="211322"/>
                  </a:lnTo>
                  <a:lnTo>
                    <a:pt x="156154" y="205377"/>
                  </a:lnTo>
                  <a:lnTo>
                    <a:pt x="137823" y="176858"/>
                  </a:lnTo>
                  <a:lnTo>
                    <a:pt x="129310" y="172862"/>
                  </a:lnTo>
                  <a:lnTo>
                    <a:pt x="89000" y="162877"/>
                  </a:lnTo>
                  <a:lnTo>
                    <a:pt x="63885" y="161158"/>
                  </a:lnTo>
                  <a:lnTo>
                    <a:pt x="45800" y="165600"/>
                  </a:lnTo>
                  <a:lnTo>
                    <a:pt x="18598" y="178843"/>
                  </a:lnTo>
                  <a:lnTo>
                    <a:pt x="4559" y="190549"/>
                  </a:lnTo>
                  <a:lnTo>
                    <a:pt x="959" y="199121"/>
                  </a:lnTo>
                  <a:lnTo>
                    <a:pt x="0" y="204185"/>
                  </a:lnTo>
                  <a:lnTo>
                    <a:pt x="1579" y="212457"/>
                  </a:lnTo>
                  <a:lnTo>
                    <a:pt x="5400" y="222692"/>
                  </a:lnTo>
                  <a:lnTo>
                    <a:pt x="9179" y="234655"/>
                  </a:lnTo>
                  <a:lnTo>
                    <a:pt x="11433" y="239780"/>
                  </a:lnTo>
                  <a:lnTo>
                    <a:pt x="19228" y="248121"/>
                  </a:lnTo>
                  <a:lnTo>
                    <a:pt x="40402" y="261560"/>
                  </a:lnTo>
                  <a:lnTo>
                    <a:pt x="57804" y="266015"/>
                  </a:lnTo>
                  <a:lnTo>
                    <a:pt x="93347" y="267726"/>
                  </a:lnTo>
                  <a:lnTo>
                    <a:pt x="102598" y="265172"/>
                  </a:lnTo>
                  <a:lnTo>
                    <a:pt x="111009" y="261721"/>
                  </a:lnTo>
                  <a:lnTo>
                    <a:pt x="132025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SMARTInkShape-558"/>
            <p:cNvSpPr/>
            <p:nvPr/>
          </p:nvSpPr>
          <p:spPr>
            <a:xfrm>
              <a:off x="3529476" y="3455789"/>
              <a:ext cx="95978" cy="116083"/>
            </a:xfrm>
            <a:custGeom>
              <a:avLst/>
              <a:gdLst/>
              <a:ahLst/>
              <a:cxnLst/>
              <a:rect l="0" t="0" r="0" b="0"/>
              <a:pathLst>
                <a:path w="95978" h="116083">
                  <a:moveTo>
                    <a:pt x="95977" y="0"/>
                  </a:moveTo>
                  <a:lnTo>
                    <a:pt x="82675" y="0"/>
                  </a:lnTo>
                  <a:lnTo>
                    <a:pt x="77497" y="2646"/>
                  </a:lnTo>
                  <a:lnTo>
                    <a:pt x="74728" y="4740"/>
                  </a:lnTo>
                  <a:lnTo>
                    <a:pt x="66358" y="7067"/>
                  </a:lnTo>
                  <a:lnTo>
                    <a:pt x="61349" y="7688"/>
                  </a:lnTo>
                  <a:lnTo>
                    <a:pt x="58009" y="9094"/>
                  </a:lnTo>
                  <a:lnTo>
                    <a:pt x="55782" y="11023"/>
                  </a:lnTo>
                  <a:lnTo>
                    <a:pt x="38255" y="31832"/>
                  </a:lnTo>
                  <a:lnTo>
                    <a:pt x="38644" y="33128"/>
                  </a:lnTo>
                  <a:lnTo>
                    <a:pt x="39896" y="33991"/>
                  </a:lnTo>
                  <a:lnTo>
                    <a:pt x="75159" y="77340"/>
                  </a:lnTo>
                  <a:lnTo>
                    <a:pt x="83083" y="86305"/>
                  </a:lnTo>
                  <a:lnTo>
                    <a:pt x="85873" y="95246"/>
                  </a:lnTo>
                  <a:lnTo>
                    <a:pt x="86525" y="101201"/>
                  </a:lnTo>
                  <a:lnTo>
                    <a:pt x="84169" y="107155"/>
                  </a:lnTo>
                  <a:lnTo>
                    <a:pt x="82152" y="110132"/>
                  </a:lnTo>
                  <a:lnTo>
                    <a:pt x="79815" y="112117"/>
                  </a:lnTo>
                  <a:lnTo>
                    <a:pt x="74572" y="114322"/>
                  </a:lnTo>
                  <a:lnTo>
                    <a:pt x="35035" y="116040"/>
                  </a:lnTo>
                  <a:lnTo>
                    <a:pt x="5344" y="116082"/>
                  </a:lnTo>
                  <a:lnTo>
                    <a:pt x="2813" y="115091"/>
                  </a:lnTo>
                  <a:lnTo>
                    <a:pt x="1125" y="113438"/>
                  </a:lnTo>
                  <a:lnTo>
                    <a:pt x="0" y="111344"/>
                  </a:lnTo>
                  <a:lnTo>
                    <a:pt x="243" y="109948"/>
                  </a:lnTo>
                  <a:lnTo>
                    <a:pt x="1396" y="109017"/>
                  </a:lnTo>
                  <a:lnTo>
                    <a:pt x="668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559"/>
            <p:cNvSpPr/>
            <p:nvPr/>
          </p:nvSpPr>
          <p:spPr>
            <a:xfrm>
              <a:off x="3312914" y="3455910"/>
              <a:ext cx="187524" cy="107036"/>
            </a:xfrm>
            <a:custGeom>
              <a:avLst/>
              <a:gdLst/>
              <a:ahLst/>
              <a:cxnLst/>
              <a:rect l="0" t="0" r="0" b="0"/>
              <a:pathLst>
                <a:path w="187524" h="107036">
                  <a:moveTo>
                    <a:pt x="0" y="44527"/>
                  </a:moveTo>
                  <a:lnTo>
                    <a:pt x="39217" y="44527"/>
                  </a:lnTo>
                  <a:lnTo>
                    <a:pt x="63545" y="41882"/>
                  </a:lnTo>
                  <a:lnTo>
                    <a:pt x="106301" y="35433"/>
                  </a:lnTo>
                  <a:lnTo>
                    <a:pt x="147388" y="25942"/>
                  </a:lnTo>
                  <a:lnTo>
                    <a:pt x="148860" y="24200"/>
                  </a:lnTo>
                  <a:lnTo>
                    <a:pt x="149842" y="22046"/>
                  </a:lnTo>
                  <a:lnTo>
                    <a:pt x="149504" y="19618"/>
                  </a:lnTo>
                  <a:lnTo>
                    <a:pt x="143944" y="10428"/>
                  </a:lnTo>
                  <a:lnTo>
                    <a:pt x="129820" y="2992"/>
                  </a:lnTo>
                  <a:lnTo>
                    <a:pt x="113350" y="289"/>
                  </a:lnTo>
                  <a:lnTo>
                    <a:pt x="99511" y="0"/>
                  </a:lnTo>
                  <a:lnTo>
                    <a:pt x="91190" y="2579"/>
                  </a:lnTo>
                  <a:lnTo>
                    <a:pt x="83193" y="6040"/>
                  </a:lnTo>
                  <a:lnTo>
                    <a:pt x="73024" y="7578"/>
                  </a:lnTo>
                  <a:lnTo>
                    <a:pt x="68526" y="9972"/>
                  </a:lnTo>
                  <a:lnTo>
                    <a:pt x="41791" y="38329"/>
                  </a:lnTo>
                  <a:lnTo>
                    <a:pt x="38417" y="47064"/>
                  </a:lnTo>
                  <a:lnTo>
                    <a:pt x="30929" y="73635"/>
                  </a:lnTo>
                  <a:lnTo>
                    <a:pt x="32928" y="81607"/>
                  </a:lnTo>
                  <a:lnTo>
                    <a:pt x="39633" y="91673"/>
                  </a:lnTo>
                  <a:lnTo>
                    <a:pt x="52643" y="100940"/>
                  </a:lnTo>
                  <a:lnTo>
                    <a:pt x="69065" y="105229"/>
                  </a:lnTo>
                  <a:lnTo>
                    <a:pt x="108019" y="106798"/>
                  </a:lnTo>
                  <a:lnTo>
                    <a:pt x="149934" y="107004"/>
                  </a:lnTo>
                  <a:lnTo>
                    <a:pt x="187523" y="107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SMARTInkShape-560"/>
            <p:cNvSpPr/>
            <p:nvPr/>
          </p:nvSpPr>
          <p:spPr>
            <a:xfrm>
              <a:off x="3187898" y="3491507"/>
              <a:ext cx="151806" cy="8931"/>
            </a:xfrm>
            <a:custGeom>
              <a:avLst/>
              <a:gdLst/>
              <a:ahLst/>
              <a:cxnLst/>
              <a:rect l="0" t="0" r="0" b="0"/>
              <a:pathLst>
                <a:path w="151806" h="8931">
                  <a:moveTo>
                    <a:pt x="0" y="0"/>
                  </a:moveTo>
                  <a:lnTo>
                    <a:pt x="4741" y="4741"/>
                  </a:lnTo>
                  <a:lnTo>
                    <a:pt x="12360" y="7068"/>
                  </a:lnTo>
                  <a:lnTo>
                    <a:pt x="55543" y="8821"/>
                  </a:lnTo>
                  <a:lnTo>
                    <a:pt x="98486" y="8916"/>
                  </a:lnTo>
                  <a:lnTo>
                    <a:pt x="139468" y="8929"/>
                  </a:lnTo>
                  <a:lnTo>
                    <a:pt x="151805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7" name="SMARTInkShape-561"/>
            <p:cNvSpPr/>
            <p:nvPr/>
          </p:nvSpPr>
          <p:spPr>
            <a:xfrm>
              <a:off x="3241476" y="3330773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8930" y="0"/>
                  </a:moveTo>
                  <a:lnTo>
                    <a:pt x="4189" y="0"/>
                  </a:lnTo>
                  <a:lnTo>
                    <a:pt x="2793" y="993"/>
                  </a:lnTo>
                  <a:lnTo>
                    <a:pt x="1862" y="2646"/>
                  </a:lnTo>
                  <a:lnTo>
                    <a:pt x="368" y="7689"/>
                  </a:lnTo>
                  <a:lnTo>
                    <a:pt x="10" y="50880"/>
                  </a:lnTo>
                  <a:lnTo>
                    <a:pt x="1" y="91085"/>
                  </a:lnTo>
                  <a:lnTo>
                    <a:pt x="0" y="134181"/>
                  </a:lnTo>
                  <a:lnTo>
                    <a:pt x="0" y="172488"/>
                  </a:lnTo>
                  <a:lnTo>
                    <a:pt x="993" y="196298"/>
                  </a:lnTo>
                  <a:lnTo>
                    <a:pt x="13302" y="239244"/>
                  </a:lnTo>
                  <a:lnTo>
                    <a:pt x="17952" y="254038"/>
                  </a:lnTo>
                  <a:lnTo>
                    <a:pt x="19906" y="255679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SMARTInkShape-562"/>
            <p:cNvSpPr/>
            <p:nvPr/>
          </p:nvSpPr>
          <p:spPr>
            <a:xfrm>
              <a:off x="3152179" y="3375421"/>
              <a:ext cx="26791" cy="214314"/>
            </a:xfrm>
            <a:custGeom>
              <a:avLst/>
              <a:gdLst/>
              <a:ahLst/>
              <a:cxnLst/>
              <a:rect l="0" t="0" r="0" b="0"/>
              <a:pathLst>
                <a:path w="26791" h="214314">
                  <a:moveTo>
                    <a:pt x="0" y="0"/>
                  </a:moveTo>
                  <a:lnTo>
                    <a:pt x="993" y="31800"/>
                  </a:lnTo>
                  <a:lnTo>
                    <a:pt x="7689" y="55060"/>
                  </a:lnTo>
                  <a:lnTo>
                    <a:pt x="8821" y="94401"/>
                  </a:lnTo>
                  <a:lnTo>
                    <a:pt x="8920" y="135635"/>
                  </a:lnTo>
                  <a:lnTo>
                    <a:pt x="8930" y="175244"/>
                  </a:lnTo>
                  <a:lnTo>
                    <a:pt x="11576" y="184712"/>
                  </a:lnTo>
                  <a:lnTo>
                    <a:pt x="15998" y="195621"/>
                  </a:lnTo>
                  <a:lnTo>
                    <a:pt x="16618" y="198875"/>
                  </a:lnTo>
                  <a:lnTo>
                    <a:pt x="2679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563"/>
            <p:cNvSpPr/>
            <p:nvPr/>
          </p:nvSpPr>
          <p:spPr>
            <a:xfrm>
              <a:off x="2928937" y="3474934"/>
              <a:ext cx="142876" cy="123316"/>
            </a:xfrm>
            <a:custGeom>
              <a:avLst/>
              <a:gdLst/>
              <a:ahLst/>
              <a:cxnLst/>
              <a:rect l="0" t="0" r="0" b="0"/>
              <a:pathLst>
                <a:path w="142876" h="123316">
                  <a:moveTo>
                    <a:pt x="0" y="52292"/>
                  </a:moveTo>
                  <a:lnTo>
                    <a:pt x="42807" y="52292"/>
                  </a:lnTo>
                  <a:lnTo>
                    <a:pt x="46398" y="52292"/>
                  </a:lnTo>
                  <a:lnTo>
                    <a:pt x="53033" y="49647"/>
                  </a:lnTo>
                  <a:lnTo>
                    <a:pt x="84208" y="30169"/>
                  </a:lnTo>
                  <a:lnTo>
                    <a:pt x="87035" y="24931"/>
                  </a:lnTo>
                  <a:lnTo>
                    <a:pt x="87790" y="22146"/>
                  </a:lnTo>
                  <a:lnTo>
                    <a:pt x="87300" y="19296"/>
                  </a:lnTo>
                  <a:lnTo>
                    <a:pt x="81477" y="9374"/>
                  </a:lnTo>
                  <a:lnTo>
                    <a:pt x="78215" y="8413"/>
                  </a:lnTo>
                  <a:lnTo>
                    <a:pt x="75956" y="8157"/>
                  </a:lnTo>
                  <a:lnTo>
                    <a:pt x="70800" y="5226"/>
                  </a:lnTo>
                  <a:lnTo>
                    <a:pt x="68036" y="3056"/>
                  </a:lnTo>
                  <a:lnTo>
                    <a:pt x="59673" y="643"/>
                  </a:lnTo>
                  <a:lnTo>
                    <a:pt x="54665" y="0"/>
                  </a:lnTo>
                  <a:lnTo>
                    <a:pt x="46454" y="1932"/>
                  </a:lnTo>
                  <a:lnTo>
                    <a:pt x="39498" y="5105"/>
                  </a:lnTo>
                  <a:lnTo>
                    <a:pt x="30004" y="7884"/>
                  </a:lnTo>
                  <a:lnTo>
                    <a:pt x="23918" y="12050"/>
                  </a:lnTo>
                  <a:lnTo>
                    <a:pt x="5963" y="36294"/>
                  </a:lnTo>
                  <a:lnTo>
                    <a:pt x="2651" y="45512"/>
                  </a:lnTo>
                  <a:lnTo>
                    <a:pt x="156" y="77472"/>
                  </a:lnTo>
                  <a:lnTo>
                    <a:pt x="2715" y="85973"/>
                  </a:lnTo>
                  <a:lnTo>
                    <a:pt x="12443" y="99515"/>
                  </a:lnTo>
                  <a:lnTo>
                    <a:pt x="25736" y="108727"/>
                  </a:lnTo>
                  <a:lnTo>
                    <a:pt x="57495" y="120581"/>
                  </a:lnTo>
                  <a:lnTo>
                    <a:pt x="86445" y="123315"/>
                  </a:lnTo>
                  <a:lnTo>
                    <a:pt x="104217" y="118866"/>
                  </a:lnTo>
                  <a:lnTo>
                    <a:pt x="130421" y="107469"/>
                  </a:lnTo>
                  <a:lnTo>
                    <a:pt x="142875" y="96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564"/>
            <p:cNvSpPr/>
            <p:nvPr/>
          </p:nvSpPr>
          <p:spPr>
            <a:xfrm>
              <a:off x="2732484" y="3473648"/>
              <a:ext cx="93638" cy="257530"/>
            </a:xfrm>
            <a:custGeom>
              <a:avLst/>
              <a:gdLst/>
              <a:ahLst/>
              <a:cxnLst/>
              <a:rect l="0" t="0" r="0" b="0"/>
              <a:pathLst>
                <a:path w="93638" h="257530">
                  <a:moveTo>
                    <a:pt x="80367" y="0"/>
                  </a:moveTo>
                  <a:lnTo>
                    <a:pt x="80367" y="7689"/>
                  </a:lnTo>
                  <a:lnTo>
                    <a:pt x="75627" y="13302"/>
                  </a:lnTo>
                  <a:lnTo>
                    <a:pt x="73299" y="21126"/>
                  </a:lnTo>
                  <a:lnTo>
                    <a:pt x="71486" y="63145"/>
                  </a:lnTo>
                  <a:lnTo>
                    <a:pt x="72452" y="74697"/>
                  </a:lnTo>
                  <a:lnTo>
                    <a:pt x="80534" y="116295"/>
                  </a:lnTo>
                  <a:lnTo>
                    <a:pt x="91343" y="160572"/>
                  </a:lnTo>
                  <a:lnTo>
                    <a:pt x="93637" y="166580"/>
                  </a:lnTo>
                  <a:lnTo>
                    <a:pt x="93541" y="178546"/>
                  </a:lnTo>
                  <a:lnTo>
                    <a:pt x="87024" y="211663"/>
                  </a:lnTo>
                  <a:lnTo>
                    <a:pt x="73123" y="234983"/>
                  </a:lnTo>
                  <a:lnTo>
                    <a:pt x="63588" y="242682"/>
                  </a:lnTo>
                  <a:lnTo>
                    <a:pt x="52736" y="246765"/>
                  </a:lnTo>
                  <a:lnTo>
                    <a:pt x="42290" y="249572"/>
                  </a:lnTo>
                  <a:lnTo>
                    <a:pt x="27499" y="256813"/>
                  </a:lnTo>
                  <a:lnTo>
                    <a:pt x="24286" y="257529"/>
                  </a:lnTo>
                  <a:lnTo>
                    <a:pt x="21152" y="257014"/>
                  </a:lnTo>
                  <a:lnTo>
                    <a:pt x="8992" y="251705"/>
                  </a:lnTo>
                  <a:lnTo>
                    <a:pt x="5995" y="251147"/>
                  </a:lnTo>
                  <a:lnTo>
                    <a:pt x="3996" y="249783"/>
                  </a:lnTo>
                  <a:lnTo>
                    <a:pt x="2665" y="247881"/>
                  </a:lnTo>
                  <a:lnTo>
                    <a:pt x="1185" y="242130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SMARTInkShape-565"/>
            <p:cNvSpPr/>
            <p:nvPr/>
          </p:nvSpPr>
          <p:spPr>
            <a:xfrm>
              <a:off x="2312954" y="3437962"/>
              <a:ext cx="168822" cy="169622"/>
            </a:xfrm>
            <a:custGeom>
              <a:avLst/>
              <a:gdLst/>
              <a:ahLst/>
              <a:cxnLst/>
              <a:rect l="0" t="0" r="0" b="0"/>
              <a:pathLst>
                <a:path w="168822" h="169622">
                  <a:moveTo>
                    <a:pt x="133780" y="8897"/>
                  </a:moveTo>
                  <a:lnTo>
                    <a:pt x="133780" y="1209"/>
                  </a:lnTo>
                  <a:lnTo>
                    <a:pt x="132788" y="795"/>
                  </a:lnTo>
                  <a:lnTo>
                    <a:pt x="112789" y="0"/>
                  </a:lnTo>
                  <a:lnTo>
                    <a:pt x="106923" y="2628"/>
                  </a:lnTo>
                  <a:lnTo>
                    <a:pt x="90331" y="12399"/>
                  </a:lnTo>
                  <a:lnTo>
                    <a:pt x="67945" y="18739"/>
                  </a:lnTo>
                  <a:lnTo>
                    <a:pt x="38683" y="40074"/>
                  </a:lnTo>
                  <a:lnTo>
                    <a:pt x="19782" y="46364"/>
                  </a:lnTo>
                  <a:lnTo>
                    <a:pt x="1721" y="60814"/>
                  </a:lnTo>
                  <a:lnTo>
                    <a:pt x="673" y="64383"/>
                  </a:lnTo>
                  <a:lnTo>
                    <a:pt x="0" y="70018"/>
                  </a:lnTo>
                  <a:lnTo>
                    <a:pt x="4624" y="75734"/>
                  </a:lnTo>
                  <a:lnTo>
                    <a:pt x="12216" y="78290"/>
                  </a:lnTo>
                  <a:lnTo>
                    <a:pt x="50639" y="84956"/>
                  </a:lnTo>
                  <a:lnTo>
                    <a:pt x="93862" y="93627"/>
                  </a:lnTo>
                  <a:lnTo>
                    <a:pt x="136685" y="113158"/>
                  </a:lnTo>
                  <a:lnTo>
                    <a:pt x="161772" y="127970"/>
                  </a:lnTo>
                  <a:lnTo>
                    <a:pt x="166065" y="133917"/>
                  </a:lnTo>
                  <a:lnTo>
                    <a:pt x="168482" y="142844"/>
                  </a:lnTo>
                  <a:lnTo>
                    <a:pt x="168821" y="145820"/>
                  </a:lnTo>
                  <a:lnTo>
                    <a:pt x="168055" y="147804"/>
                  </a:lnTo>
                  <a:lnTo>
                    <a:pt x="166551" y="149127"/>
                  </a:lnTo>
                  <a:lnTo>
                    <a:pt x="164558" y="150009"/>
                  </a:lnTo>
                  <a:lnTo>
                    <a:pt x="163228" y="151589"/>
                  </a:lnTo>
                  <a:lnTo>
                    <a:pt x="161751" y="155990"/>
                  </a:lnTo>
                  <a:lnTo>
                    <a:pt x="160365" y="157561"/>
                  </a:lnTo>
                  <a:lnTo>
                    <a:pt x="144415" y="166563"/>
                  </a:lnTo>
                  <a:lnTo>
                    <a:pt x="102103" y="169552"/>
                  </a:lnTo>
                  <a:lnTo>
                    <a:pt x="86295" y="169621"/>
                  </a:lnTo>
                  <a:lnTo>
                    <a:pt x="80264" y="166981"/>
                  </a:lnTo>
                  <a:lnTo>
                    <a:pt x="74276" y="163493"/>
                  </a:lnTo>
                  <a:lnTo>
                    <a:pt x="68308" y="161942"/>
                  </a:lnTo>
                  <a:lnTo>
                    <a:pt x="66320" y="160537"/>
                  </a:lnTo>
                  <a:lnTo>
                    <a:pt x="64994" y="158607"/>
                  </a:lnTo>
                  <a:lnTo>
                    <a:pt x="62343" y="151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SMARTInkShape-566"/>
            <p:cNvSpPr/>
            <p:nvPr/>
          </p:nvSpPr>
          <p:spPr>
            <a:xfrm>
              <a:off x="2554000" y="3464718"/>
              <a:ext cx="151696" cy="125017"/>
            </a:xfrm>
            <a:custGeom>
              <a:avLst/>
              <a:gdLst/>
              <a:ahLst/>
              <a:cxnLst/>
              <a:rect l="0" t="0" r="0" b="0"/>
              <a:pathLst>
                <a:path w="151696" h="125017">
                  <a:moveTo>
                    <a:pt x="8820" y="0"/>
                  </a:moveTo>
                  <a:lnTo>
                    <a:pt x="8820" y="13303"/>
                  </a:lnTo>
                  <a:lnTo>
                    <a:pt x="258" y="47294"/>
                  </a:lnTo>
                  <a:lnTo>
                    <a:pt x="0" y="61198"/>
                  </a:lnTo>
                  <a:lnTo>
                    <a:pt x="2585" y="69533"/>
                  </a:lnTo>
                  <a:lnTo>
                    <a:pt x="6049" y="76545"/>
                  </a:lnTo>
                  <a:lnTo>
                    <a:pt x="8991" y="86070"/>
                  </a:lnTo>
                  <a:lnTo>
                    <a:pt x="22090" y="102435"/>
                  </a:lnTo>
                  <a:lnTo>
                    <a:pt x="29932" y="105058"/>
                  </a:lnTo>
                  <a:lnTo>
                    <a:pt x="56113" y="107034"/>
                  </a:lnTo>
                  <a:lnTo>
                    <a:pt x="62251" y="104457"/>
                  </a:lnTo>
                  <a:lnTo>
                    <a:pt x="68286" y="100995"/>
                  </a:lnTo>
                  <a:lnTo>
                    <a:pt x="74276" y="99458"/>
                  </a:lnTo>
                  <a:lnTo>
                    <a:pt x="80245" y="93482"/>
                  </a:lnTo>
                  <a:lnTo>
                    <a:pt x="87198" y="85204"/>
                  </a:lnTo>
                  <a:lnTo>
                    <a:pt x="118585" y="59604"/>
                  </a:lnTo>
                  <a:lnTo>
                    <a:pt x="122097" y="53611"/>
                  </a:lnTo>
                  <a:lnTo>
                    <a:pt x="124650" y="47640"/>
                  </a:lnTo>
                  <a:lnTo>
                    <a:pt x="142274" y="27313"/>
                  </a:lnTo>
                  <a:lnTo>
                    <a:pt x="142722" y="19147"/>
                  </a:lnTo>
                  <a:lnTo>
                    <a:pt x="142766" y="60549"/>
                  </a:lnTo>
                  <a:lnTo>
                    <a:pt x="141773" y="74606"/>
                  </a:lnTo>
                  <a:lnTo>
                    <a:pt x="135077" y="91907"/>
                  </a:lnTo>
                  <a:lnTo>
                    <a:pt x="135655" y="95006"/>
                  </a:lnTo>
                  <a:lnTo>
                    <a:pt x="141067" y="107109"/>
                  </a:lnTo>
                  <a:lnTo>
                    <a:pt x="141633" y="110101"/>
                  </a:lnTo>
                  <a:lnTo>
                    <a:pt x="151660" y="124970"/>
                  </a:lnTo>
                  <a:lnTo>
                    <a:pt x="151695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4" name="SMARTInkShape-567"/>
          <p:cNvSpPr/>
          <p:nvPr/>
        </p:nvSpPr>
        <p:spPr>
          <a:xfrm>
            <a:off x="1821696" y="3357565"/>
            <a:ext cx="366074" cy="723248"/>
          </a:xfrm>
          <a:custGeom>
            <a:avLst/>
            <a:gdLst/>
            <a:ahLst/>
            <a:cxnLst/>
            <a:rect l="0" t="0" r="0" b="0"/>
            <a:pathLst>
              <a:path w="366074" h="723248">
                <a:moveTo>
                  <a:pt x="151765" y="17856"/>
                </a:moveTo>
                <a:lnTo>
                  <a:pt x="151765" y="368"/>
                </a:lnTo>
                <a:lnTo>
                  <a:pt x="138204" y="0"/>
                </a:lnTo>
                <a:lnTo>
                  <a:pt x="133170" y="2644"/>
                </a:lnTo>
                <a:lnTo>
                  <a:pt x="130439" y="4739"/>
                </a:lnTo>
                <a:lnTo>
                  <a:pt x="122112" y="7065"/>
                </a:lnTo>
                <a:lnTo>
                  <a:pt x="112789" y="9092"/>
                </a:lnTo>
                <a:lnTo>
                  <a:pt x="73287" y="32821"/>
                </a:lnTo>
                <a:lnTo>
                  <a:pt x="53437" y="42686"/>
                </a:lnTo>
                <a:lnTo>
                  <a:pt x="15804" y="83280"/>
                </a:lnTo>
                <a:lnTo>
                  <a:pt x="3360" y="110047"/>
                </a:lnTo>
                <a:lnTo>
                  <a:pt x="408" y="127587"/>
                </a:lnTo>
                <a:lnTo>
                  <a:pt x="0" y="145813"/>
                </a:lnTo>
                <a:lnTo>
                  <a:pt x="2624" y="151786"/>
                </a:lnTo>
                <a:lnTo>
                  <a:pt x="4712" y="154768"/>
                </a:lnTo>
                <a:lnTo>
                  <a:pt x="9679" y="158081"/>
                </a:lnTo>
                <a:lnTo>
                  <a:pt x="15194" y="160546"/>
                </a:lnTo>
                <a:lnTo>
                  <a:pt x="33725" y="174867"/>
                </a:lnTo>
                <a:lnTo>
                  <a:pt x="77507" y="186135"/>
                </a:lnTo>
                <a:lnTo>
                  <a:pt x="119032" y="196534"/>
                </a:lnTo>
                <a:lnTo>
                  <a:pt x="160695" y="214489"/>
                </a:lnTo>
                <a:lnTo>
                  <a:pt x="179767" y="226252"/>
                </a:lnTo>
                <a:lnTo>
                  <a:pt x="214252" y="270371"/>
                </a:lnTo>
                <a:lnTo>
                  <a:pt x="217236" y="275496"/>
                </a:lnTo>
                <a:lnTo>
                  <a:pt x="218232" y="280897"/>
                </a:lnTo>
                <a:lnTo>
                  <a:pt x="213759" y="309473"/>
                </a:lnTo>
                <a:lnTo>
                  <a:pt x="209745" y="319774"/>
                </a:lnTo>
                <a:lnTo>
                  <a:pt x="202008" y="328320"/>
                </a:lnTo>
                <a:lnTo>
                  <a:pt x="164698" y="359272"/>
                </a:lnTo>
                <a:lnTo>
                  <a:pt x="123735" y="372643"/>
                </a:lnTo>
                <a:lnTo>
                  <a:pt x="110497" y="380175"/>
                </a:lnTo>
                <a:lnTo>
                  <a:pt x="85461" y="383826"/>
                </a:lnTo>
                <a:lnTo>
                  <a:pt x="71899" y="383970"/>
                </a:lnTo>
                <a:lnTo>
                  <a:pt x="114870" y="383974"/>
                </a:lnTo>
                <a:lnTo>
                  <a:pt x="137238" y="391103"/>
                </a:lnTo>
                <a:lnTo>
                  <a:pt x="158119" y="402066"/>
                </a:lnTo>
                <a:lnTo>
                  <a:pt x="165503" y="406898"/>
                </a:lnTo>
                <a:lnTo>
                  <a:pt x="186120" y="414994"/>
                </a:lnTo>
                <a:lnTo>
                  <a:pt x="189551" y="418544"/>
                </a:lnTo>
                <a:lnTo>
                  <a:pt x="193363" y="427781"/>
                </a:lnTo>
                <a:lnTo>
                  <a:pt x="196334" y="465977"/>
                </a:lnTo>
                <a:lnTo>
                  <a:pt x="195405" y="486088"/>
                </a:lnTo>
                <a:lnTo>
                  <a:pt x="183982" y="515063"/>
                </a:lnTo>
                <a:lnTo>
                  <a:pt x="171505" y="532642"/>
                </a:lnTo>
                <a:lnTo>
                  <a:pt x="136313" y="571662"/>
                </a:lnTo>
                <a:lnTo>
                  <a:pt x="110187" y="611026"/>
                </a:lnTo>
                <a:lnTo>
                  <a:pt x="100851" y="631524"/>
                </a:lnTo>
                <a:lnTo>
                  <a:pt x="98713" y="650162"/>
                </a:lnTo>
                <a:lnTo>
                  <a:pt x="101066" y="658715"/>
                </a:lnTo>
                <a:lnTo>
                  <a:pt x="110662" y="672289"/>
                </a:lnTo>
                <a:lnTo>
                  <a:pt x="123104" y="684526"/>
                </a:lnTo>
                <a:lnTo>
                  <a:pt x="166807" y="708416"/>
                </a:lnTo>
                <a:lnTo>
                  <a:pt x="207121" y="718590"/>
                </a:lnTo>
                <a:lnTo>
                  <a:pt x="250226" y="722682"/>
                </a:lnTo>
                <a:lnTo>
                  <a:pt x="293876" y="723247"/>
                </a:lnTo>
                <a:lnTo>
                  <a:pt x="323313" y="722303"/>
                </a:lnTo>
                <a:lnTo>
                  <a:pt x="341729" y="715612"/>
                </a:lnTo>
                <a:lnTo>
                  <a:pt x="354065" y="713625"/>
                </a:lnTo>
                <a:lnTo>
                  <a:pt x="366073" y="705446"/>
                </a:lnTo>
                <a:lnTo>
                  <a:pt x="348218" y="7054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5" name="SMARTInkShape-568"/>
          <p:cNvSpPr/>
          <p:nvPr/>
        </p:nvSpPr>
        <p:spPr>
          <a:xfrm>
            <a:off x="1565743" y="2348508"/>
            <a:ext cx="380771" cy="1259084"/>
          </a:xfrm>
          <a:custGeom>
            <a:avLst/>
            <a:gdLst/>
            <a:ahLst/>
            <a:cxnLst/>
            <a:rect l="0" t="0" r="0" b="0"/>
            <a:pathLst>
              <a:path w="380771" h="1259084">
                <a:moveTo>
                  <a:pt x="193405" y="0"/>
                </a:moveTo>
                <a:lnTo>
                  <a:pt x="166547" y="29503"/>
                </a:lnTo>
                <a:lnTo>
                  <a:pt x="161625" y="39902"/>
                </a:lnTo>
                <a:lnTo>
                  <a:pt x="149911" y="76504"/>
                </a:lnTo>
                <a:lnTo>
                  <a:pt x="129950" y="117674"/>
                </a:lnTo>
                <a:lnTo>
                  <a:pt x="111638" y="154544"/>
                </a:lnTo>
                <a:lnTo>
                  <a:pt x="97474" y="195193"/>
                </a:lnTo>
                <a:lnTo>
                  <a:pt x="81889" y="236148"/>
                </a:lnTo>
                <a:lnTo>
                  <a:pt x="68741" y="278157"/>
                </a:lnTo>
                <a:lnTo>
                  <a:pt x="57469" y="319770"/>
                </a:lnTo>
                <a:lnTo>
                  <a:pt x="43105" y="358778"/>
                </a:lnTo>
                <a:lnTo>
                  <a:pt x="27603" y="402371"/>
                </a:lnTo>
                <a:lnTo>
                  <a:pt x="19043" y="441461"/>
                </a:lnTo>
                <a:lnTo>
                  <a:pt x="16065" y="477627"/>
                </a:lnTo>
                <a:lnTo>
                  <a:pt x="14191" y="509620"/>
                </a:lnTo>
                <a:lnTo>
                  <a:pt x="8785" y="549638"/>
                </a:lnTo>
                <a:lnTo>
                  <a:pt x="5750" y="592913"/>
                </a:lnTo>
                <a:lnTo>
                  <a:pt x="0" y="634179"/>
                </a:lnTo>
                <a:lnTo>
                  <a:pt x="200" y="675346"/>
                </a:lnTo>
                <a:lnTo>
                  <a:pt x="4198" y="716040"/>
                </a:lnTo>
                <a:lnTo>
                  <a:pt x="8029" y="759516"/>
                </a:lnTo>
                <a:lnTo>
                  <a:pt x="12802" y="795880"/>
                </a:lnTo>
                <a:lnTo>
                  <a:pt x="14415" y="840166"/>
                </a:lnTo>
                <a:lnTo>
                  <a:pt x="20870" y="881436"/>
                </a:lnTo>
                <a:lnTo>
                  <a:pt x="28104" y="920786"/>
                </a:lnTo>
                <a:lnTo>
                  <a:pt x="45035" y="962809"/>
                </a:lnTo>
                <a:lnTo>
                  <a:pt x="58962" y="1004035"/>
                </a:lnTo>
                <a:lnTo>
                  <a:pt x="71268" y="1041356"/>
                </a:lnTo>
                <a:lnTo>
                  <a:pt x="90382" y="1080809"/>
                </a:lnTo>
                <a:lnTo>
                  <a:pt x="114403" y="1123259"/>
                </a:lnTo>
                <a:lnTo>
                  <a:pt x="155210" y="1167186"/>
                </a:lnTo>
                <a:lnTo>
                  <a:pt x="168528" y="1177947"/>
                </a:lnTo>
                <a:lnTo>
                  <a:pt x="195547" y="1190472"/>
                </a:lnTo>
                <a:lnTo>
                  <a:pt x="237691" y="1196042"/>
                </a:lnTo>
                <a:lnTo>
                  <a:pt x="278714" y="1196531"/>
                </a:lnTo>
                <a:lnTo>
                  <a:pt x="292545" y="1196564"/>
                </a:lnTo>
                <a:lnTo>
                  <a:pt x="299644" y="1193926"/>
                </a:lnTo>
                <a:lnTo>
                  <a:pt x="306107" y="1190438"/>
                </a:lnTo>
                <a:lnTo>
                  <a:pt x="318340" y="1188199"/>
                </a:lnTo>
                <a:lnTo>
                  <a:pt x="334512" y="1187680"/>
                </a:lnTo>
                <a:lnTo>
                  <a:pt x="293591" y="1187648"/>
                </a:lnTo>
                <a:lnTo>
                  <a:pt x="266660" y="1188640"/>
                </a:lnTo>
                <a:lnTo>
                  <a:pt x="245868" y="1192793"/>
                </a:lnTo>
                <a:lnTo>
                  <a:pt x="204143" y="1187907"/>
                </a:lnTo>
                <a:lnTo>
                  <a:pt x="159596" y="1187650"/>
                </a:lnTo>
                <a:lnTo>
                  <a:pt x="157854" y="1187648"/>
                </a:lnTo>
                <a:lnTo>
                  <a:pt x="200547" y="1187648"/>
                </a:lnTo>
                <a:lnTo>
                  <a:pt x="243735" y="1187648"/>
                </a:lnTo>
                <a:lnTo>
                  <a:pt x="284899" y="1187648"/>
                </a:lnTo>
                <a:lnTo>
                  <a:pt x="305402" y="1187648"/>
                </a:lnTo>
                <a:lnTo>
                  <a:pt x="309742" y="1186656"/>
                </a:lnTo>
                <a:lnTo>
                  <a:pt x="312635" y="1185002"/>
                </a:lnTo>
                <a:lnTo>
                  <a:pt x="314563" y="1182907"/>
                </a:lnTo>
                <a:lnTo>
                  <a:pt x="316706" y="1177935"/>
                </a:lnTo>
                <a:lnTo>
                  <a:pt x="326456" y="1133507"/>
                </a:lnTo>
                <a:lnTo>
                  <a:pt x="326093" y="1112957"/>
                </a:lnTo>
                <a:lnTo>
                  <a:pt x="322493" y="1096905"/>
                </a:lnTo>
                <a:lnTo>
                  <a:pt x="310146" y="1075874"/>
                </a:lnTo>
                <a:lnTo>
                  <a:pt x="296318" y="1057127"/>
                </a:lnTo>
                <a:lnTo>
                  <a:pt x="291036" y="1041048"/>
                </a:lnTo>
                <a:lnTo>
                  <a:pt x="262133" y="998883"/>
                </a:lnTo>
                <a:lnTo>
                  <a:pt x="258678" y="991966"/>
                </a:lnTo>
                <a:lnTo>
                  <a:pt x="256459" y="984182"/>
                </a:lnTo>
                <a:lnTo>
                  <a:pt x="255285" y="983542"/>
                </a:lnTo>
                <a:lnTo>
                  <a:pt x="251335" y="982833"/>
                </a:lnTo>
                <a:lnTo>
                  <a:pt x="249884" y="983636"/>
                </a:lnTo>
                <a:lnTo>
                  <a:pt x="248917" y="985163"/>
                </a:lnTo>
                <a:lnTo>
                  <a:pt x="248273" y="987174"/>
                </a:lnTo>
                <a:lnTo>
                  <a:pt x="249827" y="989506"/>
                </a:lnTo>
                <a:lnTo>
                  <a:pt x="263935" y="1003025"/>
                </a:lnTo>
                <a:lnTo>
                  <a:pt x="293314" y="1041966"/>
                </a:lnTo>
                <a:lnTo>
                  <a:pt x="312354" y="1085218"/>
                </a:lnTo>
                <a:lnTo>
                  <a:pt x="337049" y="1128408"/>
                </a:lnTo>
                <a:lnTo>
                  <a:pt x="362353" y="1173015"/>
                </a:lnTo>
                <a:lnTo>
                  <a:pt x="379123" y="1215316"/>
                </a:lnTo>
                <a:lnTo>
                  <a:pt x="380770" y="1230348"/>
                </a:lnTo>
                <a:lnTo>
                  <a:pt x="376141" y="1236460"/>
                </a:lnTo>
                <a:lnTo>
                  <a:pt x="371194" y="1239108"/>
                </a:lnTo>
                <a:lnTo>
                  <a:pt x="368486" y="1239814"/>
                </a:lnTo>
                <a:lnTo>
                  <a:pt x="356018" y="1247084"/>
                </a:lnTo>
                <a:lnTo>
                  <a:pt x="315937" y="1252749"/>
                </a:lnTo>
                <a:lnTo>
                  <a:pt x="305410" y="1256269"/>
                </a:lnTo>
                <a:lnTo>
                  <a:pt x="263587" y="1258976"/>
                </a:lnTo>
                <a:lnTo>
                  <a:pt x="219300" y="1259076"/>
                </a:lnTo>
                <a:lnTo>
                  <a:pt x="189070" y="1258093"/>
                </a:lnTo>
                <a:lnTo>
                  <a:pt x="165225" y="1251397"/>
                </a:lnTo>
                <a:lnTo>
                  <a:pt x="122669" y="1258862"/>
                </a:lnTo>
                <a:lnTo>
                  <a:pt x="113167" y="1259083"/>
                </a:lnTo>
                <a:lnTo>
                  <a:pt x="113076" y="1254344"/>
                </a:lnTo>
                <a:lnTo>
                  <a:pt x="115701" y="1249372"/>
                </a:lnTo>
                <a:lnTo>
                  <a:pt x="144084" y="1210071"/>
                </a:lnTo>
                <a:lnTo>
                  <a:pt x="160050" y="1174668"/>
                </a:lnTo>
                <a:lnTo>
                  <a:pt x="172191" y="1135034"/>
                </a:lnTo>
                <a:lnTo>
                  <a:pt x="179624" y="1098542"/>
                </a:lnTo>
                <a:lnTo>
                  <a:pt x="190646" y="1062670"/>
                </a:lnTo>
                <a:lnTo>
                  <a:pt x="200415" y="1036847"/>
                </a:lnTo>
                <a:lnTo>
                  <a:pt x="225326" y="992353"/>
                </a:lnTo>
                <a:lnTo>
                  <a:pt x="246935" y="950686"/>
                </a:lnTo>
                <a:lnTo>
                  <a:pt x="251923" y="944418"/>
                </a:lnTo>
                <a:lnTo>
                  <a:pt x="253253" y="944135"/>
                </a:lnTo>
                <a:lnTo>
                  <a:pt x="255388" y="946070"/>
                </a:lnTo>
                <a:lnTo>
                  <a:pt x="255844" y="987984"/>
                </a:lnTo>
                <a:lnTo>
                  <a:pt x="253247" y="1025962"/>
                </a:lnTo>
                <a:lnTo>
                  <a:pt x="248839" y="1062350"/>
                </a:lnTo>
                <a:lnTo>
                  <a:pt x="244887" y="1098268"/>
                </a:lnTo>
                <a:lnTo>
                  <a:pt x="237433" y="1134045"/>
                </a:lnTo>
                <a:lnTo>
                  <a:pt x="230765" y="1176950"/>
                </a:lnTo>
                <a:lnTo>
                  <a:pt x="229610" y="1214464"/>
                </a:lnTo>
                <a:lnTo>
                  <a:pt x="229167" y="1251306"/>
                </a:lnTo>
                <a:lnTo>
                  <a:pt x="230145" y="1253899"/>
                </a:lnTo>
                <a:lnTo>
                  <a:pt x="231789" y="1255628"/>
                </a:lnTo>
                <a:lnTo>
                  <a:pt x="236816" y="1258403"/>
                </a:lnTo>
                <a:lnTo>
                  <a:pt x="237891" y="1224563"/>
                </a:lnTo>
                <a:lnTo>
                  <a:pt x="242762" y="1180719"/>
                </a:lnTo>
                <a:lnTo>
                  <a:pt x="252287" y="1143395"/>
                </a:lnTo>
                <a:lnTo>
                  <a:pt x="256823" y="1116328"/>
                </a:lnTo>
                <a:lnTo>
                  <a:pt x="272023" y="1071756"/>
                </a:lnTo>
                <a:lnTo>
                  <a:pt x="272995" y="1066687"/>
                </a:lnTo>
                <a:lnTo>
                  <a:pt x="272262" y="1066328"/>
                </a:lnTo>
                <a:lnTo>
                  <a:pt x="268802" y="1068575"/>
                </a:lnTo>
                <a:lnTo>
                  <a:pt x="269248" y="1078172"/>
                </a:lnTo>
                <a:lnTo>
                  <a:pt x="273375" y="1121298"/>
                </a:lnTo>
                <a:lnTo>
                  <a:pt x="273694" y="1160100"/>
                </a:lnTo>
                <a:lnTo>
                  <a:pt x="273768" y="1182773"/>
                </a:lnTo>
                <a:lnTo>
                  <a:pt x="273770" y="1181182"/>
                </a:lnTo>
                <a:lnTo>
                  <a:pt x="282867" y="1139306"/>
                </a:lnTo>
                <a:lnTo>
                  <a:pt x="291232" y="1108705"/>
                </a:lnTo>
                <a:lnTo>
                  <a:pt x="290561" y="1129941"/>
                </a:lnTo>
                <a:lnTo>
                  <a:pt x="281903" y="1168679"/>
                </a:lnTo>
                <a:lnTo>
                  <a:pt x="273536" y="1190957"/>
                </a:lnTo>
                <a:lnTo>
                  <a:pt x="270638" y="1195807"/>
                </a:lnTo>
                <a:lnTo>
                  <a:pt x="267714" y="1198048"/>
                </a:lnTo>
                <a:lnTo>
                  <a:pt x="264773" y="1198551"/>
                </a:lnTo>
                <a:lnTo>
                  <a:pt x="261819" y="1197893"/>
                </a:lnTo>
                <a:lnTo>
                  <a:pt x="255892" y="1186579"/>
                </a:lnTo>
                <a:lnTo>
                  <a:pt x="244003" y="1151718"/>
                </a:lnTo>
                <a:lnTo>
                  <a:pt x="239816" y="1115597"/>
                </a:lnTo>
                <a:lnTo>
                  <a:pt x="230520" y="1076343"/>
                </a:lnTo>
                <a:lnTo>
                  <a:pt x="230055" y="1076733"/>
                </a:lnTo>
                <a:lnTo>
                  <a:pt x="223069" y="1115570"/>
                </a:lnTo>
                <a:lnTo>
                  <a:pt x="219062" y="1142810"/>
                </a:lnTo>
                <a:lnTo>
                  <a:pt x="203581" y="1173389"/>
                </a:lnTo>
                <a:lnTo>
                  <a:pt x="198920" y="1180318"/>
                </a:lnTo>
                <a:lnTo>
                  <a:pt x="199066" y="1180777"/>
                </a:lnTo>
                <a:lnTo>
                  <a:pt x="200156" y="1180091"/>
                </a:lnTo>
                <a:lnTo>
                  <a:pt x="201367" y="1176683"/>
                </a:lnTo>
                <a:lnTo>
                  <a:pt x="207019" y="1132905"/>
                </a:lnTo>
                <a:lnTo>
                  <a:pt x="218580" y="1102300"/>
                </a:lnTo>
                <a:lnTo>
                  <a:pt x="221103" y="1102968"/>
                </a:lnTo>
                <a:lnTo>
                  <a:pt x="229197" y="1109002"/>
                </a:lnTo>
                <a:lnTo>
                  <a:pt x="240170" y="1137777"/>
                </a:lnTo>
                <a:lnTo>
                  <a:pt x="246086" y="1177247"/>
                </a:lnTo>
                <a:lnTo>
                  <a:pt x="246806" y="1192759"/>
                </a:lnTo>
                <a:lnTo>
                  <a:pt x="246968" y="1156008"/>
                </a:lnTo>
                <a:lnTo>
                  <a:pt x="262359" y="1113388"/>
                </a:lnTo>
                <a:lnTo>
                  <a:pt x="264179" y="1111353"/>
                </a:lnTo>
                <a:lnTo>
                  <a:pt x="268847" y="1109090"/>
                </a:lnTo>
                <a:lnTo>
                  <a:pt x="271481" y="1111464"/>
                </a:lnTo>
                <a:lnTo>
                  <a:pt x="277054" y="1122038"/>
                </a:lnTo>
                <a:lnTo>
                  <a:pt x="277546" y="1136660"/>
                </a:lnTo>
                <a:lnTo>
                  <a:pt x="274518" y="1165559"/>
                </a:lnTo>
                <a:lnTo>
                  <a:pt x="276750" y="1175516"/>
                </a:lnTo>
                <a:lnTo>
                  <a:pt x="278734" y="1179560"/>
                </a:lnTo>
                <a:lnTo>
                  <a:pt x="281049" y="1182256"/>
                </a:lnTo>
                <a:lnTo>
                  <a:pt x="290042" y="1186938"/>
                </a:lnTo>
                <a:lnTo>
                  <a:pt x="295901" y="1187437"/>
                </a:lnTo>
                <a:lnTo>
                  <a:pt x="301136" y="1190200"/>
                </a:lnTo>
                <a:lnTo>
                  <a:pt x="303921" y="1192326"/>
                </a:lnTo>
                <a:lnTo>
                  <a:pt x="307016" y="1199980"/>
                </a:lnTo>
                <a:lnTo>
                  <a:pt x="309383" y="1209004"/>
                </a:lnTo>
                <a:lnTo>
                  <a:pt x="313742" y="1216322"/>
                </a:lnTo>
                <a:lnTo>
                  <a:pt x="318988" y="1220235"/>
                </a:lnTo>
                <a:lnTo>
                  <a:pt x="325699" y="1222748"/>
                </a:lnTo>
                <a:lnTo>
                  <a:pt x="329262" y="1220446"/>
                </a:lnTo>
                <a:lnTo>
                  <a:pt x="331602" y="1218443"/>
                </a:lnTo>
                <a:lnTo>
                  <a:pt x="334201" y="1208280"/>
                </a:lnTo>
                <a:lnTo>
                  <a:pt x="336348" y="1195826"/>
                </a:lnTo>
                <a:lnTo>
                  <a:pt x="341151" y="1184228"/>
                </a:lnTo>
                <a:lnTo>
                  <a:pt x="336280" y="1178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6" name="SMARTInkShape-569"/>
          <p:cNvSpPr/>
          <p:nvPr/>
        </p:nvSpPr>
        <p:spPr>
          <a:xfrm>
            <a:off x="3723679" y="2857500"/>
            <a:ext cx="3134321" cy="44649"/>
          </a:xfrm>
          <a:custGeom>
            <a:avLst/>
            <a:gdLst/>
            <a:ahLst/>
            <a:cxnLst/>
            <a:rect l="0" t="0" r="0" b="0"/>
            <a:pathLst>
              <a:path w="3134321" h="44649">
                <a:moveTo>
                  <a:pt x="0" y="8929"/>
                </a:moveTo>
                <a:lnTo>
                  <a:pt x="38710" y="8929"/>
                </a:lnTo>
                <a:lnTo>
                  <a:pt x="44655" y="11575"/>
                </a:lnTo>
                <a:lnTo>
                  <a:pt x="50605" y="15067"/>
                </a:lnTo>
                <a:lnTo>
                  <a:pt x="61517" y="17032"/>
                </a:lnTo>
                <a:lnTo>
                  <a:pt x="105209" y="17827"/>
                </a:lnTo>
                <a:lnTo>
                  <a:pt x="147878" y="17857"/>
                </a:lnTo>
                <a:lnTo>
                  <a:pt x="191381" y="16867"/>
                </a:lnTo>
                <a:lnTo>
                  <a:pt x="226297" y="9757"/>
                </a:lnTo>
                <a:lnTo>
                  <a:pt x="267896" y="8978"/>
                </a:lnTo>
                <a:lnTo>
                  <a:pt x="309564" y="8933"/>
                </a:lnTo>
                <a:lnTo>
                  <a:pt x="351235" y="7937"/>
                </a:lnTo>
                <a:lnTo>
                  <a:pt x="387946" y="827"/>
                </a:lnTo>
                <a:lnTo>
                  <a:pt x="430774" y="73"/>
                </a:lnTo>
                <a:lnTo>
                  <a:pt x="468240" y="6"/>
                </a:lnTo>
                <a:lnTo>
                  <a:pt x="512128" y="0"/>
                </a:lnTo>
                <a:lnTo>
                  <a:pt x="555717" y="0"/>
                </a:lnTo>
                <a:lnTo>
                  <a:pt x="598394" y="0"/>
                </a:lnTo>
                <a:lnTo>
                  <a:pt x="635393" y="0"/>
                </a:lnTo>
                <a:lnTo>
                  <a:pt x="676194" y="0"/>
                </a:lnTo>
                <a:lnTo>
                  <a:pt x="714235" y="0"/>
                </a:lnTo>
                <a:lnTo>
                  <a:pt x="751448" y="0"/>
                </a:lnTo>
                <a:lnTo>
                  <a:pt x="787853" y="0"/>
                </a:lnTo>
                <a:lnTo>
                  <a:pt x="813206" y="2646"/>
                </a:lnTo>
                <a:lnTo>
                  <a:pt x="851193" y="8102"/>
                </a:lnTo>
                <a:lnTo>
                  <a:pt x="893347" y="8820"/>
                </a:lnTo>
                <a:lnTo>
                  <a:pt x="930600" y="8916"/>
                </a:lnTo>
                <a:lnTo>
                  <a:pt x="967451" y="8928"/>
                </a:lnTo>
                <a:lnTo>
                  <a:pt x="991106" y="9921"/>
                </a:lnTo>
                <a:lnTo>
                  <a:pt x="1028274" y="16618"/>
                </a:lnTo>
                <a:lnTo>
                  <a:pt x="1069096" y="17696"/>
                </a:lnTo>
                <a:lnTo>
                  <a:pt x="1091338" y="20457"/>
                </a:lnTo>
                <a:lnTo>
                  <a:pt x="1133331" y="25955"/>
                </a:lnTo>
                <a:lnTo>
                  <a:pt x="1171064" y="26679"/>
                </a:lnTo>
                <a:lnTo>
                  <a:pt x="1207538" y="26775"/>
                </a:lnTo>
                <a:lnTo>
                  <a:pt x="1223278" y="27774"/>
                </a:lnTo>
                <a:lnTo>
                  <a:pt x="1260446" y="34476"/>
                </a:lnTo>
                <a:lnTo>
                  <a:pt x="1303914" y="35555"/>
                </a:lnTo>
                <a:lnTo>
                  <a:pt x="1342270" y="35697"/>
                </a:lnTo>
                <a:lnTo>
                  <a:pt x="1379732" y="35716"/>
                </a:lnTo>
                <a:lnTo>
                  <a:pt x="1420421" y="35719"/>
                </a:lnTo>
                <a:lnTo>
                  <a:pt x="1458411" y="35719"/>
                </a:lnTo>
                <a:lnTo>
                  <a:pt x="1500566" y="35719"/>
                </a:lnTo>
                <a:lnTo>
                  <a:pt x="1542240" y="35719"/>
                </a:lnTo>
                <a:lnTo>
                  <a:pt x="1581389" y="35719"/>
                </a:lnTo>
                <a:lnTo>
                  <a:pt x="1620573" y="35719"/>
                </a:lnTo>
                <a:lnTo>
                  <a:pt x="1661489" y="42786"/>
                </a:lnTo>
                <a:lnTo>
                  <a:pt x="1699508" y="44403"/>
                </a:lnTo>
                <a:lnTo>
                  <a:pt x="1736927" y="44616"/>
                </a:lnTo>
                <a:lnTo>
                  <a:pt x="1777610" y="44644"/>
                </a:lnTo>
                <a:lnTo>
                  <a:pt x="1821736" y="44648"/>
                </a:lnTo>
                <a:lnTo>
                  <a:pt x="1866315" y="44648"/>
                </a:lnTo>
                <a:lnTo>
                  <a:pt x="1903888" y="44648"/>
                </a:lnTo>
                <a:lnTo>
                  <a:pt x="1945925" y="44648"/>
                </a:lnTo>
                <a:lnTo>
                  <a:pt x="1983664" y="44648"/>
                </a:lnTo>
                <a:lnTo>
                  <a:pt x="2027207" y="44648"/>
                </a:lnTo>
                <a:lnTo>
                  <a:pt x="2065573" y="44648"/>
                </a:lnTo>
                <a:lnTo>
                  <a:pt x="2107777" y="44648"/>
                </a:lnTo>
                <a:lnTo>
                  <a:pt x="2152104" y="44648"/>
                </a:lnTo>
                <a:lnTo>
                  <a:pt x="2190573" y="44648"/>
                </a:lnTo>
                <a:lnTo>
                  <a:pt x="2234469" y="44648"/>
                </a:lnTo>
                <a:lnTo>
                  <a:pt x="2278165" y="44648"/>
                </a:lnTo>
                <a:lnTo>
                  <a:pt x="2317123" y="44648"/>
                </a:lnTo>
                <a:lnTo>
                  <a:pt x="2355363" y="44648"/>
                </a:lnTo>
                <a:lnTo>
                  <a:pt x="2393067" y="44648"/>
                </a:lnTo>
                <a:lnTo>
                  <a:pt x="2430235" y="44648"/>
                </a:lnTo>
                <a:lnTo>
                  <a:pt x="2466635" y="42002"/>
                </a:lnTo>
                <a:lnTo>
                  <a:pt x="2511283" y="36270"/>
                </a:lnTo>
                <a:lnTo>
                  <a:pt x="2555932" y="35767"/>
                </a:lnTo>
                <a:lnTo>
                  <a:pt x="2600580" y="35723"/>
                </a:lnTo>
                <a:lnTo>
                  <a:pt x="2642464" y="35719"/>
                </a:lnTo>
                <a:lnTo>
                  <a:pt x="2681558" y="35719"/>
                </a:lnTo>
                <a:lnTo>
                  <a:pt x="2723710" y="35719"/>
                </a:lnTo>
                <a:lnTo>
                  <a:pt x="2768140" y="35719"/>
                </a:lnTo>
                <a:lnTo>
                  <a:pt x="2807624" y="35719"/>
                </a:lnTo>
                <a:lnTo>
                  <a:pt x="2850696" y="35719"/>
                </a:lnTo>
                <a:lnTo>
                  <a:pt x="2893328" y="35719"/>
                </a:lnTo>
                <a:lnTo>
                  <a:pt x="2937700" y="35719"/>
                </a:lnTo>
                <a:lnTo>
                  <a:pt x="2979530" y="35719"/>
                </a:lnTo>
                <a:lnTo>
                  <a:pt x="3021211" y="35719"/>
                </a:lnTo>
                <a:lnTo>
                  <a:pt x="3062883" y="35719"/>
                </a:lnTo>
                <a:lnTo>
                  <a:pt x="3106999" y="35719"/>
                </a:lnTo>
                <a:lnTo>
                  <a:pt x="3134320" y="357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7" name="SMARTInkShape-570"/>
          <p:cNvSpPr/>
          <p:nvPr/>
        </p:nvSpPr>
        <p:spPr>
          <a:xfrm>
            <a:off x="1527172" y="2875359"/>
            <a:ext cx="2562625" cy="1303049"/>
          </a:xfrm>
          <a:custGeom>
            <a:avLst/>
            <a:gdLst/>
            <a:ahLst/>
            <a:cxnLst/>
            <a:rect l="0" t="0" r="0" b="0"/>
            <a:pathLst>
              <a:path w="2562625" h="1303049">
                <a:moveTo>
                  <a:pt x="2562624" y="0"/>
                </a:moveTo>
                <a:lnTo>
                  <a:pt x="2521303" y="0"/>
                </a:lnTo>
                <a:lnTo>
                  <a:pt x="2496341" y="7068"/>
                </a:lnTo>
                <a:lnTo>
                  <a:pt x="2454971" y="15814"/>
                </a:lnTo>
                <a:lnTo>
                  <a:pt x="2417006" y="26973"/>
                </a:lnTo>
                <a:lnTo>
                  <a:pt x="2380572" y="38419"/>
                </a:lnTo>
                <a:lnTo>
                  <a:pt x="2343649" y="49087"/>
                </a:lnTo>
                <a:lnTo>
                  <a:pt x="2308566" y="57539"/>
                </a:lnTo>
                <a:lnTo>
                  <a:pt x="2272043" y="69965"/>
                </a:lnTo>
                <a:lnTo>
                  <a:pt x="2233036" y="83053"/>
                </a:lnTo>
                <a:lnTo>
                  <a:pt x="2196667" y="95193"/>
                </a:lnTo>
                <a:lnTo>
                  <a:pt x="2158175" y="107145"/>
                </a:lnTo>
                <a:lnTo>
                  <a:pt x="2117387" y="119060"/>
                </a:lnTo>
                <a:lnTo>
                  <a:pt x="2080668" y="130969"/>
                </a:lnTo>
                <a:lnTo>
                  <a:pt x="2042106" y="142875"/>
                </a:lnTo>
                <a:lnTo>
                  <a:pt x="2001305" y="154782"/>
                </a:lnTo>
                <a:lnTo>
                  <a:pt x="1963591" y="166688"/>
                </a:lnTo>
                <a:lnTo>
                  <a:pt x="1921598" y="181240"/>
                </a:lnTo>
                <a:lnTo>
                  <a:pt x="1879606" y="198188"/>
                </a:lnTo>
                <a:lnTo>
                  <a:pt x="1844862" y="212732"/>
                </a:lnTo>
                <a:lnTo>
                  <a:pt x="1809433" y="224869"/>
                </a:lnTo>
                <a:lnTo>
                  <a:pt x="1768042" y="238851"/>
                </a:lnTo>
                <a:lnTo>
                  <a:pt x="1734306" y="253113"/>
                </a:lnTo>
                <a:lnTo>
                  <a:pt x="1689996" y="269970"/>
                </a:lnTo>
                <a:lnTo>
                  <a:pt x="1647546" y="287374"/>
                </a:lnTo>
                <a:lnTo>
                  <a:pt x="1612724" y="297256"/>
                </a:lnTo>
                <a:lnTo>
                  <a:pt x="1577271" y="306468"/>
                </a:lnTo>
                <a:lnTo>
                  <a:pt x="1541631" y="320221"/>
                </a:lnTo>
                <a:lnTo>
                  <a:pt x="1505935" y="332124"/>
                </a:lnTo>
                <a:lnTo>
                  <a:pt x="1470224" y="341934"/>
                </a:lnTo>
                <a:lnTo>
                  <a:pt x="1434507" y="355865"/>
                </a:lnTo>
                <a:lnTo>
                  <a:pt x="1394048" y="367820"/>
                </a:lnTo>
                <a:lnTo>
                  <a:pt x="1360122" y="377646"/>
                </a:lnTo>
                <a:lnTo>
                  <a:pt x="1321737" y="386841"/>
                </a:lnTo>
                <a:lnTo>
                  <a:pt x="1283685" y="400590"/>
                </a:lnTo>
                <a:lnTo>
                  <a:pt x="1247275" y="412491"/>
                </a:lnTo>
                <a:lnTo>
                  <a:pt x="1211352" y="422301"/>
                </a:lnTo>
                <a:lnTo>
                  <a:pt x="1175572" y="431492"/>
                </a:lnTo>
                <a:lnTo>
                  <a:pt x="1139835" y="440499"/>
                </a:lnTo>
                <a:lnTo>
                  <a:pt x="1099371" y="454192"/>
                </a:lnTo>
                <a:lnTo>
                  <a:pt x="1060703" y="466076"/>
                </a:lnTo>
                <a:lnTo>
                  <a:pt x="1024110" y="475881"/>
                </a:lnTo>
                <a:lnTo>
                  <a:pt x="988132" y="489811"/>
                </a:lnTo>
                <a:lnTo>
                  <a:pt x="952337" y="501765"/>
                </a:lnTo>
                <a:lnTo>
                  <a:pt x="916595" y="511592"/>
                </a:lnTo>
                <a:lnTo>
                  <a:pt x="880870" y="520787"/>
                </a:lnTo>
                <a:lnTo>
                  <a:pt x="845149" y="534536"/>
                </a:lnTo>
                <a:lnTo>
                  <a:pt x="803660" y="549830"/>
                </a:lnTo>
                <a:lnTo>
                  <a:pt x="769907" y="560339"/>
                </a:lnTo>
                <a:lnTo>
                  <a:pt x="734770" y="574587"/>
                </a:lnTo>
                <a:lnTo>
                  <a:pt x="699224" y="585534"/>
                </a:lnTo>
                <a:lnTo>
                  <a:pt x="664548" y="595061"/>
                </a:lnTo>
                <a:lnTo>
                  <a:pt x="623016" y="607170"/>
                </a:lnTo>
                <a:lnTo>
                  <a:pt x="602225" y="614142"/>
                </a:lnTo>
                <a:lnTo>
                  <a:pt x="567417" y="632142"/>
                </a:lnTo>
                <a:lnTo>
                  <a:pt x="527652" y="645545"/>
                </a:lnTo>
                <a:lnTo>
                  <a:pt x="484997" y="658740"/>
                </a:lnTo>
                <a:lnTo>
                  <a:pt x="446879" y="676780"/>
                </a:lnTo>
                <a:lnTo>
                  <a:pt x="410687" y="690192"/>
                </a:lnTo>
                <a:lnTo>
                  <a:pt x="374874" y="709525"/>
                </a:lnTo>
                <a:lnTo>
                  <a:pt x="339137" y="729807"/>
                </a:lnTo>
                <a:lnTo>
                  <a:pt x="295477" y="753926"/>
                </a:lnTo>
                <a:lnTo>
                  <a:pt x="257524" y="782949"/>
                </a:lnTo>
                <a:lnTo>
                  <a:pt x="221021" y="812617"/>
                </a:lnTo>
                <a:lnTo>
                  <a:pt x="179004" y="848322"/>
                </a:lnTo>
                <a:lnTo>
                  <a:pt x="142733" y="886685"/>
                </a:lnTo>
                <a:lnTo>
                  <a:pt x="106965" y="928136"/>
                </a:lnTo>
                <a:lnTo>
                  <a:pt x="96049" y="941341"/>
                </a:lnTo>
                <a:lnTo>
                  <a:pt x="72978" y="982756"/>
                </a:lnTo>
                <a:lnTo>
                  <a:pt x="55992" y="1018681"/>
                </a:lnTo>
                <a:lnTo>
                  <a:pt x="34459" y="1060015"/>
                </a:lnTo>
                <a:lnTo>
                  <a:pt x="18148" y="1099379"/>
                </a:lnTo>
                <a:lnTo>
                  <a:pt x="7328" y="1136067"/>
                </a:lnTo>
                <a:lnTo>
                  <a:pt x="2034" y="1166743"/>
                </a:lnTo>
                <a:lnTo>
                  <a:pt x="465" y="1204606"/>
                </a:lnTo>
                <a:lnTo>
                  <a:pt x="0" y="1240960"/>
                </a:lnTo>
                <a:lnTo>
                  <a:pt x="884" y="1261944"/>
                </a:lnTo>
                <a:lnTo>
                  <a:pt x="12245" y="1292009"/>
                </a:lnTo>
                <a:lnTo>
                  <a:pt x="17901" y="1298523"/>
                </a:lnTo>
                <a:lnTo>
                  <a:pt x="20799" y="1300260"/>
                </a:lnTo>
                <a:lnTo>
                  <a:pt x="39707" y="1303048"/>
                </a:lnTo>
                <a:lnTo>
                  <a:pt x="56717" y="1302539"/>
                </a:lnTo>
                <a:lnTo>
                  <a:pt x="68424" y="1298904"/>
                </a:lnTo>
                <a:lnTo>
                  <a:pt x="110939" y="1270719"/>
                </a:lnTo>
                <a:lnTo>
                  <a:pt x="146111" y="1246869"/>
                </a:lnTo>
                <a:lnTo>
                  <a:pt x="179415" y="1225039"/>
                </a:lnTo>
                <a:lnTo>
                  <a:pt x="221484" y="1204626"/>
                </a:lnTo>
                <a:lnTo>
                  <a:pt x="259449" y="1184902"/>
                </a:lnTo>
                <a:lnTo>
                  <a:pt x="301581" y="1167235"/>
                </a:lnTo>
                <a:lnTo>
                  <a:pt x="343149" y="1155096"/>
                </a:lnTo>
                <a:lnTo>
                  <a:pt x="356394" y="1152053"/>
                </a:lnTo>
                <a:lnTo>
                  <a:pt x="344510" y="1134771"/>
                </a:lnTo>
                <a:lnTo>
                  <a:pt x="326181" y="1098199"/>
                </a:lnTo>
                <a:lnTo>
                  <a:pt x="305253" y="1065865"/>
                </a:lnTo>
                <a:lnTo>
                  <a:pt x="303648" y="1064787"/>
                </a:lnTo>
                <a:lnTo>
                  <a:pt x="299218" y="1063590"/>
                </a:lnTo>
                <a:lnTo>
                  <a:pt x="297640" y="1064263"/>
                </a:lnTo>
                <a:lnTo>
                  <a:pt x="296588" y="1065704"/>
                </a:lnTo>
                <a:lnTo>
                  <a:pt x="295107" y="1072473"/>
                </a:lnTo>
                <a:lnTo>
                  <a:pt x="294900" y="1075146"/>
                </a:lnTo>
                <a:lnTo>
                  <a:pt x="301607" y="1111575"/>
                </a:lnTo>
                <a:lnTo>
                  <a:pt x="307797" y="1155755"/>
                </a:lnTo>
                <a:lnTo>
                  <a:pt x="321458" y="1197768"/>
                </a:lnTo>
                <a:lnTo>
                  <a:pt x="328476" y="1227792"/>
                </a:lnTo>
                <a:lnTo>
                  <a:pt x="329691" y="1241987"/>
                </a:lnTo>
                <a:lnTo>
                  <a:pt x="330854" y="1244710"/>
                </a:lnTo>
                <a:lnTo>
                  <a:pt x="332621" y="1246525"/>
                </a:lnTo>
                <a:lnTo>
                  <a:pt x="334792" y="1247735"/>
                </a:lnTo>
                <a:lnTo>
                  <a:pt x="335247" y="1247550"/>
                </a:lnTo>
                <a:lnTo>
                  <a:pt x="333106" y="1244699"/>
                </a:lnTo>
                <a:lnTo>
                  <a:pt x="327939" y="1224903"/>
                </a:lnTo>
                <a:lnTo>
                  <a:pt x="325717" y="1221414"/>
                </a:lnTo>
                <a:lnTo>
                  <a:pt x="321159" y="1187300"/>
                </a:lnTo>
                <a:lnTo>
                  <a:pt x="315397" y="1152929"/>
                </a:lnTo>
                <a:lnTo>
                  <a:pt x="313248" y="1114744"/>
                </a:lnTo>
                <a:lnTo>
                  <a:pt x="307722" y="1071173"/>
                </a:lnTo>
                <a:lnTo>
                  <a:pt x="296104" y="1035120"/>
                </a:lnTo>
                <a:lnTo>
                  <a:pt x="296556" y="1032385"/>
                </a:lnTo>
                <a:lnTo>
                  <a:pt x="297850" y="1030561"/>
                </a:lnTo>
                <a:lnTo>
                  <a:pt x="302315" y="1027635"/>
                </a:lnTo>
                <a:lnTo>
                  <a:pt x="312569" y="1031868"/>
                </a:lnTo>
                <a:lnTo>
                  <a:pt x="332486" y="1047680"/>
                </a:lnTo>
                <a:lnTo>
                  <a:pt x="359207" y="1069160"/>
                </a:lnTo>
                <a:lnTo>
                  <a:pt x="392156" y="1084391"/>
                </a:lnTo>
                <a:lnTo>
                  <a:pt x="434469" y="1093500"/>
                </a:lnTo>
                <a:lnTo>
                  <a:pt x="478255" y="1097926"/>
                </a:lnTo>
                <a:lnTo>
                  <a:pt x="487179" y="1098226"/>
                </a:lnTo>
                <a:lnTo>
                  <a:pt x="488432" y="1099259"/>
                </a:lnTo>
                <a:lnTo>
                  <a:pt x="489824" y="1103054"/>
                </a:lnTo>
                <a:lnTo>
                  <a:pt x="481127" y="1120250"/>
                </a:lnTo>
                <a:lnTo>
                  <a:pt x="449348" y="1162390"/>
                </a:lnTo>
                <a:lnTo>
                  <a:pt x="408895" y="1198827"/>
                </a:lnTo>
                <a:lnTo>
                  <a:pt x="397947" y="1210363"/>
                </a:lnTo>
                <a:lnTo>
                  <a:pt x="385949" y="1232233"/>
                </a:lnTo>
                <a:lnTo>
                  <a:pt x="383908" y="1240700"/>
                </a:lnTo>
                <a:lnTo>
                  <a:pt x="379078" y="1241071"/>
                </a:lnTo>
                <a:lnTo>
                  <a:pt x="377669" y="1239138"/>
                </a:lnTo>
                <a:lnTo>
                  <a:pt x="376104" y="1231699"/>
                </a:lnTo>
                <a:lnTo>
                  <a:pt x="378054" y="1224425"/>
                </a:lnTo>
                <a:lnTo>
                  <a:pt x="382228" y="1213916"/>
                </a:lnTo>
                <a:lnTo>
                  <a:pt x="390156" y="1180108"/>
                </a:lnTo>
                <a:lnTo>
                  <a:pt x="398789" y="1141648"/>
                </a:lnTo>
                <a:lnTo>
                  <a:pt x="413563" y="1097978"/>
                </a:lnTo>
                <a:lnTo>
                  <a:pt x="422481" y="1080933"/>
                </a:lnTo>
                <a:lnTo>
                  <a:pt x="424464" y="1079794"/>
                </a:lnTo>
                <a:lnTo>
                  <a:pt x="425786" y="1081019"/>
                </a:lnTo>
                <a:lnTo>
                  <a:pt x="426667" y="1083820"/>
                </a:lnTo>
                <a:lnTo>
                  <a:pt x="420952" y="1114847"/>
                </a:lnTo>
                <a:lnTo>
                  <a:pt x="407393" y="1157863"/>
                </a:lnTo>
                <a:lnTo>
                  <a:pt x="397632" y="1180736"/>
                </a:lnTo>
                <a:lnTo>
                  <a:pt x="397976" y="1183040"/>
                </a:lnTo>
                <a:lnTo>
                  <a:pt x="400917" y="1186738"/>
                </a:lnTo>
                <a:lnTo>
                  <a:pt x="401158" y="1186050"/>
                </a:lnTo>
                <a:lnTo>
                  <a:pt x="401577" y="1170399"/>
                </a:lnTo>
                <a:lnTo>
                  <a:pt x="393946" y="1129151"/>
                </a:lnTo>
                <a:lnTo>
                  <a:pt x="392819" y="1117347"/>
                </a:lnTo>
                <a:lnTo>
                  <a:pt x="380291" y="1136428"/>
                </a:lnTo>
                <a:lnTo>
                  <a:pt x="378478" y="1137627"/>
                </a:lnTo>
                <a:lnTo>
                  <a:pt x="377269" y="1137433"/>
                </a:lnTo>
                <a:lnTo>
                  <a:pt x="375329" y="1134735"/>
                </a:lnTo>
                <a:lnTo>
                  <a:pt x="374893" y="1096842"/>
                </a:lnTo>
                <a:lnTo>
                  <a:pt x="366291" y="1063794"/>
                </a:lnTo>
                <a:lnTo>
                  <a:pt x="363440" y="1065795"/>
                </a:lnTo>
                <a:lnTo>
                  <a:pt x="361290" y="1067717"/>
                </a:lnTo>
                <a:lnTo>
                  <a:pt x="358902" y="1072499"/>
                </a:lnTo>
                <a:lnTo>
                  <a:pt x="358266" y="1075164"/>
                </a:lnTo>
                <a:lnTo>
                  <a:pt x="356849" y="1076940"/>
                </a:lnTo>
                <a:lnTo>
                  <a:pt x="352629" y="1078914"/>
                </a:lnTo>
                <a:lnTo>
                  <a:pt x="351107" y="1078448"/>
                </a:lnTo>
                <a:lnTo>
                  <a:pt x="350092" y="1077145"/>
                </a:lnTo>
                <a:lnTo>
                  <a:pt x="348964" y="1073052"/>
                </a:lnTo>
                <a:lnTo>
                  <a:pt x="348463" y="1067925"/>
                </a:lnTo>
                <a:lnTo>
                  <a:pt x="349322" y="1066160"/>
                </a:lnTo>
                <a:lnTo>
                  <a:pt x="350886" y="1064985"/>
                </a:lnTo>
                <a:lnTo>
                  <a:pt x="355270" y="1063678"/>
                </a:lnTo>
                <a:lnTo>
                  <a:pt x="360526" y="1063098"/>
                </a:lnTo>
                <a:lnTo>
                  <a:pt x="362325" y="1064927"/>
                </a:lnTo>
                <a:lnTo>
                  <a:pt x="364856" y="1075991"/>
                </a:lnTo>
                <a:lnTo>
                  <a:pt x="365909" y="1097811"/>
                </a:lnTo>
                <a:lnTo>
                  <a:pt x="372056" y="1105374"/>
                </a:lnTo>
                <a:lnTo>
                  <a:pt x="373609" y="1110733"/>
                </a:lnTo>
                <a:lnTo>
                  <a:pt x="377334" y="1134917"/>
                </a:lnTo>
                <a:lnTo>
                  <a:pt x="392711" y="1160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Perte</a:t>
            </a:r>
            <a:r>
              <a:rPr lang="en-CA" dirty="0" smtClean="0"/>
              <a:t> de Terre et mode de vie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Particulièrement dans la région de province du Canada et dans les colonies Atlantiques, des Autochtones ont perdu leur terre fertile,  proche à l’eau, et d’autres ressources importants pour eux.</a:t>
            </a:r>
          </a:p>
          <a:p>
            <a:endParaRPr lang="fr-CA" dirty="0" smtClean="0"/>
          </a:p>
          <a:p>
            <a:r>
              <a:rPr lang="fr-CA" dirty="0" smtClean="0"/>
              <a:t>Le gouvernement colonial donnait une certaine aire de terre aux Autochtones (plus tard connu comme des </a:t>
            </a:r>
            <a:r>
              <a:rPr lang="fr-CA" b="1" u="sng" dirty="0" smtClean="0"/>
              <a:t>réserves</a:t>
            </a:r>
            <a:r>
              <a:rPr lang="fr-CA" dirty="0" smtClean="0"/>
              <a:t>). Cette région était isolée, loin des ressources, et petite.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>
                <a:hlinkClick r:id="rId2"/>
              </a:rPr>
              <a:t>https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www.youtube.com/watch?v=RQr9zpCWe5Q</a:t>
            </a:r>
            <a:endParaRPr lang="fr-CA" dirty="0" smtClean="0"/>
          </a:p>
          <a:p>
            <a:pPr marL="0" indent="0">
              <a:buNone/>
            </a:pPr>
            <a:endParaRPr lang="fr-CA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Une</a:t>
            </a:r>
            <a:r>
              <a:rPr lang="en-CA" dirty="0" smtClean="0"/>
              <a:t> Population </a:t>
            </a:r>
            <a:r>
              <a:rPr lang="en-CA" dirty="0" err="1" smtClean="0"/>
              <a:t>diminuée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4663083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Après le contact européen, une majorité des Autochtones ont attrapé des maladies mortelles (ex. Tuberculose).</a:t>
            </a:r>
          </a:p>
          <a:p>
            <a:pPr lvl="1"/>
            <a:r>
              <a:rPr lang="fr-CA" dirty="0" smtClean="0"/>
              <a:t>	Ils n’avaient pas de </a:t>
            </a:r>
            <a:r>
              <a:rPr lang="fr-CA" b="1" u="sng" dirty="0" smtClean="0"/>
              <a:t>résistance</a:t>
            </a:r>
            <a:r>
              <a:rPr lang="fr-CA" dirty="0" smtClean="0"/>
              <a:t> – l’habilité de corps à se combattre contre des maladies.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 smtClean="0"/>
              <a:t>Il y avait aussi la famine à cause d’être loin de leurs ressources.</a:t>
            </a:r>
          </a:p>
          <a:p>
            <a:endParaRPr lang="fr-CA" dirty="0"/>
          </a:p>
          <a:p>
            <a:r>
              <a:rPr lang="fr-CA" dirty="0"/>
              <a:t>Quelque fois, il y avait de conflit violent entre des Européens et Autochtones aussi. Mais c’était rare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r>
              <a:rPr lang="fr-CA" dirty="0" smtClean="0"/>
              <a:t>Lisez p. 86 and 87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endParaRPr lang="en-CA" dirty="0"/>
          </a:p>
        </p:txBody>
      </p:sp>
      <p:sp>
        <p:nvSpPr>
          <p:cNvPr id="16" name="SMARTInkShape-571"/>
          <p:cNvSpPr/>
          <p:nvPr/>
        </p:nvSpPr>
        <p:spPr>
          <a:xfrm>
            <a:off x="4670226" y="2294929"/>
            <a:ext cx="2107407" cy="62509"/>
          </a:xfrm>
          <a:custGeom>
            <a:avLst/>
            <a:gdLst/>
            <a:ahLst/>
            <a:cxnLst/>
            <a:rect l="0" t="0" r="0" b="0"/>
            <a:pathLst>
              <a:path w="2107407" h="62509">
                <a:moveTo>
                  <a:pt x="0" y="0"/>
                </a:moveTo>
                <a:lnTo>
                  <a:pt x="41753" y="0"/>
                </a:lnTo>
                <a:lnTo>
                  <a:pt x="83014" y="0"/>
                </a:lnTo>
                <a:lnTo>
                  <a:pt x="125637" y="0"/>
                </a:lnTo>
                <a:lnTo>
                  <a:pt x="167587" y="0"/>
                </a:lnTo>
                <a:lnTo>
                  <a:pt x="175686" y="993"/>
                </a:lnTo>
                <a:lnTo>
                  <a:pt x="202808" y="7689"/>
                </a:lnTo>
                <a:lnTo>
                  <a:pt x="247433" y="8898"/>
                </a:lnTo>
                <a:lnTo>
                  <a:pt x="288749" y="17030"/>
                </a:lnTo>
                <a:lnTo>
                  <a:pt x="330399" y="17811"/>
                </a:lnTo>
                <a:lnTo>
                  <a:pt x="368763" y="17856"/>
                </a:lnTo>
                <a:lnTo>
                  <a:pt x="410214" y="17859"/>
                </a:lnTo>
                <a:lnTo>
                  <a:pt x="449082" y="17860"/>
                </a:lnTo>
                <a:lnTo>
                  <a:pt x="464507" y="18852"/>
                </a:lnTo>
                <a:lnTo>
                  <a:pt x="503784" y="25962"/>
                </a:lnTo>
                <a:lnTo>
                  <a:pt x="546840" y="27709"/>
                </a:lnTo>
                <a:lnTo>
                  <a:pt x="584323" y="34886"/>
                </a:lnTo>
                <a:lnTo>
                  <a:pt x="628213" y="35646"/>
                </a:lnTo>
                <a:lnTo>
                  <a:pt x="651804" y="36690"/>
                </a:lnTo>
                <a:lnTo>
                  <a:pt x="691287" y="43820"/>
                </a:lnTo>
                <a:lnTo>
                  <a:pt x="734360" y="44576"/>
                </a:lnTo>
                <a:lnTo>
                  <a:pt x="771847" y="45635"/>
                </a:lnTo>
                <a:lnTo>
                  <a:pt x="815737" y="52750"/>
                </a:lnTo>
                <a:lnTo>
                  <a:pt x="859326" y="53506"/>
                </a:lnTo>
                <a:lnTo>
                  <a:pt x="886508" y="56210"/>
                </a:lnTo>
                <a:lnTo>
                  <a:pt x="930766" y="61956"/>
                </a:lnTo>
                <a:lnTo>
                  <a:pt x="975381" y="62460"/>
                </a:lnTo>
                <a:lnTo>
                  <a:pt x="1020026" y="62504"/>
                </a:lnTo>
                <a:lnTo>
                  <a:pt x="1064674" y="62508"/>
                </a:lnTo>
                <a:lnTo>
                  <a:pt x="1109322" y="62508"/>
                </a:lnTo>
                <a:lnTo>
                  <a:pt x="1153971" y="62508"/>
                </a:lnTo>
                <a:lnTo>
                  <a:pt x="1198619" y="62508"/>
                </a:lnTo>
                <a:lnTo>
                  <a:pt x="1214353" y="61516"/>
                </a:lnTo>
                <a:lnTo>
                  <a:pt x="1251516" y="54820"/>
                </a:lnTo>
                <a:lnTo>
                  <a:pt x="1292338" y="53742"/>
                </a:lnTo>
                <a:lnTo>
                  <a:pt x="1330383" y="53600"/>
                </a:lnTo>
                <a:lnTo>
                  <a:pt x="1367596" y="53582"/>
                </a:lnTo>
                <a:lnTo>
                  <a:pt x="1395099" y="52587"/>
                </a:lnTo>
                <a:lnTo>
                  <a:pt x="1438777" y="45477"/>
                </a:lnTo>
                <a:lnTo>
                  <a:pt x="1477732" y="44758"/>
                </a:lnTo>
                <a:lnTo>
                  <a:pt x="1521921" y="44656"/>
                </a:lnTo>
                <a:lnTo>
                  <a:pt x="1564836" y="44650"/>
                </a:lnTo>
                <a:lnTo>
                  <a:pt x="1607454" y="43657"/>
                </a:lnTo>
                <a:lnTo>
                  <a:pt x="1651825" y="36271"/>
                </a:lnTo>
                <a:lnTo>
                  <a:pt x="1688865" y="35792"/>
                </a:lnTo>
                <a:lnTo>
                  <a:pt x="1727771" y="35729"/>
                </a:lnTo>
                <a:lnTo>
                  <a:pt x="1766004" y="35720"/>
                </a:lnTo>
                <a:lnTo>
                  <a:pt x="1806261" y="33074"/>
                </a:lnTo>
                <a:lnTo>
                  <a:pt x="1850524" y="27341"/>
                </a:lnTo>
                <a:lnTo>
                  <a:pt x="1895138" y="26838"/>
                </a:lnTo>
                <a:lnTo>
                  <a:pt x="1920489" y="24158"/>
                </a:lnTo>
                <a:lnTo>
                  <a:pt x="1963619" y="18689"/>
                </a:lnTo>
                <a:lnTo>
                  <a:pt x="2002885" y="17933"/>
                </a:lnTo>
                <a:lnTo>
                  <a:pt x="2044880" y="17864"/>
                </a:lnTo>
                <a:lnTo>
                  <a:pt x="2089478" y="17860"/>
                </a:lnTo>
                <a:lnTo>
                  <a:pt x="2102691" y="17860"/>
                </a:lnTo>
                <a:lnTo>
                  <a:pt x="2104263" y="18852"/>
                </a:lnTo>
                <a:lnTo>
                  <a:pt x="2105311" y="20506"/>
                </a:lnTo>
                <a:lnTo>
                  <a:pt x="2107406" y="267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SMARTInkShape-572"/>
          <p:cNvSpPr/>
          <p:nvPr/>
        </p:nvSpPr>
        <p:spPr>
          <a:xfrm>
            <a:off x="3920132" y="2546314"/>
            <a:ext cx="1616155" cy="507553"/>
          </a:xfrm>
          <a:custGeom>
            <a:avLst/>
            <a:gdLst/>
            <a:ahLst/>
            <a:cxnLst/>
            <a:rect l="0" t="0" r="0" b="0"/>
            <a:pathLst>
              <a:path w="1616155" h="507553">
                <a:moveTo>
                  <a:pt x="71438" y="400483"/>
                </a:moveTo>
                <a:lnTo>
                  <a:pt x="66698" y="400483"/>
                </a:lnTo>
                <a:lnTo>
                  <a:pt x="65301" y="399490"/>
                </a:lnTo>
                <a:lnTo>
                  <a:pt x="64370" y="397837"/>
                </a:lnTo>
                <a:lnTo>
                  <a:pt x="62618" y="391921"/>
                </a:lnTo>
                <a:lnTo>
                  <a:pt x="68667" y="384497"/>
                </a:lnTo>
                <a:lnTo>
                  <a:pt x="71073" y="375312"/>
                </a:lnTo>
                <a:lnTo>
                  <a:pt x="71330" y="364692"/>
                </a:lnTo>
                <a:lnTo>
                  <a:pt x="68744" y="357125"/>
                </a:lnTo>
                <a:lnTo>
                  <a:pt x="65280" y="350455"/>
                </a:lnTo>
                <a:lnTo>
                  <a:pt x="62873" y="335074"/>
                </a:lnTo>
                <a:lnTo>
                  <a:pt x="62523" y="293097"/>
                </a:lnTo>
                <a:lnTo>
                  <a:pt x="62509" y="251641"/>
                </a:lnTo>
                <a:lnTo>
                  <a:pt x="61517" y="247677"/>
                </a:lnTo>
                <a:lnTo>
                  <a:pt x="59863" y="245034"/>
                </a:lnTo>
                <a:lnTo>
                  <a:pt x="57768" y="243272"/>
                </a:lnTo>
                <a:lnTo>
                  <a:pt x="55441" y="236023"/>
                </a:lnTo>
                <a:lnTo>
                  <a:pt x="51485" y="220785"/>
                </a:lnTo>
                <a:lnTo>
                  <a:pt x="46674" y="203703"/>
                </a:lnTo>
                <a:lnTo>
                  <a:pt x="42181" y="175350"/>
                </a:lnTo>
                <a:lnTo>
                  <a:pt x="28409" y="140199"/>
                </a:lnTo>
                <a:lnTo>
                  <a:pt x="25892" y="109704"/>
                </a:lnTo>
                <a:lnTo>
                  <a:pt x="19740" y="97056"/>
                </a:lnTo>
                <a:lnTo>
                  <a:pt x="17860" y="74277"/>
                </a:lnTo>
                <a:lnTo>
                  <a:pt x="18852" y="72880"/>
                </a:lnTo>
                <a:lnTo>
                  <a:pt x="20506" y="71948"/>
                </a:lnTo>
                <a:lnTo>
                  <a:pt x="30289" y="70452"/>
                </a:lnTo>
                <a:lnTo>
                  <a:pt x="73739" y="65354"/>
                </a:lnTo>
                <a:lnTo>
                  <a:pt x="117877" y="60408"/>
                </a:lnTo>
                <a:lnTo>
                  <a:pt x="156230" y="53498"/>
                </a:lnTo>
                <a:lnTo>
                  <a:pt x="199682" y="49747"/>
                </a:lnTo>
                <a:lnTo>
                  <a:pt x="235775" y="45207"/>
                </a:lnTo>
                <a:lnTo>
                  <a:pt x="278194" y="38933"/>
                </a:lnTo>
                <a:lnTo>
                  <a:pt x="318238" y="30978"/>
                </a:lnTo>
                <a:lnTo>
                  <a:pt x="348145" y="27899"/>
                </a:lnTo>
                <a:lnTo>
                  <a:pt x="387582" y="26166"/>
                </a:lnTo>
                <a:lnTo>
                  <a:pt x="427574" y="20840"/>
                </a:lnTo>
                <a:lnTo>
                  <a:pt x="460976" y="17362"/>
                </a:lnTo>
                <a:lnTo>
                  <a:pt x="501380" y="15768"/>
                </a:lnTo>
                <a:lnTo>
                  <a:pt x="536503" y="10444"/>
                </a:lnTo>
                <a:lnTo>
                  <a:pt x="566860" y="8851"/>
                </a:lnTo>
                <a:lnTo>
                  <a:pt x="600196" y="5497"/>
                </a:lnTo>
                <a:lnTo>
                  <a:pt x="634856" y="1691"/>
                </a:lnTo>
                <a:lnTo>
                  <a:pt x="670104" y="0"/>
                </a:lnTo>
                <a:lnTo>
                  <a:pt x="709195" y="3788"/>
                </a:lnTo>
                <a:lnTo>
                  <a:pt x="737870" y="5893"/>
                </a:lnTo>
                <a:lnTo>
                  <a:pt x="782191" y="7077"/>
                </a:lnTo>
                <a:lnTo>
                  <a:pt x="817813" y="7429"/>
                </a:lnTo>
                <a:lnTo>
                  <a:pt x="856516" y="7547"/>
                </a:lnTo>
                <a:lnTo>
                  <a:pt x="885367" y="7563"/>
                </a:lnTo>
                <a:lnTo>
                  <a:pt x="920348" y="7571"/>
                </a:lnTo>
                <a:lnTo>
                  <a:pt x="955739" y="7574"/>
                </a:lnTo>
                <a:lnTo>
                  <a:pt x="993958" y="7576"/>
                </a:lnTo>
                <a:lnTo>
                  <a:pt x="1030127" y="7576"/>
                </a:lnTo>
                <a:lnTo>
                  <a:pt x="1071192" y="7577"/>
                </a:lnTo>
                <a:lnTo>
                  <a:pt x="1106455" y="7577"/>
                </a:lnTo>
                <a:lnTo>
                  <a:pt x="1142633" y="7577"/>
                </a:lnTo>
                <a:lnTo>
                  <a:pt x="1175579" y="7577"/>
                </a:lnTo>
                <a:lnTo>
                  <a:pt x="1210862" y="7577"/>
                </a:lnTo>
                <a:lnTo>
                  <a:pt x="1249451" y="7577"/>
                </a:lnTo>
                <a:lnTo>
                  <a:pt x="1284674" y="7577"/>
                </a:lnTo>
                <a:lnTo>
                  <a:pt x="1315107" y="7577"/>
                </a:lnTo>
                <a:lnTo>
                  <a:pt x="1357155" y="7577"/>
                </a:lnTo>
                <a:lnTo>
                  <a:pt x="1395940" y="7577"/>
                </a:lnTo>
                <a:lnTo>
                  <a:pt x="1429612" y="7577"/>
                </a:lnTo>
                <a:lnTo>
                  <a:pt x="1471805" y="7577"/>
                </a:lnTo>
                <a:lnTo>
                  <a:pt x="1495537" y="8569"/>
                </a:lnTo>
                <a:lnTo>
                  <a:pt x="1524173" y="20006"/>
                </a:lnTo>
                <a:lnTo>
                  <a:pt x="1530692" y="25668"/>
                </a:lnTo>
                <a:lnTo>
                  <a:pt x="1532430" y="28567"/>
                </a:lnTo>
                <a:lnTo>
                  <a:pt x="1555719" y="51026"/>
                </a:lnTo>
                <a:lnTo>
                  <a:pt x="1567454" y="72420"/>
                </a:lnTo>
                <a:lnTo>
                  <a:pt x="1578388" y="114966"/>
                </a:lnTo>
                <a:lnTo>
                  <a:pt x="1587828" y="157489"/>
                </a:lnTo>
                <a:lnTo>
                  <a:pt x="1597028" y="199907"/>
                </a:lnTo>
                <a:lnTo>
                  <a:pt x="1604277" y="243050"/>
                </a:lnTo>
                <a:lnTo>
                  <a:pt x="1609385" y="281705"/>
                </a:lnTo>
                <a:lnTo>
                  <a:pt x="1614233" y="321964"/>
                </a:lnTo>
                <a:lnTo>
                  <a:pt x="1615670" y="362666"/>
                </a:lnTo>
                <a:lnTo>
                  <a:pt x="1616154" y="407234"/>
                </a:lnTo>
                <a:lnTo>
                  <a:pt x="1610113" y="444701"/>
                </a:lnTo>
                <a:lnTo>
                  <a:pt x="1607173" y="469808"/>
                </a:lnTo>
                <a:lnTo>
                  <a:pt x="1591124" y="504319"/>
                </a:lnTo>
                <a:lnTo>
                  <a:pt x="1589586" y="505426"/>
                </a:lnTo>
                <a:lnTo>
                  <a:pt x="1582681" y="506983"/>
                </a:lnTo>
                <a:lnTo>
                  <a:pt x="1563797" y="507552"/>
                </a:lnTo>
                <a:lnTo>
                  <a:pt x="1555578" y="504955"/>
                </a:lnTo>
                <a:lnTo>
                  <a:pt x="1511603" y="477827"/>
                </a:lnTo>
                <a:lnTo>
                  <a:pt x="1469401" y="465137"/>
                </a:lnTo>
                <a:lnTo>
                  <a:pt x="1428224" y="450975"/>
                </a:lnTo>
                <a:lnTo>
                  <a:pt x="1390503" y="440904"/>
                </a:lnTo>
                <a:lnTo>
                  <a:pt x="1351669" y="437130"/>
                </a:lnTo>
                <a:lnTo>
                  <a:pt x="1317539" y="436385"/>
                </a:lnTo>
                <a:lnTo>
                  <a:pt x="1277909" y="436238"/>
                </a:lnTo>
                <a:lnTo>
                  <a:pt x="1236846" y="436206"/>
                </a:lnTo>
                <a:lnTo>
                  <a:pt x="1192737" y="436202"/>
                </a:lnTo>
                <a:lnTo>
                  <a:pt x="1151943" y="436202"/>
                </a:lnTo>
                <a:lnTo>
                  <a:pt x="1118310" y="436201"/>
                </a:lnTo>
                <a:lnTo>
                  <a:pt x="1082217" y="435209"/>
                </a:lnTo>
                <a:lnTo>
                  <a:pt x="1043520" y="430065"/>
                </a:lnTo>
                <a:lnTo>
                  <a:pt x="1003222" y="427824"/>
                </a:lnTo>
                <a:lnTo>
                  <a:pt x="962678" y="427435"/>
                </a:lnTo>
                <a:lnTo>
                  <a:pt x="918756" y="427304"/>
                </a:lnTo>
                <a:lnTo>
                  <a:pt x="875721" y="433415"/>
                </a:lnTo>
                <a:lnTo>
                  <a:pt x="835824" y="436368"/>
                </a:lnTo>
                <a:lnTo>
                  <a:pt x="799419" y="442094"/>
                </a:lnTo>
                <a:lnTo>
                  <a:pt x="767355" y="444231"/>
                </a:lnTo>
                <a:lnTo>
                  <a:pt x="727316" y="445857"/>
                </a:lnTo>
                <a:lnTo>
                  <a:pt x="687011" y="451189"/>
                </a:lnTo>
                <a:lnTo>
                  <a:pt x="646168" y="456140"/>
                </a:lnTo>
                <a:lnTo>
                  <a:pt x="608176" y="460961"/>
                </a:lnTo>
                <a:lnTo>
                  <a:pt x="564524" y="467330"/>
                </a:lnTo>
                <a:lnTo>
                  <a:pt x="531621" y="470560"/>
                </a:lnTo>
                <a:lnTo>
                  <a:pt x="491994" y="471517"/>
                </a:lnTo>
                <a:lnTo>
                  <a:pt x="453575" y="471800"/>
                </a:lnTo>
                <a:lnTo>
                  <a:pt x="417311" y="471897"/>
                </a:lnTo>
                <a:lnTo>
                  <a:pt x="379280" y="471916"/>
                </a:lnTo>
                <a:lnTo>
                  <a:pt x="342590" y="471919"/>
                </a:lnTo>
                <a:lnTo>
                  <a:pt x="308766" y="467180"/>
                </a:lnTo>
                <a:lnTo>
                  <a:pt x="273608" y="464232"/>
                </a:lnTo>
                <a:lnTo>
                  <a:pt x="231064" y="463154"/>
                </a:lnTo>
                <a:lnTo>
                  <a:pt x="191494" y="458282"/>
                </a:lnTo>
                <a:lnTo>
                  <a:pt x="148690" y="454617"/>
                </a:lnTo>
                <a:lnTo>
                  <a:pt x="106099" y="451464"/>
                </a:lnTo>
                <a:lnTo>
                  <a:pt x="64705" y="440761"/>
                </a:lnTo>
                <a:lnTo>
                  <a:pt x="37033" y="427374"/>
                </a:lnTo>
                <a:lnTo>
                  <a:pt x="18854" y="414987"/>
                </a:lnTo>
                <a:lnTo>
                  <a:pt x="0" y="4094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SMARTInkShape-573"/>
          <p:cNvSpPr/>
          <p:nvPr/>
        </p:nvSpPr>
        <p:spPr>
          <a:xfrm>
            <a:off x="5813226" y="3000375"/>
            <a:ext cx="2799709" cy="26790"/>
          </a:xfrm>
          <a:custGeom>
            <a:avLst/>
            <a:gdLst/>
            <a:ahLst/>
            <a:cxnLst/>
            <a:rect l="0" t="0" r="0" b="0"/>
            <a:pathLst>
              <a:path w="2799709" h="26790">
                <a:moveTo>
                  <a:pt x="0" y="8929"/>
                </a:moveTo>
                <a:lnTo>
                  <a:pt x="20991" y="8929"/>
                </a:lnTo>
                <a:lnTo>
                  <a:pt x="65392" y="552"/>
                </a:lnTo>
                <a:lnTo>
                  <a:pt x="109273" y="48"/>
                </a:lnTo>
                <a:lnTo>
                  <a:pt x="148034" y="9"/>
                </a:lnTo>
                <a:lnTo>
                  <a:pt x="191924" y="2"/>
                </a:lnTo>
                <a:lnTo>
                  <a:pt x="229698" y="0"/>
                </a:lnTo>
                <a:lnTo>
                  <a:pt x="269803" y="0"/>
                </a:lnTo>
                <a:lnTo>
                  <a:pt x="313578" y="0"/>
                </a:lnTo>
                <a:lnTo>
                  <a:pt x="349116" y="0"/>
                </a:lnTo>
                <a:lnTo>
                  <a:pt x="391067" y="0"/>
                </a:lnTo>
                <a:lnTo>
                  <a:pt x="434435" y="0"/>
                </a:lnTo>
                <a:lnTo>
                  <a:pt x="474235" y="0"/>
                </a:lnTo>
                <a:lnTo>
                  <a:pt x="508191" y="992"/>
                </a:lnTo>
                <a:lnTo>
                  <a:pt x="545977" y="7688"/>
                </a:lnTo>
                <a:lnTo>
                  <a:pt x="585972" y="8820"/>
                </a:lnTo>
                <a:lnTo>
                  <a:pt x="625808" y="15983"/>
                </a:lnTo>
                <a:lnTo>
                  <a:pt x="663686" y="17612"/>
                </a:lnTo>
                <a:lnTo>
                  <a:pt x="705826" y="17827"/>
                </a:lnTo>
                <a:lnTo>
                  <a:pt x="750145" y="17855"/>
                </a:lnTo>
                <a:lnTo>
                  <a:pt x="774252" y="20504"/>
                </a:lnTo>
                <a:lnTo>
                  <a:pt x="804917" y="25547"/>
                </a:lnTo>
                <a:lnTo>
                  <a:pt x="845838" y="26625"/>
                </a:lnTo>
                <a:lnTo>
                  <a:pt x="883896" y="26767"/>
                </a:lnTo>
                <a:lnTo>
                  <a:pt x="921111" y="26786"/>
                </a:lnTo>
                <a:lnTo>
                  <a:pt x="964584" y="26789"/>
                </a:lnTo>
                <a:lnTo>
                  <a:pt x="1003934" y="26789"/>
                </a:lnTo>
                <a:lnTo>
                  <a:pt x="1048092" y="26789"/>
                </a:lnTo>
                <a:lnTo>
                  <a:pt x="1089859" y="26789"/>
                </a:lnTo>
                <a:lnTo>
                  <a:pt x="1127991" y="26789"/>
                </a:lnTo>
                <a:lnTo>
                  <a:pt x="1170166" y="26789"/>
                </a:lnTo>
                <a:lnTo>
                  <a:pt x="1211841" y="26789"/>
                </a:lnTo>
                <a:lnTo>
                  <a:pt x="1250990" y="26789"/>
                </a:lnTo>
                <a:lnTo>
                  <a:pt x="1294915" y="26789"/>
                </a:lnTo>
                <a:lnTo>
                  <a:pt x="1339468" y="26789"/>
                </a:lnTo>
                <a:lnTo>
                  <a:pt x="1383111" y="26789"/>
                </a:lnTo>
                <a:lnTo>
                  <a:pt x="1421062" y="26789"/>
                </a:lnTo>
                <a:lnTo>
                  <a:pt x="1464633" y="26789"/>
                </a:lnTo>
                <a:lnTo>
                  <a:pt x="1509139" y="26789"/>
                </a:lnTo>
                <a:lnTo>
                  <a:pt x="1547487" y="24143"/>
                </a:lnTo>
                <a:lnTo>
                  <a:pt x="1588244" y="19101"/>
                </a:lnTo>
                <a:lnTo>
                  <a:pt x="1624958" y="18104"/>
                </a:lnTo>
                <a:lnTo>
                  <a:pt x="1660874" y="17908"/>
                </a:lnTo>
                <a:lnTo>
                  <a:pt x="1687697" y="15228"/>
                </a:lnTo>
                <a:lnTo>
                  <a:pt x="1728167" y="10174"/>
                </a:lnTo>
                <a:lnTo>
                  <a:pt x="1767250" y="9175"/>
                </a:lnTo>
                <a:lnTo>
                  <a:pt x="1803634" y="8978"/>
                </a:lnTo>
                <a:lnTo>
                  <a:pt x="1839484" y="8939"/>
                </a:lnTo>
                <a:lnTo>
                  <a:pt x="1881365" y="7939"/>
                </a:lnTo>
                <a:lnTo>
                  <a:pt x="1919331" y="1862"/>
                </a:lnTo>
                <a:lnTo>
                  <a:pt x="1960234" y="368"/>
                </a:lnTo>
                <a:lnTo>
                  <a:pt x="1998408" y="73"/>
                </a:lnTo>
                <a:lnTo>
                  <a:pt x="2037099" y="9"/>
                </a:lnTo>
                <a:lnTo>
                  <a:pt x="2080766" y="1"/>
                </a:lnTo>
                <a:lnTo>
                  <a:pt x="2119150" y="0"/>
                </a:lnTo>
                <a:lnTo>
                  <a:pt x="2161355" y="0"/>
                </a:lnTo>
                <a:lnTo>
                  <a:pt x="2205682" y="0"/>
                </a:lnTo>
                <a:lnTo>
                  <a:pt x="2244151" y="0"/>
                </a:lnTo>
                <a:lnTo>
                  <a:pt x="2282902" y="0"/>
                </a:lnTo>
                <a:lnTo>
                  <a:pt x="2324032" y="0"/>
                </a:lnTo>
                <a:lnTo>
                  <a:pt x="2365501" y="0"/>
                </a:lnTo>
                <a:lnTo>
                  <a:pt x="2403839" y="0"/>
                </a:lnTo>
                <a:lnTo>
                  <a:pt x="2442224" y="0"/>
                </a:lnTo>
                <a:lnTo>
                  <a:pt x="2484348" y="0"/>
                </a:lnTo>
                <a:lnTo>
                  <a:pt x="2524489" y="0"/>
                </a:lnTo>
                <a:lnTo>
                  <a:pt x="2565818" y="0"/>
                </a:lnTo>
                <a:lnTo>
                  <a:pt x="2607470" y="0"/>
                </a:lnTo>
                <a:lnTo>
                  <a:pt x="2649141" y="0"/>
                </a:lnTo>
                <a:lnTo>
                  <a:pt x="2689698" y="0"/>
                </a:lnTo>
                <a:lnTo>
                  <a:pt x="2734097" y="0"/>
                </a:lnTo>
                <a:lnTo>
                  <a:pt x="2775517" y="0"/>
                </a:lnTo>
                <a:lnTo>
                  <a:pt x="2784021" y="2646"/>
                </a:lnTo>
                <a:lnTo>
                  <a:pt x="2792825" y="7688"/>
                </a:lnTo>
                <a:lnTo>
                  <a:pt x="2799708" y="8684"/>
                </a:lnTo>
                <a:lnTo>
                  <a:pt x="2794992" y="89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SMARTInkShape-574"/>
          <p:cNvSpPr/>
          <p:nvPr/>
        </p:nvSpPr>
        <p:spPr>
          <a:xfrm>
            <a:off x="1321626" y="3250406"/>
            <a:ext cx="3946891" cy="88927"/>
          </a:xfrm>
          <a:custGeom>
            <a:avLst/>
            <a:gdLst/>
            <a:ahLst/>
            <a:cxnLst/>
            <a:rect l="0" t="0" r="0" b="0"/>
            <a:pathLst>
              <a:path w="3946891" h="88927">
                <a:moveTo>
                  <a:pt x="8897" y="26789"/>
                </a:moveTo>
                <a:lnTo>
                  <a:pt x="4157" y="26789"/>
                </a:lnTo>
                <a:lnTo>
                  <a:pt x="2761" y="25797"/>
                </a:lnTo>
                <a:lnTo>
                  <a:pt x="1830" y="24143"/>
                </a:lnTo>
                <a:lnTo>
                  <a:pt x="77" y="18227"/>
                </a:lnTo>
                <a:lnTo>
                  <a:pt x="0" y="13228"/>
                </a:lnTo>
                <a:lnTo>
                  <a:pt x="982" y="11795"/>
                </a:lnTo>
                <a:lnTo>
                  <a:pt x="2628" y="10840"/>
                </a:lnTo>
                <a:lnTo>
                  <a:pt x="7659" y="9307"/>
                </a:lnTo>
                <a:lnTo>
                  <a:pt x="8347" y="6451"/>
                </a:lnTo>
                <a:lnTo>
                  <a:pt x="8865" y="378"/>
                </a:lnTo>
                <a:lnTo>
                  <a:pt x="51671" y="0"/>
                </a:lnTo>
                <a:lnTo>
                  <a:pt x="96046" y="0"/>
                </a:lnTo>
                <a:lnTo>
                  <a:pt x="101539" y="0"/>
                </a:lnTo>
                <a:lnTo>
                  <a:pt x="107288" y="2646"/>
                </a:lnTo>
                <a:lnTo>
                  <a:pt x="113150" y="6137"/>
                </a:lnTo>
                <a:lnTo>
                  <a:pt x="123229" y="8562"/>
                </a:lnTo>
                <a:lnTo>
                  <a:pt x="141104" y="9900"/>
                </a:lnTo>
                <a:lnTo>
                  <a:pt x="162470" y="16616"/>
                </a:lnTo>
                <a:lnTo>
                  <a:pt x="202368" y="18845"/>
                </a:lnTo>
                <a:lnTo>
                  <a:pt x="214279" y="24926"/>
                </a:lnTo>
                <a:lnTo>
                  <a:pt x="254151" y="27760"/>
                </a:lnTo>
                <a:lnTo>
                  <a:pt x="282661" y="34889"/>
                </a:lnTo>
                <a:lnTo>
                  <a:pt x="323900" y="35705"/>
                </a:lnTo>
                <a:lnTo>
                  <a:pt x="364760" y="35719"/>
                </a:lnTo>
                <a:lnTo>
                  <a:pt x="404877" y="35719"/>
                </a:lnTo>
                <a:lnTo>
                  <a:pt x="422668" y="36711"/>
                </a:lnTo>
                <a:lnTo>
                  <a:pt x="457245" y="44097"/>
                </a:lnTo>
                <a:lnTo>
                  <a:pt x="497163" y="44616"/>
                </a:lnTo>
                <a:lnTo>
                  <a:pt x="540261" y="36269"/>
                </a:lnTo>
                <a:lnTo>
                  <a:pt x="578404" y="35751"/>
                </a:lnTo>
                <a:lnTo>
                  <a:pt x="620914" y="35722"/>
                </a:lnTo>
                <a:lnTo>
                  <a:pt x="663674" y="35719"/>
                </a:lnTo>
                <a:lnTo>
                  <a:pt x="705409" y="35719"/>
                </a:lnTo>
                <a:lnTo>
                  <a:pt x="747085" y="35719"/>
                </a:lnTo>
                <a:lnTo>
                  <a:pt x="787544" y="35719"/>
                </a:lnTo>
                <a:lnTo>
                  <a:pt x="831825" y="35719"/>
                </a:lnTo>
                <a:lnTo>
                  <a:pt x="871700" y="35719"/>
                </a:lnTo>
                <a:lnTo>
                  <a:pt x="912524" y="28031"/>
                </a:lnTo>
                <a:lnTo>
                  <a:pt x="952097" y="26898"/>
                </a:lnTo>
                <a:lnTo>
                  <a:pt x="995110" y="26796"/>
                </a:lnTo>
                <a:lnTo>
                  <a:pt x="1027661" y="24145"/>
                </a:lnTo>
                <a:lnTo>
                  <a:pt x="1070815" y="18411"/>
                </a:lnTo>
                <a:lnTo>
                  <a:pt x="1114254" y="17908"/>
                </a:lnTo>
                <a:lnTo>
                  <a:pt x="1158796" y="17864"/>
                </a:lnTo>
                <a:lnTo>
                  <a:pt x="1202380" y="17859"/>
                </a:lnTo>
                <a:lnTo>
                  <a:pt x="1245896" y="17859"/>
                </a:lnTo>
                <a:lnTo>
                  <a:pt x="1276850" y="18852"/>
                </a:lnTo>
                <a:lnTo>
                  <a:pt x="1321478" y="25962"/>
                </a:lnTo>
                <a:lnTo>
                  <a:pt x="1366125" y="26716"/>
                </a:lnTo>
                <a:lnTo>
                  <a:pt x="1400332" y="29421"/>
                </a:lnTo>
                <a:lnTo>
                  <a:pt x="1439820" y="33852"/>
                </a:lnTo>
                <a:lnTo>
                  <a:pt x="1482939" y="35166"/>
                </a:lnTo>
                <a:lnTo>
                  <a:pt x="1519197" y="38201"/>
                </a:lnTo>
                <a:lnTo>
                  <a:pt x="1563448" y="43375"/>
                </a:lnTo>
                <a:lnTo>
                  <a:pt x="1605449" y="44272"/>
                </a:lnTo>
                <a:lnTo>
                  <a:pt x="1639833" y="44537"/>
                </a:lnTo>
                <a:lnTo>
                  <a:pt x="1673612" y="44616"/>
                </a:lnTo>
                <a:lnTo>
                  <a:pt x="1713496" y="49379"/>
                </a:lnTo>
                <a:lnTo>
                  <a:pt x="1756734" y="52334"/>
                </a:lnTo>
                <a:lnTo>
                  <a:pt x="1797377" y="53332"/>
                </a:lnTo>
                <a:lnTo>
                  <a:pt x="1836047" y="53506"/>
                </a:lnTo>
                <a:lnTo>
                  <a:pt x="1875948" y="53557"/>
                </a:lnTo>
                <a:lnTo>
                  <a:pt x="1914008" y="53574"/>
                </a:lnTo>
                <a:lnTo>
                  <a:pt x="1950200" y="56223"/>
                </a:lnTo>
                <a:lnTo>
                  <a:pt x="1992343" y="60646"/>
                </a:lnTo>
                <a:lnTo>
                  <a:pt x="2036807" y="62140"/>
                </a:lnTo>
                <a:lnTo>
                  <a:pt x="2078956" y="68572"/>
                </a:lnTo>
                <a:lnTo>
                  <a:pt x="2122854" y="70872"/>
                </a:lnTo>
                <a:lnTo>
                  <a:pt x="2165222" y="71326"/>
                </a:lnTo>
                <a:lnTo>
                  <a:pt x="2204771" y="71405"/>
                </a:lnTo>
                <a:lnTo>
                  <a:pt x="2243168" y="71428"/>
                </a:lnTo>
                <a:lnTo>
                  <a:pt x="2285561" y="71436"/>
                </a:lnTo>
                <a:lnTo>
                  <a:pt x="2320463" y="71437"/>
                </a:lnTo>
                <a:lnTo>
                  <a:pt x="2358806" y="71437"/>
                </a:lnTo>
                <a:lnTo>
                  <a:pt x="2398986" y="71437"/>
                </a:lnTo>
                <a:lnTo>
                  <a:pt x="2436864" y="71437"/>
                </a:lnTo>
                <a:lnTo>
                  <a:pt x="2480477" y="71437"/>
                </a:lnTo>
                <a:lnTo>
                  <a:pt x="2524885" y="72430"/>
                </a:lnTo>
                <a:lnTo>
                  <a:pt x="2561038" y="77575"/>
                </a:lnTo>
                <a:lnTo>
                  <a:pt x="2599752" y="79540"/>
                </a:lnTo>
                <a:lnTo>
                  <a:pt x="2640057" y="80203"/>
                </a:lnTo>
                <a:lnTo>
                  <a:pt x="2677956" y="82965"/>
                </a:lnTo>
                <a:lnTo>
                  <a:pt x="2716837" y="88046"/>
                </a:lnTo>
                <a:lnTo>
                  <a:pt x="2751527" y="88926"/>
                </a:lnTo>
                <a:lnTo>
                  <a:pt x="2788485" y="84447"/>
                </a:lnTo>
                <a:lnTo>
                  <a:pt x="2829311" y="81576"/>
                </a:lnTo>
                <a:lnTo>
                  <a:pt x="2869140" y="80606"/>
                </a:lnTo>
                <a:lnTo>
                  <a:pt x="2906677" y="80438"/>
                </a:lnTo>
                <a:lnTo>
                  <a:pt x="2950128" y="80381"/>
                </a:lnTo>
                <a:lnTo>
                  <a:pt x="2992628" y="80370"/>
                </a:lnTo>
                <a:lnTo>
                  <a:pt x="3029586" y="80368"/>
                </a:lnTo>
                <a:lnTo>
                  <a:pt x="3065672" y="75627"/>
                </a:lnTo>
                <a:lnTo>
                  <a:pt x="3107284" y="72265"/>
                </a:lnTo>
                <a:lnTo>
                  <a:pt x="3141059" y="70691"/>
                </a:lnTo>
                <a:lnTo>
                  <a:pt x="3185381" y="64418"/>
                </a:lnTo>
                <a:lnTo>
                  <a:pt x="3227834" y="58145"/>
                </a:lnTo>
                <a:lnTo>
                  <a:pt x="3262657" y="54931"/>
                </a:lnTo>
                <a:lnTo>
                  <a:pt x="3303842" y="53845"/>
                </a:lnTo>
                <a:lnTo>
                  <a:pt x="3337543" y="53657"/>
                </a:lnTo>
                <a:lnTo>
                  <a:pt x="3372664" y="53602"/>
                </a:lnTo>
                <a:lnTo>
                  <a:pt x="3414795" y="53583"/>
                </a:lnTo>
                <a:lnTo>
                  <a:pt x="3457036" y="53579"/>
                </a:lnTo>
                <a:lnTo>
                  <a:pt x="3493949" y="53578"/>
                </a:lnTo>
                <a:lnTo>
                  <a:pt x="3530022" y="53578"/>
                </a:lnTo>
                <a:lnTo>
                  <a:pt x="3572900" y="53578"/>
                </a:lnTo>
                <a:lnTo>
                  <a:pt x="3612510" y="53578"/>
                </a:lnTo>
                <a:lnTo>
                  <a:pt x="3656193" y="53578"/>
                </a:lnTo>
                <a:lnTo>
                  <a:pt x="3695881" y="53578"/>
                </a:lnTo>
                <a:lnTo>
                  <a:pt x="3734309" y="53578"/>
                </a:lnTo>
                <a:lnTo>
                  <a:pt x="3773379" y="48838"/>
                </a:lnTo>
                <a:lnTo>
                  <a:pt x="3811192" y="45476"/>
                </a:lnTo>
                <a:lnTo>
                  <a:pt x="3849804" y="40017"/>
                </a:lnTo>
                <a:lnTo>
                  <a:pt x="3890817" y="29217"/>
                </a:lnTo>
                <a:lnTo>
                  <a:pt x="3911889" y="27269"/>
                </a:lnTo>
                <a:lnTo>
                  <a:pt x="3946890" y="357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SMARTInkShape-575"/>
          <p:cNvSpPr/>
          <p:nvPr/>
        </p:nvSpPr>
        <p:spPr>
          <a:xfrm>
            <a:off x="3134320" y="3849937"/>
            <a:ext cx="1375173" cy="34478"/>
          </a:xfrm>
          <a:custGeom>
            <a:avLst/>
            <a:gdLst/>
            <a:ahLst/>
            <a:cxnLst/>
            <a:rect l="0" t="0" r="0" b="0"/>
            <a:pathLst>
              <a:path w="1375173" h="34478">
                <a:moveTo>
                  <a:pt x="0" y="7688"/>
                </a:moveTo>
                <a:lnTo>
                  <a:pt x="4741" y="7688"/>
                </a:lnTo>
                <a:lnTo>
                  <a:pt x="6137" y="8680"/>
                </a:lnTo>
                <a:lnTo>
                  <a:pt x="7068" y="10334"/>
                </a:lnTo>
                <a:lnTo>
                  <a:pt x="7688" y="12428"/>
                </a:lnTo>
                <a:lnTo>
                  <a:pt x="9095" y="13825"/>
                </a:lnTo>
                <a:lnTo>
                  <a:pt x="16509" y="16250"/>
                </a:lnTo>
                <a:lnTo>
                  <a:pt x="38815" y="16608"/>
                </a:lnTo>
                <a:lnTo>
                  <a:pt x="44702" y="19259"/>
                </a:lnTo>
                <a:lnTo>
                  <a:pt x="50625" y="22752"/>
                </a:lnTo>
                <a:lnTo>
                  <a:pt x="62513" y="24995"/>
                </a:lnTo>
                <a:lnTo>
                  <a:pt x="83344" y="25515"/>
                </a:lnTo>
                <a:lnTo>
                  <a:pt x="89297" y="22887"/>
                </a:lnTo>
                <a:lnTo>
                  <a:pt x="95250" y="19404"/>
                </a:lnTo>
                <a:lnTo>
                  <a:pt x="107156" y="17168"/>
                </a:lnTo>
                <a:lnTo>
                  <a:pt x="150224" y="16627"/>
                </a:lnTo>
                <a:lnTo>
                  <a:pt x="191597" y="16617"/>
                </a:lnTo>
                <a:lnTo>
                  <a:pt x="235220" y="16617"/>
                </a:lnTo>
                <a:lnTo>
                  <a:pt x="278569" y="16617"/>
                </a:lnTo>
                <a:lnTo>
                  <a:pt x="297844" y="13972"/>
                </a:lnTo>
                <a:lnTo>
                  <a:pt x="333608" y="8515"/>
                </a:lnTo>
                <a:lnTo>
                  <a:pt x="371985" y="7760"/>
                </a:lnTo>
                <a:lnTo>
                  <a:pt x="411538" y="7698"/>
                </a:lnTo>
                <a:lnTo>
                  <a:pt x="448448" y="5043"/>
                </a:lnTo>
                <a:lnTo>
                  <a:pt x="482591" y="0"/>
                </a:lnTo>
                <a:lnTo>
                  <a:pt x="524257" y="5989"/>
                </a:lnTo>
                <a:lnTo>
                  <a:pt x="564396" y="7464"/>
                </a:lnTo>
                <a:lnTo>
                  <a:pt x="605536" y="7658"/>
                </a:lnTo>
                <a:lnTo>
                  <a:pt x="641577" y="7682"/>
                </a:lnTo>
                <a:lnTo>
                  <a:pt x="681034" y="7687"/>
                </a:lnTo>
                <a:lnTo>
                  <a:pt x="720090" y="7688"/>
                </a:lnTo>
                <a:lnTo>
                  <a:pt x="758094" y="7688"/>
                </a:lnTo>
                <a:lnTo>
                  <a:pt x="799299" y="7688"/>
                </a:lnTo>
                <a:lnTo>
                  <a:pt x="843323" y="14755"/>
                </a:lnTo>
                <a:lnTo>
                  <a:pt x="887792" y="16250"/>
                </a:lnTo>
                <a:lnTo>
                  <a:pt x="928923" y="16585"/>
                </a:lnTo>
                <a:lnTo>
                  <a:pt x="971193" y="21355"/>
                </a:lnTo>
                <a:lnTo>
                  <a:pt x="1015761" y="24719"/>
                </a:lnTo>
                <a:lnTo>
                  <a:pt x="1060136" y="25383"/>
                </a:lnTo>
                <a:lnTo>
                  <a:pt x="1101808" y="25526"/>
                </a:lnTo>
                <a:lnTo>
                  <a:pt x="1141625" y="25543"/>
                </a:lnTo>
                <a:lnTo>
                  <a:pt x="1183187" y="30287"/>
                </a:lnTo>
                <a:lnTo>
                  <a:pt x="1224642" y="33925"/>
                </a:lnTo>
                <a:lnTo>
                  <a:pt x="1267191" y="34404"/>
                </a:lnTo>
                <a:lnTo>
                  <a:pt x="1307370" y="34470"/>
                </a:lnTo>
                <a:lnTo>
                  <a:pt x="1375172" y="3447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SMARTInkShape-576"/>
          <p:cNvSpPr/>
          <p:nvPr/>
        </p:nvSpPr>
        <p:spPr>
          <a:xfrm>
            <a:off x="4857750" y="4777382"/>
            <a:ext cx="2125266" cy="89298"/>
          </a:xfrm>
          <a:custGeom>
            <a:avLst/>
            <a:gdLst/>
            <a:ahLst/>
            <a:cxnLst/>
            <a:rect l="0" t="0" r="0" b="0"/>
            <a:pathLst>
              <a:path w="2125266" h="89298">
                <a:moveTo>
                  <a:pt x="0" y="0"/>
                </a:moveTo>
                <a:lnTo>
                  <a:pt x="8562" y="0"/>
                </a:lnTo>
                <a:lnTo>
                  <a:pt x="15985" y="6137"/>
                </a:lnTo>
                <a:lnTo>
                  <a:pt x="25171" y="8563"/>
                </a:lnTo>
                <a:lnTo>
                  <a:pt x="33598" y="14995"/>
                </a:lnTo>
                <a:lnTo>
                  <a:pt x="41925" y="18003"/>
                </a:lnTo>
                <a:lnTo>
                  <a:pt x="50676" y="23745"/>
                </a:lnTo>
                <a:lnTo>
                  <a:pt x="59553" y="26880"/>
                </a:lnTo>
                <a:lnTo>
                  <a:pt x="69460" y="32659"/>
                </a:lnTo>
                <a:lnTo>
                  <a:pt x="83530" y="35804"/>
                </a:lnTo>
                <a:lnTo>
                  <a:pt x="97676" y="42608"/>
                </a:lnTo>
                <a:lnTo>
                  <a:pt x="140447" y="51663"/>
                </a:lnTo>
                <a:lnTo>
                  <a:pt x="181823" y="53504"/>
                </a:lnTo>
                <a:lnTo>
                  <a:pt x="221516" y="53576"/>
                </a:lnTo>
                <a:lnTo>
                  <a:pt x="263976" y="45476"/>
                </a:lnTo>
                <a:lnTo>
                  <a:pt x="304964" y="44722"/>
                </a:lnTo>
                <a:lnTo>
                  <a:pt x="345032" y="45648"/>
                </a:lnTo>
                <a:lnTo>
                  <a:pt x="387271" y="52752"/>
                </a:lnTo>
                <a:lnTo>
                  <a:pt x="431706" y="53506"/>
                </a:lnTo>
                <a:lnTo>
                  <a:pt x="473678" y="53568"/>
                </a:lnTo>
                <a:lnTo>
                  <a:pt x="507087" y="54569"/>
                </a:lnTo>
                <a:lnTo>
                  <a:pt x="538274" y="61267"/>
                </a:lnTo>
                <a:lnTo>
                  <a:pt x="580098" y="62399"/>
                </a:lnTo>
                <a:lnTo>
                  <a:pt x="619926" y="69561"/>
                </a:lnTo>
                <a:lnTo>
                  <a:pt x="659779" y="71067"/>
                </a:lnTo>
                <a:lnTo>
                  <a:pt x="701856" y="71405"/>
                </a:lnTo>
                <a:lnTo>
                  <a:pt x="741868" y="71434"/>
                </a:lnTo>
                <a:lnTo>
                  <a:pt x="780667" y="71438"/>
                </a:lnTo>
                <a:lnTo>
                  <a:pt x="821038" y="71438"/>
                </a:lnTo>
                <a:lnTo>
                  <a:pt x="858557" y="71438"/>
                </a:lnTo>
                <a:lnTo>
                  <a:pt x="899424" y="71438"/>
                </a:lnTo>
                <a:lnTo>
                  <a:pt x="940045" y="74083"/>
                </a:lnTo>
                <a:lnTo>
                  <a:pt x="984340" y="79816"/>
                </a:lnTo>
                <a:lnTo>
                  <a:pt x="1028957" y="80320"/>
                </a:lnTo>
                <a:lnTo>
                  <a:pt x="1073603" y="80363"/>
                </a:lnTo>
                <a:lnTo>
                  <a:pt x="1088344" y="81358"/>
                </a:lnTo>
                <a:lnTo>
                  <a:pt x="1118812" y="88056"/>
                </a:lnTo>
                <a:lnTo>
                  <a:pt x="1158556" y="89135"/>
                </a:lnTo>
                <a:lnTo>
                  <a:pt x="1199448" y="89287"/>
                </a:lnTo>
                <a:lnTo>
                  <a:pt x="1240927" y="89297"/>
                </a:lnTo>
                <a:lnTo>
                  <a:pt x="1278944" y="89297"/>
                </a:lnTo>
                <a:lnTo>
                  <a:pt x="1319194" y="89297"/>
                </a:lnTo>
                <a:lnTo>
                  <a:pt x="1358173" y="89297"/>
                </a:lnTo>
                <a:lnTo>
                  <a:pt x="1397530" y="89297"/>
                </a:lnTo>
                <a:lnTo>
                  <a:pt x="1438272" y="89297"/>
                </a:lnTo>
                <a:lnTo>
                  <a:pt x="1475933" y="89297"/>
                </a:lnTo>
                <a:lnTo>
                  <a:pt x="1519512" y="89297"/>
                </a:lnTo>
                <a:lnTo>
                  <a:pt x="1563444" y="89297"/>
                </a:lnTo>
                <a:lnTo>
                  <a:pt x="1607213" y="89297"/>
                </a:lnTo>
                <a:lnTo>
                  <a:pt x="1645696" y="89297"/>
                </a:lnTo>
                <a:lnTo>
                  <a:pt x="1685607" y="89297"/>
                </a:lnTo>
                <a:lnTo>
                  <a:pt x="1725325" y="89297"/>
                </a:lnTo>
                <a:lnTo>
                  <a:pt x="1759582" y="88306"/>
                </a:lnTo>
                <a:lnTo>
                  <a:pt x="1801398" y="80613"/>
                </a:lnTo>
                <a:lnTo>
                  <a:pt x="1845377" y="80374"/>
                </a:lnTo>
                <a:lnTo>
                  <a:pt x="1861207" y="79377"/>
                </a:lnTo>
                <a:lnTo>
                  <a:pt x="1899427" y="71990"/>
                </a:lnTo>
                <a:lnTo>
                  <a:pt x="1907815" y="70691"/>
                </a:lnTo>
                <a:lnTo>
                  <a:pt x="1935136" y="63782"/>
                </a:lnTo>
                <a:lnTo>
                  <a:pt x="1952514" y="61768"/>
                </a:lnTo>
                <a:lnTo>
                  <a:pt x="1994206" y="47694"/>
                </a:lnTo>
                <a:lnTo>
                  <a:pt x="2038541" y="36123"/>
                </a:lnTo>
                <a:lnTo>
                  <a:pt x="2044719" y="33253"/>
                </a:lnTo>
                <a:lnTo>
                  <a:pt x="2050772" y="29662"/>
                </a:lnTo>
                <a:lnTo>
                  <a:pt x="2062742" y="27357"/>
                </a:lnTo>
                <a:lnTo>
                  <a:pt x="2107038" y="26789"/>
                </a:lnTo>
                <a:lnTo>
                  <a:pt x="2107297" y="22049"/>
                </a:lnTo>
                <a:lnTo>
                  <a:pt x="2108326" y="20653"/>
                </a:lnTo>
                <a:lnTo>
                  <a:pt x="2115085" y="18228"/>
                </a:lnTo>
                <a:lnTo>
                  <a:pt x="2125265" y="178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immigrants principaux étaient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pPr lvl="1">
              <a:buNone/>
            </a:pPr>
            <a:r>
              <a:rPr lang="en-CA" dirty="0" smtClean="0"/>
              <a:t>	1. </a:t>
            </a:r>
            <a:r>
              <a:rPr lang="fr-FR" b="1" dirty="0" smtClean="0"/>
              <a:t>LES BRITANNIQUES ET LES IRLANDAIS</a:t>
            </a: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2. </a:t>
            </a:r>
            <a:r>
              <a:rPr lang="fr-FR" b="1" dirty="0" smtClean="0"/>
              <a:t>LES FRANÇAIS</a:t>
            </a: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3. </a:t>
            </a:r>
            <a:r>
              <a:rPr lang="fr-FR" b="1" dirty="0" smtClean="0"/>
              <a:t>LES COLONS NOIRS</a:t>
            </a:r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  <p:grpSp>
        <p:nvGrpSpPr>
          <p:cNvPr id="203" name="SMARTInkShape-Group68"/>
          <p:cNvGrpSpPr/>
          <p:nvPr/>
        </p:nvGrpSpPr>
        <p:grpSpPr>
          <a:xfrm>
            <a:off x="6537772" y="1160859"/>
            <a:ext cx="1266775" cy="1321595"/>
            <a:chOff x="6537772" y="1160859"/>
            <a:chExt cx="1266775" cy="1321595"/>
          </a:xfrm>
        </p:grpSpPr>
        <p:sp>
          <p:nvSpPr>
            <p:cNvPr id="188" name="SMARTInkShape-577"/>
            <p:cNvSpPr/>
            <p:nvPr/>
          </p:nvSpPr>
          <p:spPr>
            <a:xfrm>
              <a:off x="6541388" y="2269382"/>
              <a:ext cx="182667" cy="213072"/>
            </a:xfrm>
            <a:custGeom>
              <a:avLst/>
              <a:gdLst/>
              <a:ahLst/>
              <a:cxnLst/>
              <a:rect l="0" t="0" r="0" b="0"/>
              <a:pathLst>
                <a:path w="182667" h="213072">
                  <a:moveTo>
                    <a:pt x="21932" y="7688"/>
                  </a:moveTo>
                  <a:lnTo>
                    <a:pt x="17192" y="7688"/>
                  </a:lnTo>
                  <a:lnTo>
                    <a:pt x="12218" y="5042"/>
                  </a:lnTo>
                  <a:lnTo>
                    <a:pt x="6701" y="1551"/>
                  </a:lnTo>
                  <a:lnTo>
                    <a:pt x="941" y="0"/>
                  </a:lnTo>
                  <a:lnTo>
                    <a:pt x="0" y="578"/>
                  </a:lnTo>
                  <a:lnTo>
                    <a:pt x="365" y="1956"/>
                  </a:lnTo>
                  <a:lnTo>
                    <a:pt x="24713" y="39301"/>
                  </a:lnTo>
                  <a:lnTo>
                    <a:pt x="57894" y="81411"/>
                  </a:lnTo>
                  <a:lnTo>
                    <a:pt x="93586" y="124075"/>
                  </a:lnTo>
                  <a:lnTo>
                    <a:pt x="125748" y="163722"/>
                  </a:lnTo>
                  <a:lnTo>
                    <a:pt x="182666" y="213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578"/>
            <p:cNvSpPr/>
            <p:nvPr/>
          </p:nvSpPr>
          <p:spPr>
            <a:xfrm>
              <a:off x="6537772" y="2120274"/>
              <a:ext cx="320228" cy="245079"/>
            </a:xfrm>
            <a:custGeom>
              <a:avLst/>
              <a:gdLst/>
              <a:ahLst/>
              <a:cxnLst/>
              <a:rect l="0" t="0" r="0" b="0"/>
              <a:pathLst>
                <a:path w="320228" h="245079">
                  <a:moveTo>
                    <a:pt x="7688" y="138937"/>
                  </a:moveTo>
                  <a:lnTo>
                    <a:pt x="0" y="138937"/>
                  </a:lnTo>
                  <a:lnTo>
                    <a:pt x="3867" y="138937"/>
                  </a:lnTo>
                  <a:lnTo>
                    <a:pt x="41692" y="168535"/>
                  </a:lnTo>
                  <a:lnTo>
                    <a:pt x="80763" y="198385"/>
                  </a:lnTo>
                  <a:lnTo>
                    <a:pt x="95729" y="207030"/>
                  </a:lnTo>
                  <a:lnTo>
                    <a:pt x="132439" y="238385"/>
                  </a:lnTo>
                  <a:lnTo>
                    <a:pt x="147982" y="245078"/>
                  </a:lnTo>
                  <a:lnTo>
                    <a:pt x="148842" y="244424"/>
                  </a:lnTo>
                  <a:lnTo>
                    <a:pt x="149799" y="241052"/>
                  </a:lnTo>
                  <a:lnTo>
                    <a:pt x="138068" y="200218"/>
                  </a:lnTo>
                  <a:lnTo>
                    <a:pt x="121052" y="156635"/>
                  </a:lnTo>
                  <a:lnTo>
                    <a:pt x="93650" y="112126"/>
                  </a:lnTo>
                  <a:lnTo>
                    <a:pt x="68937" y="67497"/>
                  </a:lnTo>
                  <a:lnTo>
                    <a:pt x="56645" y="26635"/>
                  </a:lnTo>
                  <a:lnTo>
                    <a:pt x="54252" y="10973"/>
                  </a:lnTo>
                  <a:lnTo>
                    <a:pt x="55598" y="6003"/>
                  </a:lnTo>
                  <a:lnTo>
                    <a:pt x="58480" y="2689"/>
                  </a:lnTo>
                  <a:lnTo>
                    <a:pt x="62386" y="480"/>
                  </a:lnTo>
                  <a:lnTo>
                    <a:pt x="65982" y="0"/>
                  </a:lnTo>
                  <a:lnTo>
                    <a:pt x="72623" y="2111"/>
                  </a:lnTo>
                  <a:lnTo>
                    <a:pt x="104764" y="40821"/>
                  </a:lnTo>
                  <a:lnTo>
                    <a:pt x="134240" y="81191"/>
                  </a:lnTo>
                  <a:lnTo>
                    <a:pt x="162590" y="120254"/>
                  </a:lnTo>
                  <a:lnTo>
                    <a:pt x="195823" y="156634"/>
                  </a:lnTo>
                  <a:lnTo>
                    <a:pt x="233805" y="199439"/>
                  </a:lnTo>
                  <a:lnTo>
                    <a:pt x="277632" y="224558"/>
                  </a:lnTo>
                  <a:lnTo>
                    <a:pt x="299540" y="234379"/>
                  </a:lnTo>
                  <a:lnTo>
                    <a:pt x="303459" y="235307"/>
                  </a:lnTo>
                  <a:lnTo>
                    <a:pt x="306072" y="234934"/>
                  </a:lnTo>
                  <a:lnTo>
                    <a:pt x="307814" y="233693"/>
                  </a:lnTo>
                  <a:lnTo>
                    <a:pt x="308975" y="231873"/>
                  </a:lnTo>
                  <a:lnTo>
                    <a:pt x="310741" y="230660"/>
                  </a:lnTo>
                  <a:lnTo>
                    <a:pt x="320227" y="228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579"/>
            <p:cNvSpPr/>
            <p:nvPr/>
          </p:nvSpPr>
          <p:spPr>
            <a:xfrm>
              <a:off x="6849179" y="2125265"/>
              <a:ext cx="160626" cy="177505"/>
            </a:xfrm>
            <a:custGeom>
              <a:avLst/>
              <a:gdLst/>
              <a:ahLst/>
              <a:cxnLst/>
              <a:rect l="0" t="0" r="0" b="0"/>
              <a:pathLst>
                <a:path w="160626" h="177505">
                  <a:moveTo>
                    <a:pt x="8820" y="0"/>
                  </a:moveTo>
                  <a:lnTo>
                    <a:pt x="4081" y="4741"/>
                  </a:lnTo>
                  <a:lnTo>
                    <a:pt x="1753" y="12360"/>
                  </a:lnTo>
                  <a:lnTo>
                    <a:pt x="0" y="47855"/>
                  </a:lnTo>
                  <a:lnTo>
                    <a:pt x="9619" y="89720"/>
                  </a:lnTo>
                  <a:lnTo>
                    <a:pt x="29946" y="133009"/>
                  </a:lnTo>
                  <a:lnTo>
                    <a:pt x="47162" y="166173"/>
                  </a:lnTo>
                  <a:lnTo>
                    <a:pt x="51249" y="170313"/>
                  </a:lnTo>
                  <a:lnTo>
                    <a:pt x="68293" y="177504"/>
                  </a:lnTo>
                  <a:lnTo>
                    <a:pt x="70297" y="176875"/>
                  </a:lnTo>
                  <a:lnTo>
                    <a:pt x="75170" y="173531"/>
                  </a:lnTo>
                  <a:lnTo>
                    <a:pt x="83491" y="161329"/>
                  </a:lnTo>
                  <a:lnTo>
                    <a:pt x="93428" y="130732"/>
                  </a:lnTo>
                  <a:lnTo>
                    <a:pt x="93387" y="117304"/>
                  </a:lnTo>
                  <a:lnTo>
                    <a:pt x="79843" y="73406"/>
                  </a:lnTo>
                  <a:lnTo>
                    <a:pt x="73129" y="60407"/>
                  </a:lnTo>
                  <a:lnTo>
                    <a:pt x="37480" y="19789"/>
                  </a:lnTo>
                  <a:lnTo>
                    <a:pt x="33795" y="18717"/>
                  </a:lnTo>
                  <a:lnTo>
                    <a:pt x="28086" y="18029"/>
                  </a:lnTo>
                  <a:lnTo>
                    <a:pt x="29951" y="20581"/>
                  </a:lnTo>
                  <a:lnTo>
                    <a:pt x="31837" y="22651"/>
                  </a:lnTo>
                  <a:lnTo>
                    <a:pt x="33933" y="27596"/>
                  </a:lnTo>
                  <a:lnTo>
                    <a:pt x="34493" y="30304"/>
                  </a:lnTo>
                  <a:lnTo>
                    <a:pt x="40019" y="38855"/>
                  </a:lnTo>
                  <a:lnTo>
                    <a:pt x="80546" y="80606"/>
                  </a:lnTo>
                  <a:lnTo>
                    <a:pt x="99388" y="99487"/>
                  </a:lnTo>
                  <a:lnTo>
                    <a:pt x="108935" y="103748"/>
                  </a:lnTo>
                  <a:lnTo>
                    <a:pt x="149442" y="107097"/>
                  </a:lnTo>
                  <a:lnTo>
                    <a:pt x="160625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580"/>
            <p:cNvSpPr/>
            <p:nvPr/>
          </p:nvSpPr>
          <p:spPr>
            <a:xfrm>
              <a:off x="6956226" y="2071687"/>
              <a:ext cx="103015" cy="156571"/>
            </a:xfrm>
            <a:custGeom>
              <a:avLst/>
              <a:gdLst/>
              <a:ahLst/>
              <a:cxnLst/>
              <a:rect l="0" t="0" r="0" b="0"/>
              <a:pathLst>
                <a:path w="103015" h="156571">
                  <a:moveTo>
                    <a:pt x="0" y="44649"/>
                  </a:moveTo>
                  <a:lnTo>
                    <a:pt x="4741" y="49389"/>
                  </a:lnTo>
                  <a:lnTo>
                    <a:pt x="7068" y="57008"/>
                  </a:lnTo>
                  <a:lnTo>
                    <a:pt x="7688" y="61818"/>
                  </a:lnTo>
                  <a:lnTo>
                    <a:pt x="9095" y="65025"/>
                  </a:lnTo>
                  <a:lnTo>
                    <a:pt x="11024" y="67162"/>
                  </a:lnTo>
                  <a:lnTo>
                    <a:pt x="13303" y="68588"/>
                  </a:lnTo>
                  <a:lnTo>
                    <a:pt x="48055" y="109835"/>
                  </a:lnTo>
                  <a:lnTo>
                    <a:pt x="85982" y="147480"/>
                  </a:lnTo>
                  <a:lnTo>
                    <a:pt x="92124" y="149883"/>
                  </a:lnTo>
                  <a:lnTo>
                    <a:pt x="94158" y="151516"/>
                  </a:lnTo>
                  <a:lnTo>
                    <a:pt x="96418" y="155976"/>
                  </a:lnTo>
                  <a:lnTo>
                    <a:pt x="98013" y="156570"/>
                  </a:lnTo>
                  <a:lnTo>
                    <a:pt x="100069" y="155974"/>
                  </a:lnTo>
                  <a:lnTo>
                    <a:pt x="102431" y="154584"/>
                  </a:lnTo>
                  <a:lnTo>
                    <a:pt x="103014" y="153658"/>
                  </a:lnTo>
                  <a:lnTo>
                    <a:pt x="102411" y="153040"/>
                  </a:lnTo>
                  <a:lnTo>
                    <a:pt x="101016" y="152629"/>
                  </a:lnTo>
                  <a:lnTo>
                    <a:pt x="99467" y="146880"/>
                  </a:lnTo>
                  <a:lnTo>
                    <a:pt x="97786" y="137710"/>
                  </a:lnTo>
                  <a:lnTo>
                    <a:pt x="82051" y="96859"/>
                  </a:lnTo>
                  <a:lnTo>
                    <a:pt x="60733" y="58139"/>
                  </a:lnTo>
                  <a:lnTo>
                    <a:pt x="47453" y="29644"/>
                  </a:lnTo>
                  <a:lnTo>
                    <a:pt x="45203" y="15447"/>
                  </a:lnTo>
                  <a:lnTo>
                    <a:pt x="46010" y="13275"/>
                  </a:lnTo>
                  <a:lnTo>
                    <a:pt x="47541" y="11827"/>
                  </a:lnTo>
                  <a:lnTo>
                    <a:pt x="51887" y="9225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581"/>
            <p:cNvSpPr/>
            <p:nvPr/>
          </p:nvSpPr>
          <p:spPr>
            <a:xfrm>
              <a:off x="7090820" y="1928812"/>
              <a:ext cx="184921" cy="328068"/>
            </a:xfrm>
            <a:custGeom>
              <a:avLst/>
              <a:gdLst/>
              <a:ahLst/>
              <a:cxnLst/>
              <a:rect l="0" t="0" r="0" b="0"/>
              <a:pathLst>
                <a:path w="184921" h="328068">
                  <a:moveTo>
                    <a:pt x="26140" y="0"/>
                  </a:moveTo>
                  <a:lnTo>
                    <a:pt x="26140" y="4741"/>
                  </a:lnTo>
                  <a:lnTo>
                    <a:pt x="20849" y="9714"/>
                  </a:lnTo>
                  <a:lnTo>
                    <a:pt x="13866" y="15232"/>
                  </a:lnTo>
                  <a:lnTo>
                    <a:pt x="4276" y="34552"/>
                  </a:lnTo>
                  <a:lnTo>
                    <a:pt x="0" y="72460"/>
                  </a:lnTo>
                  <a:lnTo>
                    <a:pt x="429" y="116221"/>
                  </a:lnTo>
                  <a:lnTo>
                    <a:pt x="11791" y="156012"/>
                  </a:lnTo>
                  <a:lnTo>
                    <a:pt x="24424" y="183843"/>
                  </a:lnTo>
                  <a:lnTo>
                    <a:pt x="25988" y="185070"/>
                  </a:lnTo>
                  <a:lnTo>
                    <a:pt x="30372" y="186433"/>
                  </a:lnTo>
                  <a:lnTo>
                    <a:pt x="38418" y="187201"/>
                  </a:lnTo>
                  <a:lnTo>
                    <a:pt x="40279" y="186316"/>
                  </a:lnTo>
                  <a:lnTo>
                    <a:pt x="41520" y="184735"/>
                  </a:lnTo>
                  <a:lnTo>
                    <a:pt x="50850" y="159706"/>
                  </a:lnTo>
                  <a:lnTo>
                    <a:pt x="52808" y="119003"/>
                  </a:lnTo>
                  <a:lnTo>
                    <a:pt x="45777" y="95239"/>
                  </a:lnTo>
                  <a:lnTo>
                    <a:pt x="34833" y="74081"/>
                  </a:lnTo>
                  <a:lnTo>
                    <a:pt x="27857" y="64794"/>
                  </a:lnTo>
                  <a:lnTo>
                    <a:pt x="24258" y="63524"/>
                  </a:lnTo>
                  <a:lnTo>
                    <a:pt x="18603" y="62709"/>
                  </a:lnTo>
                  <a:lnTo>
                    <a:pt x="18138" y="63634"/>
                  </a:lnTo>
                  <a:lnTo>
                    <a:pt x="17623" y="67308"/>
                  </a:lnTo>
                  <a:lnTo>
                    <a:pt x="18478" y="68684"/>
                  </a:lnTo>
                  <a:lnTo>
                    <a:pt x="20040" y="69602"/>
                  </a:lnTo>
                  <a:lnTo>
                    <a:pt x="22074" y="70214"/>
                  </a:lnTo>
                  <a:lnTo>
                    <a:pt x="33458" y="79318"/>
                  </a:lnTo>
                  <a:lnTo>
                    <a:pt x="76911" y="122231"/>
                  </a:lnTo>
                  <a:lnTo>
                    <a:pt x="120164" y="165463"/>
                  </a:lnTo>
                  <a:lnTo>
                    <a:pt x="150995" y="206006"/>
                  </a:lnTo>
                  <a:lnTo>
                    <a:pt x="170196" y="241225"/>
                  </a:lnTo>
                  <a:lnTo>
                    <a:pt x="179570" y="283121"/>
                  </a:lnTo>
                  <a:lnTo>
                    <a:pt x="184711" y="302831"/>
                  </a:lnTo>
                  <a:lnTo>
                    <a:pt x="184920" y="314178"/>
                  </a:lnTo>
                  <a:lnTo>
                    <a:pt x="179060" y="328067"/>
                  </a:lnTo>
                  <a:lnTo>
                    <a:pt x="177696" y="327852"/>
                  </a:lnTo>
                  <a:lnTo>
                    <a:pt x="171036" y="323801"/>
                  </a:lnTo>
                  <a:lnTo>
                    <a:pt x="162779" y="321168"/>
                  </a:lnTo>
                  <a:lnTo>
                    <a:pt x="151156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3" name="SMARTInkShape-582"/>
            <p:cNvSpPr/>
            <p:nvPr/>
          </p:nvSpPr>
          <p:spPr>
            <a:xfrm>
              <a:off x="7179468" y="1955601"/>
              <a:ext cx="71438" cy="71439"/>
            </a:xfrm>
            <a:custGeom>
              <a:avLst/>
              <a:gdLst/>
              <a:ahLst/>
              <a:cxnLst/>
              <a:rect l="0" t="0" r="0" b="0"/>
              <a:pathLst>
                <a:path w="71438" h="71439">
                  <a:moveTo>
                    <a:pt x="0" y="0"/>
                  </a:moveTo>
                  <a:lnTo>
                    <a:pt x="8121" y="20395"/>
                  </a:lnTo>
                  <a:lnTo>
                    <a:pt x="33420" y="50544"/>
                  </a:lnTo>
                  <a:lnTo>
                    <a:pt x="71437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583"/>
            <p:cNvSpPr/>
            <p:nvPr/>
          </p:nvSpPr>
          <p:spPr>
            <a:xfrm>
              <a:off x="7125890" y="183951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584"/>
            <p:cNvSpPr/>
            <p:nvPr/>
          </p:nvSpPr>
          <p:spPr>
            <a:xfrm>
              <a:off x="7224116" y="1811948"/>
              <a:ext cx="142876" cy="137039"/>
            </a:xfrm>
            <a:custGeom>
              <a:avLst/>
              <a:gdLst/>
              <a:ahLst/>
              <a:cxnLst/>
              <a:rect l="0" t="0" r="0" b="0"/>
              <a:pathLst>
                <a:path w="142876" h="137039">
                  <a:moveTo>
                    <a:pt x="0" y="54356"/>
                  </a:moveTo>
                  <a:lnTo>
                    <a:pt x="20738" y="90540"/>
                  </a:lnTo>
                  <a:lnTo>
                    <a:pt x="54960" y="134723"/>
                  </a:lnTo>
                  <a:lnTo>
                    <a:pt x="57476" y="136707"/>
                  </a:lnTo>
                  <a:lnTo>
                    <a:pt x="59153" y="137038"/>
                  </a:lnTo>
                  <a:lnTo>
                    <a:pt x="60273" y="136267"/>
                  </a:lnTo>
                  <a:lnTo>
                    <a:pt x="60025" y="134760"/>
                  </a:lnTo>
                  <a:lnTo>
                    <a:pt x="41460" y="93656"/>
                  </a:lnTo>
                  <a:lnTo>
                    <a:pt x="26762" y="53652"/>
                  </a:lnTo>
                  <a:lnTo>
                    <a:pt x="19619" y="23239"/>
                  </a:lnTo>
                  <a:lnTo>
                    <a:pt x="21287" y="10430"/>
                  </a:lnTo>
                  <a:lnTo>
                    <a:pt x="23121" y="4236"/>
                  </a:lnTo>
                  <a:lnTo>
                    <a:pt x="27320" y="1099"/>
                  </a:lnTo>
                  <a:lnTo>
                    <a:pt x="33097" y="0"/>
                  </a:lnTo>
                  <a:lnTo>
                    <a:pt x="45467" y="1425"/>
                  </a:lnTo>
                  <a:lnTo>
                    <a:pt x="69550" y="13162"/>
                  </a:lnTo>
                  <a:lnTo>
                    <a:pt x="110198" y="47788"/>
                  </a:lnTo>
                  <a:lnTo>
                    <a:pt x="142875" y="722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585"/>
            <p:cNvSpPr/>
            <p:nvPr/>
          </p:nvSpPr>
          <p:spPr>
            <a:xfrm>
              <a:off x="7351109" y="1682016"/>
              <a:ext cx="140899" cy="153440"/>
            </a:xfrm>
            <a:custGeom>
              <a:avLst/>
              <a:gdLst/>
              <a:ahLst/>
              <a:cxnLst/>
              <a:rect l="0" t="0" r="0" b="0"/>
              <a:pathLst>
                <a:path w="140899" h="153440">
                  <a:moveTo>
                    <a:pt x="24812" y="5695"/>
                  </a:moveTo>
                  <a:lnTo>
                    <a:pt x="15331" y="10435"/>
                  </a:lnTo>
                  <a:lnTo>
                    <a:pt x="8032" y="25992"/>
                  </a:lnTo>
                  <a:lnTo>
                    <a:pt x="0" y="66920"/>
                  </a:lnTo>
                  <a:lnTo>
                    <a:pt x="4551" y="103668"/>
                  </a:lnTo>
                  <a:lnTo>
                    <a:pt x="8226" y="129643"/>
                  </a:lnTo>
                  <a:lnTo>
                    <a:pt x="16117" y="143796"/>
                  </a:lnTo>
                  <a:lnTo>
                    <a:pt x="21000" y="148364"/>
                  </a:lnTo>
                  <a:lnTo>
                    <a:pt x="31717" y="153439"/>
                  </a:lnTo>
                  <a:lnTo>
                    <a:pt x="36360" y="152808"/>
                  </a:lnTo>
                  <a:lnTo>
                    <a:pt x="40448" y="150403"/>
                  </a:lnTo>
                  <a:lnTo>
                    <a:pt x="44167" y="146816"/>
                  </a:lnTo>
                  <a:lnTo>
                    <a:pt x="54138" y="127545"/>
                  </a:lnTo>
                  <a:lnTo>
                    <a:pt x="53896" y="93502"/>
                  </a:lnTo>
                  <a:lnTo>
                    <a:pt x="50070" y="50821"/>
                  </a:lnTo>
                  <a:lnTo>
                    <a:pt x="37478" y="19837"/>
                  </a:lnTo>
                  <a:lnTo>
                    <a:pt x="19119" y="0"/>
                  </a:lnTo>
                  <a:lnTo>
                    <a:pt x="18040" y="906"/>
                  </a:lnTo>
                  <a:lnTo>
                    <a:pt x="16841" y="7204"/>
                  </a:lnTo>
                  <a:lnTo>
                    <a:pt x="25648" y="31388"/>
                  </a:lnTo>
                  <a:lnTo>
                    <a:pt x="53150" y="73537"/>
                  </a:lnTo>
                  <a:lnTo>
                    <a:pt x="67825" y="87091"/>
                  </a:lnTo>
                  <a:lnTo>
                    <a:pt x="81633" y="91480"/>
                  </a:lnTo>
                  <a:lnTo>
                    <a:pt x="97691" y="92439"/>
                  </a:lnTo>
                  <a:lnTo>
                    <a:pt x="140898" y="77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586"/>
            <p:cNvSpPr/>
            <p:nvPr/>
          </p:nvSpPr>
          <p:spPr>
            <a:xfrm>
              <a:off x="7384851" y="1455539"/>
              <a:ext cx="160735" cy="205384"/>
            </a:xfrm>
            <a:custGeom>
              <a:avLst/>
              <a:gdLst/>
              <a:ahLst/>
              <a:cxnLst/>
              <a:rect l="0" t="0" r="0" b="0"/>
              <a:pathLst>
                <a:path w="160735" h="205384">
                  <a:moveTo>
                    <a:pt x="0" y="0"/>
                  </a:moveTo>
                  <a:lnTo>
                    <a:pt x="0" y="9481"/>
                  </a:lnTo>
                  <a:lnTo>
                    <a:pt x="16782" y="45897"/>
                  </a:lnTo>
                  <a:lnTo>
                    <a:pt x="29116" y="69161"/>
                  </a:lnTo>
                  <a:lnTo>
                    <a:pt x="62997" y="107040"/>
                  </a:lnTo>
                  <a:lnTo>
                    <a:pt x="104365" y="151623"/>
                  </a:lnTo>
                  <a:lnTo>
                    <a:pt x="123253" y="175581"/>
                  </a:lnTo>
                  <a:lnTo>
                    <a:pt x="160734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587"/>
            <p:cNvSpPr/>
            <p:nvPr/>
          </p:nvSpPr>
          <p:spPr>
            <a:xfrm>
              <a:off x="7509866" y="1526976"/>
              <a:ext cx="71439" cy="116087"/>
            </a:xfrm>
            <a:custGeom>
              <a:avLst/>
              <a:gdLst/>
              <a:ahLst/>
              <a:cxnLst/>
              <a:rect l="0" t="0" r="0" b="0"/>
              <a:pathLst>
                <a:path w="71439" h="116087">
                  <a:moveTo>
                    <a:pt x="0" y="0"/>
                  </a:moveTo>
                  <a:lnTo>
                    <a:pt x="993" y="9114"/>
                  </a:lnTo>
                  <a:lnTo>
                    <a:pt x="13303" y="51676"/>
                  </a:lnTo>
                  <a:lnTo>
                    <a:pt x="42317" y="94104"/>
                  </a:lnTo>
                  <a:lnTo>
                    <a:pt x="7143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588"/>
            <p:cNvSpPr/>
            <p:nvPr/>
          </p:nvSpPr>
          <p:spPr>
            <a:xfrm>
              <a:off x="7429499" y="1446609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0"/>
                  </a:moveTo>
                  <a:lnTo>
                    <a:pt x="1312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589"/>
            <p:cNvSpPr/>
            <p:nvPr/>
          </p:nvSpPr>
          <p:spPr>
            <a:xfrm>
              <a:off x="7555757" y="1384102"/>
              <a:ext cx="99683" cy="196454"/>
            </a:xfrm>
            <a:custGeom>
              <a:avLst/>
              <a:gdLst/>
              <a:ahLst/>
              <a:cxnLst/>
              <a:rect l="0" t="0" r="0" b="0"/>
              <a:pathLst>
                <a:path w="99683" h="196454">
                  <a:moveTo>
                    <a:pt x="7688" y="0"/>
                  </a:moveTo>
                  <a:lnTo>
                    <a:pt x="7688" y="4740"/>
                  </a:lnTo>
                  <a:lnTo>
                    <a:pt x="0" y="33419"/>
                  </a:lnTo>
                  <a:lnTo>
                    <a:pt x="3866" y="55542"/>
                  </a:lnTo>
                  <a:lnTo>
                    <a:pt x="11297" y="71468"/>
                  </a:lnTo>
                  <a:lnTo>
                    <a:pt x="15055" y="74434"/>
                  </a:lnTo>
                  <a:lnTo>
                    <a:pt x="24521" y="77730"/>
                  </a:lnTo>
                  <a:lnTo>
                    <a:pt x="63201" y="84876"/>
                  </a:lnTo>
                  <a:lnTo>
                    <a:pt x="77340" y="95269"/>
                  </a:lnTo>
                  <a:lnTo>
                    <a:pt x="97845" y="121455"/>
                  </a:lnTo>
                  <a:lnTo>
                    <a:pt x="99682" y="138977"/>
                  </a:lnTo>
                  <a:lnTo>
                    <a:pt x="96199" y="159002"/>
                  </a:lnTo>
                  <a:lnTo>
                    <a:pt x="84074" y="184033"/>
                  </a:lnTo>
                  <a:lnTo>
                    <a:pt x="70195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590"/>
            <p:cNvSpPr/>
            <p:nvPr/>
          </p:nvSpPr>
          <p:spPr>
            <a:xfrm>
              <a:off x="7676045" y="1340616"/>
              <a:ext cx="128502" cy="162428"/>
            </a:xfrm>
            <a:custGeom>
              <a:avLst/>
              <a:gdLst/>
              <a:ahLst/>
              <a:cxnLst/>
              <a:rect l="0" t="0" r="0" b="0"/>
              <a:pathLst>
                <a:path w="128502" h="162428">
                  <a:moveTo>
                    <a:pt x="3485" y="123853"/>
                  </a:moveTo>
                  <a:lnTo>
                    <a:pt x="24223" y="85023"/>
                  </a:lnTo>
                  <a:lnTo>
                    <a:pt x="32546" y="69884"/>
                  </a:lnTo>
                  <a:lnTo>
                    <a:pt x="43764" y="25669"/>
                  </a:lnTo>
                  <a:lnTo>
                    <a:pt x="41892" y="12085"/>
                  </a:lnTo>
                  <a:lnTo>
                    <a:pt x="40004" y="7669"/>
                  </a:lnTo>
                  <a:lnTo>
                    <a:pt x="37753" y="4725"/>
                  </a:lnTo>
                  <a:lnTo>
                    <a:pt x="35260" y="2762"/>
                  </a:lnTo>
                  <a:lnTo>
                    <a:pt x="27199" y="582"/>
                  </a:lnTo>
                  <a:lnTo>
                    <a:pt x="22272" y="0"/>
                  </a:lnTo>
                  <a:lnTo>
                    <a:pt x="17994" y="1597"/>
                  </a:lnTo>
                  <a:lnTo>
                    <a:pt x="852" y="19056"/>
                  </a:lnTo>
                  <a:lnTo>
                    <a:pt x="0" y="35935"/>
                  </a:lnTo>
                  <a:lnTo>
                    <a:pt x="5099" y="73329"/>
                  </a:lnTo>
                  <a:lnTo>
                    <a:pt x="15539" y="113182"/>
                  </a:lnTo>
                  <a:lnTo>
                    <a:pt x="30319" y="152838"/>
                  </a:lnTo>
                  <a:lnTo>
                    <a:pt x="38893" y="160878"/>
                  </a:lnTo>
                  <a:lnTo>
                    <a:pt x="43957" y="162427"/>
                  </a:lnTo>
                  <a:lnTo>
                    <a:pt x="54877" y="161502"/>
                  </a:lnTo>
                  <a:lnTo>
                    <a:pt x="59574" y="158874"/>
                  </a:lnTo>
                  <a:lnTo>
                    <a:pt x="86928" y="125402"/>
                  </a:lnTo>
                  <a:lnTo>
                    <a:pt x="109479" y="82054"/>
                  </a:lnTo>
                  <a:lnTo>
                    <a:pt x="128501" y="345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591"/>
            <p:cNvSpPr/>
            <p:nvPr/>
          </p:nvSpPr>
          <p:spPr>
            <a:xfrm>
              <a:off x="7670601" y="1160859"/>
              <a:ext cx="17860" cy="62509"/>
            </a:xfrm>
            <a:custGeom>
              <a:avLst/>
              <a:gdLst/>
              <a:ahLst/>
              <a:cxnLst/>
              <a:rect l="0" t="0" r="0" b="0"/>
              <a:pathLst>
                <a:path w="17860" h="62509">
                  <a:moveTo>
                    <a:pt x="0" y="62508"/>
                  </a:moveTo>
                  <a:lnTo>
                    <a:pt x="992" y="39156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4" name="SMARTInkShape-592"/>
          <p:cNvSpPr/>
          <p:nvPr/>
        </p:nvSpPr>
        <p:spPr>
          <a:xfrm>
            <a:off x="5339953" y="2402086"/>
            <a:ext cx="2978634" cy="1134071"/>
          </a:xfrm>
          <a:custGeom>
            <a:avLst/>
            <a:gdLst/>
            <a:ahLst/>
            <a:cxnLst/>
            <a:rect l="0" t="0" r="0" b="0"/>
            <a:pathLst>
              <a:path w="2978634" h="1134071">
                <a:moveTo>
                  <a:pt x="0" y="0"/>
                </a:moveTo>
                <a:lnTo>
                  <a:pt x="42745" y="0"/>
                </a:lnTo>
                <a:lnTo>
                  <a:pt x="87240" y="0"/>
                </a:lnTo>
                <a:lnTo>
                  <a:pt x="128921" y="0"/>
                </a:lnTo>
                <a:lnTo>
                  <a:pt x="163793" y="992"/>
                </a:lnTo>
                <a:lnTo>
                  <a:pt x="199436" y="8102"/>
                </a:lnTo>
                <a:lnTo>
                  <a:pt x="241286" y="9849"/>
                </a:lnTo>
                <a:lnTo>
                  <a:pt x="278216" y="16608"/>
                </a:lnTo>
                <a:lnTo>
                  <a:pt x="321652" y="24763"/>
                </a:lnTo>
                <a:lnTo>
                  <a:pt x="366141" y="27514"/>
                </a:lnTo>
                <a:lnTo>
                  <a:pt x="404487" y="33804"/>
                </a:lnTo>
                <a:lnTo>
                  <a:pt x="445244" y="35340"/>
                </a:lnTo>
                <a:lnTo>
                  <a:pt x="489087" y="41781"/>
                </a:lnTo>
                <a:lnTo>
                  <a:pt x="524150" y="43798"/>
                </a:lnTo>
                <a:lnTo>
                  <a:pt x="559676" y="44396"/>
                </a:lnTo>
                <a:lnTo>
                  <a:pt x="595336" y="45566"/>
                </a:lnTo>
                <a:lnTo>
                  <a:pt x="631039" y="50763"/>
                </a:lnTo>
                <a:lnTo>
                  <a:pt x="667744" y="52744"/>
                </a:lnTo>
                <a:lnTo>
                  <a:pt x="709598" y="53331"/>
                </a:lnTo>
                <a:lnTo>
                  <a:pt x="752427" y="53504"/>
                </a:lnTo>
                <a:lnTo>
                  <a:pt x="791686" y="54549"/>
                </a:lnTo>
                <a:lnTo>
                  <a:pt x="834295" y="59709"/>
                </a:lnTo>
                <a:lnTo>
                  <a:pt x="878339" y="61678"/>
                </a:lnTo>
                <a:lnTo>
                  <a:pt x="922809" y="62262"/>
                </a:lnTo>
                <a:lnTo>
                  <a:pt x="967405" y="63427"/>
                </a:lnTo>
                <a:lnTo>
                  <a:pt x="1012039" y="68623"/>
                </a:lnTo>
                <a:lnTo>
                  <a:pt x="1056681" y="70603"/>
                </a:lnTo>
                <a:lnTo>
                  <a:pt x="1101328" y="71190"/>
                </a:lnTo>
                <a:lnTo>
                  <a:pt x="1145976" y="72356"/>
                </a:lnTo>
                <a:lnTo>
                  <a:pt x="1190624" y="77553"/>
                </a:lnTo>
                <a:lnTo>
                  <a:pt x="1235273" y="79533"/>
                </a:lnTo>
                <a:lnTo>
                  <a:pt x="1279921" y="81112"/>
                </a:lnTo>
                <a:lnTo>
                  <a:pt x="1324570" y="86431"/>
                </a:lnTo>
                <a:lnTo>
                  <a:pt x="1354336" y="88023"/>
                </a:lnTo>
                <a:lnTo>
                  <a:pt x="1386747" y="88730"/>
                </a:lnTo>
                <a:lnTo>
                  <a:pt x="1420003" y="89045"/>
                </a:lnTo>
                <a:lnTo>
                  <a:pt x="1451321" y="89185"/>
                </a:lnTo>
                <a:lnTo>
                  <a:pt x="1481776" y="89247"/>
                </a:lnTo>
                <a:lnTo>
                  <a:pt x="1511848" y="89275"/>
                </a:lnTo>
                <a:lnTo>
                  <a:pt x="1541749" y="89287"/>
                </a:lnTo>
                <a:lnTo>
                  <a:pt x="1571576" y="89292"/>
                </a:lnTo>
                <a:lnTo>
                  <a:pt x="1613612" y="89296"/>
                </a:lnTo>
                <a:lnTo>
                  <a:pt x="1653849" y="89297"/>
                </a:lnTo>
                <a:lnTo>
                  <a:pt x="1697190" y="89297"/>
                </a:lnTo>
                <a:lnTo>
                  <a:pt x="1741453" y="89297"/>
                </a:lnTo>
                <a:lnTo>
                  <a:pt x="1772119" y="89297"/>
                </a:lnTo>
                <a:lnTo>
                  <a:pt x="1805592" y="89297"/>
                </a:lnTo>
                <a:lnTo>
                  <a:pt x="1837668" y="89297"/>
                </a:lnTo>
                <a:lnTo>
                  <a:pt x="1868460" y="89297"/>
                </a:lnTo>
                <a:lnTo>
                  <a:pt x="1898681" y="89297"/>
                </a:lnTo>
                <a:lnTo>
                  <a:pt x="1928650" y="86651"/>
                </a:lnTo>
                <a:lnTo>
                  <a:pt x="1959498" y="83160"/>
                </a:lnTo>
                <a:lnTo>
                  <a:pt x="1993051" y="81608"/>
                </a:lnTo>
                <a:lnTo>
                  <a:pt x="2025163" y="80919"/>
                </a:lnTo>
                <a:lnTo>
                  <a:pt x="2055972" y="79620"/>
                </a:lnTo>
                <a:lnTo>
                  <a:pt x="2086199" y="75736"/>
                </a:lnTo>
                <a:lnTo>
                  <a:pt x="2116171" y="73347"/>
                </a:lnTo>
                <a:lnTo>
                  <a:pt x="2146028" y="72286"/>
                </a:lnTo>
                <a:lnTo>
                  <a:pt x="2175834" y="71815"/>
                </a:lnTo>
                <a:lnTo>
                  <a:pt x="2205618" y="68959"/>
                </a:lnTo>
                <a:lnTo>
                  <a:pt x="2236384" y="65375"/>
                </a:lnTo>
                <a:lnTo>
                  <a:pt x="2269901" y="63782"/>
                </a:lnTo>
                <a:lnTo>
                  <a:pt x="2301995" y="63074"/>
                </a:lnTo>
                <a:lnTo>
                  <a:pt x="2333789" y="61767"/>
                </a:lnTo>
                <a:lnTo>
                  <a:pt x="2367762" y="57879"/>
                </a:lnTo>
                <a:lnTo>
                  <a:pt x="2400061" y="55489"/>
                </a:lnTo>
                <a:lnTo>
                  <a:pt x="2431943" y="53435"/>
                </a:lnTo>
                <a:lnTo>
                  <a:pt x="2465957" y="49215"/>
                </a:lnTo>
                <a:lnTo>
                  <a:pt x="2500919" y="46678"/>
                </a:lnTo>
                <a:lnTo>
                  <a:pt x="2535308" y="44558"/>
                </a:lnTo>
                <a:lnTo>
                  <a:pt x="2567129" y="40309"/>
                </a:lnTo>
                <a:lnTo>
                  <a:pt x="2597808" y="37759"/>
                </a:lnTo>
                <a:lnTo>
                  <a:pt x="2640325" y="36323"/>
                </a:lnTo>
                <a:lnTo>
                  <a:pt x="2680704" y="33252"/>
                </a:lnTo>
                <a:lnTo>
                  <a:pt x="2721443" y="28704"/>
                </a:lnTo>
                <a:lnTo>
                  <a:pt x="2758647" y="24710"/>
                </a:lnTo>
                <a:lnTo>
                  <a:pt x="2794807" y="19889"/>
                </a:lnTo>
                <a:lnTo>
                  <a:pt x="2837840" y="18260"/>
                </a:lnTo>
                <a:lnTo>
                  <a:pt x="2880117" y="13238"/>
                </a:lnTo>
                <a:lnTo>
                  <a:pt x="2920866" y="14946"/>
                </a:lnTo>
                <a:lnTo>
                  <a:pt x="2959898" y="17604"/>
                </a:lnTo>
                <a:lnTo>
                  <a:pt x="2965187" y="20392"/>
                </a:lnTo>
                <a:lnTo>
                  <a:pt x="2967986" y="22524"/>
                </a:lnTo>
                <a:lnTo>
                  <a:pt x="2971098" y="27539"/>
                </a:lnTo>
                <a:lnTo>
                  <a:pt x="2978633" y="58752"/>
                </a:lnTo>
                <a:lnTo>
                  <a:pt x="2974529" y="79916"/>
                </a:lnTo>
                <a:lnTo>
                  <a:pt x="2959516" y="117876"/>
                </a:lnTo>
                <a:lnTo>
                  <a:pt x="2953829" y="154804"/>
                </a:lnTo>
                <a:lnTo>
                  <a:pt x="2950914" y="173974"/>
                </a:lnTo>
                <a:lnTo>
                  <a:pt x="2954896" y="216999"/>
                </a:lnTo>
                <a:lnTo>
                  <a:pt x="2950740" y="252922"/>
                </a:lnTo>
                <a:lnTo>
                  <a:pt x="2941438" y="289334"/>
                </a:lnTo>
                <a:lnTo>
                  <a:pt x="2937932" y="327271"/>
                </a:lnTo>
                <a:lnTo>
                  <a:pt x="2932043" y="367946"/>
                </a:lnTo>
                <a:lnTo>
                  <a:pt x="2929858" y="402708"/>
                </a:lnTo>
                <a:lnTo>
                  <a:pt x="2929346" y="432981"/>
                </a:lnTo>
                <a:lnTo>
                  <a:pt x="2926473" y="466279"/>
                </a:lnTo>
                <a:lnTo>
                  <a:pt x="2919277" y="510558"/>
                </a:lnTo>
                <a:lnTo>
                  <a:pt x="2912698" y="552186"/>
                </a:lnTo>
                <a:lnTo>
                  <a:pt x="2910405" y="589072"/>
                </a:lnTo>
                <a:lnTo>
                  <a:pt x="2904073" y="627667"/>
                </a:lnTo>
                <a:lnTo>
                  <a:pt x="2897788" y="668474"/>
                </a:lnTo>
                <a:lnTo>
                  <a:pt x="2887984" y="711334"/>
                </a:lnTo>
                <a:lnTo>
                  <a:pt x="2884392" y="743239"/>
                </a:lnTo>
                <a:lnTo>
                  <a:pt x="2880035" y="772844"/>
                </a:lnTo>
                <a:lnTo>
                  <a:pt x="2872147" y="803200"/>
                </a:lnTo>
                <a:lnTo>
                  <a:pt x="2859194" y="845534"/>
                </a:lnTo>
                <a:lnTo>
                  <a:pt x="2845928" y="885914"/>
                </a:lnTo>
                <a:lnTo>
                  <a:pt x="2833752" y="905870"/>
                </a:lnTo>
                <a:lnTo>
                  <a:pt x="2806899" y="941699"/>
                </a:lnTo>
                <a:lnTo>
                  <a:pt x="2786062" y="953331"/>
                </a:lnTo>
                <a:lnTo>
                  <a:pt x="2742995" y="964001"/>
                </a:lnTo>
                <a:lnTo>
                  <a:pt x="2698464" y="955833"/>
                </a:lnTo>
                <a:lnTo>
                  <a:pt x="2689913" y="952989"/>
                </a:lnTo>
                <a:lnTo>
                  <a:pt x="2681814" y="949410"/>
                </a:lnTo>
                <a:lnTo>
                  <a:pt x="2648873" y="939669"/>
                </a:lnTo>
                <a:lnTo>
                  <a:pt x="2612407" y="923645"/>
                </a:lnTo>
                <a:lnTo>
                  <a:pt x="2571224" y="915529"/>
                </a:lnTo>
                <a:lnTo>
                  <a:pt x="2527033" y="911447"/>
                </a:lnTo>
                <a:lnTo>
                  <a:pt x="2491368" y="906210"/>
                </a:lnTo>
                <a:lnTo>
                  <a:pt x="2449524" y="901758"/>
                </a:lnTo>
                <a:lnTo>
                  <a:pt x="2408921" y="894999"/>
                </a:lnTo>
                <a:lnTo>
                  <a:pt x="2374675" y="893570"/>
                </a:lnTo>
                <a:lnTo>
                  <a:pt x="2339394" y="893147"/>
                </a:lnTo>
                <a:lnTo>
                  <a:pt x="2303804" y="893021"/>
                </a:lnTo>
                <a:lnTo>
                  <a:pt x="2265479" y="895630"/>
                </a:lnTo>
                <a:lnTo>
                  <a:pt x="2225349" y="900041"/>
                </a:lnTo>
                <a:lnTo>
                  <a:pt x="2185678" y="901348"/>
                </a:lnTo>
                <a:lnTo>
                  <a:pt x="2145149" y="904381"/>
                </a:lnTo>
                <a:lnTo>
                  <a:pt x="2105360" y="908918"/>
                </a:lnTo>
                <a:lnTo>
                  <a:pt x="2062151" y="910262"/>
                </a:lnTo>
                <a:lnTo>
                  <a:pt x="2020575" y="913306"/>
                </a:lnTo>
                <a:lnTo>
                  <a:pt x="1980475" y="917846"/>
                </a:lnTo>
                <a:lnTo>
                  <a:pt x="1937174" y="921837"/>
                </a:lnTo>
                <a:lnTo>
                  <a:pt x="1895571" y="926658"/>
                </a:lnTo>
                <a:lnTo>
                  <a:pt x="1855463" y="928086"/>
                </a:lnTo>
                <a:lnTo>
                  <a:pt x="1812159" y="931155"/>
                </a:lnTo>
                <a:lnTo>
                  <a:pt x="1767910" y="935703"/>
                </a:lnTo>
                <a:lnTo>
                  <a:pt x="1726026" y="939696"/>
                </a:lnTo>
                <a:lnTo>
                  <a:pt x="1685834" y="944517"/>
                </a:lnTo>
                <a:lnTo>
                  <a:pt x="1642506" y="948591"/>
                </a:lnTo>
                <a:lnTo>
                  <a:pt x="1600895" y="953436"/>
                </a:lnTo>
                <a:lnTo>
                  <a:pt x="1560785" y="957518"/>
                </a:lnTo>
                <a:lnTo>
                  <a:pt x="1520127" y="962365"/>
                </a:lnTo>
                <a:lnTo>
                  <a:pt x="1480298" y="966448"/>
                </a:lnTo>
                <a:lnTo>
                  <a:pt x="1439723" y="971295"/>
                </a:lnTo>
                <a:lnTo>
                  <a:pt x="1399920" y="972731"/>
                </a:lnTo>
                <a:lnTo>
                  <a:pt x="1359354" y="975803"/>
                </a:lnTo>
                <a:lnTo>
                  <a:pt x="1319552" y="980351"/>
                </a:lnTo>
                <a:lnTo>
                  <a:pt x="1278986" y="981698"/>
                </a:lnTo>
                <a:lnTo>
                  <a:pt x="1239185" y="984743"/>
                </a:lnTo>
                <a:lnTo>
                  <a:pt x="1198619" y="989283"/>
                </a:lnTo>
                <a:lnTo>
                  <a:pt x="1161464" y="993275"/>
                </a:lnTo>
                <a:lnTo>
                  <a:pt x="1122674" y="1000741"/>
                </a:lnTo>
                <a:lnTo>
                  <a:pt x="1082407" y="1009237"/>
                </a:lnTo>
                <a:lnTo>
                  <a:pt x="1045341" y="1015392"/>
                </a:lnTo>
                <a:lnTo>
                  <a:pt x="1006577" y="1019862"/>
                </a:lnTo>
                <a:lnTo>
                  <a:pt x="966318" y="1024824"/>
                </a:lnTo>
                <a:lnTo>
                  <a:pt x="926608" y="1026295"/>
                </a:lnTo>
                <a:lnTo>
                  <a:pt x="888714" y="1029376"/>
                </a:lnTo>
                <a:lnTo>
                  <a:pt x="844505" y="1034565"/>
                </a:lnTo>
                <a:lnTo>
                  <a:pt x="809376" y="1040205"/>
                </a:lnTo>
                <a:lnTo>
                  <a:pt x="773832" y="1048160"/>
                </a:lnTo>
                <a:lnTo>
                  <a:pt x="738165" y="1052061"/>
                </a:lnTo>
                <a:lnTo>
                  <a:pt x="702463" y="1057957"/>
                </a:lnTo>
                <a:lnTo>
                  <a:pt x="660980" y="1067846"/>
                </a:lnTo>
                <a:lnTo>
                  <a:pt x="627227" y="1071453"/>
                </a:lnTo>
                <a:lnTo>
                  <a:pt x="582912" y="1078413"/>
                </a:lnTo>
                <a:lnTo>
                  <a:pt x="545201" y="1080081"/>
                </a:lnTo>
                <a:lnTo>
                  <a:pt x="502952" y="1086548"/>
                </a:lnTo>
                <a:lnTo>
                  <a:pt x="464913" y="1088854"/>
                </a:lnTo>
                <a:lnTo>
                  <a:pt x="420762" y="1095484"/>
                </a:lnTo>
                <a:lnTo>
                  <a:pt x="382745" y="1097974"/>
                </a:lnTo>
                <a:lnTo>
                  <a:pt x="339166" y="1105370"/>
                </a:lnTo>
                <a:lnTo>
                  <a:pt x="295649" y="1107029"/>
                </a:lnTo>
                <a:lnTo>
                  <a:pt x="257716" y="1107248"/>
                </a:lnTo>
                <a:lnTo>
                  <a:pt x="217703" y="1107278"/>
                </a:lnTo>
                <a:lnTo>
                  <a:pt x="173919" y="1107281"/>
                </a:lnTo>
                <a:lnTo>
                  <a:pt x="132293" y="1114969"/>
                </a:lnTo>
                <a:lnTo>
                  <a:pt x="88914" y="1116162"/>
                </a:lnTo>
                <a:lnTo>
                  <a:pt x="77220" y="1117181"/>
                </a:lnTo>
                <a:lnTo>
                  <a:pt x="38353" y="1127233"/>
                </a:lnTo>
                <a:lnTo>
                  <a:pt x="26789" y="113407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SMARTInkShape-593"/>
          <p:cNvSpPr/>
          <p:nvPr/>
        </p:nvSpPr>
        <p:spPr>
          <a:xfrm>
            <a:off x="5323335" y="2437804"/>
            <a:ext cx="25549" cy="1107283"/>
          </a:xfrm>
          <a:custGeom>
            <a:avLst/>
            <a:gdLst/>
            <a:ahLst/>
            <a:cxnLst/>
            <a:rect l="0" t="0" r="0" b="0"/>
            <a:pathLst>
              <a:path w="25549" h="1107283">
                <a:moveTo>
                  <a:pt x="16618" y="0"/>
                </a:moveTo>
                <a:lnTo>
                  <a:pt x="21762" y="0"/>
                </a:lnTo>
                <a:lnTo>
                  <a:pt x="17491" y="0"/>
                </a:lnTo>
                <a:lnTo>
                  <a:pt x="17007" y="2646"/>
                </a:lnTo>
                <a:lnTo>
                  <a:pt x="16694" y="12430"/>
                </a:lnTo>
                <a:lnTo>
                  <a:pt x="14006" y="18092"/>
                </a:lnTo>
                <a:lnTo>
                  <a:pt x="10496" y="23916"/>
                </a:lnTo>
                <a:lnTo>
                  <a:pt x="8243" y="35740"/>
                </a:lnTo>
                <a:lnTo>
                  <a:pt x="7698" y="78787"/>
                </a:lnTo>
                <a:lnTo>
                  <a:pt x="7688" y="119145"/>
                </a:lnTo>
                <a:lnTo>
                  <a:pt x="5042" y="163385"/>
                </a:lnTo>
                <a:lnTo>
                  <a:pt x="0" y="196977"/>
                </a:lnTo>
                <a:lnTo>
                  <a:pt x="5990" y="241171"/>
                </a:lnTo>
                <a:lnTo>
                  <a:pt x="7465" y="285759"/>
                </a:lnTo>
                <a:lnTo>
                  <a:pt x="7659" y="330400"/>
                </a:lnTo>
                <a:lnTo>
                  <a:pt x="7681" y="367110"/>
                </a:lnTo>
                <a:lnTo>
                  <a:pt x="7687" y="411550"/>
                </a:lnTo>
                <a:lnTo>
                  <a:pt x="7688" y="446717"/>
                </a:lnTo>
                <a:lnTo>
                  <a:pt x="7688" y="482273"/>
                </a:lnTo>
                <a:lnTo>
                  <a:pt x="7688" y="517943"/>
                </a:lnTo>
                <a:lnTo>
                  <a:pt x="7688" y="553647"/>
                </a:lnTo>
                <a:lnTo>
                  <a:pt x="7688" y="596527"/>
                </a:lnTo>
                <a:lnTo>
                  <a:pt x="7688" y="640789"/>
                </a:lnTo>
                <a:lnTo>
                  <a:pt x="8679" y="676918"/>
                </a:lnTo>
                <a:lnTo>
                  <a:pt x="13824" y="717609"/>
                </a:lnTo>
                <a:lnTo>
                  <a:pt x="15790" y="755241"/>
                </a:lnTo>
                <a:lnTo>
                  <a:pt x="17364" y="792519"/>
                </a:lnTo>
                <a:lnTo>
                  <a:pt x="22682" y="833551"/>
                </a:lnTo>
                <a:lnTo>
                  <a:pt x="24698" y="872277"/>
                </a:lnTo>
                <a:lnTo>
                  <a:pt x="25296" y="913738"/>
                </a:lnTo>
                <a:lnTo>
                  <a:pt x="25473" y="950606"/>
                </a:lnTo>
                <a:lnTo>
                  <a:pt x="25531" y="990234"/>
                </a:lnTo>
                <a:lnTo>
                  <a:pt x="25546" y="1026724"/>
                </a:lnTo>
                <a:lnTo>
                  <a:pt x="25547" y="1063588"/>
                </a:lnTo>
                <a:lnTo>
                  <a:pt x="25548" y="11072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21" name="SMARTInkShape-Group71"/>
          <p:cNvGrpSpPr/>
          <p:nvPr/>
        </p:nvGrpSpPr>
        <p:grpSpPr>
          <a:xfrm>
            <a:off x="2018477" y="730591"/>
            <a:ext cx="2464227" cy="1082136"/>
            <a:chOff x="2018477" y="730591"/>
            <a:chExt cx="2464227" cy="1082136"/>
          </a:xfrm>
        </p:grpSpPr>
        <p:sp>
          <p:nvSpPr>
            <p:cNvPr id="206" name="SMARTInkShape-594"/>
            <p:cNvSpPr/>
            <p:nvPr/>
          </p:nvSpPr>
          <p:spPr>
            <a:xfrm>
              <a:off x="2035969" y="1473398"/>
              <a:ext cx="17860" cy="339329"/>
            </a:xfrm>
            <a:custGeom>
              <a:avLst/>
              <a:gdLst/>
              <a:ahLst/>
              <a:cxnLst/>
              <a:rect l="0" t="0" r="0" b="0"/>
              <a:pathLst>
                <a:path w="17860" h="339329">
                  <a:moveTo>
                    <a:pt x="0" y="0"/>
                  </a:moveTo>
                  <a:lnTo>
                    <a:pt x="0" y="39369"/>
                  </a:lnTo>
                  <a:lnTo>
                    <a:pt x="7068" y="80848"/>
                  </a:lnTo>
                  <a:lnTo>
                    <a:pt x="9676" y="125079"/>
                  </a:lnTo>
                  <a:lnTo>
                    <a:pt x="15949" y="163393"/>
                  </a:lnTo>
                  <a:lnTo>
                    <a:pt x="17293" y="197241"/>
                  </a:lnTo>
                  <a:lnTo>
                    <a:pt x="17747" y="239494"/>
                  </a:lnTo>
                  <a:lnTo>
                    <a:pt x="10776" y="282893"/>
                  </a:lnTo>
                  <a:lnTo>
                    <a:pt x="9001" y="326135"/>
                  </a:lnTo>
                  <a:lnTo>
                    <a:pt x="8962" y="332803"/>
                  </a:lnTo>
                  <a:lnTo>
                    <a:pt x="9943" y="334978"/>
                  </a:lnTo>
                  <a:lnTo>
                    <a:pt x="11590" y="336429"/>
                  </a:lnTo>
                  <a:lnTo>
                    <a:pt x="17859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595"/>
            <p:cNvSpPr/>
            <p:nvPr/>
          </p:nvSpPr>
          <p:spPr>
            <a:xfrm>
              <a:off x="2018477" y="1446612"/>
              <a:ext cx="222875" cy="294678"/>
            </a:xfrm>
            <a:custGeom>
              <a:avLst/>
              <a:gdLst/>
              <a:ahLst/>
              <a:cxnLst/>
              <a:rect l="0" t="0" r="0" b="0"/>
              <a:pathLst>
                <a:path w="222875" h="294678">
                  <a:moveTo>
                    <a:pt x="8562" y="8927"/>
                  </a:moveTo>
                  <a:lnTo>
                    <a:pt x="8562" y="1238"/>
                  </a:lnTo>
                  <a:lnTo>
                    <a:pt x="7570" y="825"/>
                  </a:lnTo>
                  <a:lnTo>
                    <a:pt x="0" y="30"/>
                  </a:lnTo>
                  <a:lnTo>
                    <a:pt x="7353" y="0"/>
                  </a:lnTo>
                  <a:lnTo>
                    <a:pt x="7756" y="991"/>
                  </a:lnTo>
                  <a:lnTo>
                    <a:pt x="9315" y="8119"/>
                  </a:lnTo>
                  <a:lnTo>
                    <a:pt x="18229" y="25157"/>
                  </a:lnTo>
                  <a:lnTo>
                    <a:pt x="48462" y="65767"/>
                  </a:lnTo>
                  <a:lnTo>
                    <a:pt x="89000" y="107170"/>
                  </a:lnTo>
                  <a:lnTo>
                    <a:pt x="117586" y="145520"/>
                  </a:lnTo>
                  <a:lnTo>
                    <a:pt x="139593" y="186877"/>
                  </a:lnTo>
                  <a:lnTo>
                    <a:pt x="170555" y="225898"/>
                  </a:lnTo>
                  <a:lnTo>
                    <a:pt x="182002" y="249966"/>
                  </a:lnTo>
                  <a:lnTo>
                    <a:pt x="200368" y="272657"/>
                  </a:lnTo>
                  <a:lnTo>
                    <a:pt x="202949" y="279268"/>
                  </a:lnTo>
                  <a:lnTo>
                    <a:pt x="209389" y="285513"/>
                  </a:lnTo>
                  <a:lnTo>
                    <a:pt x="222874" y="2946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596"/>
            <p:cNvSpPr/>
            <p:nvPr/>
          </p:nvSpPr>
          <p:spPr>
            <a:xfrm>
              <a:off x="2107406" y="1545373"/>
              <a:ext cx="357189" cy="178057"/>
            </a:xfrm>
            <a:custGeom>
              <a:avLst/>
              <a:gdLst/>
              <a:ahLst/>
              <a:cxnLst/>
              <a:rect l="0" t="0" r="0" b="0"/>
              <a:pathLst>
                <a:path w="357189" h="178057">
                  <a:moveTo>
                    <a:pt x="0" y="178056"/>
                  </a:moveTo>
                  <a:lnTo>
                    <a:pt x="0" y="164754"/>
                  </a:lnTo>
                  <a:lnTo>
                    <a:pt x="2646" y="159577"/>
                  </a:lnTo>
                  <a:lnTo>
                    <a:pt x="39147" y="114993"/>
                  </a:lnTo>
                  <a:lnTo>
                    <a:pt x="80591" y="70929"/>
                  </a:lnTo>
                  <a:lnTo>
                    <a:pt x="124855" y="29074"/>
                  </a:lnTo>
                  <a:lnTo>
                    <a:pt x="158395" y="3542"/>
                  </a:lnTo>
                  <a:lnTo>
                    <a:pt x="180282" y="0"/>
                  </a:lnTo>
                  <a:lnTo>
                    <a:pt x="182696" y="1805"/>
                  </a:lnTo>
                  <a:lnTo>
                    <a:pt x="193237" y="29957"/>
                  </a:lnTo>
                  <a:lnTo>
                    <a:pt x="205979" y="73589"/>
                  </a:lnTo>
                  <a:lnTo>
                    <a:pt x="220344" y="107782"/>
                  </a:lnTo>
                  <a:lnTo>
                    <a:pt x="235159" y="126824"/>
                  </a:lnTo>
                  <a:lnTo>
                    <a:pt x="241106" y="130482"/>
                  </a:lnTo>
                  <a:lnTo>
                    <a:pt x="247057" y="133100"/>
                  </a:lnTo>
                  <a:lnTo>
                    <a:pt x="255985" y="139160"/>
                  </a:lnTo>
                  <a:lnTo>
                    <a:pt x="261938" y="140925"/>
                  </a:lnTo>
                  <a:lnTo>
                    <a:pt x="263922" y="140404"/>
                  </a:lnTo>
                  <a:lnTo>
                    <a:pt x="265245" y="139064"/>
                  </a:lnTo>
                  <a:lnTo>
                    <a:pt x="267707" y="134930"/>
                  </a:lnTo>
                  <a:lnTo>
                    <a:pt x="273679" y="127024"/>
                  </a:lnTo>
                  <a:lnTo>
                    <a:pt x="283704" y="94234"/>
                  </a:lnTo>
                  <a:lnTo>
                    <a:pt x="285570" y="53522"/>
                  </a:lnTo>
                  <a:lnTo>
                    <a:pt x="285749" y="9073"/>
                  </a:lnTo>
                  <a:lnTo>
                    <a:pt x="285750" y="8594"/>
                  </a:lnTo>
                  <a:lnTo>
                    <a:pt x="278062" y="8410"/>
                  </a:lnTo>
                  <a:lnTo>
                    <a:pt x="283202" y="16517"/>
                  </a:lnTo>
                  <a:lnTo>
                    <a:pt x="285987" y="29762"/>
                  </a:lnTo>
                  <a:lnTo>
                    <a:pt x="309646" y="74162"/>
                  </a:lnTo>
                  <a:lnTo>
                    <a:pt x="324457" y="98940"/>
                  </a:lnTo>
                  <a:lnTo>
                    <a:pt x="333378" y="109084"/>
                  </a:lnTo>
                  <a:lnTo>
                    <a:pt x="341976" y="112676"/>
                  </a:lnTo>
                  <a:lnTo>
                    <a:pt x="357188" y="1155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597"/>
            <p:cNvSpPr/>
            <p:nvPr/>
          </p:nvSpPr>
          <p:spPr>
            <a:xfrm>
              <a:off x="2473523" y="1357313"/>
              <a:ext cx="107158" cy="267891"/>
            </a:xfrm>
            <a:custGeom>
              <a:avLst/>
              <a:gdLst/>
              <a:ahLst/>
              <a:cxnLst/>
              <a:rect l="0" t="0" r="0" b="0"/>
              <a:pathLst>
                <a:path w="107158" h="267891">
                  <a:moveTo>
                    <a:pt x="0" y="0"/>
                  </a:moveTo>
                  <a:lnTo>
                    <a:pt x="0" y="39952"/>
                  </a:lnTo>
                  <a:lnTo>
                    <a:pt x="9481" y="79527"/>
                  </a:lnTo>
                  <a:lnTo>
                    <a:pt x="24326" y="123085"/>
                  </a:lnTo>
                  <a:lnTo>
                    <a:pt x="42692" y="160353"/>
                  </a:lnTo>
                  <a:lnTo>
                    <a:pt x="60909" y="201118"/>
                  </a:lnTo>
                  <a:lnTo>
                    <a:pt x="94155" y="245280"/>
                  </a:lnTo>
                  <a:lnTo>
                    <a:pt x="107157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598"/>
            <p:cNvSpPr/>
            <p:nvPr/>
          </p:nvSpPr>
          <p:spPr>
            <a:xfrm>
              <a:off x="2495572" y="1412702"/>
              <a:ext cx="259712" cy="108495"/>
            </a:xfrm>
            <a:custGeom>
              <a:avLst/>
              <a:gdLst/>
              <a:ahLst/>
              <a:cxnLst/>
              <a:rect l="0" t="0" r="0" b="0"/>
              <a:pathLst>
                <a:path w="259712" h="108495">
                  <a:moveTo>
                    <a:pt x="4741" y="105345"/>
                  </a:moveTo>
                  <a:lnTo>
                    <a:pt x="0" y="95864"/>
                  </a:lnTo>
                  <a:lnTo>
                    <a:pt x="588" y="90095"/>
                  </a:lnTo>
                  <a:lnTo>
                    <a:pt x="6533" y="75747"/>
                  </a:lnTo>
                  <a:lnTo>
                    <a:pt x="45590" y="37160"/>
                  </a:lnTo>
                  <a:lnTo>
                    <a:pt x="89747" y="13618"/>
                  </a:lnTo>
                  <a:lnTo>
                    <a:pt x="114613" y="2265"/>
                  </a:lnTo>
                  <a:lnTo>
                    <a:pt x="126664" y="0"/>
                  </a:lnTo>
                  <a:lnTo>
                    <a:pt x="131663" y="1381"/>
                  </a:lnTo>
                  <a:lnTo>
                    <a:pt x="139864" y="8206"/>
                  </a:lnTo>
                  <a:lnTo>
                    <a:pt x="150059" y="23205"/>
                  </a:lnTo>
                  <a:lnTo>
                    <a:pt x="156256" y="59317"/>
                  </a:lnTo>
                  <a:lnTo>
                    <a:pt x="166006" y="90851"/>
                  </a:lnTo>
                  <a:lnTo>
                    <a:pt x="172656" y="99895"/>
                  </a:lnTo>
                  <a:lnTo>
                    <a:pt x="182227" y="107222"/>
                  </a:lnTo>
                  <a:lnTo>
                    <a:pt x="195740" y="108494"/>
                  </a:lnTo>
                  <a:lnTo>
                    <a:pt x="211668" y="104760"/>
                  </a:lnTo>
                  <a:lnTo>
                    <a:pt x="228669" y="96486"/>
                  </a:lnTo>
                  <a:lnTo>
                    <a:pt x="250235" y="75931"/>
                  </a:lnTo>
                  <a:lnTo>
                    <a:pt x="257716" y="62176"/>
                  </a:lnTo>
                  <a:lnTo>
                    <a:pt x="259711" y="55729"/>
                  </a:lnTo>
                  <a:lnTo>
                    <a:pt x="259282" y="40629"/>
                  </a:lnTo>
                  <a:lnTo>
                    <a:pt x="257779" y="32435"/>
                  </a:lnTo>
                  <a:lnTo>
                    <a:pt x="252807" y="25981"/>
                  </a:lnTo>
                  <a:lnTo>
                    <a:pt x="236701" y="16163"/>
                  </a:lnTo>
                  <a:lnTo>
                    <a:pt x="210060" y="9798"/>
                  </a:lnTo>
                  <a:lnTo>
                    <a:pt x="147616" y="160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599"/>
            <p:cNvSpPr/>
            <p:nvPr/>
          </p:nvSpPr>
          <p:spPr>
            <a:xfrm>
              <a:off x="2803922" y="1304271"/>
              <a:ext cx="160735" cy="176542"/>
            </a:xfrm>
            <a:custGeom>
              <a:avLst/>
              <a:gdLst/>
              <a:ahLst/>
              <a:cxnLst/>
              <a:rect l="0" t="0" r="0" b="0"/>
              <a:pathLst>
                <a:path w="160735" h="176542">
                  <a:moveTo>
                    <a:pt x="0" y="26252"/>
                  </a:moveTo>
                  <a:lnTo>
                    <a:pt x="4740" y="30993"/>
                  </a:lnTo>
                  <a:lnTo>
                    <a:pt x="7067" y="35966"/>
                  </a:lnTo>
                  <a:lnTo>
                    <a:pt x="15813" y="57297"/>
                  </a:lnTo>
                  <a:lnTo>
                    <a:pt x="35773" y="97765"/>
                  </a:lnTo>
                  <a:lnTo>
                    <a:pt x="50936" y="126347"/>
                  </a:lnTo>
                  <a:lnTo>
                    <a:pt x="53396" y="136223"/>
                  </a:lnTo>
                  <a:lnTo>
                    <a:pt x="59367" y="148354"/>
                  </a:lnTo>
                  <a:lnTo>
                    <a:pt x="62471" y="176541"/>
                  </a:lnTo>
                  <a:lnTo>
                    <a:pt x="62497" y="172868"/>
                  </a:lnTo>
                  <a:lnTo>
                    <a:pt x="59857" y="168144"/>
                  </a:lnTo>
                  <a:lnTo>
                    <a:pt x="56369" y="162737"/>
                  </a:lnTo>
                  <a:lnTo>
                    <a:pt x="45998" y="119227"/>
                  </a:lnTo>
                  <a:lnTo>
                    <a:pt x="52455" y="75180"/>
                  </a:lnTo>
                  <a:lnTo>
                    <a:pt x="58371" y="62550"/>
                  </a:lnTo>
                  <a:lnTo>
                    <a:pt x="89189" y="18122"/>
                  </a:lnTo>
                  <a:lnTo>
                    <a:pt x="104165" y="3537"/>
                  </a:lnTo>
                  <a:lnTo>
                    <a:pt x="114319" y="0"/>
                  </a:lnTo>
                  <a:lnTo>
                    <a:pt x="117946" y="2348"/>
                  </a:lnTo>
                  <a:lnTo>
                    <a:pt x="120303" y="4363"/>
                  </a:lnTo>
                  <a:lnTo>
                    <a:pt x="122921" y="9248"/>
                  </a:lnTo>
                  <a:lnTo>
                    <a:pt x="129342" y="25208"/>
                  </a:lnTo>
                  <a:lnTo>
                    <a:pt x="139173" y="41333"/>
                  </a:lnTo>
                  <a:lnTo>
                    <a:pt x="144789" y="59952"/>
                  </a:lnTo>
                  <a:lnTo>
                    <a:pt x="147128" y="63602"/>
                  </a:lnTo>
                  <a:lnTo>
                    <a:pt x="160330" y="104736"/>
                  </a:lnTo>
                  <a:lnTo>
                    <a:pt x="160734" y="1155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600"/>
            <p:cNvSpPr/>
            <p:nvPr/>
          </p:nvSpPr>
          <p:spPr>
            <a:xfrm>
              <a:off x="3018234" y="1261001"/>
              <a:ext cx="114288" cy="105051"/>
            </a:xfrm>
            <a:custGeom>
              <a:avLst/>
              <a:gdLst/>
              <a:ahLst/>
              <a:cxnLst/>
              <a:rect l="0" t="0" r="0" b="0"/>
              <a:pathLst>
                <a:path w="114288" h="105051">
                  <a:moveTo>
                    <a:pt x="0" y="15944"/>
                  </a:moveTo>
                  <a:lnTo>
                    <a:pt x="4741" y="15944"/>
                  </a:lnTo>
                  <a:lnTo>
                    <a:pt x="5145" y="16936"/>
                  </a:lnTo>
                  <a:lnTo>
                    <a:pt x="2948" y="20685"/>
                  </a:lnTo>
                  <a:lnTo>
                    <a:pt x="2958" y="23073"/>
                  </a:lnTo>
                  <a:lnTo>
                    <a:pt x="7456" y="36682"/>
                  </a:lnTo>
                  <a:lnTo>
                    <a:pt x="9728" y="62956"/>
                  </a:lnTo>
                  <a:lnTo>
                    <a:pt x="15959" y="80389"/>
                  </a:lnTo>
                  <a:lnTo>
                    <a:pt x="18008" y="90227"/>
                  </a:lnTo>
                  <a:lnTo>
                    <a:pt x="22225" y="97907"/>
                  </a:lnTo>
                  <a:lnTo>
                    <a:pt x="27406" y="101981"/>
                  </a:lnTo>
                  <a:lnTo>
                    <a:pt x="35902" y="104275"/>
                  </a:lnTo>
                  <a:lnTo>
                    <a:pt x="52402" y="105050"/>
                  </a:lnTo>
                  <a:lnTo>
                    <a:pt x="60662" y="102510"/>
                  </a:lnTo>
                  <a:lnTo>
                    <a:pt x="78790" y="88055"/>
                  </a:lnTo>
                  <a:lnTo>
                    <a:pt x="94350" y="72228"/>
                  </a:lnTo>
                  <a:lnTo>
                    <a:pt x="110015" y="45282"/>
                  </a:lnTo>
                  <a:lnTo>
                    <a:pt x="114287" y="27724"/>
                  </a:lnTo>
                  <a:lnTo>
                    <a:pt x="112641" y="18534"/>
                  </a:lnTo>
                  <a:lnTo>
                    <a:pt x="110812" y="14694"/>
                  </a:lnTo>
                  <a:lnTo>
                    <a:pt x="103490" y="7782"/>
                  </a:lnTo>
                  <a:lnTo>
                    <a:pt x="93621" y="2395"/>
                  </a:lnTo>
                  <a:lnTo>
                    <a:pt x="82620" y="0"/>
                  </a:lnTo>
                  <a:lnTo>
                    <a:pt x="71116" y="1582"/>
                  </a:lnTo>
                  <a:lnTo>
                    <a:pt x="47562" y="5942"/>
                  </a:lnTo>
                  <a:lnTo>
                    <a:pt x="17860" y="7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601"/>
            <p:cNvSpPr/>
            <p:nvPr/>
          </p:nvSpPr>
          <p:spPr>
            <a:xfrm>
              <a:off x="3170039" y="1081906"/>
              <a:ext cx="241102" cy="212776"/>
            </a:xfrm>
            <a:custGeom>
              <a:avLst/>
              <a:gdLst/>
              <a:ahLst/>
              <a:cxnLst/>
              <a:rect l="0" t="0" r="0" b="0"/>
              <a:pathLst>
                <a:path w="241102" h="212776">
                  <a:moveTo>
                    <a:pt x="0" y="123602"/>
                  </a:moveTo>
                  <a:lnTo>
                    <a:pt x="4740" y="128342"/>
                  </a:lnTo>
                  <a:lnTo>
                    <a:pt x="7068" y="133315"/>
                  </a:lnTo>
                  <a:lnTo>
                    <a:pt x="7688" y="136031"/>
                  </a:lnTo>
                  <a:lnTo>
                    <a:pt x="9094" y="137841"/>
                  </a:lnTo>
                  <a:lnTo>
                    <a:pt x="13302" y="139852"/>
                  </a:lnTo>
                  <a:lnTo>
                    <a:pt x="14821" y="142373"/>
                  </a:lnTo>
                  <a:lnTo>
                    <a:pt x="17951" y="154409"/>
                  </a:lnTo>
                  <a:lnTo>
                    <a:pt x="41752" y="191185"/>
                  </a:lnTo>
                  <a:lnTo>
                    <a:pt x="51825" y="202090"/>
                  </a:lnTo>
                  <a:lnTo>
                    <a:pt x="52799" y="205779"/>
                  </a:lnTo>
                  <a:lnTo>
                    <a:pt x="53564" y="212775"/>
                  </a:lnTo>
                  <a:lnTo>
                    <a:pt x="48834" y="208122"/>
                  </a:lnTo>
                  <a:lnTo>
                    <a:pt x="46509" y="203169"/>
                  </a:lnTo>
                  <a:lnTo>
                    <a:pt x="37629" y="159067"/>
                  </a:lnTo>
                  <a:lnTo>
                    <a:pt x="37560" y="147302"/>
                  </a:lnTo>
                  <a:lnTo>
                    <a:pt x="46793" y="105736"/>
                  </a:lnTo>
                  <a:lnTo>
                    <a:pt x="54214" y="90527"/>
                  </a:lnTo>
                  <a:lnTo>
                    <a:pt x="59813" y="84097"/>
                  </a:lnTo>
                  <a:lnTo>
                    <a:pt x="65610" y="81239"/>
                  </a:lnTo>
                  <a:lnTo>
                    <a:pt x="74451" y="79631"/>
                  </a:lnTo>
                  <a:lnTo>
                    <a:pt x="80384" y="81900"/>
                  </a:lnTo>
                  <a:lnTo>
                    <a:pt x="92277" y="91442"/>
                  </a:lnTo>
                  <a:lnTo>
                    <a:pt x="110133" y="116458"/>
                  </a:lnTo>
                  <a:lnTo>
                    <a:pt x="113440" y="125719"/>
                  </a:lnTo>
                  <a:lnTo>
                    <a:pt x="115563" y="143092"/>
                  </a:lnTo>
                  <a:lnTo>
                    <a:pt x="116730" y="145525"/>
                  </a:lnTo>
                  <a:lnTo>
                    <a:pt x="118499" y="147147"/>
                  </a:lnTo>
                  <a:lnTo>
                    <a:pt x="120671" y="148228"/>
                  </a:lnTo>
                  <a:lnTo>
                    <a:pt x="122120" y="149941"/>
                  </a:lnTo>
                  <a:lnTo>
                    <a:pt x="124982" y="159195"/>
                  </a:lnTo>
                  <a:lnTo>
                    <a:pt x="125015" y="120102"/>
                  </a:lnTo>
                  <a:lnTo>
                    <a:pt x="127662" y="95776"/>
                  </a:lnTo>
                  <a:lnTo>
                    <a:pt x="139255" y="53020"/>
                  </a:lnTo>
                  <a:lnTo>
                    <a:pt x="142794" y="33456"/>
                  </a:lnTo>
                  <a:lnTo>
                    <a:pt x="149686" y="20934"/>
                  </a:lnTo>
                  <a:lnTo>
                    <a:pt x="155162" y="14141"/>
                  </a:lnTo>
                  <a:lnTo>
                    <a:pt x="160904" y="10460"/>
                  </a:lnTo>
                  <a:lnTo>
                    <a:pt x="166763" y="7832"/>
                  </a:lnTo>
                  <a:lnTo>
                    <a:pt x="175640" y="1767"/>
                  </a:lnTo>
                  <a:lnTo>
                    <a:pt x="181580" y="0"/>
                  </a:lnTo>
                  <a:lnTo>
                    <a:pt x="184554" y="521"/>
                  </a:lnTo>
                  <a:lnTo>
                    <a:pt x="190503" y="3745"/>
                  </a:lnTo>
                  <a:lnTo>
                    <a:pt x="192486" y="5994"/>
                  </a:lnTo>
                  <a:lnTo>
                    <a:pt x="200671" y="19614"/>
                  </a:lnTo>
                  <a:lnTo>
                    <a:pt x="217398" y="42039"/>
                  </a:lnTo>
                  <a:lnTo>
                    <a:pt x="232235" y="85581"/>
                  </a:lnTo>
                  <a:lnTo>
                    <a:pt x="240192" y="104703"/>
                  </a:lnTo>
                  <a:lnTo>
                    <a:pt x="241101" y="1146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602"/>
            <p:cNvSpPr/>
            <p:nvPr/>
          </p:nvSpPr>
          <p:spPr>
            <a:xfrm>
              <a:off x="3473648" y="1080492"/>
              <a:ext cx="44649" cy="125017"/>
            </a:xfrm>
            <a:custGeom>
              <a:avLst/>
              <a:gdLst/>
              <a:ahLst/>
              <a:cxnLst/>
              <a:rect l="0" t="0" r="0" b="0"/>
              <a:pathLst>
                <a:path w="44649" h="125017">
                  <a:moveTo>
                    <a:pt x="0" y="0"/>
                  </a:moveTo>
                  <a:lnTo>
                    <a:pt x="993" y="9113"/>
                  </a:lnTo>
                  <a:lnTo>
                    <a:pt x="17170" y="50589"/>
                  </a:lnTo>
                  <a:lnTo>
                    <a:pt x="35236" y="92542"/>
                  </a:lnTo>
                  <a:lnTo>
                    <a:pt x="40465" y="102645"/>
                  </a:lnTo>
                  <a:lnTo>
                    <a:pt x="44648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603"/>
            <p:cNvSpPr/>
            <p:nvPr/>
          </p:nvSpPr>
          <p:spPr>
            <a:xfrm>
              <a:off x="3526648" y="964406"/>
              <a:ext cx="136820" cy="187525"/>
            </a:xfrm>
            <a:custGeom>
              <a:avLst/>
              <a:gdLst/>
              <a:ahLst/>
              <a:cxnLst/>
              <a:rect l="0" t="0" r="0" b="0"/>
              <a:pathLst>
                <a:path w="136820" h="187525">
                  <a:moveTo>
                    <a:pt x="54156" y="0"/>
                  </a:moveTo>
                  <a:lnTo>
                    <a:pt x="54156" y="4741"/>
                  </a:lnTo>
                  <a:lnTo>
                    <a:pt x="48865" y="9714"/>
                  </a:lnTo>
                  <a:lnTo>
                    <a:pt x="4486" y="49929"/>
                  </a:lnTo>
                  <a:lnTo>
                    <a:pt x="1199" y="55114"/>
                  </a:lnTo>
                  <a:lnTo>
                    <a:pt x="0" y="59563"/>
                  </a:lnTo>
                  <a:lnTo>
                    <a:pt x="193" y="63521"/>
                  </a:lnTo>
                  <a:lnTo>
                    <a:pt x="3298" y="67152"/>
                  </a:lnTo>
                  <a:lnTo>
                    <a:pt x="14685" y="73833"/>
                  </a:lnTo>
                  <a:lnTo>
                    <a:pt x="52053" y="83172"/>
                  </a:lnTo>
                  <a:lnTo>
                    <a:pt x="90489" y="95216"/>
                  </a:lnTo>
                  <a:lnTo>
                    <a:pt x="120424" y="107150"/>
                  </a:lnTo>
                  <a:lnTo>
                    <a:pt x="129249" y="114099"/>
                  </a:lnTo>
                  <a:lnTo>
                    <a:pt x="136479" y="123802"/>
                  </a:lnTo>
                  <a:lnTo>
                    <a:pt x="136819" y="130159"/>
                  </a:lnTo>
                  <a:lnTo>
                    <a:pt x="131906" y="145161"/>
                  </a:lnTo>
                  <a:lnTo>
                    <a:pt x="122724" y="160861"/>
                  </a:lnTo>
                  <a:lnTo>
                    <a:pt x="104238" y="176537"/>
                  </a:lnTo>
                  <a:lnTo>
                    <a:pt x="88322" y="182641"/>
                  </a:lnTo>
                  <a:lnTo>
                    <a:pt x="54156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604"/>
            <p:cNvSpPr/>
            <p:nvPr/>
          </p:nvSpPr>
          <p:spPr>
            <a:xfrm>
              <a:off x="3733228" y="915600"/>
              <a:ext cx="133327" cy="136945"/>
            </a:xfrm>
            <a:custGeom>
              <a:avLst/>
              <a:gdLst/>
              <a:ahLst/>
              <a:cxnLst/>
              <a:rect l="0" t="0" r="0" b="0"/>
              <a:pathLst>
                <a:path w="133327" h="136945">
                  <a:moveTo>
                    <a:pt x="35100" y="39876"/>
                  </a:moveTo>
                  <a:lnTo>
                    <a:pt x="13732" y="68374"/>
                  </a:lnTo>
                  <a:lnTo>
                    <a:pt x="4074" y="88118"/>
                  </a:lnTo>
                  <a:lnTo>
                    <a:pt x="0" y="124906"/>
                  </a:lnTo>
                  <a:lnTo>
                    <a:pt x="1778" y="129305"/>
                  </a:lnTo>
                  <a:lnTo>
                    <a:pt x="4948" y="132238"/>
                  </a:lnTo>
                  <a:lnTo>
                    <a:pt x="16244" y="136365"/>
                  </a:lnTo>
                  <a:lnTo>
                    <a:pt x="19553" y="136944"/>
                  </a:lnTo>
                  <a:lnTo>
                    <a:pt x="28521" y="132297"/>
                  </a:lnTo>
                  <a:lnTo>
                    <a:pt x="33691" y="128279"/>
                  </a:lnTo>
                  <a:lnTo>
                    <a:pt x="42080" y="113231"/>
                  </a:lnTo>
                  <a:lnTo>
                    <a:pt x="55551" y="75974"/>
                  </a:lnTo>
                  <a:lnTo>
                    <a:pt x="60637" y="33814"/>
                  </a:lnTo>
                  <a:lnTo>
                    <a:pt x="61780" y="0"/>
                  </a:lnTo>
                  <a:lnTo>
                    <a:pt x="61875" y="12895"/>
                  </a:lnTo>
                  <a:lnTo>
                    <a:pt x="54199" y="49022"/>
                  </a:lnTo>
                  <a:lnTo>
                    <a:pt x="58067" y="69375"/>
                  </a:lnTo>
                  <a:lnTo>
                    <a:pt x="68128" y="83084"/>
                  </a:lnTo>
                  <a:lnTo>
                    <a:pt x="81529" y="93806"/>
                  </a:lnTo>
                  <a:lnTo>
                    <a:pt x="100230" y="99843"/>
                  </a:lnTo>
                  <a:lnTo>
                    <a:pt x="133326" y="93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605"/>
            <p:cNvSpPr/>
            <p:nvPr/>
          </p:nvSpPr>
          <p:spPr>
            <a:xfrm>
              <a:off x="3861410" y="767953"/>
              <a:ext cx="67653" cy="205384"/>
            </a:xfrm>
            <a:custGeom>
              <a:avLst/>
              <a:gdLst/>
              <a:ahLst/>
              <a:cxnLst/>
              <a:rect l="0" t="0" r="0" b="0"/>
              <a:pathLst>
                <a:path w="67653" h="205384">
                  <a:moveTo>
                    <a:pt x="5144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4" y="9714"/>
                  </a:lnTo>
                  <a:lnTo>
                    <a:pt x="13093" y="45303"/>
                  </a:lnTo>
                  <a:lnTo>
                    <a:pt x="27454" y="79459"/>
                  </a:lnTo>
                  <a:lnTo>
                    <a:pt x="43284" y="117581"/>
                  </a:lnTo>
                  <a:lnTo>
                    <a:pt x="58025" y="155040"/>
                  </a:lnTo>
                  <a:lnTo>
                    <a:pt x="67652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606"/>
            <p:cNvSpPr/>
            <p:nvPr/>
          </p:nvSpPr>
          <p:spPr>
            <a:xfrm>
              <a:off x="3920132" y="823305"/>
              <a:ext cx="151806" cy="141102"/>
            </a:xfrm>
            <a:custGeom>
              <a:avLst/>
              <a:gdLst/>
              <a:ahLst/>
              <a:cxnLst/>
              <a:rect l="0" t="0" r="0" b="0"/>
              <a:pathLst>
                <a:path w="151806" h="141102">
                  <a:moveTo>
                    <a:pt x="0" y="78593"/>
                  </a:moveTo>
                  <a:lnTo>
                    <a:pt x="12430" y="58476"/>
                  </a:lnTo>
                  <a:lnTo>
                    <a:pt x="36572" y="35901"/>
                  </a:lnTo>
                  <a:lnTo>
                    <a:pt x="80389" y="13223"/>
                  </a:lnTo>
                  <a:lnTo>
                    <a:pt x="100804" y="2218"/>
                  </a:lnTo>
                  <a:lnTo>
                    <a:pt x="108633" y="0"/>
                  </a:lnTo>
                  <a:lnTo>
                    <a:pt x="112109" y="1393"/>
                  </a:lnTo>
                  <a:lnTo>
                    <a:pt x="118619" y="8233"/>
                  </a:lnTo>
                  <a:lnTo>
                    <a:pt x="129889" y="41066"/>
                  </a:lnTo>
                  <a:lnTo>
                    <a:pt x="138152" y="84468"/>
                  </a:lnTo>
                  <a:lnTo>
                    <a:pt x="147202" y="128404"/>
                  </a:lnTo>
                  <a:lnTo>
                    <a:pt x="151805" y="1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607"/>
            <p:cNvSpPr/>
            <p:nvPr/>
          </p:nvSpPr>
          <p:spPr>
            <a:xfrm>
              <a:off x="4161234" y="821531"/>
              <a:ext cx="117581" cy="86994"/>
            </a:xfrm>
            <a:custGeom>
              <a:avLst/>
              <a:gdLst/>
              <a:ahLst/>
              <a:cxnLst/>
              <a:rect l="0" t="0" r="0" b="0"/>
              <a:pathLst>
                <a:path w="117581" h="86994">
                  <a:moveTo>
                    <a:pt x="17859" y="0"/>
                  </a:moveTo>
                  <a:lnTo>
                    <a:pt x="17859" y="4741"/>
                  </a:lnTo>
                  <a:lnTo>
                    <a:pt x="15214" y="9714"/>
                  </a:lnTo>
                  <a:lnTo>
                    <a:pt x="10731" y="17216"/>
                  </a:lnTo>
                  <a:lnTo>
                    <a:pt x="2414" y="43640"/>
                  </a:lnTo>
                  <a:lnTo>
                    <a:pt x="2065" y="56106"/>
                  </a:lnTo>
                  <a:lnTo>
                    <a:pt x="5217" y="68262"/>
                  </a:lnTo>
                  <a:lnTo>
                    <a:pt x="9431" y="73289"/>
                  </a:lnTo>
                  <a:lnTo>
                    <a:pt x="22051" y="81521"/>
                  </a:lnTo>
                  <a:lnTo>
                    <a:pt x="41150" y="86993"/>
                  </a:lnTo>
                  <a:lnTo>
                    <a:pt x="64117" y="83874"/>
                  </a:lnTo>
                  <a:lnTo>
                    <a:pt x="85033" y="71926"/>
                  </a:lnTo>
                  <a:lnTo>
                    <a:pt x="114238" y="33737"/>
                  </a:lnTo>
                  <a:lnTo>
                    <a:pt x="116838" y="27452"/>
                  </a:lnTo>
                  <a:lnTo>
                    <a:pt x="117580" y="22270"/>
                  </a:lnTo>
                  <a:lnTo>
                    <a:pt x="117082" y="17823"/>
                  </a:lnTo>
                  <a:lnTo>
                    <a:pt x="113774" y="13867"/>
                  </a:lnTo>
                  <a:lnTo>
                    <a:pt x="102160" y="6825"/>
                  </a:lnTo>
                  <a:lnTo>
                    <a:pt x="81785" y="5679"/>
                  </a:lnTo>
                  <a:lnTo>
                    <a:pt x="42503" y="8288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608"/>
            <p:cNvSpPr/>
            <p:nvPr/>
          </p:nvSpPr>
          <p:spPr>
            <a:xfrm>
              <a:off x="4310058" y="730591"/>
              <a:ext cx="172646" cy="146443"/>
            </a:xfrm>
            <a:custGeom>
              <a:avLst/>
              <a:gdLst/>
              <a:ahLst/>
              <a:cxnLst/>
              <a:rect l="0" t="0" r="0" b="0"/>
              <a:pathLst>
                <a:path w="172646" h="146443">
                  <a:moveTo>
                    <a:pt x="2981" y="10573"/>
                  </a:moveTo>
                  <a:lnTo>
                    <a:pt x="28140" y="38378"/>
                  </a:lnTo>
                  <a:lnTo>
                    <a:pt x="34999" y="52697"/>
                  </a:lnTo>
                  <a:lnTo>
                    <a:pt x="43446" y="87657"/>
                  </a:lnTo>
                  <a:lnTo>
                    <a:pt x="46803" y="127591"/>
                  </a:lnTo>
                  <a:lnTo>
                    <a:pt x="47466" y="145915"/>
                  </a:lnTo>
                  <a:lnTo>
                    <a:pt x="46529" y="146442"/>
                  </a:lnTo>
                  <a:lnTo>
                    <a:pt x="35186" y="132669"/>
                  </a:lnTo>
                  <a:lnTo>
                    <a:pt x="17817" y="94640"/>
                  </a:lnTo>
                  <a:lnTo>
                    <a:pt x="2974" y="54533"/>
                  </a:lnTo>
                  <a:lnTo>
                    <a:pt x="0" y="45833"/>
                  </a:lnTo>
                  <a:lnTo>
                    <a:pt x="1987" y="28228"/>
                  </a:lnTo>
                  <a:lnTo>
                    <a:pt x="14691" y="2154"/>
                  </a:lnTo>
                  <a:lnTo>
                    <a:pt x="20709" y="0"/>
                  </a:lnTo>
                  <a:lnTo>
                    <a:pt x="47149" y="1708"/>
                  </a:lnTo>
                  <a:lnTo>
                    <a:pt x="87474" y="13950"/>
                  </a:lnTo>
                  <a:lnTo>
                    <a:pt x="127808" y="31444"/>
                  </a:lnTo>
                  <a:lnTo>
                    <a:pt x="160984" y="61700"/>
                  </a:lnTo>
                  <a:lnTo>
                    <a:pt x="172645" y="90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2" name="SMARTInkShape-609"/>
          <p:cNvSpPr/>
          <p:nvPr/>
        </p:nvSpPr>
        <p:spPr>
          <a:xfrm>
            <a:off x="938711" y="2071687"/>
            <a:ext cx="3910110" cy="1428719"/>
          </a:xfrm>
          <a:custGeom>
            <a:avLst/>
            <a:gdLst/>
            <a:ahLst/>
            <a:cxnLst/>
            <a:rect l="0" t="0" r="0" b="0"/>
            <a:pathLst>
              <a:path w="3910110" h="1428719">
                <a:moveTo>
                  <a:pt x="927593" y="0"/>
                </a:moveTo>
                <a:lnTo>
                  <a:pt x="918113" y="0"/>
                </a:lnTo>
                <a:lnTo>
                  <a:pt x="910812" y="2646"/>
                </a:lnTo>
                <a:lnTo>
                  <a:pt x="907476" y="4741"/>
                </a:lnTo>
                <a:lnTo>
                  <a:pt x="867052" y="13303"/>
                </a:lnTo>
                <a:lnTo>
                  <a:pt x="829398" y="25991"/>
                </a:lnTo>
                <a:lnTo>
                  <a:pt x="786489" y="34790"/>
                </a:lnTo>
                <a:lnTo>
                  <a:pt x="749350" y="42407"/>
                </a:lnTo>
                <a:lnTo>
                  <a:pt x="713350" y="48947"/>
                </a:lnTo>
                <a:lnTo>
                  <a:pt x="676584" y="53656"/>
                </a:lnTo>
                <a:lnTo>
                  <a:pt x="632133" y="60465"/>
                </a:lnTo>
                <a:lnTo>
                  <a:pt x="589875" y="66845"/>
                </a:lnTo>
                <a:lnTo>
                  <a:pt x="546728" y="71523"/>
                </a:lnTo>
                <a:lnTo>
                  <a:pt x="513781" y="78298"/>
                </a:lnTo>
                <a:lnTo>
                  <a:pt x="480416" y="83747"/>
                </a:lnTo>
                <a:lnTo>
                  <a:pt x="441547" y="92393"/>
                </a:lnTo>
                <a:lnTo>
                  <a:pt x="406438" y="96498"/>
                </a:lnTo>
                <a:lnTo>
                  <a:pt x="370900" y="102455"/>
                </a:lnTo>
                <a:lnTo>
                  <a:pt x="339192" y="107713"/>
                </a:lnTo>
                <a:lnTo>
                  <a:pt x="305918" y="113357"/>
                </a:lnTo>
                <a:lnTo>
                  <a:pt x="262949" y="122419"/>
                </a:lnTo>
                <a:lnTo>
                  <a:pt x="220650" y="125666"/>
                </a:lnTo>
                <a:lnTo>
                  <a:pt x="179262" y="134662"/>
                </a:lnTo>
                <a:lnTo>
                  <a:pt x="135212" y="147135"/>
                </a:lnTo>
                <a:lnTo>
                  <a:pt x="96268" y="163549"/>
                </a:lnTo>
                <a:lnTo>
                  <a:pt x="65983" y="180363"/>
                </a:lnTo>
                <a:lnTo>
                  <a:pt x="55838" y="192279"/>
                </a:lnTo>
                <a:lnTo>
                  <a:pt x="49014" y="207496"/>
                </a:lnTo>
                <a:lnTo>
                  <a:pt x="41987" y="246811"/>
                </a:lnTo>
                <a:lnTo>
                  <a:pt x="36079" y="287540"/>
                </a:lnTo>
                <a:lnTo>
                  <a:pt x="28775" y="330936"/>
                </a:lnTo>
                <a:lnTo>
                  <a:pt x="27064" y="361395"/>
                </a:lnTo>
                <a:lnTo>
                  <a:pt x="26101" y="402532"/>
                </a:lnTo>
                <a:lnTo>
                  <a:pt x="25875" y="435549"/>
                </a:lnTo>
                <a:lnTo>
                  <a:pt x="25775" y="470398"/>
                </a:lnTo>
                <a:lnTo>
                  <a:pt x="25719" y="512329"/>
                </a:lnTo>
                <a:lnTo>
                  <a:pt x="25702" y="550881"/>
                </a:lnTo>
                <a:lnTo>
                  <a:pt x="24705" y="592290"/>
                </a:lnTo>
                <a:lnTo>
                  <a:pt x="19559" y="631128"/>
                </a:lnTo>
                <a:lnTo>
                  <a:pt x="16601" y="672622"/>
                </a:lnTo>
                <a:lnTo>
                  <a:pt x="9882" y="711485"/>
                </a:lnTo>
                <a:lnTo>
                  <a:pt x="2599" y="753978"/>
                </a:lnTo>
                <a:lnTo>
                  <a:pt x="0" y="797988"/>
                </a:lnTo>
                <a:lnTo>
                  <a:pt x="223" y="842447"/>
                </a:lnTo>
                <a:lnTo>
                  <a:pt x="4147" y="887040"/>
                </a:lnTo>
                <a:lnTo>
                  <a:pt x="900" y="930679"/>
                </a:lnTo>
                <a:lnTo>
                  <a:pt x="489" y="970178"/>
                </a:lnTo>
                <a:lnTo>
                  <a:pt x="5218" y="1012860"/>
                </a:lnTo>
                <a:lnTo>
                  <a:pt x="7060" y="1055934"/>
                </a:lnTo>
                <a:lnTo>
                  <a:pt x="8598" y="1095264"/>
                </a:lnTo>
                <a:lnTo>
                  <a:pt x="12912" y="1136904"/>
                </a:lnTo>
                <a:lnTo>
                  <a:pt x="10773" y="1174818"/>
                </a:lnTo>
                <a:lnTo>
                  <a:pt x="15541" y="1211187"/>
                </a:lnTo>
                <a:lnTo>
                  <a:pt x="23238" y="1246107"/>
                </a:lnTo>
                <a:lnTo>
                  <a:pt x="37373" y="1285076"/>
                </a:lnTo>
                <a:lnTo>
                  <a:pt x="63517" y="1329669"/>
                </a:lnTo>
                <a:lnTo>
                  <a:pt x="88296" y="1360177"/>
                </a:lnTo>
                <a:lnTo>
                  <a:pt x="119429" y="1376131"/>
                </a:lnTo>
                <a:lnTo>
                  <a:pt x="146513" y="1381740"/>
                </a:lnTo>
                <a:lnTo>
                  <a:pt x="174642" y="1383052"/>
                </a:lnTo>
                <a:lnTo>
                  <a:pt x="209633" y="1383635"/>
                </a:lnTo>
                <a:lnTo>
                  <a:pt x="246352" y="1383895"/>
                </a:lnTo>
                <a:lnTo>
                  <a:pt x="279208" y="1384009"/>
                </a:lnTo>
                <a:lnTo>
                  <a:pt x="310346" y="1381415"/>
                </a:lnTo>
                <a:lnTo>
                  <a:pt x="340722" y="1376955"/>
                </a:lnTo>
                <a:lnTo>
                  <a:pt x="370759" y="1371665"/>
                </a:lnTo>
                <a:lnTo>
                  <a:pt x="400646" y="1366007"/>
                </a:lnTo>
                <a:lnTo>
                  <a:pt x="430465" y="1360185"/>
                </a:lnTo>
                <a:lnTo>
                  <a:pt x="460254" y="1354290"/>
                </a:lnTo>
                <a:lnTo>
                  <a:pt x="490030" y="1351008"/>
                </a:lnTo>
                <a:lnTo>
                  <a:pt x="520793" y="1348557"/>
                </a:lnTo>
                <a:lnTo>
                  <a:pt x="554309" y="1344161"/>
                </a:lnTo>
                <a:lnTo>
                  <a:pt x="586403" y="1338900"/>
                </a:lnTo>
                <a:lnTo>
                  <a:pt x="618195" y="1334247"/>
                </a:lnTo>
                <a:lnTo>
                  <a:pt x="652169" y="1332178"/>
                </a:lnTo>
                <a:lnTo>
                  <a:pt x="687112" y="1328614"/>
                </a:lnTo>
                <a:lnTo>
                  <a:pt x="723479" y="1324714"/>
                </a:lnTo>
                <a:lnTo>
                  <a:pt x="762792" y="1322980"/>
                </a:lnTo>
                <a:lnTo>
                  <a:pt x="803416" y="1319565"/>
                </a:lnTo>
                <a:lnTo>
                  <a:pt x="844622" y="1315731"/>
                </a:lnTo>
                <a:lnTo>
                  <a:pt x="886087" y="1314027"/>
                </a:lnTo>
                <a:lnTo>
                  <a:pt x="927667" y="1310624"/>
                </a:lnTo>
                <a:lnTo>
                  <a:pt x="968306" y="1306797"/>
                </a:lnTo>
                <a:lnTo>
                  <a:pt x="1006212" y="1305096"/>
                </a:lnTo>
                <a:lnTo>
                  <a:pt x="1045548" y="1304340"/>
                </a:lnTo>
                <a:lnTo>
                  <a:pt x="1086182" y="1304003"/>
                </a:lnTo>
                <a:lnTo>
                  <a:pt x="1127392" y="1303854"/>
                </a:lnTo>
                <a:lnTo>
                  <a:pt x="1171505" y="1301142"/>
                </a:lnTo>
                <a:lnTo>
                  <a:pt x="1215584" y="1297621"/>
                </a:lnTo>
                <a:lnTo>
                  <a:pt x="1255019" y="1296057"/>
                </a:lnTo>
                <a:lnTo>
                  <a:pt x="1297681" y="1298007"/>
                </a:lnTo>
                <a:lnTo>
                  <a:pt x="1320170" y="1299917"/>
                </a:lnTo>
                <a:lnTo>
                  <a:pt x="1343100" y="1300197"/>
                </a:lnTo>
                <a:lnTo>
                  <a:pt x="1366325" y="1299392"/>
                </a:lnTo>
                <a:lnTo>
                  <a:pt x="1389745" y="1297863"/>
                </a:lnTo>
                <a:lnTo>
                  <a:pt x="1434289" y="1296164"/>
                </a:lnTo>
                <a:lnTo>
                  <a:pt x="1478229" y="1295409"/>
                </a:lnTo>
                <a:lnTo>
                  <a:pt x="1501059" y="1295208"/>
                </a:lnTo>
                <a:lnTo>
                  <a:pt x="1524216" y="1295074"/>
                </a:lnTo>
                <a:lnTo>
                  <a:pt x="1568468" y="1294924"/>
                </a:lnTo>
                <a:lnTo>
                  <a:pt x="1612278" y="1295850"/>
                </a:lnTo>
                <a:lnTo>
                  <a:pt x="1635073" y="1297486"/>
                </a:lnTo>
                <a:lnTo>
                  <a:pt x="1658207" y="1299569"/>
                </a:lnTo>
                <a:lnTo>
                  <a:pt x="1702433" y="1301883"/>
                </a:lnTo>
                <a:lnTo>
                  <a:pt x="1746232" y="1302912"/>
                </a:lnTo>
                <a:lnTo>
                  <a:pt x="1769025" y="1303186"/>
                </a:lnTo>
                <a:lnTo>
                  <a:pt x="1792157" y="1303369"/>
                </a:lnTo>
                <a:lnTo>
                  <a:pt x="1815516" y="1303491"/>
                </a:lnTo>
                <a:lnTo>
                  <a:pt x="1839026" y="1303572"/>
                </a:lnTo>
                <a:lnTo>
                  <a:pt x="1862637" y="1303626"/>
                </a:lnTo>
                <a:lnTo>
                  <a:pt x="1885323" y="1303662"/>
                </a:lnTo>
                <a:lnTo>
                  <a:pt x="1929051" y="1303702"/>
                </a:lnTo>
                <a:lnTo>
                  <a:pt x="1971636" y="1303721"/>
                </a:lnTo>
                <a:lnTo>
                  <a:pt x="2014706" y="1304720"/>
                </a:lnTo>
                <a:lnTo>
                  <a:pt x="2037304" y="1306376"/>
                </a:lnTo>
                <a:lnTo>
                  <a:pt x="2060307" y="1308472"/>
                </a:lnTo>
                <a:lnTo>
                  <a:pt x="2104386" y="1310801"/>
                </a:lnTo>
                <a:lnTo>
                  <a:pt x="2147128" y="1311836"/>
                </a:lnTo>
                <a:lnTo>
                  <a:pt x="2189276" y="1312296"/>
                </a:lnTo>
                <a:lnTo>
                  <a:pt x="2233805" y="1315146"/>
                </a:lnTo>
                <a:lnTo>
                  <a:pt x="2278069" y="1318729"/>
                </a:lnTo>
                <a:lnTo>
                  <a:pt x="2317586" y="1320320"/>
                </a:lnTo>
                <a:lnTo>
                  <a:pt x="2357639" y="1323674"/>
                </a:lnTo>
                <a:lnTo>
                  <a:pt x="2398591" y="1327480"/>
                </a:lnTo>
                <a:lnTo>
                  <a:pt x="2439943" y="1329171"/>
                </a:lnTo>
                <a:lnTo>
                  <a:pt x="2481473" y="1332568"/>
                </a:lnTo>
                <a:lnTo>
                  <a:pt x="2522089" y="1336393"/>
                </a:lnTo>
                <a:lnTo>
                  <a:pt x="2559985" y="1338093"/>
                </a:lnTo>
                <a:lnTo>
                  <a:pt x="2599317" y="1341495"/>
                </a:lnTo>
                <a:lnTo>
                  <a:pt x="2638957" y="1345322"/>
                </a:lnTo>
                <a:lnTo>
                  <a:pt x="2676418" y="1347023"/>
                </a:lnTo>
                <a:lnTo>
                  <a:pt x="2712911" y="1350425"/>
                </a:lnTo>
                <a:lnTo>
                  <a:pt x="2748974" y="1354252"/>
                </a:lnTo>
                <a:lnTo>
                  <a:pt x="2784846" y="1355952"/>
                </a:lnTo>
                <a:lnTo>
                  <a:pt x="2820633" y="1359354"/>
                </a:lnTo>
                <a:lnTo>
                  <a:pt x="2856382" y="1363181"/>
                </a:lnTo>
                <a:lnTo>
                  <a:pt x="2892114" y="1364882"/>
                </a:lnTo>
                <a:lnTo>
                  <a:pt x="2927839" y="1368284"/>
                </a:lnTo>
                <a:lnTo>
                  <a:pt x="2963560" y="1373103"/>
                </a:lnTo>
                <a:lnTo>
                  <a:pt x="2999280" y="1378552"/>
                </a:lnTo>
                <a:lnTo>
                  <a:pt x="3034999" y="1381635"/>
                </a:lnTo>
                <a:lnTo>
                  <a:pt x="3070718" y="1383998"/>
                </a:lnTo>
                <a:lnTo>
                  <a:pt x="3106437" y="1388355"/>
                </a:lnTo>
                <a:lnTo>
                  <a:pt x="3142156" y="1393599"/>
                </a:lnTo>
                <a:lnTo>
                  <a:pt x="3177875" y="1398245"/>
                </a:lnTo>
                <a:lnTo>
                  <a:pt x="3213593" y="1400310"/>
                </a:lnTo>
                <a:lnTo>
                  <a:pt x="3246666" y="1403873"/>
                </a:lnTo>
                <a:lnTo>
                  <a:pt x="3277902" y="1407772"/>
                </a:lnTo>
                <a:lnTo>
                  <a:pt x="3308321" y="1409505"/>
                </a:lnTo>
                <a:lnTo>
                  <a:pt x="3338377" y="1410275"/>
                </a:lnTo>
                <a:lnTo>
                  <a:pt x="3368271" y="1411609"/>
                </a:lnTo>
                <a:lnTo>
                  <a:pt x="3412001" y="1416947"/>
                </a:lnTo>
                <a:lnTo>
                  <a:pt x="3451525" y="1418969"/>
                </a:lnTo>
                <a:lnTo>
                  <a:pt x="3493224" y="1420561"/>
                </a:lnTo>
                <a:lnTo>
                  <a:pt x="3532146" y="1425883"/>
                </a:lnTo>
                <a:lnTo>
                  <a:pt x="3573665" y="1427901"/>
                </a:lnTo>
                <a:lnTo>
                  <a:pt x="3614520" y="1428499"/>
                </a:lnTo>
                <a:lnTo>
                  <a:pt x="3650082" y="1428638"/>
                </a:lnTo>
                <a:lnTo>
                  <a:pt x="3690189" y="1428718"/>
                </a:lnTo>
                <a:lnTo>
                  <a:pt x="3729415" y="1422607"/>
                </a:lnTo>
                <a:lnTo>
                  <a:pt x="3773070" y="1415447"/>
                </a:lnTo>
                <a:lnTo>
                  <a:pt x="3817041" y="1406550"/>
                </a:lnTo>
                <a:lnTo>
                  <a:pt x="3844004" y="1386988"/>
                </a:lnTo>
                <a:lnTo>
                  <a:pt x="3846003" y="1380093"/>
                </a:lnTo>
                <a:lnTo>
                  <a:pt x="3854528" y="1335672"/>
                </a:lnTo>
                <a:lnTo>
                  <a:pt x="3856266" y="1296843"/>
                </a:lnTo>
                <a:lnTo>
                  <a:pt x="3857445" y="1261233"/>
                </a:lnTo>
                <a:lnTo>
                  <a:pt x="3862644" y="1218271"/>
                </a:lnTo>
                <a:lnTo>
                  <a:pt x="3864209" y="1185384"/>
                </a:lnTo>
                <a:lnTo>
                  <a:pt x="3869830" y="1147621"/>
                </a:lnTo>
                <a:lnTo>
                  <a:pt x="3877780" y="1103359"/>
                </a:lnTo>
                <a:lnTo>
                  <a:pt x="3881678" y="1062022"/>
                </a:lnTo>
                <a:lnTo>
                  <a:pt x="3889133" y="1018636"/>
                </a:lnTo>
                <a:lnTo>
                  <a:pt x="3891326" y="984554"/>
                </a:lnTo>
                <a:lnTo>
                  <a:pt x="3892968" y="949320"/>
                </a:lnTo>
                <a:lnTo>
                  <a:pt x="3897313" y="913745"/>
                </a:lnTo>
                <a:lnTo>
                  <a:pt x="3894191" y="878068"/>
                </a:lnTo>
                <a:lnTo>
                  <a:pt x="3893817" y="842362"/>
                </a:lnTo>
                <a:lnTo>
                  <a:pt x="3898557" y="805655"/>
                </a:lnTo>
                <a:lnTo>
                  <a:pt x="3900403" y="764793"/>
                </a:lnTo>
                <a:lnTo>
                  <a:pt x="3900949" y="727109"/>
                </a:lnTo>
                <a:lnTo>
                  <a:pt x="3901111" y="690808"/>
                </a:lnTo>
                <a:lnTo>
                  <a:pt x="3902151" y="654917"/>
                </a:lnTo>
                <a:lnTo>
                  <a:pt x="3907310" y="619147"/>
                </a:lnTo>
                <a:lnTo>
                  <a:pt x="3909280" y="582421"/>
                </a:lnTo>
                <a:lnTo>
                  <a:pt x="3909864" y="541553"/>
                </a:lnTo>
                <a:lnTo>
                  <a:pt x="3910036" y="503867"/>
                </a:lnTo>
                <a:lnTo>
                  <a:pt x="3910086" y="467566"/>
                </a:lnTo>
                <a:lnTo>
                  <a:pt x="3910103" y="431675"/>
                </a:lnTo>
                <a:lnTo>
                  <a:pt x="3910108" y="396897"/>
                </a:lnTo>
                <a:lnTo>
                  <a:pt x="3910109" y="355331"/>
                </a:lnTo>
                <a:lnTo>
                  <a:pt x="3910109" y="313937"/>
                </a:lnTo>
                <a:lnTo>
                  <a:pt x="3910109" y="276683"/>
                </a:lnTo>
                <a:lnTo>
                  <a:pt x="3910109" y="238967"/>
                </a:lnTo>
                <a:lnTo>
                  <a:pt x="3910109" y="194567"/>
                </a:lnTo>
                <a:lnTo>
                  <a:pt x="3908125" y="188251"/>
                </a:lnTo>
                <a:lnTo>
                  <a:pt x="3889992" y="167568"/>
                </a:lnTo>
                <a:lnTo>
                  <a:pt x="3880994" y="163772"/>
                </a:lnTo>
                <a:lnTo>
                  <a:pt x="3839720" y="160912"/>
                </a:lnTo>
                <a:lnTo>
                  <a:pt x="3802712" y="160787"/>
                </a:lnTo>
                <a:lnTo>
                  <a:pt x="3765068" y="165491"/>
                </a:lnTo>
                <a:lnTo>
                  <a:pt x="3722930" y="168840"/>
                </a:lnTo>
                <a:lnTo>
                  <a:pt x="3689064" y="169420"/>
                </a:lnTo>
                <a:lnTo>
                  <a:pt x="3653894" y="169592"/>
                </a:lnTo>
                <a:lnTo>
                  <a:pt x="3617345" y="169643"/>
                </a:lnTo>
                <a:lnTo>
                  <a:pt x="3575537" y="169658"/>
                </a:lnTo>
                <a:lnTo>
                  <a:pt x="3531731" y="169662"/>
                </a:lnTo>
                <a:lnTo>
                  <a:pt x="3502163" y="169664"/>
                </a:lnTo>
                <a:lnTo>
                  <a:pt x="3469839" y="169664"/>
                </a:lnTo>
                <a:lnTo>
                  <a:pt x="3436621" y="168672"/>
                </a:lnTo>
                <a:lnTo>
                  <a:pt x="3405320" y="164924"/>
                </a:lnTo>
                <a:lnTo>
                  <a:pt x="3369581" y="162597"/>
                </a:lnTo>
                <a:lnTo>
                  <a:pt x="3331539" y="161562"/>
                </a:lnTo>
                <a:lnTo>
                  <a:pt x="3294787" y="161102"/>
                </a:lnTo>
                <a:lnTo>
                  <a:pt x="3255964" y="158252"/>
                </a:lnTo>
                <a:lnTo>
                  <a:pt x="3216549" y="154671"/>
                </a:lnTo>
                <a:lnTo>
                  <a:pt x="3179188" y="153079"/>
                </a:lnTo>
                <a:lnTo>
                  <a:pt x="3140094" y="149725"/>
                </a:lnTo>
                <a:lnTo>
                  <a:pt x="3099568" y="145920"/>
                </a:lnTo>
                <a:lnTo>
                  <a:pt x="3058405" y="144229"/>
                </a:lnTo>
                <a:lnTo>
                  <a:pt x="3016960" y="143477"/>
                </a:lnTo>
                <a:lnTo>
                  <a:pt x="2976380" y="142151"/>
                </a:lnTo>
                <a:lnTo>
                  <a:pt x="2938501" y="138253"/>
                </a:lnTo>
                <a:lnTo>
                  <a:pt x="2899176" y="135860"/>
                </a:lnTo>
                <a:lnTo>
                  <a:pt x="2857556" y="133805"/>
                </a:lnTo>
                <a:lnTo>
                  <a:pt x="2835344" y="131867"/>
                </a:lnTo>
                <a:lnTo>
                  <a:pt x="2812599" y="129583"/>
                </a:lnTo>
                <a:lnTo>
                  <a:pt x="2768806" y="127046"/>
                </a:lnTo>
                <a:lnTo>
                  <a:pt x="2726192" y="124926"/>
                </a:lnTo>
                <a:lnTo>
                  <a:pt x="2684101" y="120677"/>
                </a:lnTo>
                <a:lnTo>
                  <a:pt x="2642243" y="118126"/>
                </a:lnTo>
                <a:lnTo>
                  <a:pt x="2600488" y="116993"/>
                </a:lnTo>
                <a:lnTo>
                  <a:pt x="2558779" y="116489"/>
                </a:lnTo>
                <a:lnTo>
                  <a:pt x="2517091" y="113620"/>
                </a:lnTo>
                <a:lnTo>
                  <a:pt x="2475412" y="110029"/>
                </a:lnTo>
                <a:lnTo>
                  <a:pt x="2433737" y="108433"/>
                </a:lnTo>
                <a:lnTo>
                  <a:pt x="2394709" y="107724"/>
                </a:lnTo>
                <a:lnTo>
                  <a:pt x="2356528" y="106417"/>
                </a:lnTo>
                <a:lnTo>
                  <a:pt x="2316407" y="102528"/>
                </a:lnTo>
                <a:lnTo>
                  <a:pt x="2275425" y="100139"/>
                </a:lnTo>
                <a:lnTo>
                  <a:pt x="2235051" y="99077"/>
                </a:lnTo>
                <a:lnTo>
                  <a:pt x="2197264" y="98605"/>
                </a:lnTo>
                <a:lnTo>
                  <a:pt x="2160626" y="98395"/>
                </a:lnTo>
                <a:lnTo>
                  <a:pt x="2123507" y="98301"/>
                </a:lnTo>
                <a:lnTo>
                  <a:pt x="2083857" y="98260"/>
                </a:lnTo>
                <a:lnTo>
                  <a:pt x="2045731" y="98242"/>
                </a:lnTo>
                <a:lnTo>
                  <a:pt x="2008942" y="98233"/>
                </a:lnTo>
                <a:lnTo>
                  <a:pt x="1972748" y="98230"/>
                </a:lnTo>
                <a:lnTo>
                  <a:pt x="1936817" y="98228"/>
                </a:lnTo>
                <a:lnTo>
                  <a:pt x="1901005" y="98227"/>
                </a:lnTo>
                <a:lnTo>
                  <a:pt x="1865244" y="98227"/>
                </a:lnTo>
                <a:lnTo>
                  <a:pt x="1829507" y="98227"/>
                </a:lnTo>
                <a:lnTo>
                  <a:pt x="1793780" y="97235"/>
                </a:lnTo>
                <a:lnTo>
                  <a:pt x="1758058" y="93486"/>
                </a:lnTo>
                <a:lnTo>
                  <a:pt x="1724983" y="91159"/>
                </a:lnTo>
                <a:lnTo>
                  <a:pt x="1692755" y="90125"/>
                </a:lnTo>
                <a:lnTo>
                  <a:pt x="1658587" y="89665"/>
                </a:lnTo>
                <a:lnTo>
                  <a:pt x="1626203" y="89460"/>
                </a:lnTo>
                <a:lnTo>
                  <a:pt x="1594282" y="89370"/>
                </a:lnTo>
                <a:lnTo>
                  <a:pt x="1560251" y="89330"/>
                </a:lnTo>
                <a:lnTo>
                  <a:pt x="1527929" y="89312"/>
                </a:lnTo>
                <a:lnTo>
                  <a:pt x="1497026" y="89304"/>
                </a:lnTo>
                <a:lnTo>
                  <a:pt x="1466756" y="89300"/>
                </a:lnTo>
                <a:lnTo>
                  <a:pt x="1434119" y="89299"/>
                </a:lnTo>
                <a:lnTo>
                  <a:pt x="1400763" y="89298"/>
                </a:lnTo>
                <a:lnTo>
                  <a:pt x="1369402" y="89297"/>
                </a:lnTo>
                <a:lnTo>
                  <a:pt x="1338927" y="89297"/>
                </a:lnTo>
                <a:lnTo>
                  <a:pt x="1308846" y="88305"/>
                </a:lnTo>
                <a:lnTo>
                  <a:pt x="1278940" y="84557"/>
                </a:lnTo>
                <a:lnTo>
                  <a:pt x="1249112" y="82229"/>
                </a:lnTo>
                <a:lnTo>
                  <a:pt x="1207074" y="80919"/>
                </a:lnTo>
                <a:lnTo>
                  <a:pt x="1166838" y="80531"/>
                </a:lnTo>
                <a:lnTo>
                  <a:pt x="1123496" y="83062"/>
                </a:lnTo>
                <a:lnTo>
                  <a:pt x="1081881" y="87450"/>
                </a:lnTo>
                <a:lnTo>
                  <a:pt x="1044415" y="88750"/>
                </a:lnTo>
                <a:lnTo>
                  <a:pt x="1008178" y="91781"/>
                </a:lnTo>
                <a:lnTo>
                  <a:pt x="969661" y="96317"/>
                </a:lnTo>
                <a:lnTo>
                  <a:pt x="940337" y="98370"/>
                </a:lnTo>
                <a:lnTo>
                  <a:pt x="874015" y="10715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7" name="SMARTInkShape-Group73"/>
          <p:cNvGrpSpPr/>
          <p:nvPr/>
        </p:nvGrpSpPr>
        <p:grpSpPr>
          <a:xfrm>
            <a:off x="3053953" y="2160984"/>
            <a:ext cx="1157834" cy="607220"/>
            <a:chOff x="3053953" y="2160984"/>
            <a:chExt cx="1157834" cy="607220"/>
          </a:xfrm>
        </p:grpSpPr>
        <p:sp>
          <p:nvSpPr>
            <p:cNvPr id="223" name="SMARTInkShape-610"/>
            <p:cNvSpPr/>
            <p:nvPr/>
          </p:nvSpPr>
          <p:spPr>
            <a:xfrm>
              <a:off x="4036218" y="22592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611"/>
            <p:cNvSpPr/>
            <p:nvPr/>
          </p:nvSpPr>
          <p:spPr>
            <a:xfrm>
              <a:off x="4125668" y="2294929"/>
              <a:ext cx="86119" cy="151806"/>
            </a:xfrm>
            <a:custGeom>
              <a:avLst/>
              <a:gdLst/>
              <a:ahLst/>
              <a:cxnLst/>
              <a:rect l="0" t="0" r="0" b="0"/>
              <a:pathLst>
                <a:path w="86119" h="151806">
                  <a:moveTo>
                    <a:pt x="53425" y="0"/>
                  </a:moveTo>
                  <a:lnTo>
                    <a:pt x="45305" y="7130"/>
                  </a:lnTo>
                  <a:lnTo>
                    <a:pt x="32057" y="14240"/>
                  </a:lnTo>
                  <a:lnTo>
                    <a:pt x="12898" y="22437"/>
                  </a:lnTo>
                  <a:lnTo>
                    <a:pt x="5571" y="26864"/>
                  </a:lnTo>
                  <a:lnTo>
                    <a:pt x="1679" y="31800"/>
                  </a:lnTo>
                  <a:lnTo>
                    <a:pt x="76" y="37075"/>
                  </a:lnTo>
                  <a:lnTo>
                    <a:pt x="0" y="42577"/>
                  </a:lnTo>
                  <a:lnTo>
                    <a:pt x="2926" y="48228"/>
                  </a:lnTo>
                  <a:lnTo>
                    <a:pt x="20272" y="64672"/>
                  </a:lnTo>
                  <a:lnTo>
                    <a:pt x="59876" y="87586"/>
                  </a:lnTo>
                  <a:lnTo>
                    <a:pt x="73821" y="98789"/>
                  </a:lnTo>
                  <a:lnTo>
                    <a:pt x="82334" y="109391"/>
                  </a:lnTo>
                  <a:lnTo>
                    <a:pt x="86118" y="117410"/>
                  </a:lnTo>
                  <a:lnTo>
                    <a:pt x="85142" y="120937"/>
                  </a:lnTo>
                  <a:lnTo>
                    <a:pt x="78766" y="127503"/>
                  </a:lnTo>
                  <a:lnTo>
                    <a:pt x="53360" y="138810"/>
                  </a:lnTo>
                  <a:lnTo>
                    <a:pt x="17707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612"/>
            <p:cNvSpPr/>
            <p:nvPr/>
          </p:nvSpPr>
          <p:spPr>
            <a:xfrm>
              <a:off x="3205758" y="2491383"/>
              <a:ext cx="62508" cy="276821"/>
            </a:xfrm>
            <a:custGeom>
              <a:avLst/>
              <a:gdLst/>
              <a:ahLst/>
              <a:cxnLst/>
              <a:rect l="0" t="0" r="0" b="0"/>
              <a:pathLst>
                <a:path w="62508" h="276821">
                  <a:moveTo>
                    <a:pt x="62507" y="0"/>
                  </a:moveTo>
                  <a:lnTo>
                    <a:pt x="53687" y="0"/>
                  </a:lnTo>
                  <a:lnTo>
                    <a:pt x="41159" y="34338"/>
                  </a:lnTo>
                  <a:lnTo>
                    <a:pt x="34809" y="70172"/>
                  </a:lnTo>
                  <a:lnTo>
                    <a:pt x="21795" y="100035"/>
                  </a:lnTo>
                  <a:lnTo>
                    <a:pt x="12241" y="143113"/>
                  </a:lnTo>
                  <a:lnTo>
                    <a:pt x="4625" y="187554"/>
                  </a:lnTo>
                  <a:lnTo>
                    <a:pt x="406" y="228675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613"/>
            <p:cNvSpPr/>
            <p:nvPr/>
          </p:nvSpPr>
          <p:spPr>
            <a:xfrm>
              <a:off x="3134320" y="2652117"/>
              <a:ext cx="169665" cy="97284"/>
            </a:xfrm>
            <a:custGeom>
              <a:avLst/>
              <a:gdLst/>
              <a:ahLst/>
              <a:cxnLst/>
              <a:rect l="0" t="0" r="0" b="0"/>
              <a:pathLst>
                <a:path w="169665" h="97284">
                  <a:moveTo>
                    <a:pt x="0" y="8930"/>
                  </a:moveTo>
                  <a:lnTo>
                    <a:pt x="4741" y="18411"/>
                  </a:lnTo>
                  <a:lnTo>
                    <a:pt x="13302" y="58600"/>
                  </a:lnTo>
                  <a:lnTo>
                    <a:pt x="29889" y="87480"/>
                  </a:lnTo>
                  <a:lnTo>
                    <a:pt x="33816" y="91062"/>
                  </a:lnTo>
                  <a:lnTo>
                    <a:pt x="43472" y="95042"/>
                  </a:lnTo>
                  <a:lnTo>
                    <a:pt x="55324" y="97283"/>
                  </a:lnTo>
                  <a:lnTo>
                    <a:pt x="69860" y="93207"/>
                  </a:lnTo>
                  <a:lnTo>
                    <a:pt x="105479" y="70384"/>
                  </a:lnTo>
                  <a:lnTo>
                    <a:pt x="147587" y="38010"/>
                  </a:lnTo>
                  <a:lnTo>
                    <a:pt x="157390" y="24712"/>
                  </a:lnTo>
                  <a:lnTo>
                    <a:pt x="163548" y="20905"/>
                  </a:lnTo>
                  <a:lnTo>
                    <a:pt x="165587" y="17905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614"/>
            <p:cNvSpPr/>
            <p:nvPr/>
          </p:nvSpPr>
          <p:spPr>
            <a:xfrm>
              <a:off x="3063001" y="2241351"/>
              <a:ext cx="26672" cy="169665"/>
            </a:xfrm>
            <a:custGeom>
              <a:avLst/>
              <a:gdLst/>
              <a:ahLst/>
              <a:cxnLst/>
              <a:rect l="0" t="0" r="0" b="0"/>
              <a:pathLst>
                <a:path w="26672" h="169665">
                  <a:moveTo>
                    <a:pt x="26671" y="0"/>
                  </a:moveTo>
                  <a:lnTo>
                    <a:pt x="18982" y="7689"/>
                  </a:lnTo>
                  <a:lnTo>
                    <a:pt x="13109" y="50848"/>
                  </a:lnTo>
                  <a:lnTo>
                    <a:pt x="6732" y="90800"/>
                  </a:lnTo>
                  <a:lnTo>
                    <a:pt x="483" y="128872"/>
                  </a:lnTo>
                  <a:lnTo>
                    <a:pt x="0" y="152016"/>
                  </a:lnTo>
                  <a:lnTo>
                    <a:pt x="8811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615"/>
            <p:cNvSpPr/>
            <p:nvPr/>
          </p:nvSpPr>
          <p:spPr>
            <a:xfrm>
              <a:off x="3053953" y="2259211"/>
              <a:ext cx="151806" cy="8930"/>
            </a:xfrm>
            <a:custGeom>
              <a:avLst/>
              <a:gdLst/>
              <a:ahLst/>
              <a:cxnLst/>
              <a:rect l="0" t="0" r="0" b="0"/>
              <a:pathLst>
                <a:path w="151806" h="8930">
                  <a:moveTo>
                    <a:pt x="0" y="8929"/>
                  </a:moveTo>
                  <a:lnTo>
                    <a:pt x="14258" y="2793"/>
                  </a:lnTo>
                  <a:lnTo>
                    <a:pt x="49816" y="245"/>
                  </a:lnTo>
                  <a:lnTo>
                    <a:pt x="88260" y="48"/>
                  </a:lnTo>
                  <a:lnTo>
                    <a:pt x="126680" y="6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616"/>
            <p:cNvSpPr/>
            <p:nvPr/>
          </p:nvSpPr>
          <p:spPr>
            <a:xfrm>
              <a:off x="3102386" y="2339578"/>
              <a:ext cx="85513" cy="17752"/>
            </a:xfrm>
            <a:custGeom>
              <a:avLst/>
              <a:gdLst/>
              <a:ahLst/>
              <a:cxnLst/>
              <a:rect l="0" t="0" r="0" b="0"/>
              <a:pathLst>
                <a:path w="85513" h="17752">
                  <a:moveTo>
                    <a:pt x="5145" y="8930"/>
                  </a:moveTo>
                  <a:lnTo>
                    <a:pt x="404" y="8930"/>
                  </a:lnTo>
                  <a:lnTo>
                    <a:pt x="0" y="9922"/>
                  </a:lnTo>
                  <a:lnTo>
                    <a:pt x="4272" y="16618"/>
                  </a:lnTo>
                  <a:lnTo>
                    <a:pt x="29926" y="17751"/>
                  </a:lnTo>
                  <a:lnTo>
                    <a:pt x="38648" y="15165"/>
                  </a:lnTo>
                  <a:lnTo>
                    <a:pt x="67728" y="3614"/>
                  </a:lnTo>
                  <a:lnTo>
                    <a:pt x="855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617"/>
            <p:cNvSpPr/>
            <p:nvPr/>
          </p:nvSpPr>
          <p:spPr>
            <a:xfrm>
              <a:off x="3090913" y="2393156"/>
              <a:ext cx="141635" cy="17860"/>
            </a:xfrm>
            <a:custGeom>
              <a:avLst/>
              <a:gdLst/>
              <a:ahLst/>
              <a:cxnLst/>
              <a:rect l="0" t="0" r="0" b="0"/>
              <a:pathLst>
                <a:path w="141635" h="17860">
                  <a:moveTo>
                    <a:pt x="7688" y="0"/>
                  </a:moveTo>
                  <a:lnTo>
                    <a:pt x="0" y="7689"/>
                  </a:lnTo>
                  <a:lnTo>
                    <a:pt x="8608" y="13303"/>
                  </a:lnTo>
                  <a:lnTo>
                    <a:pt x="44544" y="16959"/>
                  </a:lnTo>
                  <a:lnTo>
                    <a:pt x="81227" y="17593"/>
                  </a:lnTo>
                  <a:lnTo>
                    <a:pt x="124247" y="17824"/>
                  </a:lnTo>
                  <a:lnTo>
                    <a:pt x="141634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618"/>
            <p:cNvSpPr/>
            <p:nvPr/>
          </p:nvSpPr>
          <p:spPr>
            <a:xfrm>
              <a:off x="3205758" y="2160984"/>
              <a:ext cx="35719" cy="26790"/>
            </a:xfrm>
            <a:custGeom>
              <a:avLst/>
              <a:gdLst/>
              <a:ahLst/>
              <a:cxnLst/>
              <a:rect l="0" t="0" r="0" b="0"/>
              <a:pathLst>
                <a:path w="35719" h="26790">
                  <a:moveTo>
                    <a:pt x="0" y="26789"/>
                  </a:moveTo>
                  <a:lnTo>
                    <a:pt x="0" y="22049"/>
                  </a:lnTo>
                  <a:lnTo>
                    <a:pt x="992" y="20652"/>
                  </a:lnTo>
                  <a:lnTo>
                    <a:pt x="2646" y="19721"/>
                  </a:lnTo>
                  <a:lnTo>
                    <a:pt x="9113" y="16703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619"/>
            <p:cNvSpPr/>
            <p:nvPr/>
          </p:nvSpPr>
          <p:spPr>
            <a:xfrm>
              <a:off x="3298782" y="2259211"/>
              <a:ext cx="234651" cy="150326"/>
            </a:xfrm>
            <a:custGeom>
              <a:avLst/>
              <a:gdLst/>
              <a:ahLst/>
              <a:cxnLst/>
              <a:rect l="0" t="0" r="0" b="0"/>
              <a:pathLst>
                <a:path w="234651" h="150326">
                  <a:moveTo>
                    <a:pt x="94499" y="0"/>
                  </a:moveTo>
                  <a:lnTo>
                    <a:pt x="51599" y="38160"/>
                  </a:lnTo>
                  <a:lnTo>
                    <a:pt x="21606" y="66775"/>
                  </a:lnTo>
                  <a:lnTo>
                    <a:pt x="4661" y="95412"/>
                  </a:lnTo>
                  <a:lnTo>
                    <a:pt x="0" y="110536"/>
                  </a:lnTo>
                  <a:lnTo>
                    <a:pt x="3221" y="126517"/>
                  </a:lnTo>
                  <a:lnTo>
                    <a:pt x="6858" y="134946"/>
                  </a:lnTo>
                  <a:lnTo>
                    <a:pt x="11267" y="140566"/>
                  </a:lnTo>
                  <a:lnTo>
                    <a:pt x="21458" y="146810"/>
                  </a:lnTo>
                  <a:lnTo>
                    <a:pt x="52573" y="150325"/>
                  </a:lnTo>
                  <a:lnTo>
                    <a:pt x="92280" y="144383"/>
                  </a:lnTo>
                  <a:lnTo>
                    <a:pt x="113796" y="135495"/>
                  </a:lnTo>
                  <a:lnTo>
                    <a:pt x="140157" y="114293"/>
                  </a:lnTo>
                  <a:lnTo>
                    <a:pt x="144557" y="107682"/>
                  </a:lnTo>
                  <a:lnTo>
                    <a:pt x="147382" y="100094"/>
                  </a:lnTo>
                  <a:lnTo>
                    <a:pt x="145122" y="96411"/>
                  </a:lnTo>
                  <a:lnTo>
                    <a:pt x="143131" y="94039"/>
                  </a:lnTo>
                  <a:lnTo>
                    <a:pt x="141803" y="93451"/>
                  </a:lnTo>
                  <a:lnTo>
                    <a:pt x="140918" y="94051"/>
                  </a:lnTo>
                  <a:lnTo>
                    <a:pt x="139934" y="97362"/>
                  </a:lnTo>
                  <a:lnTo>
                    <a:pt x="139497" y="102142"/>
                  </a:lnTo>
                  <a:lnTo>
                    <a:pt x="141949" y="107574"/>
                  </a:lnTo>
                  <a:lnTo>
                    <a:pt x="143991" y="110411"/>
                  </a:lnTo>
                  <a:lnTo>
                    <a:pt x="149254" y="128230"/>
                  </a:lnTo>
                  <a:lnTo>
                    <a:pt x="157199" y="135705"/>
                  </a:lnTo>
                  <a:lnTo>
                    <a:pt x="164699" y="139688"/>
                  </a:lnTo>
                  <a:lnTo>
                    <a:pt x="168088" y="140750"/>
                  </a:lnTo>
                  <a:lnTo>
                    <a:pt x="194914" y="135326"/>
                  </a:lnTo>
                  <a:lnTo>
                    <a:pt x="218179" y="126527"/>
                  </a:lnTo>
                  <a:lnTo>
                    <a:pt x="228181" y="117088"/>
                  </a:lnTo>
                  <a:lnTo>
                    <a:pt x="233288" y="108924"/>
                  </a:lnTo>
                  <a:lnTo>
                    <a:pt x="234650" y="105359"/>
                  </a:lnTo>
                  <a:lnTo>
                    <a:pt x="233574" y="100997"/>
                  </a:lnTo>
                  <a:lnTo>
                    <a:pt x="227086" y="90859"/>
                  </a:lnTo>
                  <a:lnTo>
                    <a:pt x="212297" y="82384"/>
                  </a:lnTo>
                  <a:lnTo>
                    <a:pt x="165936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620"/>
            <p:cNvSpPr/>
            <p:nvPr/>
          </p:nvSpPr>
          <p:spPr>
            <a:xfrm>
              <a:off x="3579027" y="2294929"/>
              <a:ext cx="73216" cy="142876"/>
            </a:xfrm>
            <a:custGeom>
              <a:avLst/>
              <a:gdLst/>
              <a:ahLst/>
              <a:cxnLst/>
              <a:rect l="0" t="0" r="0" b="0"/>
              <a:pathLst>
                <a:path w="73216" h="142876">
                  <a:moveTo>
                    <a:pt x="73215" y="0"/>
                  </a:moveTo>
                  <a:lnTo>
                    <a:pt x="68474" y="0"/>
                  </a:lnTo>
                  <a:lnTo>
                    <a:pt x="56046" y="4741"/>
                  </a:lnTo>
                  <a:lnTo>
                    <a:pt x="11776" y="31628"/>
                  </a:lnTo>
                  <a:lnTo>
                    <a:pt x="3576" y="39193"/>
                  </a:lnTo>
                  <a:lnTo>
                    <a:pt x="0" y="43988"/>
                  </a:lnTo>
                  <a:lnTo>
                    <a:pt x="592" y="49169"/>
                  </a:lnTo>
                  <a:lnTo>
                    <a:pt x="21282" y="72854"/>
                  </a:lnTo>
                  <a:lnTo>
                    <a:pt x="58525" y="91738"/>
                  </a:lnTo>
                  <a:lnTo>
                    <a:pt x="66686" y="101296"/>
                  </a:lnTo>
                  <a:lnTo>
                    <a:pt x="70313" y="108852"/>
                  </a:lnTo>
                  <a:lnTo>
                    <a:pt x="70289" y="112255"/>
                  </a:lnTo>
                  <a:lnTo>
                    <a:pt x="67615" y="118683"/>
                  </a:lnTo>
                  <a:lnTo>
                    <a:pt x="57827" y="124847"/>
                  </a:lnTo>
                  <a:lnTo>
                    <a:pt x="1070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621"/>
            <p:cNvSpPr/>
            <p:nvPr/>
          </p:nvSpPr>
          <p:spPr>
            <a:xfrm>
              <a:off x="3714317" y="2303859"/>
              <a:ext cx="80801" cy="125017"/>
            </a:xfrm>
            <a:custGeom>
              <a:avLst/>
              <a:gdLst/>
              <a:ahLst/>
              <a:cxnLst/>
              <a:rect l="0" t="0" r="0" b="0"/>
              <a:pathLst>
                <a:path w="80801" h="125017">
                  <a:moveTo>
                    <a:pt x="80800" y="0"/>
                  </a:moveTo>
                  <a:lnTo>
                    <a:pt x="60405" y="993"/>
                  </a:lnTo>
                  <a:lnTo>
                    <a:pt x="18148" y="15231"/>
                  </a:lnTo>
                  <a:lnTo>
                    <a:pt x="1272" y="22924"/>
                  </a:lnTo>
                  <a:lnTo>
                    <a:pt x="0" y="24212"/>
                  </a:lnTo>
                  <a:lnTo>
                    <a:pt x="144" y="25072"/>
                  </a:lnTo>
                  <a:lnTo>
                    <a:pt x="9828" y="40502"/>
                  </a:lnTo>
                  <a:lnTo>
                    <a:pt x="53043" y="77288"/>
                  </a:lnTo>
                  <a:lnTo>
                    <a:pt x="60008" y="90479"/>
                  </a:lnTo>
                  <a:lnTo>
                    <a:pt x="59001" y="95046"/>
                  </a:lnTo>
                  <a:lnTo>
                    <a:pt x="52591" y="105412"/>
                  </a:lnTo>
                  <a:lnTo>
                    <a:pt x="37826" y="117664"/>
                  </a:lnTo>
                  <a:lnTo>
                    <a:pt x="25623" y="122838"/>
                  </a:lnTo>
                  <a:lnTo>
                    <a:pt x="9362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622"/>
            <p:cNvSpPr/>
            <p:nvPr/>
          </p:nvSpPr>
          <p:spPr>
            <a:xfrm>
              <a:off x="3834222" y="2322822"/>
              <a:ext cx="130560" cy="97124"/>
            </a:xfrm>
            <a:custGeom>
              <a:avLst/>
              <a:gdLst/>
              <a:ahLst/>
              <a:cxnLst/>
              <a:rect l="0" t="0" r="0" b="0"/>
              <a:pathLst>
                <a:path w="130560" h="97124">
                  <a:moveTo>
                    <a:pt x="94840" y="7826"/>
                  </a:moveTo>
                  <a:lnTo>
                    <a:pt x="87152" y="138"/>
                  </a:lnTo>
                  <a:lnTo>
                    <a:pt x="43993" y="11435"/>
                  </a:lnTo>
                  <a:lnTo>
                    <a:pt x="24763" y="19919"/>
                  </a:lnTo>
                  <a:lnTo>
                    <a:pt x="8041" y="33458"/>
                  </a:lnTo>
                  <a:lnTo>
                    <a:pt x="1692" y="41708"/>
                  </a:lnTo>
                  <a:lnTo>
                    <a:pt x="0" y="45297"/>
                  </a:lnTo>
                  <a:lnTo>
                    <a:pt x="855" y="48682"/>
                  </a:lnTo>
                  <a:lnTo>
                    <a:pt x="7098" y="55088"/>
                  </a:lnTo>
                  <a:lnTo>
                    <a:pt x="19133" y="58597"/>
                  </a:lnTo>
                  <a:lnTo>
                    <a:pt x="35396" y="59165"/>
                  </a:lnTo>
                  <a:lnTo>
                    <a:pt x="63888" y="53906"/>
                  </a:lnTo>
                  <a:lnTo>
                    <a:pt x="75461" y="48811"/>
                  </a:lnTo>
                  <a:lnTo>
                    <a:pt x="119041" y="4481"/>
                  </a:lnTo>
                  <a:lnTo>
                    <a:pt x="128284" y="0"/>
                  </a:lnTo>
                  <a:lnTo>
                    <a:pt x="128050" y="624"/>
                  </a:lnTo>
                  <a:lnTo>
                    <a:pt x="125145" y="3964"/>
                  </a:lnTo>
                  <a:lnTo>
                    <a:pt x="123192" y="11401"/>
                  </a:lnTo>
                  <a:lnTo>
                    <a:pt x="121690" y="53625"/>
                  </a:lnTo>
                  <a:lnTo>
                    <a:pt x="121637" y="80236"/>
                  </a:lnTo>
                  <a:lnTo>
                    <a:pt x="130559" y="97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623"/>
            <p:cNvSpPr/>
            <p:nvPr/>
          </p:nvSpPr>
          <p:spPr>
            <a:xfrm>
              <a:off x="4009429" y="2366367"/>
              <a:ext cx="7690" cy="44649"/>
            </a:xfrm>
            <a:custGeom>
              <a:avLst/>
              <a:gdLst/>
              <a:ahLst/>
              <a:cxnLst/>
              <a:rect l="0" t="0" r="0" b="0"/>
              <a:pathLst>
                <a:path w="7690" h="44649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7689" y="17169"/>
                  </a:lnTo>
                  <a:lnTo>
                    <a:pt x="5733" y="25160"/>
                  </a:lnTo>
                  <a:lnTo>
                    <a:pt x="2548" y="32018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8" name="SMARTInkShape-Group74"/>
          <p:cNvGrpSpPr/>
          <p:nvPr/>
        </p:nvGrpSpPr>
        <p:grpSpPr>
          <a:xfrm>
            <a:off x="1493284" y="2321827"/>
            <a:ext cx="923309" cy="446321"/>
            <a:chOff x="1493284" y="2321827"/>
            <a:chExt cx="923309" cy="446321"/>
          </a:xfrm>
        </p:grpSpPr>
        <p:sp>
          <p:nvSpPr>
            <p:cNvPr id="238" name="SMARTInkShape-624"/>
            <p:cNvSpPr/>
            <p:nvPr/>
          </p:nvSpPr>
          <p:spPr>
            <a:xfrm>
              <a:off x="1928812" y="2357437"/>
              <a:ext cx="8931" cy="196455"/>
            </a:xfrm>
            <a:custGeom>
              <a:avLst/>
              <a:gdLst/>
              <a:ahLst/>
              <a:cxnLst/>
              <a:rect l="0" t="0" r="0" b="0"/>
              <a:pathLst>
                <a:path w="8931" h="196455">
                  <a:moveTo>
                    <a:pt x="0" y="0"/>
                  </a:moveTo>
                  <a:lnTo>
                    <a:pt x="0" y="42317"/>
                  </a:lnTo>
                  <a:lnTo>
                    <a:pt x="0" y="83382"/>
                  </a:lnTo>
                  <a:lnTo>
                    <a:pt x="992" y="101215"/>
                  </a:lnTo>
                  <a:lnTo>
                    <a:pt x="8103" y="136923"/>
                  </a:lnTo>
                  <a:lnTo>
                    <a:pt x="8908" y="180414"/>
                  </a:lnTo>
                  <a:lnTo>
                    <a:pt x="8930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SMARTInkShape-625"/>
            <p:cNvSpPr/>
            <p:nvPr/>
          </p:nvSpPr>
          <p:spPr>
            <a:xfrm>
              <a:off x="1744527" y="2473523"/>
              <a:ext cx="103919" cy="98228"/>
            </a:xfrm>
            <a:custGeom>
              <a:avLst/>
              <a:gdLst/>
              <a:ahLst/>
              <a:cxnLst/>
              <a:rect l="0" t="0" r="0" b="0"/>
              <a:pathLst>
                <a:path w="103919" h="98228">
                  <a:moveTo>
                    <a:pt x="59270" y="0"/>
                  </a:moveTo>
                  <a:lnTo>
                    <a:pt x="54529" y="0"/>
                  </a:lnTo>
                  <a:lnTo>
                    <a:pt x="49556" y="2646"/>
                  </a:lnTo>
                  <a:lnTo>
                    <a:pt x="38279" y="12429"/>
                  </a:lnTo>
                  <a:lnTo>
                    <a:pt x="8132" y="54669"/>
                  </a:lnTo>
                  <a:lnTo>
                    <a:pt x="131" y="71210"/>
                  </a:lnTo>
                  <a:lnTo>
                    <a:pt x="0" y="75255"/>
                  </a:lnTo>
                  <a:lnTo>
                    <a:pt x="4746" y="87252"/>
                  </a:lnTo>
                  <a:lnTo>
                    <a:pt x="6054" y="87934"/>
                  </a:lnTo>
                  <a:lnTo>
                    <a:pt x="10152" y="88691"/>
                  </a:lnTo>
                  <a:lnTo>
                    <a:pt x="37693" y="80167"/>
                  </a:lnTo>
                  <a:lnTo>
                    <a:pt x="53219" y="68043"/>
                  </a:lnTo>
                  <a:lnTo>
                    <a:pt x="73154" y="39499"/>
                  </a:lnTo>
                  <a:lnTo>
                    <a:pt x="78990" y="26948"/>
                  </a:lnTo>
                  <a:lnTo>
                    <a:pt x="84663" y="19655"/>
                  </a:lnTo>
                  <a:lnTo>
                    <a:pt x="85645" y="13651"/>
                  </a:lnTo>
                  <a:lnTo>
                    <a:pt x="86775" y="12078"/>
                  </a:lnTo>
                  <a:lnTo>
                    <a:pt x="88521" y="11028"/>
                  </a:lnTo>
                  <a:lnTo>
                    <a:pt x="94610" y="9053"/>
                  </a:lnTo>
                  <a:lnTo>
                    <a:pt x="94876" y="13707"/>
                  </a:lnTo>
                  <a:lnTo>
                    <a:pt x="92293" y="18660"/>
                  </a:lnTo>
                  <a:lnTo>
                    <a:pt x="88830" y="24169"/>
                  </a:lnTo>
                  <a:lnTo>
                    <a:pt x="86606" y="35789"/>
                  </a:lnTo>
                  <a:lnTo>
                    <a:pt x="86091" y="64248"/>
                  </a:lnTo>
                  <a:lnTo>
                    <a:pt x="88719" y="70888"/>
                  </a:lnTo>
                  <a:lnTo>
                    <a:pt x="92202" y="77147"/>
                  </a:lnTo>
                  <a:lnTo>
                    <a:pt x="94880" y="88765"/>
                  </a:lnTo>
                  <a:lnTo>
                    <a:pt x="103918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626"/>
            <p:cNvSpPr/>
            <p:nvPr/>
          </p:nvSpPr>
          <p:spPr>
            <a:xfrm>
              <a:off x="1544836" y="2449196"/>
              <a:ext cx="142539" cy="140414"/>
            </a:xfrm>
            <a:custGeom>
              <a:avLst/>
              <a:gdLst/>
              <a:ahLst/>
              <a:cxnLst/>
              <a:rect l="0" t="0" r="0" b="0"/>
              <a:pathLst>
                <a:path w="142539" h="140414">
                  <a:moveTo>
                    <a:pt x="0" y="24327"/>
                  </a:moveTo>
                  <a:lnTo>
                    <a:pt x="0" y="19587"/>
                  </a:lnTo>
                  <a:lnTo>
                    <a:pt x="992" y="18190"/>
                  </a:lnTo>
                  <a:lnTo>
                    <a:pt x="2646" y="17260"/>
                  </a:lnTo>
                  <a:lnTo>
                    <a:pt x="35743" y="5848"/>
                  </a:lnTo>
                  <a:lnTo>
                    <a:pt x="71444" y="0"/>
                  </a:lnTo>
                  <a:lnTo>
                    <a:pt x="101867" y="913"/>
                  </a:lnTo>
                  <a:lnTo>
                    <a:pt x="129924" y="10111"/>
                  </a:lnTo>
                  <a:lnTo>
                    <a:pt x="134241" y="13858"/>
                  </a:lnTo>
                  <a:lnTo>
                    <a:pt x="139038" y="23312"/>
                  </a:lnTo>
                  <a:lnTo>
                    <a:pt x="142538" y="60190"/>
                  </a:lnTo>
                  <a:lnTo>
                    <a:pt x="128695" y="96960"/>
                  </a:lnTo>
                  <a:lnTo>
                    <a:pt x="124508" y="126312"/>
                  </a:lnTo>
                  <a:lnTo>
                    <a:pt x="116086" y="140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627"/>
            <p:cNvSpPr/>
            <p:nvPr/>
          </p:nvSpPr>
          <p:spPr>
            <a:xfrm>
              <a:off x="1493284" y="2321827"/>
              <a:ext cx="131920" cy="237364"/>
            </a:xfrm>
            <a:custGeom>
              <a:avLst/>
              <a:gdLst/>
              <a:ahLst/>
              <a:cxnLst/>
              <a:rect l="0" t="0" r="0" b="0"/>
              <a:pathLst>
                <a:path w="131920" h="237364">
                  <a:moveTo>
                    <a:pt x="131919" y="8821"/>
                  </a:moveTo>
                  <a:lnTo>
                    <a:pt x="127179" y="8821"/>
                  </a:lnTo>
                  <a:lnTo>
                    <a:pt x="125782" y="7829"/>
                  </a:lnTo>
                  <a:lnTo>
                    <a:pt x="124851" y="6176"/>
                  </a:lnTo>
                  <a:lnTo>
                    <a:pt x="124230" y="4081"/>
                  </a:lnTo>
                  <a:lnTo>
                    <a:pt x="122825" y="2684"/>
                  </a:lnTo>
                  <a:lnTo>
                    <a:pt x="118617" y="1133"/>
                  </a:lnTo>
                  <a:lnTo>
                    <a:pt x="102031" y="0"/>
                  </a:lnTo>
                  <a:lnTo>
                    <a:pt x="93500" y="5232"/>
                  </a:lnTo>
                  <a:lnTo>
                    <a:pt x="77541" y="21979"/>
                  </a:lnTo>
                  <a:lnTo>
                    <a:pt x="47478" y="58804"/>
                  </a:lnTo>
                  <a:lnTo>
                    <a:pt x="25540" y="95509"/>
                  </a:lnTo>
                  <a:lnTo>
                    <a:pt x="11874" y="136812"/>
                  </a:lnTo>
                  <a:lnTo>
                    <a:pt x="2533" y="172642"/>
                  </a:lnTo>
                  <a:lnTo>
                    <a:pt x="0" y="189448"/>
                  </a:lnTo>
                  <a:lnTo>
                    <a:pt x="4166" y="203532"/>
                  </a:lnTo>
                  <a:lnTo>
                    <a:pt x="8055" y="210066"/>
                  </a:lnTo>
                  <a:lnTo>
                    <a:pt x="32490" y="228743"/>
                  </a:lnTo>
                  <a:lnTo>
                    <a:pt x="55385" y="237363"/>
                  </a:lnTo>
                  <a:lnTo>
                    <a:pt x="122989" y="232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628"/>
            <p:cNvSpPr/>
            <p:nvPr/>
          </p:nvSpPr>
          <p:spPr>
            <a:xfrm>
              <a:off x="2009179" y="2330648"/>
              <a:ext cx="17861" cy="223244"/>
            </a:xfrm>
            <a:custGeom>
              <a:avLst/>
              <a:gdLst/>
              <a:ahLst/>
              <a:cxnLst/>
              <a:rect l="0" t="0" r="0" b="0"/>
              <a:pathLst>
                <a:path w="17861" h="223244">
                  <a:moveTo>
                    <a:pt x="17860" y="0"/>
                  </a:moveTo>
                  <a:lnTo>
                    <a:pt x="17860" y="4741"/>
                  </a:lnTo>
                  <a:lnTo>
                    <a:pt x="15214" y="9714"/>
                  </a:lnTo>
                  <a:lnTo>
                    <a:pt x="13120" y="12429"/>
                  </a:lnTo>
                  <a:lnTo>
                    <a:pt x="10792" y="20738"/>
                  </a:lnTo>
                  <a:lnTo>
                    <a:pt x="6836" y="36572"/>
                  </a:lnTo>
                  <a:lnTo>
                    <a:pt x="3039" y="48996"/>
                  </a:lnTo>
                  <a:lnTo>
                    <a:pt x="267" y="91480"/>
                  </a:lnTo>
                  <a:lnTo>
                    <a:pt x="1072" y="109898"/>
                  </a:lnTo>
                  <a:lnTo>
                    <a:pt x="8110" y="151968"/>
                  </a:lnTo>
                  <a:lnTo>
                    <a:pt x="9679" y="170815"/>
                  </a:lnTo>
                  <a:lnTo>
                    <a:pt x="15950" y="189221"/>
                  </a:lnTo>
                  <a:lnTo>
                    <a:pt x="17748" y="212125"/>
                  </a:lnTo>
                  <a:lnTo>
                    <a:pt x="10162" y="221809"/>
                  </a:lnTo>
                  <a:lnTo>
                    <a:pt x="6832" y="222605"/>
                  </a:lnTo>
                  <a:lnTo>
                    <a:pt x="0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629"/>
            <p:cNvSpPr/>
            <p:nvPr/>
          </p:nvSpPr>
          <p:spPr>
            <a:xfrm>
              <a:off x="2080652" y="2473523"/>
              <a:ext cx="98002" cy="71286"/>
            </a:xfrm>
            <a:custGeom>
              <a:avLst/>
              <a:gdLst/>
              <a:ahLst/>
              <a:cxnLst/>
              <a:rect l="0" t="0" r="0" b="0"/>
              <a:pathLst>
                <a:path w="98002" h="71286">
                  <a:moveTo>
                    <a:pt x="17824" y="0"/>
                  </a:moveTo>
                  <a:lnTo>
                    <a:pt x="17824" y="4741"/>
                  </a:lnTo>
                  <a:lnTo>
                    <a:pt x="15178" y="9714"/>
                  </a:lnTo>
                  <a:lnTo>
                    <a:pt x="4522" y="22124"/>
                  </a:lnTo>
                  <a:lnTo>
                    <a:pt x="1990" y="30007"/>
                  </a:lnTo>
                  <a:lnTo>
                    <a:pt x="0" y="56824"/>
                  </a:lnTo>
                  <a:lnTo>
                    <a:pt x="2626" y="62627"/>
                  </a:lnTo>
                  <a:lnTo>
                    <a:pt x="4716" y="65564"/>
                  </a:lnTo>
                  <a:lnTo>
                    <a:pt x="9683" y="68827"/>
                  </a:lnTo>
                  <a:lnTo>
                    <a:pt x="16191" y="70278"/>
                  </a:lnTo>
                  <a:lnTo>
                    <a:pt x="37465" y="71285"/>
                  </a:lnTo>
                  <a:lnTo>
                    <a:pt x="51976" y="66652"/>
                  </a:lnTo>
                  <a:lnTo>
                    <a:pt x="87223" y="47224"/>
                  </a:lnTo>
                  <a:lnTo>
                    <a:pt x="90879" y="46366"/>
                  </a:lnTo>
                  <a:lnTo>
                    <a:pt x="93317" y="43809"/>
                  </a:lnTo>
                  <a:lnTo>
                    <a:pt x="96025" y="35677"/>
                  </a:lnTo>
                  <a:lnTo>
                    <a:pt x="98001" y="19881"/>
                  </a:lnTo>
                  <a:lnTo>
                    <a:pt x="93395" y="13718"/>
                  </a:lnTo>
                  <a:lnTo>
                    <a:pt x="88453" y="11058"/>
                  </a:lnTo>
                  <a:lnTo>
                    <a:pt x="73280" y="9210"/>
                  </a:lnTo>
                  <a:lnTo>
                    <a:pt x="3568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630"/>
            <p:cNvSpPr/>
            <p:nvPr/>
          </p:nvSpPr>
          <p:spPr>
            <a:xfrm>
              <a:off x="2223860" y="2437804"/>
              <a:ext cx="8563" cy="89299"/>
            </a:xfrm>
            <a:custGeom>
              <a:avLst/>
              <a:gdLst/>
              <a:ahLst/>
              <a:cxnLst/>
              <a:rect l="0" t="0" r="0" b="0"/>
              <a:pathLst>
                <a:path w="8563" h="89299">
                  <a:moveTo>
                    <a:pt x="8562" y="0"/>
                  </a:moveTo>
                  <a:lnTo>
                    <a:pt x="7569" y="40075"/>
                  </a:lnTo>
                  <a:lnTo>
                    <a:pt x="184" y="70735"/>
                  </a:lnTo>
                  <a:lnTo>
                    <a:pt x="0" y="73946"/>
                  </a:lnTo>
                  <a:lnTo>
                    <a:pt x="869" y="76086"/>
                  </a:lnTo>
                  <a:lnTo>
                    <a:pt x="2441" y="77513"/>
                  </a:lnTo>
                  <a:lnTo>
                    <a:pt x="4482" y="78465"/>
                  </a:lnTo>
                  <a:lnTo>
                    <a:pt x="5841" y="80091"/>
                  </a:lnTo>
                  <a:lnTo>
                    <a:pt x="8562" y="89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631"/>
            <p:cNvSpPr/>
            <p:nvPr/>
          </p:nvSpPr>
          <p:spPr>
            <a:xfrm>
              <a:off x="2332625" y="2384226"/>
              <a:ext cx="83968" cy="169666"/>
            </a:xfrm>
            <a:custGeom>
              <a:avLst/>
              <a:gdLst/>
              <a:ahLst/>
              <a:cxnLst/>
              <a:rect l="0" t="0" r="0" b="0"/>
              <a:pathLst>
                <a:path w="83968" h="169666">
                  <a:moveTo>
                    <a:pt x="24812" y="0"/>
                  </a:moveTo>
                  <a:lnTo>
                    <a:pt x="24812" y="12429"/>
                  </a:lnTo>
                  <a:lnTo>
                    <a:pt x="15331" y="25732"/>
                  </a:lnTo>
                  <a:lnTo>
                    <a:pt x="2471" y="40875"/>
                  </a:lnTo>
                  <a:lnTo>
                    <a:pt x="0" y="47271"/>
                  </a:lnTo>
                  <a:lnTo>
                    <a:pt x="333" y="50366"/>
                  </a:lnTo>
                  <a:lnTo>
                    <a:pt x="3349" y="56450"/>
                  </a:lnTo>
                  <a:lnTo>
                    <a:pt x="45307" y="78377"/>
                  </a:lnTo>
                  <a:lnTo>
                    <a:pt x="75369" y="104702"/>
                  </a:lnTo>
                  <a:lnTo>
                    <a:pt x="82008" y="116318"/>
                  </a:lnTo>
                  <a:lnTo>
                    <a:pt x="83779" y="122194"/>
                  </a:lnTo>
                  <a:lnTo>
                    <a:pt x="83967" y="127104"/>
                  </a:lnTo>
                  <a:lnTo>
                    <a:pt x="81531" y="135205"/>
                  </a:lnTo>
                  <a:lnTo>
                    <a:pt x="69840" y="150083"/>
                  </a:lnTo>
                  <a:lnTo>
                    <a:pt x="49068" y="162319"/>
                  </a:lnTo>
                  <a:lnTo>
                    <a:pt x="15883" y="169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632"/>
            <p:cNvSpPr/>
            <p:nvPr/>
          </p:nvSpPr>
          <p:spPr>
            <a:xfrm>
              <a:off x="2152163" y="2589609"/>
              <a:ext cx="35611" cy="169665"/>
            </a:xfrm>
            <a:custGeom>
              <a:avLst/>
              <a:gdLst/>
              <a:ahLst/>
              <a:cxnLst/>
              <a:rect l="0" t="0" r="0" b="0"/>
              <a:pathLst>
                <a:path w="35611" h="169665">
                  <a:moveTo>
                    <a:pt x="8821" y="0"/>
                  </a:moveTo>
                  <a:lnTo>
                    <a:pt x="259" y="0"/>
                  </a:lnTo>
                  <a:lnTo>
                    <a:pt x="0" y="4741"/>
                  </a:lnTo>
                  <a:lnTo>
                    <a:pt x="13197" y="47854"/>
                  </a:lnTo>
                  <a:lnTo>
                    <a:pt x="17843" y="87137"/>
                  </a:lnTo>
                  <a:lnTo>
                    <a:pt x="25774" y="128427"/>
                  </a:lnTo>
                  <a:lnTo>
                    <a:pt x="26670" y="158942"/>
                  </a:lnTo>
                  <a:lnTo>
                    <a:pt x="3561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633"/>
            <p:cNvSpPr/>
            <p:nvPr/>
          </p:nvSpPr>
          <p:spPr>
            <a:xfrm>
              <a:off x="2080617" y="2661047"/>
              <a:ext cx="214313" cy="107101"/>
            </a:xfrm>
            <a:custGeom>
              <a:avLst/>
              <a:gdLst/>
              <a:ahLst/>
              <a:cxnLst/>
              <a:rect l="0" t="0" r="0" b="0"/>
              <a:pathLst>
                <a:path w="214313" h="107101">
                  <a:moveTo>
                    <a:pt x="0" y="44648"/>
                  </a:moveTo>
                  <a:lnTo>
                    <a:pt x="4741" y="44648"/>
                  </a:lnTo>
                  <a:lnTo>
                    <a:pt x="6137" y="45641"/>
                  </a:lnTo>
                  <a:lnTo>
                    <a:pt x="7068" y="47294"/>
                  </a:lnTo>
                  <a:lnTo>
                    <a:pt x="7689" y="49389"/>
                  </a:lnTo>
                  <a:lnTo>
                    <a:pt x="13302" y="57077"/>
                  </a:lnTo>
                  <a:lnTo>
                    <a:pt x="18480" y="60094"/>
                  </a:lnTo>
                  <a:lnTo>
                    <a:pt x="24088" y="62427"/>
                  </a:lnTo>
                  <a:lnTo>
                    <a:pt x="29888" y="66772"/>
                  </a:lnTo>
                  <a:lnTo>
                    <a:pt x="50609" y="93505"/>
                  </a:lnTo>
                  <a:lnTo>
                    <a:pt x="69454" y="103949"/>
                  </a:lnTo>
                  <a:lnTo>
                    <a:pt x="109639" y="107100"/>
                  </a:lnTo>
                  <a:lnTo>
                    <a:pt x="119174" y="106139"/>
                  </a:lnTo>
                  <a:lnTo>
                    <a:pt x="145784" y="91922"/>
                  </a:lnTo>
                  <a:lnTo>
                    <a:pt x="168051" y="72604"/>
                  </a:lnTo>
                  <a:lnTo>
                    <a:pt x="173908" y="64349"/>
                  </a:lnTo>
                  <a:lnTo>
                    <a:pt x="179851" y="54123"/>
                  </a:lnTo>
                  <a:lnTo>
                    <a:pt x="201463" y="21684"/>
                  </a:lnTo>
                  <a:lnTo>
                    <a:pt x="204867" y="10805"/>
                  </a:lnTo>
                  <a:lnTo>
                    <a:pt x="205337" y="1405"/>
                  </a:lnTo>
                  <a:lnTo>
                    <a:pt x="206345" y="937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9" name="SMARTInkShape-634"/>
          <p:cNvSpPr/>
          <p:nvPr/>
        </p:nvSpPr>
        <p:spPr>
          <a:xfrm>
            <a:off x="5466210" y="3082180"/>
            <a:ext cx="2472282" cy="149756"/>
          </a:xfrm>
          <a:custGeom>
            <a:avLst/>
            <a:gdLst/>
            <a:ahLst/>
            <a:cxnLst/>
            <a:rect l="0" t="0" r="0" b="0"/>
            <a:pathLst>
              <a:path w="2472282" h="149756">
                <a:moveTo>
                  <a:pt x="7688" y="96789"/>
                </a:moveTo>
                <a:lnTo>
                  <a:pt x="7688" y="89100"/>
                </a:lnTo>
                <a:lnTo>
                  <a:pt x="6695" y="88686"/>
                </a:lnTo>
                <a:lnTo>
                  <a:pt x="2948" y="88227"/>
                </a:lnTo>
                <a:lnTo>
                  <a:pt x="1551" y="87112"/>
                </a:lnTo>
                <a:lnTo>
                  <a:pt x="0" y="83227"/>
                </a:lnTo>
                <a:lnTo>
                  <a:pt x="578" y="81795"/>
                </a:lnTo>
                <a:lnTo>
                  <a:pt x="1957" y="80839"/>
                </a:lnTo>
                <a:lnTo>
                  <a:pt x="3867" y="80203"/>
                </a:lnTo>
                <a:lnTo>
                  <a:pt x="5141" y="77794"/>
                </a:lnTo>
                <a:lnTo>
                  <a:pt x="7925" y="65915"/>
                </a:lnTo>
                <a:lnTo>
                  <a:pt x="14607" y="52509"/>
                </a:lnTo>
                <a:lnTo>
                  <a:pt x="20961" y="35566"/>
                </a:lnTo>
                <a:lnTo>
                  <a:pt x="24475" y="32161"/>
                </a:lnTo>
                <a:lnTo>
                  <a:pt x="51838" y="18682"/>
                </a:lnTo>
                <a:lnTo>
                  <a:pt x="68885" y="16868"/>
                </a:lnTo>
                <a:lnTo>
                  <a:pt x="98345" y="24149"/>
                </a:lnTo>
                <a:lnTo>
                  <a:pt x="113152" y="34476"/>
                </a:lnTo>
                <a:lnTo>
                  <a:pt x="155121" y="71985"/>
                </a:lnTo>
                <a:lnTo>
                  <a:pt x="197474" y="105892"/>
                </a:lnTo>
                <a:lnTo>
                  <a:pt x="213084" y="115718"/>
                </a:lnTo>
                <a:lnTo>
                  <a:pt x="250165" y="127283"/>
                </a:lnTo>
                <a:lnTo>
                  <a:pt x="288932" y="131475"/>
                </a:lnTo>
                <a:lnTo>
                  <a:pt x="327119" y="132372"/>
                </a:lnTo>
                <a:lnTo>
                  <a:pt x="369618" y="126344"/>
                </a:lnTo>
                <a:lnTo>
                  <a:pt x="399180" y="121478"/>
                </a:lnTo>
                <a:lnTo>
                  <a:pt x="441481" y="102888"/>
                </a:lnTo>
                <a:lnTo>
                  <a:pt x="484960" y="81347"/>
                </a:lnTo>
                <a:lnTo>
                  <a:pt x="529469" y="59134"/>
                </a:lnTo>
                <a:lnTo>
                  <a:pt x="565118" y="42637"/>
                </a:lnTo>
                <a:lnTo>
                  <a:pt x="607387" y="28766"/>
                </a:lnTo>
                <a:lnTo>
                  <a:pt x="649104" y="26026"/>
                </a:lnTo>
                <a:lnTo>
                  <a:pt x="692915" y="25484"/>
                </a:lnTo>
                <a:lnTo>
                  <a:pt x="733475" y="26361"/>
                </a:lnTo>
                <a:lnTo>
                  <a:pt x="769848" y="37714"/>
                </a:lnTo>
                <a:lnTo>
                  <a:pt x="813390" y="58362"/>
                </a:lnTo>
                <a:lnTo>
                  <a:pt x="856277" y="85310"/>
                </a:lnTo>
                <a:lnTo>
                  <a:pt x="893625" y="104991"/>
                </a:lnTo>
                <a:lnTo>
                  <a:pt x="932561" y="117481"/>
                </a:lnTo>
                <a:lnTo>
                  <a:pt x="976486" y="122373"/>
                </a:lnTo>
                <a:lnTo>
                  <a:pt x="1000625" y="122229"/>
                </a:lnTo>
                <a:lnTo>
                  <a:pt x="1026189" y="115351"/>
                </a:lnTo>
                <a:lnTo>
                  <a:pt x="1064139" y="95752"/>
                </a:lnTo>
                <a:lnTo>
                  <a:pt x="1102874" y="74016"/>
                </a:lnTo>
                <a:lnTo>
                  <a:pt x="1145335" y="58230"/>
                </a:lnTo>
                <a:lnTo>
                  <a:pt x="1186878" y="33515"/>
                </a:lnTo>
                <a:lnTo>
                  <a:pt x="1222219" y="15057"/>
                </a:lnTo>
                <a:lnTo>
                  <a:pt x="1259718" y="5842"/>
                </a:lnTo>
                <a:lnTo>
                  <a:pt x="1293933" y="0"/>
                </a:lnTo>
                <a:lnTo>
                  <a:pt x="1315721" y="3729"/>
                </a:lnTo>
                <a:lnTo>
                  <a:pt x="1349569" y="14064"/>
                </a:lnTo>
                <a:lnTo>
                  <a:pt x="1383339" y="20696"/>
                </a:lnTo>
                <a:lnTo>
                  <a:pt x="1421104" y="42111"/>
                </a:lnTo>
                <a:lnTo>
                  <a:pt x="1462898" y="71377"/>
                </a:lnTo>
                <a:lnTo>
                  <a:pt x="1500078" y="94716"/>
                </a:lnTo>
                <a:lnTo>
                  <a:pt x="1542751" y="110406"/>
                </a:lnTo>
                <a:lnTo>
                  <a:pt x="1580574" y="114089"/>
                </a:lnTo>
                <a:lnTo>
                  <a:pt x="1614289" y="113546"/>
                </a:lnTo>
                <a:lnTo>
                  <a:pt x="1652025" y="106945"/>
                </a:lnTo>
                <a:lnTo>
                  <a:pt x="1690873" y="98831"/>
                </a:lnTo>
                <a:lnTo>
                  <a:pt x="1729076" y="84759"/>
                </a:lnTo>
                <a:lnTo>
                  <a:pt x="1766433" y="66815"/>
                </a:lnTo>
                <a:lnTo>
                  <a:pt x="1809098" y="52567"/>
                </a:lnTo>
                <a:lnTo>
                  <a:pt x="1846438" y="45353"/>
                </a:lnTo>
                <a:lnTo>
                  <a:pt x="1862739" y="43171"/>
                </a:lnTo>
                <a:lnTo>
                  <a:pt x="1886578" y="36330"/>
                </a:lnTo>
                <a:lnTo>
                  <a:pt x="1928052" y="35543"/>
                </a:lnTo>
                <a:lnTo>
                  <a:pt x="1967542" y="42004"/>
                </a:lnTo>
                <a:lnTo>
                  <a:pt x="2008498" y="52765"/>
                </a:lnTo>
                <a:lnTo>
                  <a:pt x="2039026" y="64170"/>
                </a:lnTo>
                <a:lnTo>
                  <a:pt x="2080994" y="94345"/>
                </a:lnTo>
                <a:lnTo>
                  <a:pt x="2111878" y="118356"/>
                </a:lnTo>
                <a:lnTo>
                  <a:pt x="2155860" y="143389"/>
                </a:lnTo>
                <a:lnTo>
                  <a:pt x="2169617" y="148300"/>
                </a:lnTo>
                <a:lnTo>
                  <a:pt x="2184717" y="149755"/>
                </a:lnTo>
                <a:lnTo>
                  <a:pt x="2193332" y="147449"/>
                </a:lnTo>
                <a:lnTo>
                  <a:pt x="2200468" y="144109"/>
                </a:lnTo>
                <a:lnTo>
                  <a:pt x="2206946" y="142624"/>
                </a:lnTo>
                <a:lnTo>
                  <a:pt x="2226320" y="127413"/>
                </a:lnTo>
                <a:lnTo>
                  <a:pt x="2242418" y="113029"/>
                </a:lnTo>
                <a:lnTo>
                  <a:pt x="2253913" y="105900"/>
                </a:lnTo>
                <a:lnTo>
                  <a:pt x="2269331" y="89364"/>
                </a:lnTo>
                <a:lnTo>
                  <a:pt x="2307254" y="65710"/>
                </a:lnTo>
                <a:lnTo>
                  <a:pt x="2317576" y="63132"/>
                </a:lnTo>
                <a:lnTo>
                  <a:pt x="2340122" y="62673"/>
                </a:lnTo>
                <a:lnTo>
                  <a:pt x="2384167" y="72130"/>
                </a:lnTo>
                <a:lnTo>
                  <a:pt x="2425875" y="95114"/>
                </a:lnTo>
                <a:lnTo>
                  <a:pt x="2438759" y="101005"/>
                </a:lnTo>
                <a:lnTo>
                  <a:pt x="2472281" y="1146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0" name="SMARTInkShape-635"/>
          <p:cNvSpPr/>
          <p:nvPr/>
        </p:nvSpPr>
        <p:spPr>
          <a:xfrm>
            <a:off x="4705945" y="2339578"/>
            <a:ext cx="308755" cy="982266"/>
          </a:xfrm>
          <a:custGeom>
            <a:avLst/>
            <a:gdLst/>
            <a:ahLst/>
            <a:cxnLst/>
            <a:rect l="0" t="0" r="0" b="0"/>
            <a:pathLst>
              <a:path w="308755" h="982266">
                <a:moveTo>
                  <a:pt x="303610" y="0"/>
                </a:moveTo>
                <a:lnTo>
                  <a:pt x="303610" y="4741"/>
                </a:lnTo>
                <a:lnTo>
                  <a:pt x="306255" y="9714"/>
                </a:lnTo>
                <a:lnTo>
                  <a:pt x="308349" y="12429"/>
                </a:lnTo>
                <a:lnTo>
                  <a:pt x="308754" y="15231"/>
                </a:lnTo>
                <a:lnTo>
                  <a:pt x="298706" y="48099"/>
                </a:lnTo>
                <a:lnTo>
                  <a:pt x="291508" y="64041"/>
                </a:lnTo>
                <a:lnTo>
                  <a:pt x="284242" y="93238"/>
                </a:lnTo>
                <a:lnTo>
                  <a:pt x="281768" y="97877"/>
                </a:lnTo>
                <a:lnTo>
                  <a:pt x="272514" y="138888"/>
                </a:lnTo>
                <a:lnTo>
                  <a:pt x="266820" y="177770"/>
                </a:lnTo>
                <a:lnTo>
                  <a:pt x="254895" y="212966"/>
                </a:lnTo>
                <a:lnTo>
                  <a:pt x="245630" y="251396"/>
                </a:lnTo>
                <a:lnTo>
                  <a:pt x="239350" y="291605"/>
                </a:lnTo>
                <a:lnTo>
                  <a:pt x="231653" y="329487"/>
                </a:lnTo>
                <a:lnTo>
                  <a:pt x="220162" y="373103"/>
                </a:lnTo>
                <a:lnTo>
                  <a:pt x="207138" y="416026"/>
                </a:lnTo>
                <a:lnTo>
                  <a:pt x="196422" y="448594"/>
                </a:lnTo>
                <a:lnTo>
                  <a:pt x="180679" y="484922"/>
                </a:lnTo>
                <a:lnTo>
                  <a:pt x="161401" y="527896"/>
                </a:lnTo>
                <a:lnTo>
                  <a:pt x="148960" y="562777"/>
                </a:lnTo>
                <a:lnTo>
                  <a:pt x="136948" y="604467"/>
                </a:lnTo>
                <a:lnTo>
                  <a:pt x="122375" y="647686"/>
                </a:lnTo>
                <a:lnTo>
                  <a:pt x="109020" y="686347"/>
                </a:lnTo>
                <a:lnTo>
                  <a:pt x="96132" y="725584"/>
                </a:lnTo>
                <a:lnTo>
                  <a:pt x="78741" y="769065"/>
                </a:lnTo>
                <a:lnTo>
                  <a:pt x="68861" y="804552"/>
                </a:lnTo>
                <a:lnTo>
                  <a:pt x="59651" y="841746"/>
                </a:lnTo>
                <a:lnTo>
                  <a:pt x="44664" y="885035"/>
                </a:lnTo>
                <a:lnTo>
                  <a:pt x="29767" y="927826"/>
                </a:lnTo>
                <a:lnTo>
                  <a:pt x="13642" y="971451"/>
                </a:lnTo>
                <a:lnTo>
                  <a:pt x="10326" y="979061"/>
                </a:lnTo>
                <a:lnTo>
                  <a:pt x="8868" y="980129"/>
                </a:lnTo>
                <a:lnTo>
                  <a:pt x="0" y="9822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62" name="SMARTInkShape-Group77"/>
          <p:cNvGrpSpPr/>
          <p:nvPr/>
        </p:nvGrpSpPr>
        <p:grpSpPr>
          <a:xfrm>
            <a:off x="6467872" y="3402211"/>
            <a:ext cx="1844363" cy="499417"/>
            <a:chOff x="6467872" y="3402211"/>
            <a:chExt cx="1844363" cy="499417"/>
          </a:xfrm>
        </p:grpSpPr>
        <p:sp>
          <p:nvSpPr>
            <p:cNvPr id="251" name="SMARTInkShape-636"/>
            <p:cNvSpPr/>
            <p:nvPr/>
          </p:nvSpPr>
          <p:spPr>
            <a:xfrm>
              <a:off x="8251030" y="3580804"/>
              <a:ext cx="61205" cy="178595"/>
            </a:xfrm>
            <a:custGeom>
              <a:avLst/>
              <a:gdLst/>
              <a:ahLst/>
              <a:cxnLst/>
              <a:rect l="0" t="0" r="0" b="0"/>
              <a:pathLst>
                <a:path w="61205" h="178595">
                  <a:moveTo>
                    <a:pt x="35719" y="0"/>
                  </a:moveTo>
                  <a:lnTo>
                    <a:pt x="4111" y="32601"/>
                  </a:lnTo>
                  <a:lnTo>
                    <a:pt x="1828" y="38632"/>
                  </a:lnTo>
                  <a:lnTo>
                    <a:pt x="4196" y="42622"/>
                  </a:lnTo>
                  <a:lnTo>
                    <a:pt x="19764" y="55734"/>
                  </a:lnTo>
                  <a:lnTo>
                    <a:pt x="40212" y="69108"/>
                  </a:lnTo>
                  <a:lnTo>
                    <a:pt x="52599" y="82308"/>
                  </a:lnTo>
                  <a:lnTo>
                    <a:pt x="59573" y="99905"/>
                  </a:lnTo>
                  <a:lnTo>
                    <a:pt x="61204" y="108233"/>
                  </a:lnTo>
                  <a:lnTo>
                    <a:pt x="52641" y="12798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637"/>
            <p:cNvSpPr/>
            <p:nvPr/>
          </p:nvSpPr>
          <p:spPr>
            <a:xfrm>
              <a:off x="8114148" y="3584964"/>
              <a:ext cx="74376" cy="149942"/>
            </a:xfrm>
            <a:custGeom>
              <a:avLst/>
              <a:gdLst/>
              <a:ahLst/>
              <a:cxnLst/>
              <a:rect l="0" t="0" r="0" b="0"/>
              <a:pathLst>
                <a:path w="74376" h="149942">
                  <a:moveTo>
                    <a:pt x="11867" y="85137"/>
                  </a:moveTo>
                  <a:lnTo>
                    <a:pt x="51987" y="45991"/>
                  </a:lnTo>
                  <a:lnTo>
                    <a:pt x="58803" y="34335"/>
                  </a:lnTo>
                  <a:lnTo>
                    <a:pt x="64862" y="592"/>
                  </a:lnTo>
                  <a:lnTo>
                    <a:pt x="64064" y="0"/>
                  </a:lnTo>
                  <a:lnTo>
                    <a:pt x="62540" y="598"/>
                  </a:lnTo>
                  <a:lnTo>
                    <a:pt x="43484" y="18167"/>
                  </a:lnTo>
                  <a:lnTo>
                    <a:pt x="21824" y="56291"/>
                  </a:lnTo>
                  <a:lnTo>
                    <a:pt x="3027" y="99178"/>
                  </a:lnTo>
                  <a:lnTo>
                    <a:pt x="21" y="109381"/>
                  </a:lnTo>
                  <a:lnTo>
                    <a:pt x="0" y="118167"/>
                  </a:lnTo>
                  <a:lnTo>
                    <a:pt x="5271" y="133221"/>
                  </a:lnTo>
                  <a:lnTo>
                    <a:pt x="14654" y="148111"/>
                  </a:lnTo>
                  <a:lnTo>
                    <a:pt x="19677" y="149941"/>
                  </a:lnTo>
                  <a:lnTo>
                    <a:pt x="33197" y="149327"/>
                  </a:lnTo>
                  <a:lnTo>
                    <a:pt x="74375" y="138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638"/>
            <p:cNvSpPr/>
            <p:nvPr/>
          </p:nvSpPr>
          <p:spPr>
            <a:xfrm>
              <a:off x="7911702" y="3607593"/>
              <a:ext cx="125017" cy="151673"/>
            </a:xfrm>
            <a:custGeom>
              <a:avLst/>
              <a:gdLst/>
              <a:ahLst/>
              <a:cxnLst/>
              <a:rect l="0" t="0" r="0" b="0"/>
              <a:pathLst>
                <a:path w="125017" h="151673">
                  <a:moveTo>
                    <a:pt x="0" y="0"/>
                  </a:moveTo>
                  <a:lnTo>
                    <a:pt x="0" y="16251"/>
                  </a:lnTo>
                  <a:lnTo>
                    <a:pt x="6137" y="32792"/>
                  </a:lnTo>
                  <a:lnTo>
                    <a:pt x="9677" y="73766"/>
                  </a:lnTo>
                  <a:lnTo>
                    <a:pt x="17294" y="113403"/>
                  </a:lnTo>
                  <a:lnTo>
                    <a:pt x="18601" y="121839"/>
                  </a:lnTo>
                  <a:lnTo>
                    <a:pt x="22489" y="132203"/>
                  </a:lnTo>
                  <a:lnTo>
                    <a:pt x="24915" y="135760"/>
                  </a:lnTo>
                  <a:lnTo>
                    <a:pt x="32077" y="141759"/>
                  </a:lnTo>
                  <a:lnTo>
                    <a:pt x="34101" y="146679"/>
                  </a:lnTo>
                  <a:lnTo>
                    <a:pt x="36624" y="148387"/>
                  </a:lnTo>
                  <a:lnTo>
                    <a:pt x="52820" y="151505"/>
                  </a:lnTo>
                  <a:lnTo>
                    <a:pt x="57541" y="151672"/>
                  </a:lnTo>
                  <a:lnTo>
                    <a:pt x="62947" y="149101"/>
                  </a:lnTo>
                  <a:lnTo>
                    <a:pt x="65777" y="147025"/>
                  </a:lnTo>
                  <a:lnTo>
                    <a:pt x="68922" y="139428"/>
                  </a:lnTo>
                  <a:lnTo>
                    <a:pt x="78979" y="96262"/>
                  </a:lnTo>
                  <a:lnTo>
                    <a:pt x="88389" y="51828"/>
                  </a:lnTo>
                  <a:lnTo>
                    <a:pt x="90020" y="38949"/>
                  </a:lnTo>
                  <a:lnTo>
                    <a:pt x="97849" y="11111"/>
                  </a:lnTo>
                  <a:lnTo>
                    <a:pt x="98966" y="10384"/>
                  </a:lnTo>
                  <a:lnTo>
                    <a:pt x="105882" y="9122"/>
                  </a:lnTo>
                  <a:lnTo>
                    <a:pt x="106307" y="10050"/>
                  </a:lnTo>
                  <a:lnTo>
                    <a:pt x="107147" y="52046"/>
                  </a:lnTo>
                  <a:lnTo>
                    <a:pt x="108149" y="94324"/>
                  </a:lnTo>
                  <a:lnTo>
                    <a:pt x="118181" y="124352"/>
                  </a:lnTo>
                  <a:lnTo>
                    <a:pt x="125016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639"/>
            <p:cNvSpPr/>
            <p:nvPr/>
          </p:nvSpPr>
          <p:spPr>
            <a:xfrm>
              <a:off x="7652864" y="3591488"/>
              <a:ext cx="285628" cy="310140"/>
            </a:xfrm>
            <a:custGeom>
              <a:avLst/>
              <a:gdLst/>
              <a:ahLst/>
              <a:cxnLst/>
              <a:rect l="0" t="0" r="0" b="0"/>
              <a:pathLst>
                <a:path w="285628" h="310140">
                  <a:moveTo>
                    <a:pt x="62385" y="51824"/>
                  </a:moveTo>
                  <a:lnTo>
                    <a:pt x="62385" y="35574"/>
                  </a:lnTo>
                  <a:lnTo>
                    <a:pt x="56249" y="27154"/>
                  </a:lnTo>
                  <a:lnTo>
                    <a:pt x="53291" y="18828"/>
                  </a:lnTo>
                  <a:lnTo>
                    <a:pt x="47564" y="10077"/>
                  </a:lnTo>
                  <a:lnTo>
                    <a:pt x="45876" y="4166"/>
                  </a:lnTo>
                  <a:lnTo>
                    <a:pt x="44434" y="2192"/>
                  </a:lnTo>
                  <a:lnTo>
                    <a:pt x="42480" y="877"/>
                  </a:lnTo>
                  <a:lnTo>
                    <a:pt x="40186" y="0"/>
                  </a:lnTo>
                  <a:lnTo>
                    <a:pt x="37663" y="407"/>
                  </a:lnTo>
                  <a:lnTo>
                    <a:pt x="29374" y="5722"/>
                  </a:lnTo>
                  <a:lnTo>
                    <a:pt x="20634" y="14573"/>
                  </a:lnTo>
                  <a:lnTo>
                    <a:pt x="14725" y="24023"/>
                  </a:lnTo>
                  <a:lnTo>
                    <a:pt x="4586" y="62691"/>
                  </a:lnTo>
                  <a:lnTo>
                    <a:pt x="61" y="104462"/>
                  </a:lnTo>
                  <a:lnTo>
                    <a:pt x="0" y="107752"/>
                  </a:lnTo>
                  <a:lnTo>
                    <a:pt x="2579" y="114053"/>
                  </a:lnTo>
                  <a:lnTo>
                    <a:pt x="4655" y="117122"/>
                  </a:lnTo>
                  <a:lnTo>
                    <a:pt x="9608" y="120533"/>
                  </a:lnTo>
                  <a:lnTo>
                    <a:pt x="17974" y="122454"/>
                  </a:lnTo>
                  <a:lnTo>
                    <a:pt x="29690" y="123102"/>
                  </a:lnTo>
                  <a:lnTo>
                    <a:pt x="43327" y="118474"/>
                  </a:lnTo>
                  <a:lnTo>
                    <a:pt x="61836" y="105163"/>
                  </a:lnTo>
                  <a:lnTo>
                    <a:pt x="68094" y="98352"/>
                  </a:lnTo>
                  <a:lnTo>
                    <a:pt x="92142" y="54642"/>
                  </a:lnTo>
                  <a:lnTo>
                    <a:pt x="104387" y="34728"/>
                  </a:lnTo>
                  <a:lnTo>
                    <a:pt x="106989" y="25203"/>
                  </a:lnTo>
                  <a:lnTo>
                    <a:pt x="106041" y="57075"/>
                  </a:lnTo>
                  <a:lnTo>
                    <a:pt x="97939" y="99727"/>
                  </a:lnTo>
                  <a:lnTo>
                    <a:pt x="90525" y="141550"/>
                  </a:lnTo>
                  <a:lnTo>
                    <a:pt x="89294" y="182308"/>
                  </a:lnTo>
                  <a:lnTo>
                    <a:pt x="89185" y="223210"/>
                  </a:lnTo>
                  <a:lnTo>
                    <a:pt x="96864" y="262789"/>
                  </a:lnTo>
                  <a:lnTo>
                    <a:pt x="98072" y="303427"/>
                  </a:lnTo>
                  <a:lnTo>
                    <a:pt x="99075" y="305879"/>
                  </a:lnTo>
                  <a:lnTo>
                    <a:pt x="100736" y="307514"/>
                  </a:lnTo>
                  <a:lnTo>
                    <a:pt x="105790" y="310139"/>
                  </a:lnTo>
                  <a:lnTo>
                    <a:pt x="150138" y="280969"/>
                  </a:lnTo>
                  <a:lnTo>
                    <a:pt x="190461" y="245942"/>
                  </a:lnTo>
                  <a:lnTo>
                    <a:pt x="232054" y="214633"/>
                  </a:lnTo>
                  <a:lnTo>
                    <a:pt x="273722" y="184156"/>
                  </a:lnTo>
                  <a:lnTo>
                    <a:pt x="285627" y="176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640"/>
            <p:cNvSpPr/>
            <p:nvPr/>
          </p:nvSpPr>
          <p:spPr>
            <a:xfrm>
              <a:off x="7527726" y="3670101"/>
              <a:ext cx="8930" cy="89298"/>
            </a:xfrm>
            <a:custGeom>
              <a:avLst/>
              <a:gdLst/>
              <a:ahLst/>
              <a:cxnLst/>
              <a:rect l="0" t="0" r="0" b="0"/>
              <a:pathLst>
                <a:path w="8930" h="89298">
                  <a:moveTo>
                    <a:pt x="8929" y="0"/>
                  </a:moveTo>
                  <a:lnTo>
                    <a:pt x="4190" y="9481"/>
                  </a:lnTo>
                  <a:lnTo>
                    <a:pt x="164" y="4795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SMARTInkShape-641"/>
            <p:cNvSpPr/>
            <p:nvPr/>
          </p:nvSpPr>
          <p:spPr>
            <a:xfrm>
              <a:off x="7415671" y="3402211"/>
              <a:ext cx="13829" cy="312540"/>
            </a:xfrm>
            <a:custGeom>
              <a:avLst/>
              <a:gdLst/>
              <a:ahLst/>
              <a:cxnLst/>
              <a:rect l="0" t="0" r="0" b="0"/>
              <a:pathLst>
                <a:path w="13829" h="312540">
                  <a:moveTo>
                    <a:pt x="13828" y="0"/>
                  </a:moveTo>
                  <a:lnTo>
                    <a:pt x="9089" y="9480"/>
                  </a:lnTo>
                  <a:lnTo>
                    <a:pt x="2805" y="45897"/>
                  </a:lnTo>
                  <a:lnTo>
                    <a:pt x="0" y="63062"/>
                  </a:lnTo>
                  <a:lnTo>
                    <a:pt x="3637" y="100982"/>
                  </a:lnTo>
                  <a:lnTo>
                    <a:pt x="4525" y="134761"/>
                  </a:lnTo>
                  <a:lnTo>
                    <a:pt x="4788" y="169906"/>
                  </a:lnTo>
                  <a:lnTo>
                    <a:pt x="4866" y="205454"/>
                  </a:lnTo>
                  <a:lnTo>
                    <a:pt x="9633" y="248281"/>
                  </a:lnTo>
                  <a:lnTo>
                    <a:pt x="13828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SMARTInkShape-642"/>
            <p:cNvSpPr/>
            <p:nvPr/>
          </p:nvSpPr>
          <p:spPr>
            <a:xfrm>
              <a:off x="7251274" y="3625453"/>
              <a:ext cx="95499" cy="106587"/>
            </a:xfrm>
            <a:custGeom>
              <a:avLst/>
              <a:gdLst/>
              <a:ahLst/>
              <a:cxnLst/>
              <a:rect l="0" t="0" r="0" b="0"/>
              <a:pathLst>
                <a:path w="95499" h="106587">
                  <a:moveTo>
                    <a:pt x="8561" y="44648"/>
                  </a:moveTo>
                  <a:lnTo>
                    <a:pt x="873" y="77195"/>
                  </a:lnTo>
                  <a:lnTo>
                    <a:pt x="0" y="90451"/>
                  </a:lnTo>
                  <a:lnTo>
                    <a:pt x="1862" y="94035"/>
                  </a:lnTo>
                  <a:lnTo>
                    <a:pt x="9222" y="100663"/>
                  </a:lnTo>
                  <a:lnTo>
                    <a:pt x="19107" y="104271"/>
                  </a:lnTo>
                  <a:lnTo>
                    <a:pt x="36883" y="106586"/>
                  </a:lnTo>
                  <a:lnTo>
                    <a:pt x="56310" y="97506"/>
                  </a:lnTo>
                  <a:lnTo>
                    <a:pt x="76177" y="72767"/>
                  </a:lnTo>
                  <a:lnTo>
                    <a:pt x="89891" y="49783"/>
                  </a:lnTo>
                  <a:lnTo>
                    <a:pt x="95498" y="25664"/>
                  </a:lnTo>
                  <a:lnTo>
                    <a:pt x="94300" y="19094"/>
                  </a:lnTo>
                  <a:lnTo>
                    <a:pt x="87678" y="9148"/>
                  </a:lnTo>
                  <a:lnTo>
                    <a:pt x="75475" y="4066"/>
                  </a:lnTo>
                  <a:lnTo>
                    <a:pt x="264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643"/>
            <p:cNvSpPr/>
            <p:nvPr/>
          </p:nvSpPr>
          <p:spPr>
            <a:xfrm>
              <a:off x="6884788" y="3430810"/>
              <a:ext cx="303611" cy="310529"/>
            </a:xfrm>
            <a:custGeom>
              <a:avLst/>
              <a:gdLst/>
              <a:ahLst/>
              <a:cxnLst/>
              <a:rect l="0" t="0" r="0" b="0"/>
              <a:pathLst>
                <a:path w="303611" h="310529">
                  <a:moveTo>
                    <a:pt x="0" y="158924"/>
                  </a:moveTo>
                  <a:lnTo>
                    <a:pt x="4741" y="158924"/>
                  </a:lnTo>
                  <a:lnTo>
                    <a:pt x="9714" y="156278"/>
                  </a:lnTo>
                  <a:lnTo>
                    <a:pt x="48997" y="128872"/>
                  </a:lnTo>
                  <a:lnTo>
                    <a:pt x="85130" y="106913"/>
                  </a:lnTo>
                  <a:lnTo>
                    <a:pt x="127923" y="66568"/>
                  </a:lnTo>
                  <a:lnTo>
                    <a:pt x="163186" y="23763"/>
                  </a:lnTo>
                  <a:lnTo>
                    <a:pt x="185746" y="0"/>
                  </a:lnTo>
                  <a:lnTo>
                    <a:pt x="186339" y="389"/>
                  </a:lnTo>
                  <a:lnTo>
                    <a:pt x="187367" y="6037"/>
                  </a:lnTo>
                  <a:lnTo>
                    <a:pt x="186522" y="32374"/>
                  </a:lnTo>
                  <a:lnTo>
                    <a:pt x="178429" y="73070"/>
                  </a:lnTo>
                  <a:lnTo>
                    <a:pt x="171690" y="108672"/>
                  </a:lnTo>
                  <a:lnTo>
                    <a:pt x="170065" y="148887"/>
                  </a:lnTo>
                  <a:lnTo>
                    <a:pt x="163607" y="185494"/>
                  </a:lnTo>
                  <a:lnTo>
                    <a:pt x="161114" y="225593"/>
                  </a:lnTo>
                  <a:lnTo>
                    <a:pt x="160758" y="267960"/>
                  </a:lnTo>
                  <a:lnTo>
                    <a:pt x="160746" y="276176"/>
                  </a:lnTo>
                  <a:lnTo>
                    <a:pt x="163386" y="283135"/>
                  </a:lnTo>
                  <a:lnTo>
                    <a:pt x="169557" y="292701"/>
                  </a:lnTo>
                  <a:lnTo>
                    <a:pt x="170655" y="270916"/>
                  </a:lnTo>
                  <a:lnTo>
                    <a:pt x="193581" y="227085"/>
                  </a:lnTo>
                  <a:lnTo>
                    <a:pt x="211673" y="188342"/>
                  </a:lnTo>
                  <a:lnTo>
                    <a:pt x="212554" y="184489"/>
                  </a:lnTo>
                  <a:lnTo>
                    <a:pt x="218823" y="177562"/>
                  </a:lnTo>
                  <a:lnTo>
                    <a:pt x="227231" y="172169"/>
                  </a:lnTo>
                  <a:lnTo>
                    <a:pt x="237543" y="169133"/>
                  </a:lnTo>
                  <a:lnTo>
                    <a:pt x="243820" y="168422"/>
                  </a:lnTo>
                  <a:lnTo>
                    <a:pt x="249917" y="170752"/>
                  </a:lnTo>
                  <a:lnTo>
                    <a:pt x="261916" y="180333"/>
                  </a:lnTo>
                  <a:lnTo>
                    <a:pt x="265235" y="191259"/>
                  </a:lnTo>
                  <a:lnTo>
                    <a:pt x="269750" y="211500"/>
                  </a:lnTo>
                  <a:lnTo>
                    <a:pt x="274726" y="230065"/>
                  </a:lnTo>
                  <a:lnTo>
                    <a:pt x="278846" y="248133"/>
                  </a:lnTo>
                  <a:lnTo>
                    <a:pt x="283705" y="266054"/>
                  </a:lnTo>
                  <a:lnTo>
                    <a:pt x="285631" y="303011"/>
                  </a:lnTo>
                  <a:lnTo>
                    <a:pt x="286663" y="305583"/>
                  </a:lnTo>
                  <a:lnTo>
                    <a:pt x="288342" y="307299"/>
                  </a:lnTo>
                  <a:lnTo>
                    <a:pt x="293429" y="310051"/>
                  </a:lnTo>
                  <a:lnTo>
                    <a:pt x="299049" y="310528"/>
                  </a:lnTo>
                  <a:lnTo>
                    <a:pt x="300570" y="309603"/>
                  </a:lnTo>
                  <a:lnTo>
                    <a:pt x="301583" y="307994"/>
                  </a:lnTo>
                  <a:lnTo>
                    <a:pt x="303610" y="3017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644"/>
            <p:cNvSpPr/>
            <p:nvPr/>
          </p:nvSpPr>
          <p:spPr>
            <a:xfrm>
              <a:off x="6938366" y="3446859"/>
              <a:ext cx="17861" cy="241103"/>
            </a:xfrm>
            <a:custGeom>
              <a:avLst/>
              <a:gdLst/>
              <a:ahLst/>
              <a:cxnLst/>
              <a:rect l="0" t="0" r="0" b="0"/>
              <a:pathLst>
                <a:path w="17861" h="241103">
                  <a:moveTo>
                    <a:pt x="0" y="0"/>
                  </a:moveTo>
                  <a:lnTo>
                    <a:pt x="0" y="40894"/>
                  </a:lnTo>
                  <a:lnTo>
                    <a:pt x="2647" y="72460"/>
                  </a:lnTo>
                  <a:lnTo>
                    <a:pt x="8102" y="110084"/>
                  </a:lnTo>
                  <a:lnTo>
                    <a:pt x="13562" y="152191"/>
                  </a:lnTo>
                  <a:lnTo>
                    <a:pt x="17483" y="192988"/>
                  </a:lnTo>
                  <a:lnTo>
                    <a:pt x="17853" y="236776"/>
                  </a:lnTo>
                  <a:lnTo>
                    <a:pt x="1786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645"/>
            <p:cNvSpPr/>
            <p:nvPr/>
          </p:nvSpPr>
          <p:spPr>
            <a:xfrm>
              <a:off x="6688490" y="3545086"/>
              <a:ext cx="196299" cy="142340"/>
            </a:xfrm>
            <a:custGeom>
              <a:avLst/>
              <a:gdLst/>
              <a:ahLst/>
              <a:cxnLst/>
              <a:rect l="0" t="0" r="0" b="0"/>
              <a:pathLst>
                <a:path w="196299" h="142340">
                  <a:moveTo>
                    <a:pt x="89142" y="0"/>
                  </a:moveTo>
                  <a:lnTo>
                    <a:pt x="71099" y="0"/>
                  </a:lnTo>
                  <a:lnTo>
                    <a:pt x="63595" y="2646"/>
                  </a:lnTo>
                  <a:lnTo>
                    <a:pt x="44603" y="15446"/>
                  </a:lnTo>
                  <a:lnTo>
                    <a:pt x="41589" y="16250"/>
                  </a:lnTo>
                  <a:lnTo>
                    <a:pt x="35596" y="22436"/>
                  </a:lnTo>
                  <a:lnTo>
                    <a:pt x="11753" y="65663"/>
                  </a:lnTo>
                  <a:lnTo>
                    <a:pt x="2492" y="86686"/>
                  </a:lnTo>
                  <a:lnTo>
                    <a:pt x="0" y="117668"/>
                  </a:lnTo>
                  <a:lnTo>
                    <a:pt x="2561" y="124395"/>
                  </a:lnTo>
                  <a:lnTo>
                    <a:pt x="4632" y="127579"/>
                  </a:lnTo>
                  <a:lnTo>
                    <a:pt x="7005" y="129701"/>
                  </a:lnTo>
                  <a:lnTo>
                    <a:pt x="12288" y="132059"/>
                  </a:lnTo>
                  <a:lnTo>
                    <a:pt x="38554" y="133896"/>
                  </a:lnTo>
                  <a:lnTo>
                    <a:pt x="44501" y="131278"/>
                  </a:lnTo>
                  <a:lnTo>
                    <a:pt x="47475" y="129190"/>
                  </a:lnTo>
                  <a:lnTo>
                    <a:pt x="65000" y="108784"/>
                  </a:lnTo>
                  <a:lnTo>
                    <a:pt x="74444" y="100934"/>
                  </a:lnTo>
                  <a:lnTo>
                    <a:pt x="100941" y="56428"/>
                  </a:lnTo>
                  <a:lnTo>
                    <a:pt x="124676" y="12252"/>
                  </a:lnTo>
                  <a:lnTo>
                    <a:pt x="132395" y="1809"/>
                  </a:lnTo>
                  <a:lnTo>
                    <a:pt x="135816" y="804"/>
                  </a:lnTo>
                  <a:lnTo>
                    <a:pt x="142316" y="47"/>
                  </a:lnTo>
                  <a:lnTo>
                    <a:pt x="137861" y="4754"/>
                  </a:lnTo>
                  <a:lnTo>
                    <a:pt x="135600" y="12365"/>
                  </a:lnTo>
                  <a:lnTo>
                    <a:pt x="133897" y="50803"/>
                  </a:lnTo>
                  <a:lnTo>
                    <a:pt x="141899" y="92285"/>
                  </a:lnTo>
                  <a:lnTo>
                    <a:pt x="143469" y="109144"/>
                  </a:lnTo>
                  <a:lnTo>
                    <a:pt x="149777" y="120864"/>
                  </a:lnTo>
                  <a:lnTo>
                    <a:pt x="156939" y="130620"/>
                  </a:lnTo>
                  <a:lnTo>
                    <a:pt x="158961" y="136767"/>
                  </a:lnTo>
                  <a:lnTo>
                    <a:pt x="160493" y="138803"/>
                  </a:lnTo>
                  <a:lnTo>
                    <a:pt x="164841" y="141065"/>
                  </a:lnTo>
                  <a:lnTo>
                    <a:pt x="172866" y="142339"/>
                  </a:lnTo>
                  <a:lnTo>
                    <a:pt x="174724" y="141525"/>
                  </a:lnTo>
                  <a:lnTo>
                    <a:pt x="175962" y="139991"/>
                  </a:lnTo>
                  <a:lnTo>
                    <a:pt x="176789" y="137976"/>
                  </a:lnTo>
                  <a:lnTo>
                    <a:pt x="178331" y="136632"/>
                  </a:lnTo>
                  <a:lnTo>
                    <a:pt x="182691" y="135139"/>
                  </a:lnTo>
                  <a:lnTo>
                    <a:pt x="19629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646"/>
            <p:cNvSpPr/>
            <p:nvPr/>
          </p:nvSpPr>
          <p:spPr>
            <a:xfrm>
              <a:off x="6467872" y="3483065"/>
              <a:ext cx="193675" cy="265924"/>
            </a:xfrm>
            <a:custGeom>
              <a:avLst/>
              <a:gdLst/>
              <a:ahLst/>
              <a:cxnLst/>
              <a:rect l="0" t="0" r="0" b="0"/>
              <a:pathLst>
                <a:path w="193675" h="265924">
                  <a:moveTo>
                    <a:pt x="193674" y="26302"/>
                  </a:moveTo>
                  <a:lnTo>
                    <a:pt x="193674" y="21561"/>
                  </a:lnTo>
                  <a:lnTo>
                    <a:pt x="192683" y="20165"/>
                  </a:lnTo>
                  <a:lnTo>
                    <a:pt x="191029" y="19234"/>
                  </a:lnTo>
                  <a:lnTo>
                    <a:pt x="147613" y="1154"/>
                  </a:lnTo>
                  <a:lnTo>
                    <a:pt x="132842" y="0"/>
                  </a:lnTo>
                  <a:lnTo>
                    <a:pt x="90621" y="19673"/>
                  </a:lnTo>
                  <a:lnTo>
                    <a:pt x="67228" y="38559"/>
                  </a:lnTo>
                  <a:lnTo>
                    <a:pt x="41446" y="72488"/>
                  </a:lnTo>
                  <a:lnTo>
                    <a:pt x="20326" y="114138"/>
                  </a:lnTo>
                  <a:lnTo>
                    <a:pt x="6598" y="151029"/>
                  </a:lnTo>
                  <a:lnTo>
                    <a:pt x="0" y="180667"/>
                  </a:lnTo>
                  <a:lnTo>
                    <a:pt x="691" y="211938"/>
                  </a:lnTo>
                  <a:lnTo>
                    <a:pt x="5708" y="229854"/>
                  </a:lnTo>
                  <a:lnTo>
                    <a:pt x="14554" y="244431"/>
                  </a:lnTo>
                  <a:lnTo>
                    <a:pt x="30689" y="259053"/>
                  </a:lnTo>
                  <a:lnTo>
                    <a:pt x="62259" y="264929"/>
                  </a:lnTo>
                  <a:lnTo>
                    <a:pt x="96977" y="265923"/>
                  </a:lnTo>
                  <a:lnTo>
                    <a:pt x="140298" y="254910"/>
                  </a:lnTo>
                  <a:lnTo>
                    <a:pt x="184744" y="231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8" name="SMARTInkShape-Group78"/>
          <p:cNvGrpSpPr/>
          <p:nvPr/>
        </p:nvGrpSpPr>
        <p:grpSpPr>
          <a:xfrm>
            <a:off x="1437680" y="3009350"/>
            <a:ext cx="1800226" cy="616104"/>
            <a:chOff x="1437680" y="3009350"/>
            <a:chExt cx="1800226" cy="616104"/>
          </a:xfrm>
        </p:grpSpPr>
        <p:sp>
          <p:nvSpPr>
            <p:cNvPr id="263" name="SMARTInkShape-647"/>
            <p:cNvSpPr/>
            <p:nvPr/>
          </p:nvSpPr>
          <p:spPr>
            <a:xfrm>
              <a:off x="1741422" y="3009350"/>
              <a:ext cx="214180" cy="205338"/>
            </a:xfrm>
            <a:custGeom>
              <a:avLst/>
              <a:gdLst/>
              <a:ahLst/>
              <a:cxnLst/>
              <a:rect l="0" t="0" r="0" b="0"/>
              <a:pathLst>
                <a:path w="214180" h="205338">
                  <a:moveTo>
                    <a:pt x="107023" y="205337"/>
                  </a:moveTo>
                  <a:lnTo>
                    <a:pt x="91646" y="197649"/>
                  </a:lnTo>
                  <a:lnTo>
                    <a:pt x="90819" y="196243"/>
                  </a:lnTo>
                  <a:lnTo>
                    <a:pt x="89899" y="192035"/>
                  </a:lnTo>
                  <a:lnTo>
                    <a:pt x="88662" y="190516"/>
                  </a:lnTo>
                  <a:lnTo>
                    <a:pt x="84641" y="188828"/>
                  </a:lnTo>
                  <a:lnTo>
                    <a:pt x="83172" y="187386"/>
                  </a:lnTo>
                  <a:lnTo>
                    <a:pt x="81540" y="183137"/>
                  </a:lnTo>
                  <a:lnTo>
                    <a:pt x="79500" y="172326"/>
                  </a:lnTo>
                  <a:lnTo>
                    <a:pt x="74174" y="163586"/>
                  </a:lnTo>
                  <a:lnTo>
                    <a:pt x="71871" y="151743"/>
                  </a:lnTo>
                  <a:lnTo>
                    <a:pt x="71309" y="107662"/>
                  </a:lnTo>
                  <a:lnTo>
                    <a:pt x="71307" y="104502"/>
                  </a:lnTo>
                  <a:lnTo>
                    <a:pt x="76046" y="90573"/>
                  </a:lnTo>
                  <a:lnTo>
                    <a:pt x="89396" y="71958"/>
                  </a:lnTo>
                  <a:lnTo>
                    <a:pt x="107043" y="49160"/>
                  </a:lnTo>
                  <a:lnTo>
                    <a:pt x="115959" y="43308"/>
                  </a:lnTo>
                  <a:lnTo>
                    <a:pt x="118933" y="40762"/>
                  </a:lnTo>
                  <a:lnTo>
                    <a:pt x="122238" y="35290"/>
                  </a:lnTo>
                  <a:lnTo>
                    <a:pt x="123120" y="32441"/>
                  </a:lnTo>
                  <a:lnTo>
                    <a:pt x="124700" y="30542"/>
                  </a:lnTo>
                  <a:lnTo>
                    <a:pt x="142338" y="18195"/>
                  </a:lnTo>
                  <a:lnTo>
                    <a:pt x="135018" y="10159"/>
                  </a:lnTo>
                  <a:lnTo>
                    <a:pt x="129429" y="9262"/>
                  </a:lnTo>
                  <a:lnTo>
                    <a:pt x="127914" y="10128"/>
                  </a:lnTo>
                  <a:lnTo>
                    <a:pt x="126903" y="11698"/>
                  </a:lnTo>
                  <a:lnTo>
                    <a:pt x="126230" y="13737"/>
                  </a:lnTo>
                  <a:lnTo>
                    <a:pt x="124789" y="15096"/>
                  </a:lnTo>
                  <a:lnTo>
                    <a:pt x="99776" y="24722"/>
                  </a:lnTo>
                  <a:lnTo>
                    <a:pt x="87016" y="28790"/>
                  </a:lnTo>
                  <a:lnTo>
                    <a:pt x="42447" y="49644"/>
                  </a:lnTo>
                  <a:lnTo>
                    <a:pt x="0" y="62452"/>
                  </a:lnTo>
                  <a:lnTo>
                    <a:pt x="12308" y="50032"/>
                  </a:lnTo>
                  <a:lnTo>
                    <a:pt x="17964" y="47016"/>
                  </a:lnTo>
                  <a:lnTo>
                    <a:pt x="34420" y="40339"/>
                  </a:lnTo>
                  <a:lnTo>
                    <a:pt x="74573" y="17764"/>
                  </a:lnTo>
                  <a:lnTo>
                    <a:pt x="116834" y="1716"/>
                  </a:lnTo>
                  <a:lnTo>
                    <a:pt x="145664" y="0"/>
                  </a:lnTo>
                  <a:lnTo>
                    <a:pt x="151647" y="2621"/>
                  </a:lnTo>
                  <a:lnTo>
                    <a:pt x="154632" y="4709"/>
                  </a:lnTo>
                  <a:lnTo>
                    <a:pt x="157948" y="9674"/>
                  </a:lnTo>
                  <a:lnTo>
                    <a:pt x="160414" y="15189"/>
                  </a:lnTo>
                  <a:lnTo>
                    <a:pt x="164818" y="20947"/>
                  </a:lnTo>
                  <a:lnTo>
                    <a:pt x="167436" y="29459"/>
                  </a:lnTo>
                  <a:lnTo>
                    <a:pt x="169592" y="38865"/>
                  </a:lnTo>
                  <a:lnTo>
                    <a:pt x="179061" y="52987"/>
                  </a:lnTo>
                  <a:lnTo>
                    <a:pt x="214179" y="89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648"/>
            <p:cNvSpPr/>
            <p:nvPr/>
          </p:nvSpPr>
          <p:spPr>
            <a:xfrm>
              <a:off x="3125581" y="3303994"/>
              <a:ext cx="112325" cy="158907"/>
            </a:xfrm>
            <a:custGeom>
              <a:avLst/>
              <a:gdLst/>
              <a:ahLst/>
              <a:cxnLst/>
              <a:rect l="0" t="0" r="0" b="0"/>
              <a:pathLst>
                <a:path w="112325" h="158907">
                  <a:moveTo>
                    <a:pt x="71247" y="8920"/>
                  </a:moveTo>
                  <a:lnTo>
                    <a:pt x="71247" y="4179"/>
                  </a:lnTo>
                  <a:lnTo>
                    <a:pt x="70255" y="2783"/>
                  </a:lnTo>
                  <a:lnTo>
                    <a:pt x="68601" y="1852"/>
                  </a:lnTo>
                  <a:lnTo>
                    <a:pt x="58818" y="358"/>
                  </a:lnTo>
                  <a:lnTo>
                    <a:pt x="19236" y="0"/>
                  </a:lnTo>
                  <a:lnTo>
                    <a:pt x="10759" y="2640"/>
                  </a:lnTo>
                  <a:lnTo>
                    <a:pt x="1972" y="7680"/>
                  </a:lnTo>
                  <a:lnTo>
                    <a:pt x="1251" y="9085"/>
                  </a:lnTo>
                  <a:lnTo>
                    <a:pt x="0" y="21240"/>
                  </a:lnTo>
                  <a:lnTo>
                    <a:pt x="10477" y="29609"/>
                  </a:lnTo>
                  <a:lnTo>
                    <a:pt x="52624" y="55925"/>
                  </a:lnTo>
                  <a:lnTo>
                    <a:pt x="85638" y="78671"/>
                  </a:lnTo>
                  <a:lnTo>
                    <a:pt x="103843" y="100363"/>
                  </a:lnTo>
                  <a:lnTo>
                    <a:pt x="110539" y="114384"/>
                  </a:lnTo>
                  <a:lnTo>
                    <a:pt x="112324" y="120902"/>
                  </a:lnTo>
                  <a:lnTo>
                    <a:pt x="111663" y="130789"/>
                  </a:lnTo>
                  <a:lnTo>
                    <a:pt x="110097" y="134814"/>
                  </a:lnTo>
                  <a:lnTo>
                    <a:pt x="100420" y="141933"/>
                  </a:lnTo>
                  <a:lnTo>
                    <a:pt x="65172" y="157997"/>
                  </a:lnTo>
                  <a:lnTo>
                    <a:pt x="61244" y="158906"/>
                  </a:lnTo>
                  <a:lnTo>
                    <a:pt x="35528" y="151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649"/>
            <p:cNvSpPr/>
            <p:nvPr/>
          </p:nvSpPr>
          <p:spPr>
            <a:xfrm>
              <a:off x="2955726" y="3330773"/>
              <a:ext cx="80369" cy="1"/>
            </a:xfrm>
            <a:custGeom>
              <a:avLst/>
              <a:gdLst/>
              <a:ahLst/>
              <a:cxnLst/>
              <a:rect l="0" t="0" r="0" b="0"/>
              <a:pathLst>
                <a:path w="80369" h="1">
                  <a:moveTo>
                    <a:pt x="0" y="0"/>
                  </a:moveTo>
                  <a:lnTo>
                    <a:pt x="39147" y="0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650"/>
            <p:cNvSpPr/>
            <p:nvPr/>
          </p:nvSpPr>
          <p:spPr>
            <a:xfrm>
              <a:off x="2977371" y="3178969"/>
              <a:ext cx="23005" cy="303610"/>
            </a:xfrm>
            <a:custGeom>
              <a:avLst/>
              <a:gdLst/>
              <a:ahLst/>
              <a:cxnLst/>
              <a:rect l="0" t="0" r="0" b="0"/>
              <a:pathLst>
                <a:path w="23005" h="303610">
                  <a:moveTo>
                    <a:pt x="5144" y="0"/>
                  </a:moveTo>
                  <a:lnTo>
                    <a:pt x="404" y="4740"/>
                  </a:lnTo>
                  <a:lnTo>
                    <a:pt x="0" y="6137"/>
                  </a:lnTo>
                  <a:lnTo>
                    <a:pt x="722" y="7067"/>
                  </a:lnTo>
                  <a:lnTo>
                    <a:pt x="2197" y="7688"/>
                  </a:lnTo>
                  <a:lnTo>
                    <a:pt x="3834" y="13669"/>
                  </a:lnTo>
                  <a:lnTo>
                    <a:pt x="5093" y="57732"/>
                  </a:lnTo>
                  <a:lnTo>
                    <a:pt x="5138" y="98773"/>
                  </a:lnTo>
                  <a:lnTo>
                    <a:pt x="5144" y="142946"/>
                  </a:lnTo>
                  <a:lnTo>
                    <a:pt x="5144" y="187532"/>
                  </a:lnTo>
                  <a:lnTo>
                    <a:pt x="7790" y="223243"/>
                  </a:lnTo>
                  <a:lnTo>
                    <a:pt x="13522" y="267106"/>
                  </a:lnTo>
                  <a:lnTo>
                    <a:pt x="14821" y="278456"/>
                  </a:lnTo>
                  <a:lnTo>
                    <a:pt x="22155" y="294116"/>
                  </a:lnTo>
                  <a:lnTo>
                    <a:pt x="23004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651"/>
            <p:cNvSpPr/>
            <p:nvPr/>
          </p:nvSpPr>
          <p:spPr>
            <a:xfrm>
              <a:off x="2777133" y="3340150"/>
              <a:ext cx="98227" cy="133499"/>
            </a:xfrm>
            <a:custGeom>
              <a:avLst/>
              <a:gdLst/>
              <a:ahLst/>
              <a:cxnLst/>
              <a:rect l="0" t="0" r="0" b="0"/>
              <a:pathLst>
                <a:path w="98227" h="133499">
                  <a:moveTo>
                    <a:pt x="0" y="17412"/>
                  </a:moveTo>
                  <a:lnTo>
                    <a:pt x="0" y="60862"/>
                  </a:lnTo>
                  <a:lnTo>
                    <a:pt x="0" y="72730"/>
                  </a:lnTo>
                  <a:lnTo>
                    <a:pt x="2646" y="79370"/>
                  </a:lnTo>
                  <a:lnTo>
                    <a:pt x="4740" y="82530"/>
                  </a:lnTo>
                  <a:lnTo>
                    <a:pt x="5144" y="84637"/>
                  </a:lnTo>
                  <a:lnTo>
                    <a:pt x="4422" y="86041"/>
                  </a:lnTo>
                  <a:lnTo>
                    <a:pt x="2948" y="86977"/>
                  </a:lnTo>
                  <a:lnTo>
                    <a:pt x="1965" y="88594"/>
                  </a:lnTo>
                  <a:lnTo>
                    <a:pt x="76" y="97363"/>
                  </a:lnTo>
                  <a:lnTo>
                    <a:pt x="4763" y="92915"/>
                  </a:lnTo>
                  <a:lnTo>
                    <a:pt x="5160" y="90568"/>
                  </a:lnTo>
                  <a:lnTo>
                    <a:pt x="875" y="76778"/>
                  </a:lnTo>
                  <a:lnTo>
                    <a:pt x="1575" y="73856"/>
                  </a:lnTo>
                  <a:lnTo>
                    <a:pt x="6309" y="64012"/>
                  </a:lnTo>
                  <a:lnTo>
                    <a:pt x="9145" y="49961"/>
                  </a:lnTo>
                  <a:lnTo>
                    <a:pt x="15844" y="35821"/>
                  </a:lnTo>
                  <a:lnTo>
                    <a:pt x="25430" y="11520"/>
                  </a:lnTo>
                  <a:lnTo>
                    <a:pt x="31126" y="4642"/>
                  </a:lnTo>
                  <a:lnTo>
                    <a:pt x="36323" y="1815"/>
                  </a:lnTo>
                  <a:lnTo>
                    <a:pt x="47744" y="0"/>
                  </a:lnTo>
                  <a:lnTo>
                    <a:pt x="53631" y="2398"/>
                  </a:lnTo>
                  <a:lnTo>
                    <a:pt x="60754" y="7281"/>
                  </a:lnTo>
                  <a:lnTo>
                    <a:pt x="64922" y="25106"/>
                  </a:lnTo>
                  <a:lnTo>
                    <a:pt x="67094" y="28494"/>
                  </a:lnTo>
                  <a:lnTo>
                    <a:pt x="79013" y="72337"/>
                  </a:lnTo>
                  <a:lnTo>
                    <a:pt x="81335" y="112389"/>
                  </a:lnTo>
                  <a:lnTo>
                    <a:pt x="87430" y="124515"/>
                  </a:lnTo>
                  <a:lnTo>
                    <a:pt x="88053" y="127509"/>
                  </a:lnTo>
                  <a:lnTo>
                    <a:pt x="89459" y="129505"/>
                  </a:lnTo>
                  <a:lnTo>
                    <a:pt x="91389" y="130836"/>
                  </a:lnTo>
                  <a:lnTo>
                    <a:pt x="98226" y="1334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SMARTInkShape-652"/>
            <p:cNvSpPr/>
            <p:nvPr/>
          </p:nvSpPr>
          <p:spPr>
            <a:xfrm>
              <a:off x="2411015" y="3314274"/>
              <a:ext cx="285752" cy="123656"/>
            </a:xfrm>
            <a:custGeom>
              <a:avLst/>
              <a:gdLst/>
              <a:ahLst/>
              <a:cxnLst/>
              <a:rect l="0" t="0" r="0" b="0"/>
              <a:pathLst>
                <a:path w="285752" h="123656">
                  <a:moveTo>
                    <a:pt x="0" y="34358"/>
                  </a:moveTo>
                  <a:lnTo>
                    <a:pt x="35743" y="31713"/>
                  </a:lnTo>
                  <a:lnTo>
                    <a:pt x="71445" y="27291"/>
                  </a:lnTo>
                  <a:lnTo>
                    <a:pt x="112451" y="23335"/>
                  </a:lnTo>
                  <a:lnTo>
                    <a:pt x="144236" y="19538"/>
                  </a:lnTo>
                  <a:lnTo>
                    <a:pt x="187045" y="16407"/>
                  </a:lnTo>
                  <a:lnTo>
                    <a:pt x="227564" y="8930"/>
                  </a:lnTo>
                  <a:lnTo>
                    <a:pt x="237731" y="5528"/>
                  </a:lnTo>
                  <a:lnTo>
                    <a:pt x="241832" y="3232"/>
                  </a:lnTo>
                  <a:lnTo>
                    <a:pt x="242580" y="1701"/>
                  </a:lnTo>
                  <a:lnTo>
                    <a:pt x="241095" y="681"/>
                  </a:lnTo>
                  <a:lnTo>
                    <a:pt x="238121" y="0"/>
                  </a:lnTo>
                  <a:lnTo>
                    <a:pt x="235146" y="539"/>
                  </a:lnTo>
                  <a:lnTo>
                    <a:pt x="225226" y="5045"/>
                  </a:lnTo>
                  <a:lnTo>
                    <a:pt x="198907" y="11977"/>
                  </a:lnTo>
                  <a:lnTo>
                    <a:pt x="189938" y="19781"/>
                  </a:lnTo>
                  <a:lnTo>
                    <a:pt x="149774" y="63095"/>
                  </a:lnTo>
                  <a:lnTo>
                    <a:pt x="140980" y="72927"/>
                  </a:lnTo>
                  <a:lnTo>
                    <a:pt x="137072" y="80604"/>
                  </a:lnTo>
                  <a:lnTo>
                    <a:pt x="134564" y="93618"/>
                  </a:lnTo>
                  <a:lnTo>
                    <a:pt x="134220" y="99722"/>
                  </a:lnTo>
                  <a:lnTo>
                    <a:pt x="136113" y="102739"/>
                  </a:lnTo>
                  <a:lnTo>
                    <a:pt x="143508" y="108737"/>
                  </a:lnTo>
                  <a:lnTo>
                    <a:pt x="150763" y="112064"/>
                  </a:lnTo>
                  <a:lnTo>
                    <a:pt x="168246" y="114200"/>
                  </a:lnTo>
                  <a:lnTo>
                    <a:pt x="176641" y="111847"/>
                  </a:lnTo>
                  <a:lnTo>
                    <a:pt x="184671" y="108485"/>
                  </a:lnTo>
                  <a:lnTo>
                    <a:pt x="211745" y="101410"/>
                  </a:lnTo>
                  <a:lnTo>
                    <a:pt x="229317" y="88732"/>
                  </a:lnTo>
                  <a:lnTo>
                    <a:pt x="235864" y="80684"/>
                  </a:lnTo>
                  <a:lnTo>
                    <a:pt x="240758" y="72807"/>
                  </a:lnTo>
                  <a:lnTo>
                    <a:pt x="263239" y="47158"/>
                  </a:lnTo>
                  <a:lnTo>
                    <a:pt x="266513" y="37600"/>
                  </a:lnTo>
                  <a:lnTo>
                    <a:pt x="267890" y="7983"/>
                  </a:lnTo>
                  <a:lnTo>
                    <a:pt x="267891" y="12433"/>
                  </a:lnTo>
                  <a:lnTo>
                    <a:pt x="266898" y="13788"/>
                  </a:lnTo>
                  <a:lnTo>
                    <a:pt x="263150" y="15294"/>
                  </a:lnTo>
                  <a:lnTo>
                    <a:pt x="261754" y="16688"/>
                  </a:lnTo>
                  <a:lnTo>
                    <a:pt x="260203" y="20883"/>
                  </a:lnTo>
                  <a:lnTo>
                    <a:pt x="259071" y="42199"/>
                  </a:lnTo>
                  <a:lnTo>
                    <a:pt x="261656" y="50411"/>
                  </a:lnTo>
                  <a:lnTo>
                    <a:pt x="265120" y="58360"/>
                  </a:lnTo>
                  <a:lnTo>
                    <a:pt x="270489" y="99335"/>
                  </a:lnTo>
                  <a:lnTo>
                    <a:pt x="275987" y="113692"/>
                  </a:lnTo>
                  <a:lnTo>
                    <a:pt x="276450" y="118565"/>
                  </a:lnTo>
                  <a:lnTo>
                    <a:pt x="277566" y="120262"/>
                  </a:lnTo>
                  <a:lnTo>
                    <a:pt x="279302" y="121393"/>
                  </a:lnTo>
                  <a:lnTo>
                    <a:pt x="285751" y="123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SMARTInkShape-653"/>
            <p:cNvSpPr/>
            <p:nvPr/>
          </p:nvSpPr>
          <p:spPr>
            <a:xfrm>
              <a:off x="2419945" y="3214687"/>
              <a:ext cx="17860" cy="232173"/>
            </a:xfrm>
            <a:custGeom>
              <a:avLst/>
              <a:gdLst/>
              <a:ahLst/>
              <a:cxnLst/>
              <a:rect l="0" t="0" r="0" b="0"/>
              <a:pathLst>
                <a:path w="17860" h="232173">
                  <a:moveTo>
                    <a:pt x="0" y="0"/>
                  </a:moveTo>
                  <a:lnTo>
                    <a:pt x="4741" y="4741"/>
                  </a:lnTo>
                  <a:lnTo>
                    <a:pt x="7689" y="21910"/>
                  </a:lnTo>
                  <a:lnTo>
                    <a:pt x="8766" y="61265"/>
                  </a:lnTo>
                  <a:lnTo>
                    <a:pt x="8881" y="100504"/>
                  </a:lnTo>
                  <a:lnTo>
                    <a:pt x="8921" y="143987"/>
                  </a:lnTo>
                  <a:lnTo>
                    <a:pt x="9920" y="184950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SMARTInkShape-654"/>
            <p:cNvSpPr/>
            <p:nvPr/>
          </p:nvSpPr>
          <p:spPr>
            <a:xfrm>
              <a:off x="2265749" y="3321843"/>
              <a:ext cx="85323" cy="131654"/>
            </a:xfrm>
            <a:custGeom>
              <a:avLst/>
              <a:gdLst/>
              <a:ahLst/>
              <a:cxnLst/>
              <a:rect l="0" t="0" r="0" b="0"/>
              <a:pathLst>
                <a:path w="85323" h="131654">
                  <a:moveTo>
                    <a:pt x="55970" y="0"/>
                  </a:moveTo>
                  <a:lnTo>
                    <a:pt x="11678" y="993"/>
                  </a:lnTo>
                  <a:lnTo>
                    <a:pt x="2219" y="4741"/>
                  </a:lnTo>
                  <a:lnTo>
                    <a:pt x="292" y="7130"/>
                  </a:lnTo>
                  <a:lnTo>
                    <a:pt x="0" y="9714"/>
                  </a:lnTo>
                  <a:lnTo>
                    <a:pt x="797" y="12429"/>
                  </a:lnTo>
                  <a:lnTo>
                    <a:pt x="11400" y="25731"/>
                  </a:lnTo>
                  <a:lnTo>
                    <a:pt x="49072" y="56753"/>
                  </a:lnTo>
                  <a:lnTo>
                    <a:pt x="79596" y="88931"/>
                  </a:lnTo>
                  <a:lnTo>
                    <a:pt x="83627" y="95006"/>
                  </a:lnTo>
                  <a:lnTo>
                    <a:pt x="85322" y="101041"/>
                  </a:lnTo>
                  <a:lnTo>
                    <a:pt x="84559" y="113038"/>
                  </a:lnTo>
                  <a:lnTo>
                    <a:pt x="80913" y="122338"/>
                  </a:lnTo>
                  <a:lnTo>
                    <a:pt x="78552" y="126207"/>
                  </a:lnTo>
                  <a:lnTo>
                    <a:pt x="74001" y="128787"/>
                  </a:lnTo>
                  <a:lnTo>
                    <a:pt x="61007" y="131653"/>
                  </a:lnTo>
                  <a:lnTo>
                    <a:pt x="20251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655"/>
            <p:cNvSpPr/>
            <p:nvPr/>
          </p:nvSpPr>
          <p:spPr>
            <a:xfrm>
              <a:off x="2098476" y="3317241"/>
              <a:ext cx="118996" cy="129619"/>
            </a:xfrm>
            <a:custGeom>
              <a:avLst/>
              <a:gdLst/>
              <a:ahLst/>
              <a:cxnLst/>
              <a:rect l="0" t="0" r="0" b="0"/>
              <a:pathLst>
                <a:path w="118996" h="129619">
                  <a:moveTo>
                    <a:pt x="0" y="58180"/>
                  </a:moveTo>
                  <a:lnTo>
                    <a:pt x="4741" y="58180"/>
                  </a:lnTo>
                  <a:lnTo>
                    <a:pt x="47269" y="41957"/>
                  </a:lnTo>
                  <a:lnTo>
                    <a:pt x="87719" y="25421"/>
                  </a:lnTo>
                  <a:lnTo>
                    <a:pt x="117422" y="7345"/>
                  </a:lnTo>
                  <a:lnTo>
                    <a:pt x="118961" y="5438"/>
                  </a:lnTo>
                  <a:lnTo>
                    <a:pt x="118995" y="3175"/>
                  </a:lnTo>
                  <a:lnTo>
                    <a:pt x="118026" y="675"/>
                  </a:lnTo>
                  <a:lnTo>
                    <a:pt x="114403" y="0"/>
                  </a:lnTo>
                  <a:lnTo>
                    <a:pt x="74230" y="8541"/>
                  </a:lnTo>
                  <a:lnTo>
                    <a:pt x="45476" y="21534"/>
                  </a:lnTo>
                  <a:lnTo>
                    <a:pt x="32449" y="32302"/>
                  </a:lnTo>
                  <a:lnTo>
                    <a:pt x="23352" y="44695"/>
                  </a:lnTo>
                  <a:lnTo>
                    <a:pt x="16001" y="60125"/>
                  </a:lnTo>
                  <a:lnTo>
                    <a:pt x="14719" y="76904"/>
                  </a:lnTo>
                  <a:lnTo>
                    <a:pt x="15766" y="85545"/>
                  </a:lnTo>
                  <a:lnTo>
                    <a:pt x="22221" y="97794"/>
                  </a:lnTo>
                  <a:lnTo>
                    <a:pt x="47274" y="118481"/>
                  </a:lnTo>
                  <a:lnTo>
                    <a:pt x="107157" y="129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656"/>
            <p:cNvSpPr/>
            <p:nvPr/>
          </p:nvSpPr>
          <p:spPr>
            <a:xfrm>
              <a:off x="1955601" y="3321843"/>
              <a:ext cx="80369" cy="17861"/>
            </a:xfrm>
            <a:custGeom>
              <a:avLst/>
              <a:gdLst/>
              <a:ahLst/>
              <a:cxnLst/>
              <a:rect l="0" t="0" r="0" b="0"/>
              <a:pathLst>
                <a:path w="80369" h="17861">
                  <a:moveTo>
                    <a:pt x="0" y="17860"/>
                  </a:moveTo>
                  <a:lnTo>
                    <a:pt x="4741" y="17860"/>
                  </a:lnTo>
                  <a:lnTo>
                    <a:pt x="6137" y="16868"/>
                  </a:lnTo>
                  <a:lnTo>
                    <a:pt x="7068" y="15214"/>
                  </a:lnTo>
                  <a:lnTo>
                    <a:pt x="7689" y="13119"/>
                  </a:lnTo>
                  <a:lnTo>
                    <a:pt x="16316" y="10792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657"/>
            <p:cNvSpPr/>
            <p:nvPr/>
          </p:nvSpPr>
          <p:spPr>
            <a:xfrm>
              <a:off x="1986248" y="3205758"/>
              <a:ext cx="14003" cy="258961"/>
            </a:xfrm>
            <a:custGeom>
              <a:avLst/>
              <a:gdLst/>
              <a:ahLst/>
              <a:cxnLst/>
              <a:rect l="0" t="0" r="0" b="0"/>
              <a:pathLst>
                <a:path w="14003" h="258961">
                  <a:moveTo>
                    <a:pt x="14002" y="0"/>
                  </a:moveTo>
                  <a:lnTo>
                    <a:pt x="14002" y="41107"/>
                  </a:lnTo>
                  <a:lnTo>
                    <a:pt x="6313" y="85029"/>
                  </a:lnTo>
                  <a:lnTo>
                    <a:pt x="4325" y="129280"/>
                  </a:lnTo>
                  <a:lnTo>
                    <a:pt x="0" y="158360"/>
                  </a:lnTo>
                  <a:lnTo>
                    <a:pt x="4496" y="200944"/>
                  </a:lnTo>
                  <a:lnTo>
                    <a:pt x="5022" y="244182"/>
                  </a:lnTo>
                  <a:lnTo>
                    <a:pt x="5072" y="258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SMARTInkShape-658"/>
            <p:cNvSpPr/>
            <p:nvPr/>
          </p:nvSpPr>
          <p:spPr>
            <a:xfrm>
              <a:off x="1789983" y="3321843"/>
              <a:ext cx="100690" cy="122614"/>
            </a:xfrm>
            <a:custGeom>
              <a:avLst/>
              <a:gdLst/>
              <a:ahLst/>
              <a:cxnLst/>
              <a:rect l="0" t="0" r="0" b="0"/>
              <a:pathLst>
                <a:path w="100690" h="122614">
                  <a:moveTo>
                    <a:pt x="13814" y="0"/>
                  </a:moveTo>
                  <a:lnTo>
                    <a:pt x="18554" y="4741"/>
                  </a:lnTo>
                  <a:lnTo>
                    <a:pt x="18959" y="8122"/>
                  </a:lnTo>
                  <a:lnTo>
                    <a:pt x="11556" y="52018"/>
                  </a:lnTo>
                  <a:lnTo>
                    <a:pt x="6861" y="73621"/>
                  </a:lnTo>
                  <a:lnTo>
                    <a:pt x="2824" y="96228"/>
                  </a:lnTo>
                  <a:lnTo>
                    <a:pt x="534" y="102848"/>
                  </a:lnTo>
                  <a:lnTo>
                    <a:pt x="0" y="108253"/>
                  </a:lnTo>
                  <a:lnTo>
                    <a:pt x="2052" y="116904"/>
                  </a:lnTo>
                  <a:lnTo>
                    <a:pt x="4980" y="119608"/>
                  </a:lnTo>
                  <a:lnTo>
                    <a:pt x="13526" y="122613"/>
                  </a:lnTo>
                  <a:lnTo>
                    <a:pt x="34234" y="119564"/>
                  </a:lnTo>
                  <a:lnTo>
                    <a:pt x="66905" y="102515"/>
                  </a:lnTo>
                  <a:lnTo>
                    <a:pt x="80736" y="91534"/>
                  </a:lnTo>
                  <a:lnTo>
                    <a:pt x="94938" y="69455"/>
                  </a:lnTo>
                  <a:lnTo>
                    <a:pt x="100689" y="44061"/>
                  </a:lnTo>
                  <a:lnTo>
                    <a:pt x="99389" y="31820"/>
                  </a:lnTo>
                  <a:lnTo>
                    <a:pt x="97653" y="27167"/>
                  </a:lnTo>
                  <a:lnTo>
                    <a:pt x="92527" y="24064"/>
                  </a:lnTo>
                  <a:lnTo>
                    <a:pt x="22743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SMARTInkShape-659"/>
            <p:cNvSpPr/>
            <p:nvPr/>
          </p:nvSpPr>
          <p:spPr>
            <a:xfrm>
              <a:off x="1635774" y="3312914"/>
              <a:ext cx="43008" cy="146401"/>
            </a:xfrm>
            <a:custGeom>
              <a:avLst/>
              <a:gdLst/>
              <a:ahLst/>
              <a:cxnLst/>
              <a:rect l="0" t="0" r="0" b="0"/>
              <a:pathLst>
                <a:path w="43008" h="146401">
                  <a:moveTo>
                    <a:pt x="34077" y="35718"/>
                  </a:moveTo>
                  <a:lnTo>
                    <a:pt x="31432" y="64859"/>
                  </a:lnTo>
                  <a:lnTo>
                    <a:pt x="25975" y="106473"/>
                  </a:lnTo>
                  <a:lnTo>
                    <a:pt x="25180" y="145186"/>
                  </a:lnTo>
                  <a:lnTo>
                    <a:pt x="24177" y="146400"/>
                  </a:lnTo>
                  <a:lnTo>
                    <a:pt x="22516" y="146217"/>
                  </a:lnTo>
                  <a:lnTo>
                    <a:pt x="20417" y="145103"/>
                  </a:lnTo>
                  <a:lnTo>
                    <a:pt x="19017" y="143368"/>
                  </a:lnTo>
                  <a:lnTo>
                    <a:pt x="3898" y="101824"/>
                  </a:lnTo>
                  <a:lnTo>
                    <a:pt x="0" y="78787"/>
                  </a:lnTo>
                  <a:lnTo>
                    <a:pt x="8326" y="48370"/>
                  </a:lnTo>
                  <a:lnTo>
                    <a:pt x="430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660"/>
            <p:cNvSpPr/>
            <p:nvPr/>
          </p:nvSpPr>
          <p:spPr>
            <a:xfrm>
              <a:off x="1437680" y="3313593"/>
              <a:ext cx="171770" cy="154473"/>
            </a:xfrm>
            <a:custGeom>
              <a:avLst/>
              <a:gdLst/>
              <a:ahLst/>
              <a:cxnLst/>
              <a:rect l="0" t="0" r="0" b="0"/>
              <a:pathLst>
                <a:path w="171770" h="154473">
                  <a:moveTo>
                    <a:pt x="0" y="70758"/>
                  </a:moveTo>
                  <a:lnTo>
                    <a:pt x="0" y="38212"/>
                  </a:lnTo>
                  <a:lnTo>
                    <a:pt x="5291" y="26197"/>
                  </a:lnTo>
                  <a:lnTo>
                    <a:pt x="20117" y="7055"/>
                  </a:lnTo>
                  <a:lnTo>
                    <a:pt x="53255" y="1612"/>
                  </a:lnTo>
                  <a:lnTo>
                    <a:pt x="96036" y="0"/>
                  </a:lnTo>
                  <a:lnTo>
                    <a:pt x="125910" y="4262"/>
                  </a:lnTo>
                  <a:lnTo>
                    <a:pt x="143272" y="17061"/>
                  </a:lnTo>
                  <a:lnTo>
                    <a:pt x="158926" y="35979"/>
                  </a:lnTo>
                  <a:lnTo>
                    <a:pt x="169191" y="57616"/>
                  </a:lnTo>
                  <a:lnTo>
                    <a:pt x="171769" y="75170"/>
                  </a:lnTo>
                  <a:lnTo>
                    <a:pt x="168615" y="90579"/>
                  </a:lnTo>
                  <a:lnTo>
                    <a:pt x="155683" y="114996"/>
                  </a:lnTo>
                  <a:lnTo>
                    <a:pt x="132459" y="142963"/>
                  </a:lnTo>
                  <a:lnTo>
                    <a:pt x="108259" y="153447"/>
                  </a:lnTo>
                  <a:lnTo>
                    <a:pt x="92433" y="154472"/>
                  </a:lnTo>
                  <a:lnTo>
                    <a:pt x="61363" y="147047"/>
                  </a:lnTo>
                  <a:lnTo>
                    <a:pt x="17859" y="1243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SMARTInkShape-661"/>
            <p:cNvSpPr/>
            <p:nvPr/>
          </p:nvSpPr>
          <p:spPr>
            <a:xfrm>
              <a:off x="1474758" y="3330773"/>
              <a:ext cx="34360" cy="294681"/>
            </a:xfrm>
            <a:custGeom>
              <a:avLst/>
              <a:gdLst/>
              <a:ahLst/>
              <a:cxnLst/>
              <a:rect l="0" t="0" r="0" b="0"/>
              <a:pathLst>
                <a:path w="34360" h="294681">
                  <a:moveTo>
                    <a:pt x="34359" y="0"/>
                  </a:moveTo>
                  <a:lnTo>
                    <a:pt x="26671" y="7689"/>
                  </a:lnTo>
                  <a:lnTo>
                    <a:pt x="25538" y="50848"/>
                  </a:lnTo>
                  <a:lnTo>
                    <a:pt x="20721" y="89040"/>
                  </a:lnTo>
                  <a:lnTo>
                    <a:pt x="17751" y="122294"/>
                  </a:lnTo>
                  <a:lnTo>
                    <a:pt x="12130" y="165220"/>
                  </a:lnTo>
                  <a:lnTo>
                    <a:pt x="7478" y="205534"/>
                  </a:lnTo>
                  <a:lnTo>
                    <a:pt x="0" y="245311"/>
                  </a:lnTo>
                  <a:lnTo>
                    <a:pt x="4536" y="260832"/>
                  </a:lnTo>
                  <a:lnTo>
                    <a:pt x="1650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9" name="SMARTInkShape-662"/>
          <p:cNvSpPr/>
          <p:nvPr/>
        </p:nvSpPr>
        <p:spPr>
          <a:xfrm>
            <a:off x="7875984" y="2959862"/>
            <a:ext cx="308331" cy="513787"/>
          </a:xfrm>
          <a:custGeom>
            <a:avLst/>
            <a:gdLst/>
            <a:ahLst/>
            <a:cxnLst/>
            <a:rect l="0" t="0" r="0" b="0"/>
            <a:pathLst>
              <a:path w="308331" h="513787">
                <a:moveTo>
                  <a:pt x="0" y="513786"/>
                </a:moveTo>
                <a:lnTo>
                  <a:pt x="15231" y="499547"/>
                </a:lnTo>
                <a:lnTo>
                  <a:pt x="55166" y="483779"/>
                </a:lnTo>
                <a:lnTo>
                  <a:pt x="94351" y="462549"/>
                </a:lnTo>
                <a:lnTo>
                  <a:pt x="109072" y="450996"/>
                </a:lnTo>
                <a:lnTo>
                  <a:pt x="144303" y="414346"/>
                </a:lnTo>
                <a:lnTo>
                  <a:pt x="178231" y="375492"/>
                </a:lnTo>
                <a:lnTo>
                  <a:pt x="199946" y="338118"/>
                </a:lnTo>
                <a:lnTo>
                  <a:pt x="228065" y="296023"/>
                </a:lnTo>
                <a:lnTo>
                  <a:pt x="245963" y="252722"/>
                </a:lnTo>
                <a:lnTo>
                  <a:pt x="254235" y="212717"/>
                </a:lnTo>
                <a:lnTo>
                  <a:pt x="258339" y="170285"/>
                </a:lnTo>
                <a:lnTo>
                  <a:pt x="263579" y="130749"/>
                </a:lnTo>
                <a:lnTo>
                  <a:pt x="261872" y="103299"/>
                </a:lnTo>
                <a:lnTo>
                  <a:pt x="254963" y="87931"/>
                </a:lnTo>
                <a:lnTo>
                  <a:pt x="229484" y="51340"/>
                </a:lnTo>
                <a:lnTo>
                  <a:pt x="225420" y="47731"/>
                </a:lnTo>
                <a:lnTo>
                  <a:pt x="215610" y="43721"/>
                </a:lnTo>
                <a:lnTo>
                  <a:pt x="187690" y="40638"/>
                </a:lnTo>
                <a:lnTo>
                  <a:pt x="169819" y="40513"/>
                </a:lnTo>
                <a:lnTo>
                  <a:pt x="169668" y="24263"/>
                </a:lnTo>
                <a:lnTo>
                  <a:pt x="170659" y="23726"/>
                </a:lnTo>
                <a:lnTo>
                  <a:pt x="178226" y="22695"/>
                </a:lnTo>
                <a:lnTo>
                  <a:pt x="178486" y="27406"/>
                </a:lnTo>
                <a:lnTo>
                  <a:pt x="177529" y="28798"/>
                </a:lnTo>
                <a:lnTo>
                  <a:pt x="175900" y="29727"/>
                </a:lnTo>
                <a:lnTo>
                  <a:pt x="173822" y="30345"/>
                </a:lnTo>
                <a:lnTo>
                  <a:pt x="166155" y="35957"/>
                </a:lnTo>
                <a:lnTo>
                  <a:pt x="147574" y="66999"/>
                </a:lnTo>
                <a:lnTo>
                  <a:pt x="143287" y="83110"/>
                </a:lnTo>
                <a:lnTo>
                  <a:pt x="142956" y="89901"/>
                </a:lnTo>
                <a:lnTo>
                  <a:pt x="142911" y="87929"/>
                </a:lnTo>
                <a:lnTo>
                  <a:pt x="150567" y="77716"/>
                </a:lnTo>
                <a:lnTo>
                  <a:pt x="156437" y="51505"/>
                </a:lnTo>
                <a:lnTo>
                  <a:pt x="167237" y="32247"/>
                </a:lnTo>
                <a:lnTo>
                  <a:pt x="170336" y="16788"/>
                </a:lnTo>
                <a:lnTo>
                  <a:pt x="177310" y="6569"/>
                </a:lnTo>
                <a:lnTo>
                  <a:pt x="178340" y="0"/>
                </a:lnTo>
                <a:lnTo>
                  <a:pt x="178560" y="8707"/>
                </a:lnTo>
                <a:lnTo>
                  <a:pt x="175933" y="14140"/>
                </a:lnTo>
                <a:lnTo>
                  <a:pt x="166162" y="30453"/>
                </a:lnTo>
                <a:lnTo>
                  <a:pt x="153879" y="67925"/>
                </a:lnTo>
                <a:lnTo>
                  <a:pt x="151734" y="78493"/>
                </a:lnTo>
                <a:lnTo>
                  <a:pt x="147474" y="86497"/>
                </a:lnTo>
                <a:lnTo>
                  <a:pt x="142273" y="90716"/>
                </a:lnTo>
                <a:lnTo>
                  <a:pt x="139498" y="91841"/>
                </a:lnTo>
                <a:lnTo>
                  <a:pt x="137647" y="93583"/>
                </a:lnTo>
                <a:lnTo>
                  <a:pt x="134090" y="102594"/>
                </a:lnTo>
                <a:lnTo>
                  <a:pt x="138728" y="98154"/>
                </a:lnTo>
                <a:lnTo>
                  <a:pt x="141033" y="90605"/>
                </a:lnTo>
                <a:lnTo>
                  <a:pt x="143048" y="81627"/>
                </a:lnTo>
                <a:lnTo>
                  <a:pt x="149781" y="67780"/>
                </a:lnTo>
                <a:lnTo>
                  <a:pt x="154273" y="42417"/>
                </a:lnTo>
                <a:lnTo>
                  <a:pt x="169881" y="22820"/>
                </a:lnTo>
                <a:lnTo>
                  <a:pt x="176873" y="15521"/>
                </a:lnTo>
                <a:lnTo>
                  <a:pt x="177828" y="11877"/>
                </a:lnTo>
                <a:lnTo>
                  <a:pt x="178083" y="9516"/>
                </a:lnTo>
                <a:lnTo>
                  <a:pt x="180238" y="7942"/>
                </a:lnTo>
                <a:lnTo>
                  <a:pt x="187924" y="6193"/>
                </a:lnTo>
                <a:lnTo>
                  <a:pt x="191760" y="6719"/>
                </a:lnTo>
                <a:lnTo>
                  <a:pt x="207689" y="12046"/>
                </a:lnTo>
                <a:lnTo>
                  <a:pt x="217321" y="13970"/>
                </a:lnTo>
                <a:lnTo>
                  <a:pt x="230307" y="19640"/>
                </a:lnTo>
                <a:lnTo>
                  <a:pt x="250139" y="22753"/>
                </a:lnTo>
                <a:lnTo>
                  <a:pt x="292716" y="38472"/>
                </a:lnTo>
                <a:lnTo>
                  <a:pt x="301457" y="40110"/>
                </a:lnTo>
                <a:lnTo>
                  <a:pt x="307712" y="45134"/>
                </a:lnTo>
                <a:lnTo>
                  <a:pt x="308330" y="46570"/>
                </a:lnTo>
                <a:lnTo>
                  <a:pt x="307748" y="47527"/>
                </a:lnTo>
                <a:lnTo>
                  <a:pt x="304457" y="48592"/>
                </a:lnTo>
                <a:lnTo>
                  <a:pt x="299686" y="49064"/>
                </a:lnTo>
                <a:lnTo>
                  <a:pt x="294259" y="51920"/>
                </a:lnTo>
                <a:lnTo>
                  <a:pt x="288539" y="55505"/>
                </a:lnTo>
                <a:lnTo>
                  <a:pt x="279741" y="58515"/>
                </a:lnTo>
                <a:lnTo>
                  <a:pt x="270851" y="64257"/>
                </a:lnTo>
                <a:lnTo>
                  <a:pt x="237671" y="74192"/>
                </a:lnTo>
                <a:lnTo>
                  <a:pt x="215941" y="78273"/>
                </a:lnTo>
                <a:lnTo>
                  <a:pt x="188450" y="87203"/>
                </a:lnTo>
                <a:lnTo>
                  <a:pt x="179170" y="93688"/>
                </a:lnTo>
                <a:lnTo>
                  <a:pt x="178609" y="77831"/>
                </a:lnTo>
                <a:lnTo>
                  <a:pt x="195103" y="59735"/>
                </a:lnTo>
                <a:lnTo>
                  <a:pt x="194561" y="59280"/>
                </a:lnTo>
                <a:lnTo>
                  <a:pt x="158069" y="58382"/>
                </a:lnTo>
                <a:lnTo>
                  <a:pt x="155981" y="59371"/>
                </a:lnTo>
                <a:lnTo>
                  <a:pt x="154589" y="61023"/>
                </a:lnTo>
                <a:lnTo>
                  <a:pt x="153661" y="63116"/>
                </a:lnTo>
                <a:lnTo>
                  <a:pt x="152050" y="64511"/>
                </a:lnTo>
                <a:lnTo>
                  <a:pt x="144279" y="66934"/>
                </a:lnTo>
                <a:lnTo>
                  <a:pt x="133945" y="7623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Population Britannique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Les britanniques de 1800 (y compris des Écossais), pour la plupart étaient </a:t>
            </a:r>
          </a:p>
          <a:p>
            <a:pPr>
              <a:buNone/>
            </a:pPr>
            <a:r>
              <a:rPr lang="fr-CA" b="1" dirty="0" smtClean="0"/>
              <a:t>	</a:t>
            </a:r>
            <a:r>
              <a:rPr lang="fr-CA" b="1" u="sng" dirty="0" smtClean="0"/>
              <a:t>des élites</a:t>
            </a:r>
            <a:r>
              <a:rPr lang="fr-CA" b="1" dirty="0" smtClean="0"/>
              <a:t> </a:t>
            </a:r>
            <a:r>
              <a:rPr lang="fr-CA" dirty="0" smtClean="0"/>
              <a:t>-une classe sociale avec le pouvoir politique, économique et social.</a:t>
            </a:r>
          </a:p>
          <a:p>
            <a:endParaRPr lang="fr-CA" dirty="0" smtClean="0"/>
          </a:p>
          <a:p>
            <a:r>
              <a:rPr lang="fr-CA" dirty="0" smtClean="0"/>
              <a:t>Ils vivaient au Canada Ouest, Nouveau Brunswick, Nouvelle Écosse, l’</a:t>
            </a:r>
            <a:r>
              <a:rPr lang="fr-CA" dirty="0" err="1" smtClean="0"/>
              <a:t>Ile-du-Prince-Édouard</a:t>
            </a:r>
            <a:r>
              <a:rPr lang="fr-CA" dirty="0" smtClean="0"/>
              <a:t>, et La Terre-Neuve.</a:t>
            </a:r>
          </a:p>
          <a:p>
            <a:endParaRPr lang="fr-CA" dirty="0" smtClean="0"/>
          </a:p>
          <a:p>
            <a:r>
              <a:rPr lang="fr-CA" dirty="0" smtClean="0"/>
              <a:t>Ils avaient de l’influence au gouvernement, et ils possédaient la majorité des entreprises.</a:t>
            </a:r>
            <a:endParaRPr lang="fr-CA" dirty="0"/>
          </a:p>
        </p:txBody>
      </p:sp>
      <p:grpSp>
        <p:nvGrpSpPr>
          <p:cNvPr id="54" name="SMARTInkShape-Group80"/>
          <p:cNvGrpSpPr/>
          <p:nvPr/>
        </p:nvGrpSpPr>
        <p:grpSpPr>
          <a:xfrm>
            <a:off x="2377095" y="1910953"/>
            <a:ext cx="1997012" cy="258305"/>
            <a:chOff x="2377095" y="1910953"/>
            <a:chExt cx="1997012" cy="258305"/>
          </a:xfrm>
        </p:grpSpPr>
        <p:sp>
          <p:nvSpPr>
            <p:cNvPr id="38" name="SMARTInkShape-663"/>
            <p:cNvSpPr/>
            <p:nvPr/>
          </p:nvSpPr>
          <p:spPr>
            <a:xfrm>
              <a:off x="2377095" y="2036126"/>
              <a:ext cx="150008" cy="133132"/>
            </a:xfrm>
            <a:custGeom>
              <a:avLst/>
              <a:gdLst/>
              <a:ahLst/>
              <a:cxnLst/>
              <a:rect l="0" t="0" r="0" b="0"/>
              <a:pathLst>
                <a:path w="150008" h="133132">
                  <a:moveTo>
                    <a:pt x="24991" y="35561"/>
                  </a:moveTo>
                  <a:lnTo>
                    <a:pt x="24991" y="52071"/>
                  </a:lnTo>
                  <a:lnTo>
                    <a:pt x="29732" y="57761"/>
                  </a:lnTo>
                  <a:lnTo>
                    <a:pt x="34704" y="60311"/>
                  </a:lnTo>
                  <a:lnTo>
                    <a:pt x="51849" y="62171"/>
                  </a:lnTo>
                  <a:lnTo>
                    <a:pt x="73801" y="61335"/>
                  </a:lnTo>
                  <a:lnTo>
                    <a:pt x="85049" y="57599"/>
                  </a:lnTo>
                  <a:lnTo>
                    <a:pt x="88842" y="55214"/>
                  </a:lnTo>
                  <a:lnTo>
                    <a:pt x="93057" y="49919"/>
                  </a:lnTo>
                  <a:lnTo>
                    <a:pt x="111742" y="18233"/>
                  </a:lnTo>
                  <a:lnTo>
                    <a:pt x="112591" y="15080"/>
                  </a:lnTo>
                  <a:lnTo>
                    <a:pt x="111172" y="11985"/>
                  </a:lnTo>
                  <a:lnTo>
                    <a:pt x="104304" y="5901"/>
                  </a:lnTo>
                  <a:lnTo>
                    <a:pt x="97283" y="2535"/>
                  </a:lnTo>
                  <a:lnTo>
                    <a:pt x="82460" y="641"/>
                  </a:lnTo>
                  <a:lnTo>
                    <a:pt x="60265" y="0"/>
                  </a:lnTo>
                  <a:lnTo>
                    <a:pt x="52905" y="2559"/>
                  </a:lnTo>
                  <a:lnTo>
                    <a:pt x="49554" y="4630"/>
                  </a:lnTo>
                  <a:lnTo>
                    <a:pt x="23321" y="36215"/>
                  </a:lnTo>
                  <a:lnTo>
                    <a:pt x="7304" y="72542"/>
                  </a:lnTo>
                  <a:lnTo>
                    <a:pt x="0" y="97767"/>
                  </a:lnTo>
                  <a:lnTo>
                    <a:pt x="1647" y="108187"/>
                  </a:lnTo>
                  <a:lnTo>
                    <a:pt x="3475" y="113744"/>
                  </a:lnTo>
                  <a:lnTo>
                    <a:pt x="13444" y="122565"/>
                  </a:lnTo>
                  <a:lnTo>
                    <a:pt x="26804" y="128800"/>
                  </a:lnTo>
                  <a:lnTo>
                    <a:pt x="57580" y="133131"/>
                  </a:lnTo>
                  <a:lnTo>
                    <a:pt x="101614" y="116920"/>
                  </a:lnTo>
                  <a:lnTo>
                    <a:pt x="150007" y="802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664"/>
            <p:cNvSpPr/>
            <p:nvPr/>
          </p:nvSpPr>
          <p:spPr>
            <a:xfrm>
              <a:off x="2599783" y="1946672"/>
              <a:ext cx="16616" cy="195431"/>
            </a:xfrm>
            <a:custGeom>
              <a:avLst/>
              <a:gdLst/>
              <a:ahLst/>
              <a:cxnLst/>
              <a:rect l="0" t="0" r="0" b="0"/>
              <a:pathLst>
                <a:path w="16616" h="195431">
                  <a:moveTo>
                    <a:pt x="16615" y="0"/>
                  </a:moveTo>
                  <a:lnTo>
                    <a:pt x="15623" y="23935"/>
                  </a:lnTo>
                  <a:lnTo>
                    <a:pt x="8513" y="65834"/>
                  </a:lnTo>
                  <a:lnTo>
                    <a:pt x="5204" y="101529"/>
                  </a:lnTo>
                  <a:lnTo>
                    <a:pt x="666" y="134924"/>
                  </a:lnTo>
                  <a:lnTo>
                    <a:pt x="0" y="173210"/>
                  </a:lnTo>
                  <a:lnTo>
                    <a:pt x="7328" y="195430"/>
                  </a:lnTo>
                  <a:lnTo>
                    <a:pt x="16615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665"/>
            <p:cNvSpPr/>
            <p:nvPr/>
          </p:nvSpPr>
          <p:spPr>
            <a:xfrm>
              <a:off x="2571750" y="2035969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22360" y="16867"/>
                  </a:lnTo>
                  <a:lnTo>
                    <a:pt x="63817" y="362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666"/>
            <p:cNvSpPr/>
            <p:nvPr/>
          </p:nvSpPr>
          <p:spPr>
            <a:xfrm>
              <a:off x="2839640" y="1937742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26789" y="0"/>
                  </a:moveTo>
                  <a:lnTo>
                    <a:pt x="19101" y="0"/>
                  </a:lnTo>
                  <a:lnTo>
                    <a:pt x="13487" y="4740"/>
                  </a:lnTo>
                  <a:lnTo>
                    <a:pt x="10956" y="9714"/>
                  </a:lnTo>
                  <a:lnTo>
                    <a:pt x="9330" y="30472"/>
                  </a:lnTo>
                  <a:lnTo>
                    <a:pt x="6337" y="71923"/>
                  </a:lnTo>
                  <a:lnTo>
                    <a:pt x="835" y="11001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667"/>
            <p:cNvSpPr/>
            <p:nvPr/>
          </p:nvSpPr>
          <p:spPr>
            <a:xfrm>
              <a:off x="2884289" y="1987349"/>
              <a:ext cx="125016" cy="124735"/>
            </a:xfrm>
            <a:custGeom>
              <a:avLst/>
              <a:gdLst/>
              <a:ahLst/>
              <a:cxnLst/>
              <a:rect l="0" t="0" r="0" b="0"/>
              <a:pathLst>
                <a:path w="125016" h="124735">
                  <a:moveTo>
                    <a:pt x="0" y="66479"/>
                  </a:moveTo>
                  <a:lnTo>
                    <a:pt x="0" y="58790"/>
                  </a:lnTo>
                  <a:lnTo>
                    <a:pt x="40605" y="50530"/>
                  </a:lnTo>
                  <a:lnTo>
                    <a:pt x="55026" y="46540"/>
                  </a:lnTo>
                  <a:lnTo>
                    <a:pt x="77677" y="36303"/>
                  </a:lnTo>
                  <a:lnTo>
                    <a:pt x="84132" y="30578"/>
                  </a:lnTo>
                  <a:lnTo>
                    <a:pt x="93017" y="18818"/>
                  </a:lnTo>
                  <a:lnTo>
                    <a:pt x="93762" y="15853"/>
                  </a:lnTo>
                  <a:lnTo>
                    <a:pt x="93266" y="12885"/>
                  </a:lnTo>
                  <a:lnTo>
                    <a:pt x="90068" y="6941"/>
                  </a:lnTo>
                  <a:lnTo>
                    <a:pt x="85340" y="991"/>
                  </a:lnTo>
                  <a:lnTo>
                    <a:pt x="82690" y="0"/>
                  </a:lnTo>
                  <a:lnTo>
                    <a:pt x="79932" y="332"/>
                  </a:lnTo>
                  <a:lnTo>
                    <a:pt x="58298" y="11613"/>
                  </a:lnTo>
                  <a:lnTo>
                    <a:pt x="47077" y="20927"/>
                  </a:lnTo>
                  <a:lnTo>
                    <a:pt x="34344" y="42068"/>
                  </a:lnTo>
                  <a:lnTo>
                    <a:pt x="29028" y="57703"/>
                  </a:lnTo>
                  <a:lnTo>
                    <a:pt x="32193" y="78100"/>
                  </a:lnTo>
                  <a:lnTo>
                    <a:pt x="44155" y="98255"/>
                  </a:lnTo>
                  <a:lnTo>
                    <a:pt x="55526" y="112054"/>
                  </a:lnTo>
                  <a:lnTo>
                    <a:pt x="67342" y="116500"/>
                  </a:lnTo>
                  <a:lnTo>
                    <a:pt x="105809" y="124734"/>
                  </a:lnTo>
                  <a:lnTo>
                    <a:pt x="125015" y="120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668"/>
            <p:cNvSpPr/>
            <p:nvPr/>
          </p:nvSpPr>
          <p:spPr>
            <a:xfrm>
              <a:off x="3057430" y="1982390"/>
              <a:ext cx="87786" cy="116087"/>
            </a:xfrm>
            <a:custGeom>
              <a:avLst/>
              <a:gdLst/>
              <a:ahLst/>
              <a:cxnLst/>
              <a:rect l="0" t="0" r="0" b="0"/>
              <a:pathLst>
                <a:path w="87786" h="116087">
                  <a:moveTo>
                    <a:pt x="59031" y="0"/>
                  </a:moveTo>
                  <a:lnTo>
                    <a:pt x="54290" y="0"/>
                  </a:lnTo>
                  <a:lnTo>
                    <a:pt x="49317" y="2646"/>
                  </a:lnTo>
                  <a:lnTo>
                    <a:pt x="41815" y="7129"/>
                  </a:lnTo>
                  <a:lnTo>
                    <a:pt x="9102" y="20991"/>
                  </a:lnTo>
                  <a:lnTo>
                    <a:pt x="4909" y="24909"/>
                  </a:lnTo>
                  <a:lnTo>
                    <a:pt x="250" y="34552"/>
                  </a:lnTo>
                  <a:lnTo>
                    <a:pt x="0" y="37918"/>
                  </a:lnTo>
                  <a:lnTo>
                    <a:pt x="825" y="40162"/>
                  </a:lnTo>
                  <a:lnTo>
                    <a:pt x="2368" y="41658"/>
                  </a:lnTo>
                  <a:lnTo>
                    <a:pt x="42469" y="56815"/>
                  </a:lnTo>
                  <a:lnTo>
                    <a:pt x="58864" y="65562"/>
                  </a:lnTo>
                  <a:lnTo>
                    <a:pt x="87279" y="91039"/>
                  </a:lnTo>
                  <a:lnTo>
                    <a:pt x="87785" y="95420"/>
                  </a:lnTo>
                  <a:lnTo>
                    <a:pt x="83055" y="105578"/>
                  </a:lnTo>
                  <a:lnTo>
                    <a:pt x="76984" y="111416"/>
                  </a:lnTo>
                  <a:lnTo>
                    <a:pt x="73976" y="112973"/>
                  </a:lnTo>
                  <a:lnTo>
                    <a:pt x="30740" y="115904"/>
                  </a:lnTo>
                  <a:lnTo>
                    <a:pt x="10804" y="116070"/>
                  </a:lnTo>
                  <a:lnTo>
                    <a:pt x="14382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669"/>
            <p:cNvSpPr/>
            <p:nvPr/>
          </p:nvSpPr>
          <p:spPr>
            <a:xfrm>
              <a:off x="3314761" y="1928812"/>
              <a:ext cx="176747" cy="177535"/>
            </a:xfrm>
            <a:custGeom>
              <a:avLst/>
              <a:gdLst/>
              <a:ahLst/>
              <a:cxnLst/>
              <a:rect l="0" t="0" r="0" b="0"/>
              <a:pathLst>
                <a:path w="176747" h="177535">
                  <a:moveTo>
                    <a:pt x="105309" y="0"/>
                  </a:moveTo>
                  <a:lnTo>
                    <a:pt x="92880" y="0"/>
                  </a:lnTo>
                  <a:lnTo>
                    <a:pt x="87218" y="2646"/>
                  </a:lnTo>
                  <a:lnTo>
                    <a:pt x="50143" y="27806"/>
                  </a:lnTo>
                  <a:lnTo>
                    <a:pt x="35150" y="39148"/>
                  </a:lnTo>
                  <a:lnTo>
                    <a:pt x="25180" y="50803"/>
                  </a:lnTo>
                  <a:lnTo>
                    <a:pt x="10694" y="87720"/>
                  </a:lnTo>
                  <a:lnTo>
                    <a:pt x="0" y="128997"/>
                  </a:lnTo>
                  <a:lnTo>
                    <a:pt x="1620" y="141999"/>
                  </a:lnTo>
                  <a:lnTo>
                    <a:pt x="3441" y="148245"/>
                  </a:lnTo>
                  <a:lnTo>
                    <a:pt x="13401" y="160475"/>
                  </a:lnTo>
                  <a:lnTo>
                    <a:pt x="20225" y="166515"/>
                  </a:lnTo>
                  <a:lnTo>
                    <a:pt x="41036" y="173226"/>
                  </a:lnTo>
                  <a:lnTo>
                    <a:pt x="85337" y="177534"/>
                  </a:lnTo>
                  <a:lnTo>
                    <a:pt x="123094" y="173540"/>
                  </a:lnTo>
                  <a:lnTo>
                    <a:pt x="17674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670"/>
            <p:cNvSpPr/>
            <p:nvPr/>
          </p:nvSpPr>
          <p:spPr>
            <a:xfrm>
              <a:off x="3411140" y="2009179"/>
              <a:ext cx="96203" cy="89298"/>
            </a:xfrm>
            <a:custGeom>
              <a:avLst/>
              <a:gdLst/>
              <a:ahLst/>
              <a:cxnLst/>
              <a:rect l="0" t="0" r="0" b="0"/>
              <a:pathLst>
                <a:path w="96203" h="89298">
                  <a:moveTo>
                    <a:pt x="0" y="0"/>
                  </a:moveTo>
                  <a:lnTo>
                    <a:pt x="41982" y="0"/>
                  </a:lnTo>
                  <a:lnTo>
                    <a:pt x="70691" y="7130"/>
                  </a:lnTo>
                  <a:lnTo>
                    <a:pt x="87974" y="18092"/>
                  </a:lnTo>
                  <a:lnTo>
                    <a:pt x="91392" y="20991"/>
                  </a:lnTo>
                  <a:lnTo>
                    <a:pt x="95189" y="29505"/>
                  </a:lnTo>
                  <a:lnTo>
                    <a:pt x="96202" y="34552"/>
                  </a:lnTo>
                  <a:lnTo>
                    <a:pt x="92886" y="55879"/>
                  </a:lnTo>
                  <a:lnTo>
                    <a:pt x="81924" y="82501"/>
                  </a:lnTo>
                  <a:lnTo>
                    <a:pt x="82398" y="84767"/>
                  </a:lnTo>
                  <a:lnTo>
                    <a:pt x="83705" y="86277"/>
                  </a:lnTo>
                  <a:lnTo>
                    <a:pt x="89297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671"/>
            <p:cNvSpPr/>
            <p:nvPr/>
          </p:nvSpPr>
          <p:spPr>
            <a:xfrm>
              <a:off x="3577660" y="1986175"/>
              <a:ext cx="119231" cy="112302"/>
            </a:xfrm>
            <a:custGeom>
              <a:avLst/>
              <a:gdLst/>
              <a:ahLst/>
              <a:cxnLst/>
              <a:rect l="0" t="0" r="0" b="0"/>
              <a:pathLst>
                <a:path w="119231" h="112302">
                  <a:moveTo>
                    <a:pt x="56722" y="5145"/>
                  </a:moveTo>
                  <a:lnTo>
                    <a:pt x="56722" y="405"/>
                  </a:lnTo>
                  <a:lnTo>
                    <a:pt x="55730" y="0"/>
                  </a:lnTo>
                  <a:lnTo>
                    <a:pt x="51982" y="2197"/>
                  </a:lnTo>
                  <a:lnTo>
                    <a:pt x="22958" y="30994"/>
                  </a:lnTo>
                  <a:lnTo>
                    <a:pt x="1405" y="63965"/>
                  </a:lnTo>
                  <a:lnTo>
                    <a:pt x="0" y="69163"/>
                  </a:lnTo>
                  <a:lnTo>
                    <a:pt x="57" y="73620"/>
                  </a:lnTo>
                  <a:lnTo>
                    <a:pt x="1086" y="77584"/>
                  </a:lnTo>
                  <a:lnTo>
                    <a:pt x="2764" y="80227"/>
                  </a:lnTo>
                  <a:lnTo>
                    <a:pt x="4875" y="81989"/>
                  </a:lnTo>
                  <a:lnTo>
                    <a:pt x="7275" y="83163"/>
                  </a:lnTo>
                  <a:lnTo>
                    <a:pt x="24874" y="84816"/>
                  </a:lnTo>
                  <a:lnTo>
                    <a:pt x="63516" y="78353"/>
                  </a:lnTo>
                  <a:lnTo>
                    <a:pt x="70181" y="77763"/>
                  </a:lnTo>
                  <a:lnTo>
                    <a:pt x="75617" y="75385"/>
                  </a:lnTo>
                  <a:lnTo>
                    <a:pt x="84302" y="67452"/>
                  </a:lnTo>
                  <a:lnTo>
                    <a:pt x="88824" y="57311"/>
                  </a:lnTo>
                  <a:lnTo>
                    <a:pt x="92423" y="27646"/>
                  </a:lnTo>
                  <a:lnTo>
                    <a:pt x="93421" y="26099"/>
                  </a:lnTo>
                  <a:lnTo>
                    <a:pt x="95079" y="25068"/>
                  </a:lnTo>
                  <a:lnTo>
                    <a:pt x="100128" y="23412"/>
                  </a:lnTo>
                  <a:lnTo>
                    <a:pt x="100543" y="24269"/>
                  </a:lnTo>
                  <a:lnTo>
                    <a:pt x="101262" y="40210"/>
                  </a:lnTo>
                  <a:lnTo>
                    <a:pt x="96205" y="61166"/>
                  </a:lnTo>
                  <a:lnTo>
                    <a:pt x="101779" y="88364"/>
                  </a:lnTo>
                  <a:lnTo>
                    <a:pt x="108323" y="102759"/>
                  </a:lnTo>
                  <a:lnTo>
                    <a:pt x="108982" y="105940"/>
                  </a:lnTo>
                  <a:lnTo>
                    <a:pt x="110414" y="108061"/>
                  </a:lnTo>
                  <a:lnTo>
                    <a:pt x="119230" y="112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672"/>
            <p:cNvSpPr/>
            <p:nvPr/>
          </p:nvSpPr>
          <p:spPr>
            <a:xfrm>
              <a:off x="3777272" y="1919883"/>
              <a:ext cx="17846" cy="187524"/>
            </a:xfrm>
            <a:custGeom>
              <a:avLst/>
              <a:gdLst/>
              <a:ahLst/>
              <a:cxnLst/>
              <a:rect l="0" t="0" r="0" b="0"/>
              <a:pathLst>
                <a:path w="17846" h="187524">
                  <a:moveTo>
                    <a:pt x="8915" y="0"/>
                  </a:moveTo>
                  <a:lnTo>
                    <a:pt x="8915" y="4740"/>
                  </a:lnTo>
                  <a:lnTo>
                    <a:pt x="6270" y="9713"/>
                  </a:lnTo>
                  <a:lnTo>
                    <a:pt x="4175" y="12429"/>
                  </a:lnTo>
                  <a:lnTo>
                    <a:pt x="813" y="37181"/>
                  </a:lnTo>
                  <a:lnTo>
                    <a:pt x="95" y="77742"/>
                  </a:lnTo>
                  <a:lnTo>
                    <a:pt x="0" y="122024"/>
                  </a:lnTo>
                  <a:lnTo>
                    <a:pt x="979" y="160524"/>
                  </a:lnTo>
                  <a:lnTo>
                    <a:pt x="17845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673"/>
            <p:cNvSpPr/>
            <p:nvPr/>
          </p:nvSpPr>
          <p:spPr>
            <a:xfrm>
              <a:off x="3893344" y="1910953"/>
              <a:ext cx="17860" cy="205384"/>
            </a:xfrm>
            <a:custGeom>
              <a:avLst/>
              <a:gdLst/>
              <a:ahLst/>
              <a:cxnLst/>
              <a:rect l="0" t="0" r="0" b="0"/>
              <a:pathLst>
                <a:path w="17860" h="205384">
                  <a:moveTo>
                    <a:pt x="17859" y="0"/>
                  </a:moveTo>
                  <a:lnTo>
                    <a:pt x="13118" y="0"/>
                  </a:lnTo>
                  <a:lnTo>
                    <a:pt x="11722" y="1985"/>
                  </a:lnTo>
                  <a:lnTo>
                    <a:pt x="2865" y="41714"/>
                  </a:lnTo>
                  <a:lnTo>
                    <a:pt x="377" y="83974"/>
                  </a:lnTo>
                  <a:lnTo>
                    <a:pt x="74" y="123927"/>
                  </a:lnTo>
                  <a:lnTo>
                    <a:pt x="9" y="167598"/>
                  </a:lnTo>
                  <a:lnTo>
                    <a:pt x="0" y="200694"/>
                  </a:lnTo>
                  <a:lnTo>
                    <a:pt x="992" y="202257"/>
                  </a:lnTo>
                  <a:lnTo>
                    <a:pt x="892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674"/>
            <p:cNvSpPr/>
            <p:nvPr/>
          </p:nvSpPr>
          <p:spPr>
            <a:xfrm>
              <a:off x="3957201" y="2009179"/>
              <a:ext cx="113363" cy="88727"/>
            </a:xfrm>
            <a:custGeom>
              <a:avLst/>
              <a:gdLst/>
              <a:ahLst/>
              <a:cxnLst/>
              <a:rect l="0" t="0" r="0" b="0"/>
              <a:pathLst>
                <a:path w="113363" h="88727">
                  <a:moveTo>
                    <a:pt x="16510" y="0"/>
                  </a:moveTo>
                  <a:lnTo>
                    <a:pt x="16510" y="4741"/>
                  </a:lnTo>
                  <a:lnTo>
                    <a:pt x="1688" y="46621"/>
                  </a:lnTo>
                  <a:lnTo>
                    <a:pt x="0" y="59086"/>
                  </a:lnTo>
                  <a:lnTo>
                    <a:pt x="1896" y="68594"/>
                  </a:lnTo>
                  <a:lnTo>
                    <a:pt x="8542" y="79525"/>
                  </a:lnTo>
                  <a:lnTo>
                    <a:pt x="11198" y="82783"/>
                  </a:lnTo>
                  <a:lnTo>
                    <a:pt x="22086" y="86402"/>
                  </a:lnTo>
                  <a:lnTo>
                    <a:pt x="58071" y="88726"/>
                  </a:lnTo>
                  <a:lnTo>
                    <a:pt x="72353" y="86397"/>
                  </a:lnTo>
                  <a:lnTo>
                    <a:pt x="99088" y="72078"/>
                  </a:lnTo>
                  <a:lnTo>
                    <a:pt x="107781" y="61470"/>
                  </a:lnTo>
                  <a:lnTo>
                    <a:pt x="112675" y="44341"/>
                  </a:lnTo>
                  <a:lnTo>
                    <a:pt x="113362" y="38491"/>
                  </a:lnTo>
                  <a:lnTo>
                    <a:pt x="111480" y="29344"/>
                  </a:lnTo>
                  <a:lnTo>
                    <a:pt x="109589" y="25516"/>
                  </a:lnTo>
                  <a:lnTo>
                    <a:pt x="106344" y="22964"/>
                  </a:lnTo>
                  <a:lnTo>
                    <a:pt x="97446" y="20129"/>
                  </a:lnTo>
                  <a:lnTo>
                    <a:pt x="60975" y="18059"/>
                  </a:lnTo>
                  <a:lnTo>
                    <a:pt x="20450" y="25566"/>
                  </a:lnTo>
                  <a:lnTo>
                    <a:pt x="16160" y="26966"/>
                  </a:lnTo>
                  <a:lnTo>
                    <a:pt x="758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675"/>
            <p:cNvSpPr/>
            <p:nvPr/>
          </p:nvSpPr>
          <p:spPr>
            <a:xfrm>
              <a:off x="4161244" y="1991320"/>
              <a:ext cx="8921" cy="125017"/>
            </a:xfrm>
            <a:custGeom>
              <a:avLst/>
              <a:gdLst/>
              <a:ahLst/>
              <a:cxnLst/>
              <a:rect l="0" t="0" r="0" b="0"/>
              <a:pathLst>
                <a:path w="8921" h="125017">
                  <a:moveTo>
                    <a:pt x="8920" y="0"/>
                  </a:moveTo>
                  <a:lnTo>
                    <a:pt x="7927" y="17216"/>
                  </a:lnTo>
                  <a:lnTo>
                    <a:pt x="542" y="57787"/>
                  </a:lnTo>
                  <a:lnTo>
                    <a:pt x="39" y="97812"/>
                  </a:lnTo>
                  <a:lnTo>
                    <a:pt x="0" y="117217"/>
                  </a:lnTo>
                  <a:lnTo>
                    <a:pt x="989" y="119816"/>
                  </a:lnTo>
                  <a:lnTo>
                    <a:pt x="892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676"/>
            <p:cNvSpPr/>
            <p:nvPr/>
          </p:nvSpPr>
          <p:spPr>
            <a:xfrm>
              <a:off x="4152304" y="1928812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677"/>
            <p:cNvSpPr/>
            <p:nvPr/>
          </p:nvSpPr>
          <p:spPr>
            <a:xfrm>
              <a:off x="4259461" y="1946672"/>
              <a:ext cx="114646" cy="151805"/>
            </a:xfrm>
            <a:custGeom>
              <a:avLst/>
              <a:gdLst/>
              <a:ahLst/>
              <a:cxnLst/>
              <a:rect l="0" t="0" r="0" b="0"/>
              <a:pathLst>
                <a:path w="114646" h="151805">
                  <a:moveTo>
                    <a:pt x="89296" y="0"/>
                  </a:moveTo>
                  <a:lnTo>
                    <a:pt x="89296" y="8562"/>
                  </a:lnTo>
                  <a:lnTo>
                    <a:pt x="84556" y="13561"/>
                  </a:lnTo>
                  <a:lnTo>
                    <a:pt x="79583" y="15949"/>
                  </a:lnTo>
                  <a:lnTo>
                    <a:pt x="48421" y="26879"/>
                  </a:lnTo>
                  <a:lnTo>
                    <a:pt x="33903" y="37760"/>
                  </a:lnTo>
                  <a:lnTo>
                    <a:pt x="28194" y="43288"/>
                  </a:lnTo>
                  <a:lnTo>
                    <a:pt x="27205" y="48985"/>
                  </a:lnTo>
                  <a:lnTo>
                    <a:pt x="28058" y="50516"/>
                  </a:lnTo>
                  <a:lnTo>
                    <a:pt x="29619" y="51537"/>
                  </a:lnTo>
                  <a:lnTo>
                    <a:pt x="31653" y="52217"/>
                  </a:lnTo>
                  <a:lnTo>
                    <a:pt x="57841" y="67737"/>
                  </a:lnTo>
                  <a:lnTo>
                    <a:pt x="86490" y="75690"/>
                  </a:lnTo>
                  <a:lnTo>
                    <a:pt x="99490" y="83722"/>
                  </a:lnTo>
                  <a:lnTo>
                    <a:pt x="103749" y="89465"/>
                  </a:lnTo>
                  <a:lnTo>
                    <a:pt x="106634" y="95324"/>
                  </a:lnTo>
                  <a:lnTo>
                    <a:pt x="112844" y="104201"/>
                  </a:lnTo>
                  <a:lnTo>
                    <a:pt x="114645" y="110142"/>
                  </a:lnTo>
                  <a:lnTo>
                    <a:pt x="114133" y="113116"/>
                  </a:lnTo>
                  <a:lnTo>
                    <a:pt x="110918" y="119065"/>
                  </a:lnTo>
                  <a:lnTo>
                    <a:pt x="103530" y="127993"/>
                  </a:lnTo>
                  <a:lnTo>
                    <a:pt x="97937" y="131300"/>
                  </a:lnTo>
                  <a:lnTo>
                    <a:pt x="92145" y="133762"/>
                  </a:lnTo>
                  <a:lnTo>
                    <a:pt x="83305" y="139734"/>
                  </a:lnTo>
                  <a:lnTo>
                    <a:pt x="73411" y="141944"/>
                  </a:lnTo>
                  <a:lnTo>
                    <a:pt x="29902" y="142864"/>
                  </a:lnTo>
                  <a:lnTo>
                    <a:pt x="25527" y="145516"/>
                  </a:lnTo>
                  <a:lnTo>
                    <a:pt x="20275" y="149010"/>
                  </a:lnTo>
                  <a:lnTo>
                    <a:pt x="11740" y="150976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678"/>
            <p:cNvSpPr/>
            <p:nvPr/>
          </p:nvSpPr>
          <p:spPr>
            <a:xfrm>
              <a:off x="3679031" y="1964531"/>
              <a:ext cx="44649" cy="44649"/>
            </a:xfrm>
            <a:custGeom>
              <a:avLst/>
              <a:gdLst/>
              <a:ahLst/>
              <a:cxnLst/>
              <a:rect l="0" t="0" r="0" b="0"/>
              <a:pathLst>
                <a:path w="44649" h="44649">
                  <a:moveTo>
                    <a:pt x="0" y="8930"/>
                  </a:moveTo>
                  <a:lnTo>
                    <a:pt x="0" y="109"/>
                  </a:lnTo>
                  <a:lnTo>
                    <a:pt x="31129" y="0"/>
                  </a:lnTo>
                  <a:lnTo>
                    <a:pt x="32659" y="992"/>
                  </a:lnTo>
                  <a:lnTo>
                    <a:pt x="33679" y="2646"/>
                  </a:lnTo>
                  <a:lnTo>
                    <a:pt x="35316" y="7689"/>
                  </a:lnTo>
                  <a:lnTo>
                    <a:pt x="43372" y="16510"/>
                  </a:lnTo>
                  <a:lnTo>
                    <a:pt x="44536" y="25430"/>
                  </a:lnTo>
                  <a:lnTo>
                    <a:pt x="44648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Population </a:t>
            </a:r>
            <a:r>
              <a:rPr lang="fr-CA" dirty="0" smtClean="0"/>
              <a:t>Irlandaise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35280" cy="5211764"/>
          </a:xfrm>
        </p:spPr>
        <p:txBody>
          <a:bodyPr>
            <a:normAutofit fontScale="77500" lnSpcReduction="20000"/>
          </a:bodyPr>
          <a:lstStyle/>
          <a:p>
            <a:r>
              <a:rPr lang="fr-CA" sz="3400" dirty="0" smtClean="0"/>
              <a:t>Entre 1815 et 1850, une grande vague de nouvelles immigrants Irlandais sont venus ici. Leur vie n’était pas une vie facile.</a:t>
            </a:r>
          </a:p>
          <a:p>
            <a:endParaRPr lang="fr-CA" sz="3400" dirty="0" smtClean="0"/>
          </a:p>
          <a:p>
            <a:r>
              <a:rPr lang="fr-CA" sz="3400" dirty="0" smtClean="0"/>
              <a:t>Les descendants anglais avaient déjà des </a:t>
            </a:r>
            <a:r>
              <a:rPr lang="fr-CA" sz="3400" i="1" u="sng" dirty="0" smtClean="0"/>
              <a:t>préjugés</a:t>
            </a:r>
            <a:r>
              <a:rPr lang="fr-CA" sz="3400" dirty="0" smtClean="0"/>
              <a:t> contre les Irlandais et les ont traité avec la </a:t>
            </a:r>
            <a:r>
              <a:rPr lang="fr-CA" sz="3400" i="1" u="sng" dirty="0" smtClean="0"/>
              <a:t>discrimination</a:t>
            </a:r>
            <a:r>
              <a:rPr lang="fr-CA" sz="3400" dirty="0" smtClean="0"/>
              <a:t>.</a:t>
            </a:r>
          </a:p>
          <a:p>
            <a:endParaRPr lang="fr-CA" sz="3400" dirty="0" smtClean="0"/>
          </a:p>
          <a:p>
            <a:pPr>
              <a:buNone/>
            </a:pPr>
            <a:r>
              <a:rPr lang="fr-CA" sz="3400" b="1" u="sng" dirty="0" smtClean="0"/>
              <a:t>Préjugé</a:t>
            </a:r>
            <a:r>
              <a:rPr lang="fr-CA" sz="3400" dirty="0" smtClean="0"/>
              <a:t> – Une pensée négative  contre un groupe de peuple</a:t>
            </a:r>
          </a:p>
          <a:p>
            <a:pPr>
              <a:buNone/>
            </a:pPr>
            <a:endParaRPr lang="fr-CA" sz="3400" dirty="0" smtClean="0"/>
          </a:p>
          <a:p>
            <a:pPr>
              <a:buNone/>
            </a:pPr>
            <a:r>
              <a:rPr lang="fr-CA" sz="3400" b="1" u="sng" dirty="0" smtClean="0"/>
              <a:t>Discrimination</a:t>
            </a:r>
            <a:r>
              <a:rPr lang="fr-CA" sz="3400" dirty="0" smtClean="0"/>
              <a:t> – Traitement injuste basé sur un préjugé</a:t>
            </a:r>
          </a:p>
          <a:p>
            <a:pPr>
              <a:buNone/>
            </a:pPr>
            <a:endParaRPr lang="fr-CA" sz="3400" dirty="0"/>
          </a:p>
          <a:p>
            <a:pPr>
              <a:buNone/>
            </a:pPr>
            <a:endParaRPr lang="en-CA" sz="3400" dirty="0"/>
          </a:p>
          <a:p>
            <a:pPr>
              <a:buNone/>
            </a:pPr>
            <a:r>
              <a:rPr lang="en-CA" sz="3400" dirty="0" err="1" smtClean="0"/>
              <a:t>Lisez</a:t>
            </a:r>
            <a:r>
              <a:rPr lang="en-CA" sz="3400" dirty="0" smtClean="0"/>
              <a:t> </a:t>
            </a:r>
            <a:r>
              <a:rPr lang="en-CA" sz="3400" dirty="0"/>
              <a:t>p. 82 &amp; 83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Population </a:t>
            </a:r>
            <a:r>
              <a:rPr lang="en-CA" dirty="0" err="1" smtClean="0"/>
              <a:t>Française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La majorité de descendants français vivaient au Canada Est, les régions acadiennes, et la côte ouest de Terre-Neuve.</a:t>
            </a:r>
          </a:p>
          <a:p>
            <a:endParaRPr lang="fr-CA" dirty="0" smtClean="0"/>
          </a:p>
          <a:p>
            <a:pPr>
              <a:buNone/>
            </a:pPr>
            <a:r>
              <a:rPr lang="fr-CA" b="1" u="sng" dirty="0" smtClean="0"/>
              <a:t>Canada Est</a:t>
            </a:r>
          </a:p>
          <a:p>
            <a:pPr>
              <a:buNone/>
            </a:pPr>
            <a:r>
              <a:rPr lang="fr-CA" dirty="0" smtClean="0"/>
              <a:t>	- quelques gens étaient considérés élites, mais la majorité étaient des </a:t>
            </a:r>
            <a:r>
              <a:rPr lang="fr-CA" b="1" u="sng" dirty="0" smtClean="0"/>
              <a:t>habitants</a:t>
            </a:r>
            <a:r>
              <a:rPr lang="fr-CA" dirty="0" smtClean="0"/>
              <a:t> – des fermiers et travailleurs de régions rurales.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41176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 smtClean="0"/>
              <a:t>Qu’est-ce que le diminutif pour l’équipe de Canadiens de Montréal? Pourquoi? </a:t>
            </a:r>
            <a:endParaRPr lang="fr-CA" dirty="0"/>
          </a:p>
        </p:txBody>
      </p:sp>
      <p:pic>
        <p:nvPicPr>
          <p:cNvPr id="5" name="Picture 4" descr="Image result for canadiens jers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53857"/>
            <a:ext cx="864096" cy="103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4" name="SMARTInkShape-Group81"/>
          <p:cNvGrpSpPr/>
          <p:nvPr/>
        </p:nvGrpSpPr>
        <p:grpSpPr>
          <a:xfrm>
            <a:off x="6590478" y="4848833"/>
            <a:ext cx="2124897" cy="1693197"/>
            <a:chOff x="6590478" y="4848833"/>
            <a:chExt cx="2124897" cy="1693197"/>
          </a:xfrm>
        </p:grpSpPr>
        <p:sp>
          <p:nvSpPr>
            <p:cNvPr id="144" name="SMARTInkShape-679"/>
            <p:cNvSpPr/>
            <p:nvPr/>
          </p:nvSpPr>
          <p:spPr>
            <a:xfrm>
              <a:off x="7938614" y="4848833"/>
              <a:ext cx="365811" cy="455370"/>
            </a:xfrm>
            <a:custGeom>
              <a:avLst/>
              <a:gdLst/>
              <a:ahLst/>
              <a:cxnLst/>
              <a:rect l="0" t="0" r="0" b="0"/>
              <a:pathLst>
                <a:path w="365811" h="455370">
                  <a:moveTo>
                    <a:pt x="294557" y="446472"/>
                  </a:moveTo>
                  <a:lnTo>
                    <a:pt x="294557" y="454160"/>
                  </a:lnTo>
                  <a:lnTo>
                    <a:pt x="295549" y="454573"/>
                  </a:lnTo>
                  <a:lnTo>
                    <a:pt x="307860" y="455369"/>
                  </a:lnTo>
                  <a:lnTo>
                    <a:pt x="309379" y="454387"/>
                  </a:lnTo>
                  <a:lnTo>
                    <a:pt x="310392" y="452741"/>
                  </a:lnTo>
                  <a:lnTo>
                    <a:pt x="311067" y="450650"/>
                  </a:lnTo>
                  <a:lnTo>
                    <a:pt x="312509" y="449258"/>
                  </a:lnTo>
                  <a:lnTo>
                    <a:pt x="321953" y="444377"/>
                  </a:lnTo>
                  <a:lnTo>
                    <a:pt x="327569" y="438595"/>
                  </a:lnTo>
                  <a:lnTo>
                    <a:pt x="351123" y="403367"/>
                  </a:lnTo>
                  <a:lnTo>
                    <a:pt x="361284" y="364215"/>
                  </a:lnTo>
                  <a:lnTo>
                    <a:pt x="365810" y="319753"/>
                  </a:lnTo>
                  <a:lnTo>
                    <a:pt x="364920" y="308793"/>
                  </a:lnTo>
                  <a:lnTo>
                    <a:pt x="358842" y="292458"/>
                  </a:lnTo>
                  <a:lnTo>
                    <a:pt x="336490" y="265451"/>
                  </a:lnTo>
                  <a:lnTo>
                    <a:pt x="297375" y="226063"/>
                  </a:lnTo>
                  <a:lnTo>
                    <a:pt x="254861" y="190663"/>
                  </a:lnTo>
                  <a:lnTo>
                    <a:pt x="213666" y="163328"/>
                  </a:lnTo>
                  <a:lnTo>
                    <a:pt x="172119" y="133883"/>
                  </a:lnTo>
                  <a:lnTo>
                    <a:pt x="149800" y="118704"/>
                  </a:lnTo>
                  <a:lnTo>
                    <a:pt x="126982" y="105277"/>
                  </a:lnTo>
                  <a:lnTo>
                    <a:pt x="105007" y="91377"/>
                  </a:lnTo>
                  <a:lnTo>
                    <a:pt x="82291" y="83621"/>
                  </a:lnTo>
                  <a:lnTo>
                    <a:pt x="70241" y="80812"/>
                  </a:lnTo>
                  <a:lnTo>
                    <a:pt x="56886" y="74647"/>
                  </a:lnTo>
                  <a:lnTo>
                    <a:pt x="19170" y="71435"/>
                  </a:lnTo>
                  <a:lnTo>
                    <a:pt x="18692" y="72424"/>
                  </a:lnTo>
                  <a:lnTo>
                    <a:pt x="17775" y="92415"/>
                  </a:lnTo>
                  <a:lnTo>
                    <a:pt x="20399" y="98282"/>
                  </a:lnTo>
                  <a:lnTo>
                    <a:pt x="40661" y="130130"/>
                  </a:lnTo>
                  <a:lnTo>
                    <a:pt x="46408" y="142698"/>
                  </a:lnTo>
                  <a:lnTo>
                    <a:pt x="52063" y="149996"/>
                  </a:lnTo>
                  <a:lnTo>
                    <a:pt x="55483" y="150994"/>
                  </a:lnTo>
                  <a:lnTo>
                    <a:pt x="62375" y="151791"/>
                  </a:lnTo>
                  <a:lnTo>
                    <a:pt x="35528" y="122288"/>
                  </a:lnTo>
                  <a:lnTo>
                    <a:pt x="14757" y="83172"/>
                  </a:lnTo>
                  <a:lnTo>
                    <a:pt x="3018" y="42642"/>
                  </a:lnTo>
                  <a:lnTo>
                    <a:pt x="0" y="22713"/>
                  </a:lnTo>
                  <a:lnTo>
                    <a:pt x="952" y="21091"/>
                  </a:lnTo>
                  <a:lnTo>
                    <a:pt x="2579" y="20010"/>
                  </a:lnTo>
                  <a:lnTo>
                    <a:pt x="9608" y="18487"/>
                  </a:lnTo>
                  <a:lnTo>
                    <a:pt x="20871" y="17973"/>
                  </a:lnTo>
                  <a:lnTo>
                    <a:pt x="60809" y="31152"/>
                  </a:lnTo>
                  <a:lnTo>
                    <a:pt x="89359" y="35106"/>
                  </a:lnTo>
                  <a:lnTo>
                    <a:pt x="118429" y="35670"/>
                  </a:lnTo>
                  <a:lnTo>
                    <a:pt x="124666" y="33045"/>
                  </a:lnTo>
                  <a:lnTo>
                    <a:pt x="127718" y="30955"/>
                  </a:lnTo>
                  <a:lnTo>
                    <a:pt x="144892" y="26609"/>
                  </a:lnTo>
                  <a:lnTo>
                    <a:pt x="147154" y="24680"/>
                  </a:lnTo>
                  <a:lnTo>
                    <a:pt x="169393" y="138"/>
                  </a:lnTo>
                  <a:lnTo>
                    <a:pt x="157100" y="0"/>
                  </a:lnTo>
                  <a:lnTo>
                    <a:pt x="151445" y="2639"/>
                  </a:lnTo>
                  <a:lnTo>
                    <a:pt x="148547" y="4732"/>
                  </a:lnTo>
                  <a:lnTo>
                    <a:pt x="145328" y="9702"/>
                  </a:lnTo>
                  <a:lnTo>
                    <a:pt x="138522" y="25718"/>
                  </a:lnTo>
                  <a:lnTo>
                    <a:pt x="109989" y="67551"/>
                  </a:lnTo>
                  <a:lnTo>
                    <a:pt x="91157" y="86229"/>
                  </a:lnTo>
                  <a:lnTo>
                    <a:pt x="69579" y="101180"/>
                  </a:lnTo>
                  <a:lnTo>
                    <a:pt x="65583" y="107139"/>
                  </a:lnTo>
                  <a:lnTo>
                    <a:pt x="64517" y="110117"/>
                  </a:lnTo>
                  <a:lnTo>
                    <a:pt x="62815" y="112103"/>
                  </a:lnTo>
                  <a:lnTo>
                    <a:pt x="56670" y="115889"/>
                  </a:lnTo>
                  <a:lnTo>
                    <a:pt x="53456" y="1250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680"/>
            <p:cNvSpPr/>
            <p:nvPr/>
          </p:nvSpPr>
          <p:spPr>
            <a:xfrm>
              <a:off x="7858124" y="5125641"/>
              <a:ext cx="168755" cy="204734"/>
            </a:xfrm>
            <a:custGeom>
              <a:avLst/>
              <a:gdLst/>
              <a:ahLst/>
              <a:cxnLst/>
              <a:rect l="0" t="0" r="0" b="0"/>
              <a:pathLst>
                <a:path w="168755" h="204734">
                  <a:moveTo>
                    <a:pt x="0" y="71437"/>
                  </a:moveTo>
                  <a:lnTo>
                    <a:pt x="0" y="76177"/>
                  </a:lnTo>
                  <a:lnTo>
                    <a:pt x="32546" y="112545"/>
                  </a:lnTo>
                  <a:lnTo>
                    <a:pt x="69783" y="142947"/>
                  </a:lnTo>
                  <a:lnTo>
                    <a:pt x="111128" y="170493"/>
                  </a:lnTo>
                  <a:lnTo>
                    <a:pt x="154104" y="194308"/>
                  </a:lnTo>
                  <a:lnTo>
                    <a:pt x="168754" y="204733"/>
                  </a:lnTo>
                  <a:lnTo>
                    <a:pt x="152763" y="195583"/>
                  </a:lnTo>
                  <a:lnTo>
                    <a:pt x="130608" y="170153"/>
                  </a:lnTo>
                  <a:lnTo>
                    <a:pt x="108285" y="132148"/>
                  </a:lnTo>
                  <a:lnTo>
                    <a:pt x="89396" y="89922"/>
                  </a:lnTo>
                  <a:lnTo>
                    <a:pt x="83043" y="74268"/>
                  </a:lnTo>
                  <a:lnTo>
                    <a:pt x="80524" y="43078"/>
                  </a:lnTo>
                  <a:lnTo>
                    <a:pt x="82456" y="39633"/>
                  </a:lnTo>
                  <a:lnTo>
                    <a:pt x="121998" y="3975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681"/>
            <p:cNvSpPr/>
            <p:nvPr/>
          </p:nvSpPr>
          <p:spPr>
            <a:xfrm>
              <a:off x="7665078" y="5277846"/>
              <a:ext cx="282344" cy="273377"/>
            </a:xfrm>
            <a:custGeom>
              <a:avLst/>
              <a:gdLst/>
              <a:ahLst/>
              <a:cxnLst/>
              <a:rect l="0" t="0" r="0" b="0"/>
              <a:pathLst>
                <a:path w="282344" h="273377">
                  <a:moveTo>
                    <a:pt x="50171" y="249631"/>
                  </a:moveTo>
                  <a:lnTo>
                    <a:pt x="50171" y="244890"/>
                  </a:lnTo>
                  <a:lnTo>
                    <a:pt x="52818" y="239916"/>
                  </a:lnTo>
                  <a:lnTo>
                    <a:pt x="56308" y="234399"/>
                  </a:lnTo>
                  <a:lnTo>
                    <a:pt x="72275" y="191726"/>
                  </a:lnTo>
                  <a:lnTo>
                    <a:pt x="68738" y="168974"/>
                  </a:lnTo>
                  <a:lnTo>
                    <a:pt x="60413" y="149224"/>
                  </a:lnTo>
                  <a:lnTo>
                    <a:pt x="45820" y="131796"/>
                  </a:lnTo>
                  <a:lnTo>
                    <a:pt x="34678" y="123507"/>
                  </a:lnTo>
                  <a:lnTo>
                    <a:pt x="28928" y="122884"/>
                  </a:lnTo>
                  <a:lnTo>
                    <a:pt x="17248" y="127483"/>
                  </a:lnTo>
                  <a:lnTo>
                    <a:pt x="4257" y="136489"/>
                  </a:lnTo>
                  <a:lnTo>
                    <a:pt x="0" y="153043"/>
                  </a:lnTo>
                  <a:lnTo>
                    <a:pt x="92" y="175945"/>
                  </a:lnTo>
                  <a:lnTo>
                    <a:pt x="11301" y="209167"/>
                  </a:lnTo>
                  <a:lnTo>
                    <a:pt x="27190" y="231468"/>
                  </a:lnTo>
                  <a:lnTo>
                    <a:pt x="66304" y="260839"/>
                  </a:lnTo>
                  <a:lnTo>
                    <a:pt x="91662" y="271803"/>
                  </a:lnTo>
                  <a:lnTo>
                    <a:pt x="104331" y="273376"/>
                  </a:lnTo>
                  <a:lnTo>
                    <a:pt x="113269" y="270768"/>
                  </a:lnTo>
                  <a:lnTo>
                    <a:pt x="123878" y="263721"/>
                  </a:lnTo>
                  <a:lnTo>
                    <a:pt x="127578" y="250269"/>
                  </a:lnTo>
                  <a:lnTo>
                    <a:pt x="129661" y="217739"/>
                  </a:lnTo>
                  <a:lnTo>
                    <a:pt x="127633" y="184619"/>
                  </a:lnTo>
                  <a:lnTo>
                    <a:pt x="118102" y="159591"/>
                  </a:lnTo>
                  <a:lnTo>
                    <a:pt x="101844" y="124468"/>
                  </a:lnTo>
                  <a:lnTo>
                    <a:pt x="83934" y="84715"/>
                  </a:lnTo>
                  <a:lnTo>
                    <a:pt x="77879" y="65280"/>
                  </a:lnTo>
                  <a:lnTo>
                    <a:pt x="78565" y="65214"/>
                  </a:lnTo>
                  <a:lnTo>
                    <a:pt x="81973" y="67787"/>
                  </a:lnTo>
                  <a:lnTo>
                    <a:pt x="89470" y="79555"/>
                  </a:lnTo>
                  <a:lnTo>
                    <a:pt x="93235" y="95610"/>
                  </a:lnTo>
                  <a:lnTo>
                    <a:pt x="104698" y="109738"/>
                  </a:lnTo>
                  <a:lnTo>
                    <a:pt x="130820" y="129137"/>
                  </a:lnTo>
                  <a:lnTo>
                    <a:pt x="161573" y="144580"/>
                  </a:lnTo>
                  <a:lnTo>
                    <a:pt x="167104" y="145862"/>
                  </a:lnTo>
                  <a:lnTo>
                    <a:pt x="171782" y="145725"/>
                  </a:lnTo>
                  <a:lnTo>
                    <a:pt x="179627" y="142927"/>
                  </a:lnTo>
                  <a:lnTo>
                    <a:pt x="186421" y="138377"/>
                  </a:lnTo>
                  <a:lnTo>
                    <a:pt x="195824" y="120755"/>
                  </a:lnTo>
                  <a:lnTo>
                    <a:pt x="196882" y="115096"/>
                  </a:lnTo>
                  <a:lnTo>
                    <a:pt x="189007" y="76593"/>
                  </a:lnTo>
                  <a:lnTo>
                    <a:pt x="180825" y="41152"/>
                  </a:lnTo>
                  <a:lnTo>
                    <a:pt x="167376" y="14998"/>
                  </a:lnTo>
                  <a:lnTo>
                    <a:pt x="159148" y="6443"/>
                  </a:lnTo>
                  <a:lnTo>
                    <a:pt x="152184" y="2641"/>
                  </a:lnTo>
                  <a:lnTo>
                    <a:pt x="144669" y="500"/>
                  </a:lnTo>
                  <a:lnTo>
                    <a:pt x="144920" y="200"/>
                  </a:lnTo>
                  <a:lnTo>
                    <a:pt x="146079" y="0"/>
                  </a:lnTo>
                  <a:lnTo>
                    <a:pt x="161206" y="20074"/>
                  </a:lnTo>
                  <a:lnTo>
                    <a:pt x="173580" y="38187"/>
                  </a:lnTo>
                  <a:lnTo>
                    <a:pt x="211870" y="68046"/>
                  </a:lnTo>
                  <a:lnTo>
                    <a:pt x="250390" y="85464"/>
                  </a:lnTo>
                  <a:lnTo>
                    <a:pt x="255088" y="86608"/>
                  </a:lnTo>
                  <a:lnTo>
                    <a:pt x="260205" y="85386"/>
                  </a:lnTo>
                  <a:lnTo>
                    <a:pt x="282343" y="71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682"/>
            <p:cNvSpPr/>
            <p:nvPr/>
          </p:nvSpPr>
          <p:spPr>
            <a:xfrm>
              <a:off x="7536655" y="5539093"/>
              <a:ext cx="196455" cy="161891"/>
            </a:xfrm>
            <a:custGeom>
              <a:avLst/>
              <a:gdLst/>
              <a:ahLst/>
              <a:cxnLst/>
              <a:rect l="0" t="0" r="0" b="0"/>
              <a:pathLst>
                <a:path w="196455" h="161891">
                  <a:moveTo>
                    <a:pt x="0" y="33032"/>
                  </a:moveTo>
                  <a:lnTo>
                    <a:pt x="4741" y="33032"/>
                  </a:lnTo>
                  <a:lnTo>
                    <a:pt x="9714" y="38324"/>
                  </a:lnTo>
                  <a:lnTo>
                    <a:pt x="49929" y="82702"/>
                  </a:lnTo>
                  <a:lnTo>
                    <a:pt x="93951" y="126959"/>
                  </a:lnTo>
                  <a:lnTo>
                    <a:pt x="117777" y="148159"/>
                  </a:lnTo>
                  <a:lnTo>
                    <a:pt x="126759" y="154645"/>
                  </a:lnTo>
                  <a:lnTo>
                    <a:pt x="130752" y="160835"/>
                  </a:lnTo>
                  <a:lnTo>
                    <a:pt x="130825" y="161890"/>
                  </a:lnTo>
                  <a:lnTo>
                    <a:pt x="129881" y="161601"/>
                  </a:lnTo>
                  <a:lnTo>
                    <a:pt x="116496" y="149268"/>
                  </a:lnTo>
                  <a:lnTo>
                    <a:pt x="95548" y="108439"/>
                  </a:lnTo>
                  <a:lnTo>
                    <a:pt x="77417" y="67073"/>
                  </a:lnTo>
                  <a:lnTo>
                    <a:pt x="67223" y="22713"/>
                  </a:lnTo>
                  <a:lnTo>
                    <a:pt x="67250" y="10917"/>
                  </a:lnTo>
                  <a:lnTo>
                    <a:pt x="68646" y="6382"/>
                  </a:lnTo>
                  <a:lnTo>
                    <a:pt x="70568" y="3359"/>
                  </a:lnTo>
                  <a:lnTo>
                    <a:pt x="72843" y="1344"/>
                  </a:lnTo>
                  <a:lnTo>
                    <a:pt x="75352" y="0"/>
                  </a:lnTo>
                  <a:lnTo>
                    <a:pt x="93103" y="2850"/>
                  </a:lnTo>
                  <a:lnTo>
                    <a:pt x="112474" y="14718"/>
                  </a:lnTo>
                  <a:lnTo>
                    <a:pt x="152332" y="48895"/>
                  </a:lnTo>
                  <a:lnTo>
                    <a:pt x="175503" y="64519"/>
                  </a:lnTo>
                  <a:lnTo>
                    <a:pt x="196454" y="59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683"/>
            <p:cNvSpPr/>
            <p:nvPr/>
          </p:nvSpPr>
          <p:spPr>
            <a:xfrm>
              <a:off x="7474148" y="5718487"/>
              <a:ext cx="167335" cy="146411"/>
            </a:xfrm>
            <a:custGeom>
              <a:avLst/>
              <a:gdLst/>
              <a:ahLst/>
              <a:cxnLst/>
              <a:rect l="0" t="0" r="0" b="0"/>
              <a:pathLst>
                <a:path w="167335" h="146411">
                  <a:moveTo>
                    <a:pt x="0" y="67950"/>
                  </a:moveTo>
                  <a:lnTo>
                    <a:pt x="39034" y="102243"/>
                  </a:lnTo>
                  <a:lnTo>
                    <a:pt x="80106" y="131807"/>
                  </a:lnTo>
                  <a:lnTo>
                    <a:pt x="85213" y="138664"/>
                  </a:lnTo>
                  <a:lnTo>
                    <a:pt x="86573" y="141882"/>
                  </a:lnTo>
                  <a:lnTo>
                    <a:pt x="88473" y="144028"/>
                  </a:lnTo>
                  <a:lnTo>
                    <a:pt x="93231" y="146410"/>
                  </a:lnTo>
                  <a:lnTo>
                    <a:pt x="92912" y="144070"/>
                  </a:lnTo>
                  <a:lnTo>
                    <a:pt x="68916" y="103682"/>
                  </a:lnTo>
                  <a:lnTo>
                    <a:pt x="51868" y="79859"/>
                  </a:lnTo>
                  <a:lnTo>
                    <a:pt x="39938" y="38626"/>
                  </a:lnTo>
                  <a:lnTo>
                    <a:pt x="37593" y="25813"/>
                  </a:lnTo>
                  <a:lnTo>
                    <a:pt x="39197" y="14166"/>
                  </a:lnTo>
                  <a:lnTo>
                    <a:pt x="41014" y="8281"/>
                  </a:lnTo>
                  <a:lnTo>
                    <a:pt x="45202" y="4358"/>
                  </a:lnTo>
                  <a:lnTo>
                    <a:pt x="57793" y="0"/>
                  </a:lnTo>
                  <a:lnTo>
                    <a:pt x="73311" y="3354"/>
                  </a:lnTo>
                  <a:lnTo>
                    <a:pt x="115341" y="26187"/>
                  </a:lnTo>
                  <a:lnTo>
                    <a:pt x="148339" y="43733"/>
                  </a:lnTo>
                  <a:lnTo>
                    <a:pt x="153462" y="44860"/>
                  </a:lnTo>
                  <a:lnTo>
                    <a:pt x="157871" y="44620"/>
                  </a:lnTo>
                  <a:lnTo>
                    <a:pt x="167334" y="41844"/>
                  </a:lnTo>
                  <a:lnTo>
                    <a:pt x="160734" y="233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684"/>
            <p:cNvSpPr/>
            <p:nvPr/>
          </p:nvSpPr>
          <p:spPr>
            <a:xfrm>
              <a:off x="7402710" y="5870060"/>
              <a:ext cx="122679" cy="99627"/>
            </a:xfrm>
            <a:custGeom>
              <a:avLst/>
              <a:gdLst/>
              <a:ahLst/>
              <a:cxnLst/>
              <a:rect l="0" t="0" r="0" b="0"/>
              <a:pathLst>
                <a:path w="122679" h="99627">
                  <a:moveTo>
                    <a:pt x="44649" y="77111"/>
                  </a:moveTo>
                  <a:lnTo>
                    <a:pt x="54130" y="86592"/>
                  </a:lnTo>
                  <a:lnTo>
                    <a:pt x="64077" y="91247"/>
                  </a:lnTo>
                  <a:lnTo>
                    <a:pt x="97624" y="99626"/>
                  </a:lnTo>
                  <a:lnTo>
                    <a:pt x="107220" y="97701"/>
                  </a:lnTo>
                  <a:lnTo>
                    <a:pt x="118200" y="91040"/>
                  </a:lnTo>
                  <a:lnTo>
                    <a:pt x="121987" y="80325"/>
                  </a:lnTo>
                  <a:lnTo>
                    <a:pt x="122678" y="64649"/>
                  </a:lnTo>
                  <a:lnTo>
                    <a:pt x="117489" y="36488"/>
                  </a:lnTo>
                  <a:lnTo>
                    <a:pt x="112410" y="24991"/>
                  </a:lnTo>
                  <a:lnTo>
                    <a:pt x="94492" y="8200"/>
                  </a:lnTo>
                  <a:lnTo>
                    <a:pt x="78709" y="1836"/>
                  </a:lnTo>
                  <a:lnTo>
                    <a:pt x="63755" y="0"/>
                  </a:lnTo>
                  <a:lnTo>
                    <a:pt x="0" y="14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685"/>
            <p:cNvSpPr/>
            <p:nvPr/>
          </p:nvSpPr>
          <p:spPr>
            <a:xfrm>
              <a:off x="7189639" y="5938242"/>
              <a:ext cx="293439" cy="206376"/>
            </a:xfrm>
            <a:custGeom>
              <a:avLst/>
              <a:gdLst/>
              <a:ahLst/>
              <a:cxnLst/>
              <a:rect l="0" t="0" r="0" b="0"/>
              <a:pathLst>
                <a:path w="293439" h="206376">
                  <a:moveTo>
                    <a:pt x="7688" y="0"/>
                  </a:moveTo>
                  <a:lnTo>
                    <a:pt x="0" y="7688"/>
                  </a:lnTo>
                  <a:lnTo>
                    <a:pt x="43721" y="42316"/>
                  </a:lnTo>
                  <a:lnTo>
                    <a:pt x="84127" y="77447"/>
                  </a:lnTo>
                  <a:lnTo>
                    <a:pt x="125456" y="113114"/>
                  </a:lnTo>
                  <a:lnTo>
                    <a:pt x="169812" y="148828"/>
                  </a:lnTo>
                  <a:lnTo>
                    <a:pt x="211831" y="190500"/>
                  </a:lnTo>
                  <a:lnTo>
                    <a:pt x="218988" y="205383"/>
                  </a:lnTo>
                  <a:lnTo>
                    <a:pt x="219992" y="206375"/>
                  </a:lnTo>
                  <a:lnTo>
                    <a:pt x="220661" y="206045"/>
                  </a:lnTo>
                  <a:lnTo>
                    <a:pt x="218760" y="203030"/>
                  </a:lnTo>
                  <a:lnTo>
                    <a:pt x="216863" y="200838"/>
                  </a:lnTo>
                  <a:lnTo>
                    <a:pt x="200555" y="163657"/>
                  </a:lnTo>
                  <a:lnTo>
                    <a:pt x="183617" y="121211"/>
                  </a:lnTo>
                  <a:lnTo>
                    <a:pt x="161397" y="79867"/>
                  </a:lnTo>
                  <a:lnTo>
                    <a:pt x="153773" y="56076"/>
                  </a:lnTo>
                  <a:lnTo>
                    <a:pt x="152982" y="42782"/>
                  </a:lnTo>
                  <a:lnTo>
                    <a:pt x="155938" y="30259"/>
                  </a:lnTo>
                  <a:lnTo>
                    <a:pt x="159108" y="26127"/>
                  </a:lnTo>
                  <a:lnTo>
                    <a:pt x="167920" y="21533"/>
                  </a:lnTo>
                  <a:lnTo>
                    <a:pt x="172057" y="21301"/>
                  </a:lnTo>
                  <a:lnTo>
                    <a:pt x="183611" y="25715"/>
                  </a:lnTo>
                  <a:lnTo>
                    <a:pt x="205786" y="38945"/>
                  </a:lnTo>
                  <a:lnTo>
                    <a:pt x="228893" y="58033"/>
                  </a:lnTo>
                  <a:lnTo>
                    <a:pt x="236971" y="62503"/>
                  </a:lnTo>
                  <a:lnTo>
                    <a:pt x="255679" y="76250"/>
                  </a:lnTo>
                  <a:lnTo>
                    <a:pt x="262767" y="79530"/>
                  </a:lnTo>
                  <a:lnTo>
                    <a:pt x="273326" y="85962"/>
                  </a:lnTo>
                  <a:lnTo>
                    <a:pt x="293438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686"/>
            <p:cNvSpPr/>
            <p:nvPr/>
          </p:nvSpPr>
          <p:spPr>
            <a:xfrm>
              <a:off x="7108030" y="6203388"/>
              <a:ext cx="205384" cy="171367"/>
            </a:xfrm>
            <a:custGeom>
              <a:avLst/>
              <a:gdLst/>
              <a:ahLst/>
              <a:cxnLst/>
              <a:rect l="0" t="0" r="0" b="0"/>
              <a:pathLst>
                <a:path w="205384" h="171367">
                  <a:moveTo>
                    <a:pt x="0" y="38463"/>
                  </a:moveTo>
                  <a:lnTo>
                    <a:pt x="0" y="46151"/>
                  </a:lnTo>
                  <a:lnTo>
                    <a:pt x="36600" y="82928"/>
                  </a:lnTo>
                  <a:lnTo>
                    <a:pt x="80244" y="119257"/>
                  </a:lnTo>
                  <a:lnTo>
                    <a:pt x="123143" y="154586"/>
                  </a:lnTo>
                  <a:lnTo>
                    <a:pt x="141721" y="171366"/>
                  </a:lnTo>
                  <a:lnTo>
                    <a:pt x="121261" y="155960"/>
                  </a:lnTo>
                  <a:lnTo>
                    <a:pt x="88556" y="114110"/>
                  </a:lnTo>
                  <a:lnTo>
                    <a:pt x="64934" y="75429"/>
                  </a:lnTo>
                  <a:lnTo>
                    <a:pt x="53665" y="50924"/>
                  </a:lnTo>
                  <a:lnTo>
                    <a:pt x="45836" y="9873"/>
                  </a:lnTo>
                  <a:lnTo>
                    <a:pt x="47425" y="6504"/>
                  </a:lnTo>
                  <a:lnTo>
                    <a:pt x="54482" y="117"/>
                  </a:lnTo>
                  <a:lnTo>
                    <a:pt x="61127" y="0"/>
                  </a:lnTo>
                  <a:lnTo>
                    <a:pt x="88448" y="9318"/>
                  </a:lnTo>
                  <a:lnTo>
                    <a:pt x="129094" y="31219"/>
                  </a:lnTo>
                  <a:lnTo>
                    <a:pt x="167556" y="47224"/>
                  </a:lnTo>
                  <a:lnTo>
                    <a:pt x="174213" y="50256"/>
                  </a:lnTo>
                  <a:lnTo>
                    <a:pt x="205383" y="47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687"/>
            <p:cNvSpPr/>
            <p:nvPr/>
          </p:nvSpPr>
          <p:spPr>
            <a:xfrm>
              <a:off x="7003460" y="6332429"/>
              <a:ext cx="220657" cy="209601"/>
            </a:xfrm>
            <a:custGeom>
              <a:avLst/>
              <a:gdLst/>
              <a:ahLst/>
              <a:cxnLst/>
              <a:rect l="0" t="0" r="0" b="0"/>
              <a:pathLst>
                <a:path w="220657" h="209601">
                  <a:moveTo>
                    <a:pt x="95641" y="159453"/>
                  </a:moveTo>
                  <a:lnTo>
                    <a:pt x="95641" y="154713"/>
                  </a:lnTo>
                  <a:lnTo>
                    <a:pt x="98287" y="149741"/>
                  </a:lnTo>
                  <a:lnTo>
                    <a:pt x="116632" y="117213"/>
                  </a:lnTo>
                  <a:lnTo>
                    <a:pt x="120711" y="90273"/>
                  </a:lnTo>
                  <a:lnTo>
                    <a:pt x="117181" y="66636"/>
                  </a:lnTo>
                  <a:lnTo>
                    <a:pt x="105110" y="37584"/>
                  </a:lnTo>
                  <a:lnTo>
                    <a:pt x="84224" y="13322"/>
                  </a:lnTo>
                  <a:lnTo>
                    <a:pt x="67747" y="5209"/>
                  </a:lnTo>
                  <a:lnTo>
                    <a:pt x="42397" y="0"/>
                  </a:lnTo>
                  <a:lnTo>
                    <a:pt x="29312" y="4580"/>
                  </a:lnTo>
                  <a:lnTo>
                    <a:pt x="21656" y="8580"/>
                  </a:lnTo>
                  <a:lnTo>
                    <a:pt x="10503" y="20960"/>
                  </a:lnTo>
                  <a:lnTo>
                    <a:pt x="3232" y="35393"/>
                  </a:lnTo>
                  <a:lnTo>
                    <a:pt x="0" y="48422"/>
                  </a:lnTo>
                  <a:lnTo>
                    <a:pt x="2921" y="81135"/>
                  </a:lnTo>
                  <a:lnTo>
                    <a:pt x="10114" y="100172"/>
                  </a:lnTo>
                  <a:lnTo>
                    <a:pt x="36606" y="141027"/>
                  </a:lnTo>
                  <a:lnTo>
                    <a:pt x="60020" y="165037"/>
                  </a:lnTo>
                  <a:lnTo>
                    <a:pt x="97822" y="189955"/>
                  </a:lnTo>
                  <a:lnTo>
                    <a:pt x="129911" y="205312"/>
                  </a:lnTo>
                  <a:lnTo>
                    <a:pt x="152875" y="209600"/>
                  </a:lnTo>
                  <a:lnTo>
                    <a:pt x="171019" y="206215"/>
                  </a:lnTo>
                  <a:lnTo>
                    <a:pt x="194095" y="192613"/>
                  </a:lnTo>
                  <a:lnTo>
                    <a:pt x="220656" y="132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688"/>
            <p:cNvSpPr/>
            <p:nvPr/>
          </p:nvSpPr>
          <p:spPr>
            <a:xfrm>
              <a:off x="7438439" y="5411391"/>
              <a:ext cx="123149" cy="223242"/>
            </a:xfrm>
            <a:custGeom>
              <a:avLst/>
              <a:gdLst/>
              <a:ahLst/>
              <a:cxnLst/>
              <a:rect l="0" t="0" r="0" b="0"/>
              <a:pathLst>
                <a:path w="123149" h="223242">
                  <a:moveTo>
                    <a:pt x="8920" y="0"/>
                  </a:moveTo>
                  <a:lnTo>
                    <a:pt x="4180" y="0"/>
                  </a:lnTo>
                  <a:lnTo>
                    <a:pt x="2784" y="991"/>
                  </a:lnTo>
                  <a:lnTo>
                    <a:pt x="1853" y="2645"/>
                  </a:lnTo>
                  <a:lnTo>
                    <a:pt x="818" y="9112"/>
                  </a:lnTo>
                  <a:lnTo>
                    <a:pt x="99" y="50588"/>
                  </a:lnTo>
                  <a:lnTo>
                    <a:pt x="0" y="82036"/>
                  </a:lnTo>
                  <a:lnTo>
                    <a:pt x="990" y="84456"/>
                  </a:lnTo>
                  <a:lnTo>
                    <a:pt x="2641" y="86069"/>
                  </a:lnTo>
                  <a:lnTo>
                    <a:pt x="4734" y="87146"/>
                  </a:lnTo>
                  <a:lnTo>
                    <a:pt x="12352" y="85695"/>
                  </a:lnTo>
                  <a:lnTo>
                    <a:pt x="25151" y="79299"/>
                  </a:lnTo>
                  <a:lnTo>
                    <a:pt x="28670" y="76678"/>
                  </a:lnTo>
                  <a:lnTo>
                    <a:pt x="43164" y="76412"/>
                  </a:lnTo>
                  <a:lnTo>
                    <a:pt x="80066" y="84326"/>
                  </a:lnTo>
                  <a:lnTo>
                    <a:pt x="92795" y="92379"/>
                  </a:lnTo>
                  <a:lnTo>
                    <a:pt x="115600" y="118218"/>
                  </a:lnTo>
                  <a:lnTo>
                    <a:pt x="118735" y="123460"/>
                  </a:lnTo>
                  <a:lnTo>
                    <a:pt x="123148" y="145059"/>
                  </a:lnTo>
                  <a:lnTo>
                    <a:pt x="117510" y="179026"/>
                  </a:lnTo>
                  <a:lnTo>
                    <a:pt x="109665" y="202533"/>
                  </a:lnTo>
                  <a:lnTo>
                    <a:pt x="89287" y="2232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689"/>
            <p:cNvSpPr/>
            <p:nvPr/>
          </p:nvSpPr>
          <p:spPr>
            <a:xfrm>
              <a:off x="7233046" y="5491758"/>
              <a:ext cx="211746" cy="167487"/>
            </a:xfrm>
            <a:custGeom>
              <a:avLst/>
              <a:gdLst/>
              <a:ahLst/>
              <a:cxnLst/>
              <a:rect l="0" t="0" r="0" b="0"/>
              <a:pathLst>
                <a:path w="211746" h="167487">
                  <a:moveTo>
                    <a:pt x="0" y="0"/>
                  </a:moveTo>
                  <a:lnTo>
                    <a:pt x="0" y="4739"/>
                  </a:lnTo>
                  <a:lnTo>
                    <a:pt x="9482" y="17169"/>
                  </a:lnTo>
                  <a:lnTo>
                    <a:pt x="50320" y="54663"/>
                  </a:lnTo>
                  <a:lnTo>
                    <a:pt x="89052" y="91240"/>
                  </a:lnTo>
                  <a:lnTo>
                    <a:pt x="127710" y="126908"/>
                  </a:lnTo>
                  <a:lnTo>
                    <a:pt x="144777" y="139686"/>
                  </a:lnTo>
                  <a:lnTo>
                    <a:pt x="155565" y="154608"/>
                  </a:lnTo>
                  <a:lnTo>
                    <a:pt x="160054" y="167486"/>
                  </a:lnTo>
                  <a:lnTo>
                    <a:pt x="139326" y="124815"/>
                  </a:lnTo>
                  <a:lnTo>
                    <a:pt x="128136" y="85031"/>
                  </a:lnTo>
                  <a:lnTo>
                    <a:pt x="127096" y="77524"/>
                  </a:lnTo>
                  <a:lnTo>
                    <a:pt x="131232" y="63889"/>
                  </a:lnTo>
                  <a:lnTo>
                    <a:pt x="135114" y="57475"/>
                  </a:lnTo>
                  <a:lnTo>
                    <a:pt x="140677" y="54192"/>
                  </a:lnTo>
                  <a:lnTo>
                    <a:pt x="154797" y="53189"/>
                  </a:lnTo>
                  <a:lnTo>
                    <a:pt x="165703" y="56051"/>
                  </a:lnTo>
                  <a:lnTo>
                    <a:pt x="175842" y="62614"/>
                  </a:lnTo>
                  <a:lnTo>
                    <a:pt x="190269" y="75454"/>
                  </a:lnTo>
                  <a:lnTo>
                    <a:pt x="201312" y="96373"/>
                  </a:lnTo>
                  <a:lnTo>
                    <a:pt x="211745" y="140745"/>
                  </a:lnTo>
                  <a:lnTo>
                    <a:pt x="210527" y="154496"/>
                  </a:lnTo>
                  <a:lnTo>
                    <a:pt x="208812" y="159552"/>
                  </a:lnTo>
                  <a:lnTo>
                    <a:pt x="206677" y="162922"/>
                  </a:lnTo>
                  <a:lnTo>
                    <a:pt x="204261" y="165170"/>
                  </a:lnTo>
                  <a:lnTo>
                    <a:pt x="201658" y="166668"/>
                  </a:lnTo>
                  <a:lnTo>
                    <a:pt x="198931" y="165682"/>
                  </a:lnTo>
                  <a:lnTo>
                    <a:pt x="178594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690"/>
            <p:cNvSpPr/>
            <p:nvPr/>
          </p:nvSpPr>
          <p:spPr>
            <a:xfrm>
              <a:off x="7134820" y="5645769"/>
              <a:ext cx="241102" cy="212107"/>
            </a:xfrm>
            <a:custGeom>
              <a:avLst/>
              <a:gdLst/>
              <a:ahLst/>
              <a:cxnLst/>
              <a:rect l="0" t="0" r="0" b="0"/>
              <a:pathLst>
                <a:path w="241102" h="212107">
                  <a:moveTo>
                    <a:pt x="0" y="212106"/>
                  </a:moveTo>
                  <a:lnTo>
                    <a:pt x="0" y="204418"/>
                  </a:lnTo>
                  <a:lnTo>
                    <a:pt x="14258" y="194307"/>
                  </a:lnTo>
                  <a:lnTo>
                    <a:pt x="41982" y="152620"/>
                  </a:lnTo>
                  <a:lnTo>
                    <a:pt x="71479" y="109769"/>
                  </a:lnTo>
                  <a:lnTo>
                    <a:pt x="90517" y="65442"/>
                  </a:lnTo>
                  <a:lnTo>
                    <a:pt x="104278" y="33111"/>
                  </a:lnTo>
                  <a:lnTo>
                    <a:pt x="106588" y="14361"/>
                  </a:lnTo>
                  <a:lnTo>
                    <a:pt x="105785" y="11816"/>
                  </a:lnTo>
                  <a:lnTo>
                    <a:pt x="104258" y="10117"/>
                  </a:lnTo>
                  <a:lnTo>
                    <a:pt x="99418" y="7393"/>
                  </a:lnTo>
                  <a:lnTo>
                    <a:pt x="84358" y="6922"/>
                  </a:lnTo>
                  <a:lnTo>
                    <a:pt x="74535" y="9458"/>
                  </a:lnTo>
                  <a:lnTo>
                    <a:pt x="60143" y="19169"/>
                  </a:lnTo>
                  <a:lnTo>
                    <a:pt x="58946" y="24942"/>
                  </a:lnTo>
                  <a:lnTo>
                    <a:pt x="60264" y="41940"/>
                  </a:lnTo>
                  <a:lnTo>
                    <a:pt x="77315" y="85191"/>
                  </a:lnTo>
                  <a:lnTo>
                    <a:pt x="107379" y="129566"/>
                  </a:lnTo>
                  <a:lnTo>
                    <a:pt x="117508" y="135734"/>
                  </a:lnTo>
                  <a:lnTo>
                    <a:pt x="140179" y="139694"/>
                  </a:lnTo>
                  <a:lnTo>
                    <a:pt x="145046" y="138035"/>
                  </a:lnTo>
                  <a:lnTo>
                    <a:pt x="163213" y="120465"/>
                  </a:lnTo>
                  <a:lnTo>
                    <a:pt x="164371" y="115293"/>
                  </a:lnTo>
                  <a:lnTo>
                    <a:pt x="156669" y="72430"/>
                  </a:lnTo>
                  <a:lnTo>
                    <a:pt x="140492" y="29991"/>
                  </a:lnTo>
                  <a:lnTo>
                    <a:pt x="136855" y="17726"/>
                  </a:lnTo>
                  <a:lnTo>
                    <a:pt x="129947" y="8967"/>
                  </a:lnTo>
                  <a:lnTo>
                    <a:pt x="118823" y="0"/>
                  </a:lnTo>
                  <a:lnTo>
                    <a:pt x="117911" y="257"/>
                  </a:lnTo>
                  <a:lnTo>
                    <a:pt x="117302" y="1420"/>
                  </a:lnTo>
                  <a:lnTo>
                    <a:pt x="116897" y="3187"/>
                  </a:lnTo>
                  <a:lnTo>
                    <a:pt x="119092" y="7798"/>
                  </a:lnTo>
                  <a:lnTo>
                    <a:pt x="125360" y="14146"/>
                  </a:lnTo>
                  <a:lnTo>
                    <a:pt x="161955" y="44792"/>
                  </a:lnTo>
                  <a:lnTo>
                    <a:pt x="204938" y="71368"/>
                  </a:lnTo>
                  <a:lnTo>
                    <a:pt x="215438" y="75141"/>
                  </a:lnTo>
                  <a:lnTo>
                    <a:pt x="221016" y="76147"/>
                  </a:lnTo>
                  <a:lnTo>
                    <a:pt x="241101" y="692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691"/>
            <p:cNvSpPr/>
            <p:nvPr/>
          </p:nvSpPr>
          <p:spPr>
            <a:xfrm>
              <a:off x="7027663" y="5616773"/>
              <a:ext cx="214314" cy="241103"/>
            </a:xfrm>
            <a:custGeom>
              <a:avLst/>
              <a:gdLst/>
              <a:ahLst/>
              <a:cxnLst/>
              <a:rect l="0" t="0" r="0" b="0"/>
              <a:pathLst>
                <a:path w="214314" h="241103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46286" y="34873"/>
                  </a:lnTo>
                  <a:lnTo>
                    <a:pt x="69277" y="55974"/>
                  </a:lnTo>
                  <a:lnTo>
                    <a:pt x="107056" y="92405"/>
                  </a:lnTo>
                  <a:lnTo>
                    <a:pt x="145582" y="137011"/>
                  </a:lnTo>
                  <a:lnTo>
                    <a:pt x="175582" y="174258"/>
                  </a:lnTo>
                  <a:lnTo>
                    <a:pt x="198432" y="211434"/>
                  </a:lnTo>
                  <a:lnTo>
                    <a:pt x="214313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692"/>
            <p:cNvSpPr/>
            <p:nvPr/>
          </p:nvSpPr>
          <p:spPr>
            <a:xfrm>
              <a:off x="6983015" y="5688211"/>
              <a:ext cx="241102" cy="258961"/>
            </a:xfrm>
            <a:custGeom>
              <a:avLst/>
              <a:gdLst/>
              <a:ahLst/>
              <a:cxnLst/>
              <a:rect l="0" t="0" r="0" b="0"/>
              <a:pathLst>
                <a:path w="241102" h="258961">
                  <a:moveTo>
                    <a:pt x="0" y="0"/>
                  </a:moveTo>
                  <a:lnTo>
                    <a:pt x="0" y="4740"/>
                  </a:lnTo>
                  <a:lnTo>
                    <a:pt x="29116" y="44949"/>
                  </a:lnTo>
                  <a:lnTo>
                    <a:pt x="62712" y="83039"/>
                  </a:lnTo>
                  <a:lnTo>
                    <a:pt x="93293" y="124375"/>
                  </a:lnTo>
                  <a:lnTo>
                    <a:pt x="129731" y="162022"/>
                  </a:lnTo>
                  <a:lnTo>
                    <a:pt x="174268" y="201997"/>
                  </a:lnTo>
                  <a:lnTo>
                    <a:pt x="215959" y="238088"/>
                  </a:lnTo>
                  <a:lnTo>
                    <a:pt x="241101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693"/>
            <p:cNvSpPr/>
            <p:nvPr/>
          </p:nvSpPr>
          <p:spPr>
            <a:xfrm>
              <a:off x="6893718" y="6009679"/>
              <a:ext cx="123567" cy="131365"/>
            </a:xfrm>
            <a:custGeom>
              <a:avLst/>
              <a:gdLst/>
              <a:ahLst/>
              <a:cxnLst/>
              <a:rect l="0" t="0" r="0" b="0"/>
              <a:pathLst>
                <a:path w="123567" h="131365">
                  <a:moveTo>
                    <a:pt x="0" y="0"/>
                  </a:moveTo>
                  <a:lnTo>
                    <a:pt x="0" y="18043"/>
                  </a:lnTo>
                  <a:lnTo>
                    <a:pt x="992" y="20959"/>
                  </a:lnTo>
                  <a:lnTo>
                    <a:pt x="2646" y="22902"/>
                  </a:lnTo>
                  <a:lnTo>
                    <a:pt x="7130" y="25062"/>
                  </a:lnTo>
                  <a:lnTo>
                    <a:pt x="25732" y="26562"/>
                  </a:lnTo>
                  <a:lnTo>
                    <a:pt x="48997" y="21601"/>
                  </a:lnTo>
                  <a:lnTo>
                    <a:pt x="71734" y="25803"/>
                  </a:lnTo>
                  <a:lnTo>
                    <a:pt x="85130" y="30650"/>
                  </a:lnTo>
                  <a:lnTo>
                    <a:pt x="103828" y="48438"/>
                  </a:lnTo>
                  <a:lnTo>
                    <a:pt x="119802" y="79131"/>
                  </a:lnTo>
                  <a:lnTo>
                    <a:pt x="123472" y="95105"/>
                  </a:lnTo>
                  <a:lnTo>
                    <a:pt x="123566" y="115823"/>
                  </a:lnTo>
                  <a:lnTo>
                    <a:pt x="120072" y="125229"/>
                  </a:lnTo>
                  <a:lnTo>
                    <a:pt x="117751" y="128134"/>
                  </a:lnTo>
                  <a:lnTo>
                    <a:pt x="112527" y="131364"/>
                  </a:lnTo>
                  <a:lnTo>
                    <a:pt x="109745" y="131232"/>
                  </a:lnTo>
                  <a:lnTo>
                    <a:pt x="98227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694"/>
            <p:cNvSpPr/>
            <p:nvPr/>
          </p:nvSpPr>
          <p:spPr>
            <a:xfrm>
              <a:off x="6831854" y="6083445"/>
              <a:ext cx="151162" cy="140548"/>
            </a:xfrm>
            <a:custGeom>
              <a:avLst/>
              <a:gdLst/>
              <a:ahLst/>
              <a:cxnLst/>
              <a:rect l="0" t="0" r="0" b="0"/>
              <a:pathLst>
                <a:path w="151162" h="140548">
                  <a:moveTo>
                    <a:pt x="70794" y="140547"/>
                  </a:moveTo>
                  <a:lnTo>
                    <a:pt x="71786" y="118187"/>
                  </a:lnTo>
                  <a:lnTo>
                    <a:pt x="84041" y="76729"/>
                  </a:lnTo>
                  <a:lnTo>
                    <a:pt x="80451" y="51855"/>
                  </a:lnTo>
                  <a:lnTo>
                    <a:pt x="72111" y="31475"/>
                  </a:lnTo>
                  <a:lnTo>
                    <a:pt x="57514" y="13862"/>
                  </a:lnTo>
                  <a:lnTo>
                    <a:pt x="41614" y="2909"/>
                  </a:lnTo>
                  <a:lnTo>
                    <a:pt x="33682" y="0"/>
                  </a:lnTo>
                  <a:lnTo>
                    <a:pt x="24203" y="1351"/>
                  </a:lnTo>
                  <a:lnTo>
                    <a:pt x="18898" y="3102"/>
                  </a:lnTo>
                  <a:lnTo>
                    <a:pt x="10357" y="10338"/>
                  </a:lnTo>
                  <a:lnTo>
                    <a:pt x="6690" y="15046"/>
                  </a:lnTo>
                  <a:lnTo>
                    <a:pt x="1530" y="40633"/>
                  </a:lnTo>
                  <a:lnTo>
                    <a:pt x="0" y="59129"/>
                  </a:lnTo>
                  <a:lnTo>
                    <a:pt x="9028" y="85113"/>
                  </a:lnTo>
                  <a:lnTo>
                    <a:pt x="29011" y="108467"/>
                  </a:lnTo>
                  <a:lnTo>
                    <a:pt x="68526" y="130529"/>
                  </a:lnTo>
                  <a:lnTo>
                    <a:pt x="81692" y="136094"/>
                  </a:lnTo>
                  <a:lnTo>
                    <a:pt x="117074" y="139961"/>
                  </a:lnTo>
                  <a:lnTo>
                    <a:pt x="151161" y="1316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695"/>
            <p:cNvSpPr/>
            <p:nvPr/>
          </p:nvSpPr>
          <p:spPr>
            <a:xfrm>
              <a:off x="6590478" y="6241851"/>
              <a:ext cx="338960" cy="194148"/>
            </a:xfrm>
            <a:custGeom>
              <a:avLst/>
              <a:gdLst/>
              <a:ahLst/>
              <a:cxnLst/>
              <a:rect l="0" t="0" r="0" b="0"/>
              <a:pathLst>
                <a:path w="338960" h="194148">
                  <a:moveTo>
                    <a:pt x="8560" y="0"/>
                  </a:moveTo>
                  <a:lnTo>
                    <a:pt x="872" y="0"/>
                  </a:lnTo>
                  <a:lnTo>
                    <a:pt x="458" y="992"/>
                  </a:lnTo>
                  <a:lnTo>
                    <a:pt x="0" y="4740"/>
                  </a:lnTo>
                  <a:lnTo>
                    <a:pt x="36950" y="42901"/>
                  </a:lnTo>
                  <a:lnTo>
                    <a:pt x="62613" y="80401"/>
                  </a:lnTo>
                  <a:lnTo>
                    <a:pt x="91814" y="122267"/>
                  </a:lnTo>
                  <a:lnTo>
                    <a:pt x="129216" y="157003"/>
                  </a:lnTo>
                  <a:lnTo>
                    <a:pt x="171673" y="184779"/>
                  </a:lnTo>
                  <a:lnTo>
                    <a:pt x="176834" y="188670"/>
                  </a:lnTo>
                  <a:lnTo>
                    <a:pt x="190505" y="192994"/>
                  </a:lnTo>
                  <a:lnTo>
                    <a:pt x="198318" y="194147"/>
                  </a:lnTo>
                  <a:lnTo>
                    <a:pt x="212290" y="190137"/>
                  </a:lnTo>
                  <a:lnTo>
                    <a:pt x="237429" y="171393"/>
                  </a:lnTo>
                  <a:lnTo>
                    <a:pt x="271307" y="130895"/>
                  </a:lnTo>
                  <a:lnTo>
                    <a:pt x="309571" y="89293"/>
                  </a:lnTo>
                  <a:lnTo>
                    <a:pt x="33895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696"/>
            <p:cNvSpPr/>
            <p:nvPr/>
          </p:nvSpPr>
          <p:spPr>
            <a:xfrm>
              <a:off x="7152680" y="5143659"/>
              <a:ext cx="669726" cy="857092"/>
            </a:xfrm>
            <a:custGeom>
              <a:avLst/>
              <a:gdLst/>
              <a:ahLst/>
              <a:cxnLst/>
              <a:rect l="0" t="0" r="0" b="0"/>
              <a:pathLst>
                <a:path w="669726" h="857092">
                  <a:moveTo>
                    <a:pt x="669725" y="857091"/>
                  </a:moveTo>
                  <a:lnTo>
                    <a:pt x="664582" y="857091"/>
                  </a:lnTo>
                  <a:lnTo>
                    <a:pt x="666778" y="857091"/>
                  </a:lnTo>
                  <a:lnTo>
                    <a:pt x="639813" y="857091"/>
                  </a:lnTo>
                  <a:lnTo>
                    <a:pt x="633942" y="854445"/>
                  </a:lnTo>
                  <a:lnTo>
                    <a:pt x="594136" y="824318"/>
                  </a:lnTo>
                  <a:lnTo>
                    <a:pt x="553571" y="800865"/>
                  </a:lnTo>
                  <a:lnTo>
                    <a:pt x="515269" y="767561"/>
                  </a:lnTo>
                  <a:lnTo>
                    <a:pt x="471178" y="732055"/>
                  </a:lnTo>
                  <a:lnTo>
                    <a:pt x="448509" y="711564"/>
                  </a:lnTo>
                  <a:lnTo>
                    <a:pt x="410848" y="669218"/>
                  </a:lnTo>
                  <a:lnTo>
                    <a:pt x="373685" y="624873"/>
                  </a:lnTo>
                  <a:lnTo>
                    <a:pt x="339059" y="583053"/>
                  </a:lnTo>
                  <a:lnTo>
                    <a:pt x="306201" y="545101"/>
                  </a:lnTo>
                  <a:lnTo>
                    <a:pt x="275568" y="504201"/>
                  </a:lnTo>
                  <a:lnTo>
                    <a:pt x="246990" y="464042"/>
                  </a:lnTo>
                  <a:lnTo>
                    <a:pt x="223333" y="430517"/>
                  </a:lnTo>
                  <a:lnTo>
                    <a:pt x="203314" y="395450"/>
                  </a:lnTo>
                  <a:lnTo>
                    <a:pt x="184816" y="359923"/>
                  </a:lnTo>
                  <a:lnTo>
                    <a:pt x="166767" y="324262"/>
                  </a:lnTo>
                  <a:lnTo>
                    <a:pt x="148852" y="288560"/>
                  </a:lnTo>
                  <a:lnTo>
                    <a:pt x="130975" y="252847"/>
                  </a:lnTo>
                  <a:lnTo>
                    <a:pt x="114103" y="217130"/>
                  </a:lnTo>
                  <a:lnTo>
                    <a:pt x="102379" y="181411"/>
                  </a:lnTo>
                  <a:lnTo>
                    <a:pt x="91630" y="146684"/>
                  </a:lnTo>
                  <a:lnTo>
                    <a:pt x="73368" y="107781"/>
                  </a:lnTo>
                  <a:lnTo>
                    <a:pt x="65725" y="80440"/>
                  </a:lnTo>
                  <a:lnTo>
                    <a:pt x="58402" y="49276"/>
                  </a:lnTo>
                  <a:lnTo>
                    <a:pt x="42741" y="9625"/>
                  </a:lnTo>
                  <a:lnTo>
                    <a:pt x="37105" y="1774"/>
                  </a:lnTo>
                  <a:lnTo>
                    <a:pt x="36643" y="2121"/>
                  </a:lnTo>
                  <a:lnTo>
                    <a:pt x="34807" y="15185"/>
                  </a:lnTo>
                  <a:lnTo>
                    <a:pt x="29605" y="23790"/>
                  </a:lnTo>
                  <a:lnTo>
                    <a:pt x="27623" y="33615"/>
                  </a:lnTo>
                  <a:lnTo>
                    <a:pt x="26044" y="48653"/>
                  </a:lnTo>
                  <a:lnTo>
                    <a:pt x="19133" y="82128"/>
                  </a:lnTo>
                  <a:lnTo>
                    <a:pt x="17971" y="126266"/>
                  </a:lnTo>
                  <a:lnTo>
                    <a:pt x="10805" y="167044"/>
                  </a:lnTo>
                  <a:lnTo>
                    <a:pt x="9177" y="206075"/>
                  </a:lnTo>
                  <a:lnTo>
                    <a:pt x="9994" y="231273"/>
                  </a:lnTo>
                  <a:lnTo>
                    <a:pt x="17037" y="270381"/>
                  </a:lnTo>
                  <a:lnTo>
                    <a:pt x="17858" y="312329"/>
                  </a:lnTo>
                  <a:lnTo>
                    <a:pt x="17858" y="270139"/>
                  </a:lnTo>
                  <a:lnTo>
                    <a:pt x="10170" y="230199"/>
                  </a:lnTo>
                  <a:lnTo>
                    <a:pt x="9038" y="185963"/>
                  </a:lnTo>
                  <a:lnTo>
                    <a:pt x="6298" y="149599"/>
                  </a:lnTo>
                  <a:lnTo>
                    <a:pt x="3791" y="133869"/>
                  </a:lnTo>
                  <a:lnTo>
                    <a:pt x="5973" y="112865"/>
                  </a:lnTo>
                  <a:lnTo>
                    <a:pt x="655" y="69209"/>
                  </a:lnTo>
                  <a:lnTo>
                    <a:pt x="24" y="25452"/>
                  </a:lnTo>
                  <a:lnTo>
                    <a:pt x="0" y="1651"/>
                  </a:lnTo>
                  <a:lnTo>
                    <a:pt x="992" y="1048"/>
                  </a:lnTo>
                  <a:lnTo>
                    <a:pt x="12428" y="0"/>
                  </a:lnTo>
                  <a:lnTo>
                    <a:pt x="18091" y="2557"/>
                  </a:lnTo>
                  <a:lnTo>
                    <a:pt x="47629" y="29654"/>
                  </a:lnTo>
                  <a:lnTo>
                    <a:pt x="81151" y="71513"/>
                  </a:lnTo>
                  <a:lnTo>
                    <a:pt x="118800" y="114085"/>
                  </a:lnTo>
                  <a:lnTo>
                    <a:pt x="160188" y="158552"/>
                  </a:lnTo>
                  <a:lnTo>
                    <a:pt x="197633" y="202128"/>
                  </a:lnTo>
                  <a:lnTo>
                    <a:pt x="228262" y="243912"/>
                  </a:lnTo>
                  <a:lnTo>
                    <a:pt x="250030" y="2766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697"/>
            <p:cNvSpPr/>
            <p:nvPr/>
          </p:nvSpPr>
          <p:spPr>
            <a:xfrm>
              <a:off x="8099226" y="5403433"/>
              <a:ext cx="616149" cy="481232"/>
            </a:xfrm>
            <a:custGeom>
              <a:avLst/>
              <a:gdLst/>
              <a:ahLst/>
              <a:cxnLst/>
              <a:rect l="0" t="0" r="0" b="0"/>
              <a:pathLst>
                <a:path w="616149" h="481232">
                  <a:moveTo>
                    <a:pt x="616148" y="481231"/>
                  </a:moveTo>
                  <a:lnTo>
                    <a:pt x="603720" y="439204"/>
                  </a:lnTo>
                  <a:lnTo>
                    <a:pt x="586646" y="403769"/>
                  </a:lnTo>
                  <a:lnTo>
                    <a:pt x="570695" y="369644"/>
                  </a:lnTo>
                  <a:lnTo>
                    <a:pt x="553403" y="330760"/>
                  </a:lnTo>
                  <a:lnTo>
                    <a:pt x="533065" y="294103"/>
                  </a:lnTo>
                  <a:lnTo>
                    <a:pt x="508187" y="258106"/>
                  </a:lnTo>
                  <a:lnTo>
                    <a:pt x="477854" y="215128"/>
                  </a:lnTo>
                  <a:lnTo>
                    <a:pt x="445625" y="177975"/>
                  </a:lnTo>
                  <a:lnTo>
                    <a:pt x="401723" y="137760"/>
                  </a:lnTo>
                  <a:lnTo>
                    <a:pt x="359958" y="106358"/>
                  </a:lnTo>
                  <a:lnTo>
                    <a:pt x="322016" y="77372"/>
                  </a:lnTo>
                  <a:lnTo>
                    <a:pt x="281118" y="48017"/>
                  </a:lnTo>
                  <a:lnTo>
                    <a:pt x="241951" y="29246"/>
                  </a:lnTo>
                  <a:lnTo>
                    <a:pt x="202904" y="10105"/>
                  </a:lnTo>
                  <a:lnTo>
                    <a:pt x="163638" y="2310"/>
                  </a:lnTo>
                  <a:lnTo>
                    <a:pt x="119592" y="0"/>
                  </a:lnTo>
                  <a:lnTo>
                    <a:pt x="84052" y="1961"/>
                  </a:lnTo>
                  <a:lnTo>
                    <a:pt x="54671" y="11473"/>
                  </a:lnTo>
                  <a:lnTo>
                    <a:pt x="12050" y="36202"/>
                  </a:lnTo>
                  <a:lnTo>
                    <a:pt x="0" y="43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698"/>
            <p:cNvSpPr/>
            <p:nvPr/>
          </p:nvSpPr>
          <p:spPr>
            <a:xfrm>
              <a:off x="7719965" y="5491758"/>
              <a:ext cx="968621" cy="955121"/>
            </a:xfrm>
            <a:custGeom>
              <a:avLst/>
              <a:gdLst/>
              <a:ahLst/>
              <a:cxnLst/>
              <a:rect l="0" t="0" r="0" b="0"/>
              <a:pathLst>
                <a:path w="968621" h="955121">
                  <a:moveTo>
                    <a:pt x="397120" y="0"/>
                  </a:moveTo>
                  <a:lnTo>
                    <a:pt x="359285" y="0"/>
                  </a:lnTo>
                  <a:lnTo>
                    <a:pt x="318356" y="13302"/>
                  </a:lnTo>
                  <a:lnTo>
                    <a:pt x="273804" y="31043"/>
                  </a:lnTo>
                  <a:lnTo>
                    <a:pt x="232343" y="58778"/>
                  </a:lnTo>
                  <a:lnTo>
                    <a:pt x="202514" y="73934"/>
                  </a:lnTo>
                  <a:lnTo>
                    <a:pt x="159252" y="113024"/>
                  </a:lnTo>
                  <a:lnTo>
                    <a:pt x="120142" y="151972"/>
                  </a:lnTo>
                  <a:lnTo>
                    <a:pt x="78619" y="193487"/>
                  </a:lnTo>
                  <a:lnTo>
                    <a:pt x="55806" y="224420"/>
                  </a:lnTo>
                  <a:lnTo>
                    <a:pt x="37479" y="268045"/>
                  </a:lnTo>
                  <a:lnTo>
                    <a:pt x="25154" y="304632"/>
                  </a:lnTo>
                  <a:lnTo>
                    <a:pt x="15810" y="346402"/>
                  </a:lnTo>
                  <a:lnTo>
                    <a:pt x="8930" y="383609"/>
                  </a:lnTo>
                  <a:lnTo>
                    <a:pt x="0" y="425759"/>
                  </a:lnTo>
                  <a:lnTo>
                    <a:pt x="3088" y="466423"/>
                  </a:lnTo>
                  <a:lnTo>
                    <a:pt x="8731" y="507639"/>
                  </a:lnTo>
                  <a:lnTo>
                    <a:pt x="14257" y="550580"/>
                  </a:lnTo>
                  <a:lnTo>
                    <a:pt x="32399" y="588755"/>
                  </a:lnTo>
                  <a:lnTo>
                    <a:pt x="54816" y="632935"/>
                  </a:lnTo>
                  <a:lnTo>
                    <a:pt x="81997" y="670956"/>
                  </a:lnTo>
                  <a:lnTo>
                    <a:pt x="111422" y="707469"/>
                  </a:lnTo>
                  <a:lnTo>
                    <a:pt x="148272" y="749368"/>
                  </a:lnTo>
                  <a:lnTo>
                    <a:pt x="185688" y="778797"/>
                  </a:lnTo>
                  <a:lnTo>
                    <a:pt x="226261" y="808239"/>
                  </a:lnTo>
                  <a:lnTo>
                    <a:pt x="269076" y="833163"/>
                  </a:lnTo>
                  <a:lnTo>
                    <a:pt x="309871" y="857196"/>
                  </a:lnTo>
                  <a:lnTo>
                    <a:pt x="344149" y="872447"/>
                  </a:lnTo>
                  <a:lnTo>
                    <a:pt x="379441" y="885895"/>
                  </a:lnTo>
                  <a:lnTo>
                    <a:pt x="422181" y="903478"/>
                  </a:lnTo>
                  <a:lnTo>
                    <a:pt x="466416" y="922642"/>
                  </a:lnTo>
                  <a:lnTo>
                    <a:pt x="501547" y="933730"/>
                  </a:lnTo>
                  <a:lnTo>
                    <a:pt x="538084" y="943300"/>
                  </a:lnTo>
                  <a:lnTo>
                    <a:pt x="578895" y="951427"/>
                  </a:lnTo>
                  <a:lnTo>
                    <a:pt x="616564" y="954276"/>
                  </a:lnTo>
                  <a:lnTo>
                    <a:pt x="651870" y="955120"/>
                  </a:lnTo>
                  <a:lnTo>
                    <a:pt x="690968" y="952760"/>
                  </a:lnTo>
                  <a:lnTo>
                    <a:pt x="727354" y="943033"/>
                  </a:lnTo>
                  <a:lnTo>
                    <a:pt x="762213" y="936702"/>
                  </a:lnTo>
                  <a:lnTo>
                    <a:pt x="800193" y="917640"/>
                  </a:lnTo>
                  <a:lnTo>
                    <a:pt x="843768" y="894944"/>
                  </a:lnTo>
                  <a:lnTo>
                    <a:pt x="888275" y="871216"/>
                  </a:lnTo>
                  <a:lnTo>
                    <a:pt x="914057" y="853009"/>
                  </a:lnTo>
                  <a:lnTo>
                    <a:pt x="952398" y="811420"/>
                  </a:lnTo>
                  <a:lnTo>
                    <a:pt x="968620" y="7947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4" name="SMARTInkShape-Group82"/>
          <p:cNvGrpSpPr/>
          <p:nvPr/>
        </p:nvGrpSpPr>
        <p:grpSpPr>
          <a:xfrm>
            <a:off x="3643312" y="2911078"/>
            <a:ext cx="2241353" cy="2053461"/>
            <a:chOff x="3643312" y="2911078"/>
            <a:chExt cx="2241353" cy="2053461"/>
          </a:xfrm>
        </p:grpSpPr>
        <p:sp>
          <p:nvSpPr>
            <p:cNvPr id="165" name="SMARTInkShape-699"/>
            <p:cNvSpPr/>
            <p:nvPr/>
          </p:nvSpPr>
          <p:spPr>
            <a:xfrm>
              <a:off x="4170542" y="3706238"/>
              <a:ext cx="1714123" cy="1258301"/>
            </a:xfrm>
            <a:custGeom>
              <a:avLst/>
              <a:gdLst/>
              <a:ahLst/>
              <a:cxnLst/>
              <a:rect l="0" t="0" r="0" b="0"/>
              <a:pathLst>
                <a:path w="1714123" h="1258301">
                  <a:moveTo>
                    <a:pt x="1714122" y="1249739"/>
                  </a:moveTo>
                  <a:lnTo>
                    <a:pt x="1714122" y="1254478"/>
                  </a:lnTo>
                  <a:lnTo>
                    <a:pt x="1712137" y="1255876"/>
                  </a:lnTo>
                  <a:lnTo>
                    <a:pt x="1694694" y="1258116"/>
                  </a:lnTo>
                  <a:lnTo>
                    <a:pt x="1689264" y="1258300"/>
                  </a:lnTo>
                  <a:lnTo>
                    <a:pt x="1685644" y="1257430"/>
                  </a:lnTo>
                  <a:lnTo>
                    <a:pt x="1683231" y="1255859"/>
                  </a:lnTo>
                  <a:lnTo>
                    <a:pt x="1681621" y="1253819"/>
                  </a:lnTo>
                  <a:lnTo>
                    <a:pt x="1641399" y="1237667"/>
                  </a:lnTo>
                  <a:lnTo>
                    <a:pt x="1597666" y="1214012"/>
                  </a:lnTo>
                  <a:lnTo>
                    <a:pt x="1553963" y="1192007"/>
                  </a:lnTo>
                  <a:lnTo>
                    <a:pt x="1510910" y="1171785"/>
                  </a:lnTo>
                  <a:lnTo>
                    <a:pt x="1470513" y="1154806"/>
                  </a:lnTo>
                  <a:lnTo>
                    <a:pt x="1428041" y="1139647"/>
                  </a:lnTo>
                  <a:lnTo>
                    <a:pt x="1386325" y="1124729"/>
                  </a:lnTo>
                  <a:lnTo>
                    <a:pt x="1348163" y="1103704"/>
                  </a:lnTo>
                  <a:lnTo>
                    <a:pt x="1306195" y="1086395"/>
                  </a:lnTo>
                  <a:lnTo>
                    <a:pt x="1268198" y="1067064"/>
                  </a:lnTo>
                  <a:lnTo>
                    <a:pt x="1232030" y="1046784"/>
                  </a:lnTo>
                  <a:lnTo>
                    <a:pt x="1196222" y="1028188"/>
                  </a:lnTo>
                  <a:lnTo>
                    <a:pt x="1154350" y="1005406"/>
                  </a:lnTo>
                  <a:lnTo>
                    <a:pt x="1116385" y="981798"/>
                  </a:lnTo>
                  <a:lnTo>
                    <a:pt x="1075482" y="958025"/>
                  </a:lnTo>
                  <a:lnTo>
                    <a:pt x="1036314" y="934221"/>
                  </a:lnTo>
                  <a:lnTo>
                    <a:pt x="997269" y="910409"/>
                  </a:lnTo>
                  <a:lnTo>
                    <a:pt x="956373" y="886598"/>
                  </a:lnTo>
                  <a:lnTo>
                    <a:pt x="918639" y="861793"/>
                  </a:lnTo>
                  <a:lnTo>
                    <a:pt x="876643" y="831905"/>
                  </a:lnTo>
                  <a:lnTo>
                    <a:pt x="839390" y="806599"/>
                  </a:lnTo>
                  <a:lnTo>
                    <a:pt x="797231" y="781499"/>
                  </a:lnTo>
                  <a:lnTo>
                    <a:pt x="759212" y="751552"/>
                  </a:lnTo>
                  <a:lnTo>
                    <a:pt x="718298" y="726234"/>
                  </a:lnTo>
                  <a:lnTo>
                    <a:pt x="679127" y="695987"/>
                  </a:lnTo>
                  <a:lnTo>
                    <a:pt x="642727" y="667230"/>
                  </a:lnTo>
                  <a:lnTo>
                    <a:pt x="606874" y="637920"/>
                  </a:lnTo>
                  <a:lnTo>
                    <a:pt x="571129" y="606884"/>
                  </a:lnTo>
                  <a:lnTo>
                    <a:pt x="535404" y="577971"/>
                  </a:lnTo>
                  <a:lnTo>
                    <a:pt x="499685" y="548630"/>
                  </a:lnTo>
                  <a:lnTo>
                    <a:pt x="457681" y="510615"/>
                  </a:lnTo>
                  <a:lnTo>
                    <a:pt x="418489" y="472941"/>
                  </a:lnTo>
                  <a:lnTo>
                    <a:pt x="374559" y="440516"/>
                  </a:lnTo>
                  <a:lnTo>
                    <a:pt x="337074" y="400687"/>
                  </a:lnTo>
                  <a:lnTo>
                    <a:pt x="300191" y="362811"/>
                  </a:lnTo>
                  <a:lnTo>
                    <a:pt x="262923" y="325411"/>
                  </a:lnTo>
                  <a:lnTo>
                    <a:pt x="224906" y="284730"/>
                  </a:lnTo>
                  <a:lnTo>
                    <a:pt x="202964" y="261011"/>
                  </a:lnTo>
                  <a:lnTo>
                    <a:pt x="173623" y="235218"/>
                  </a:lnTo>
                  <a:lnTo>
                    <a:pt x="144351" y="191366"/>
                  </a:lnTo>
                  <a:lnTo>
                    <a:pt x="115560" y="156064"/>
                  </a:lnTo>
                  <a:lnTo>
                    <a:pt x="104728" y="146520"/>
                  </a:lnTo>
                  <a:lnTo>
                    <a:pt x="82316" y="119655"/>
                  </a:lnTo>
                  <a:lnTo>
                    <a:pt x="53772" y="100514"/>
                  </a:lnTo>
                  <a:lnTo>
                    <a:pt x="47501" y="98019"/>
                  </a:lnTo>
                  <a:lnTo>
                    <a:pt x="38392" y="92028"/>
                  </a:lnTo>
                  <a:lnTo>
                    <a:pt x="29410" y="89812"/>
                  </a:lnTo>
                  <a:lnTo>
                    <a:pt x="8965" y="88882"/>
                  </a:lnTo>
                  <a:lnTo>
                    <a:pt x="900" y="96568"/>
                  </a:lnTo>
                  <a:lnTo>
                    <a:pt x="0" y="106922"/>
                  </a:lnTo>
                  <a:lnTo>
                    <a:pt x="2436" y="114426"/>
                  </a:lnTo>
                  <a:lnTo>
                    <a:pt x="4474" y="117817"/>
                  </a:lnTo>
                  <a:lnTo>
                    <a:pt x="7343" y="132070"/>
                  </a:lnTo>
                  <a:lnTo>
                    <a:pt x="9473" y="172311"/>
                  </a:lnTo>
                  <a:lnTo>
                    <a:pt x="23993" y="216545"/>
                  </a:lnTo>
                  <a:lnTo>
                    <a:pt x="26328" y="230948"/>
                  </a:lnTo>
                  <a:lnTo>
                    <a:pt x="33267" y="250924"/>
                  </a:lnTo>
                  <a:lnTo>
                    <a:pt x="35411" y="261110"/>
                  </a:lnTo>
                  <a:lnTo>
                    <a:pt x="42197" y="272422"/>
                  </a:lnTo>
                  <a:lnTo>
                    <a:pt x="52713" y="284770"/>
                  </a:lnTo>
                  <a:lnTo>
                    <a:pt x="60846" y="285283"/>
                  </a:lnTo>
                  <a:lnTo>
                    <a:pt x="66490" y="280577"/>
                  </a:lnTo>
                  <a:lnTo>
                    <a:pt x="69029" y="275612"/>
                  </a:lnTo>
                  <a:lnTo>
                    <a:pt x="70792" y="260423"/>
                  </a:lnTo>
                  <a:lnTo>
                    <a:pt x="70044" y="228420"/>
                  </a:lnTo>
                  <a:lnTo>
                    <a:pt x="63368" y="194224"/>
                  </a:lnTo>
                  <a:lnTo>
                    <a:pt x="62293" y="153794"/>
                  </a:lnTo>
                  <a:lnTo>
                    <a:pt x="59532" y="131595"/>
                  </a:lnTo>
                  <a:lnTo>
                    <a:pt x="54033" y="89617"/>
                  </a:lnTo>
                  <a:lnTo>
                    <a:pt x="52455" y="69144"/>
                  </a:lnTo>
                  <a:lnTo>
                    <a:pt x="45544" y="38422"/>
                  </a:lnTo>
                  <a:lnTo>
                    <a:pt x="47482" y="29081"/>
                  </a:lnTo>
                  <a:lnTo>
                    <a:pt x="51506" y="18244"/>
                  </a:lnTo>
                  <a:lnTo>
                    <a:pt x="52865" y="10434"/>
                  </a:lnTo>
                  <a:lnTo>
                    <a:pt x="60859" y="992"/>
                  </a:lnTo>
                  <a:lnTo>
                    <a:pt x="64211" y="209"/>
                  </a:lnTo>
                  <a:lnTo>
                    <a:pt x="66494" y="0"/>
                  </a:lnTo>
                  <a:lnTo>
                    <a:pt x="71676" y="2414"/>
                  </a:lnTo>
                  <a:lnTo>
                    <a:pt x="112971" y="33399"/>
                  </a:lnTo>
                  <a:lnTo>
                    <a:pt x="157280" y="67800"/>
                  </a:lnTo>
                  <a:lnTo>
                    <a:pt x="196243" y="88865"/>
                  </a:lnTo>
                  <a:lnTo>
                    <a:pt x="211339" y="95159"/>
                  </a:lnTo>
                  <a:lnTo>
                    <a:pt x="215180" y="96042"/>
                  </a:lnTo>
                  <a:lnTo>
                    <a:pt x="241280" y="111712"/>
                  </a:lnTo>
                  <a:lnTo>
                    <a:pt x="251885" y="114902"/>
                  </a:lnTo>
                  <a:lnTo>
                    <a:pt x="266777" y="122388"/>
                  </a:lnTo>
                  <a:lnTo>
                    <a:pt x="276442" y="124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700"/>
            <p:cNvSpPr/>
            <p:nvPr/>
          </p:nvSpPr>
          <p:spPr>
            <a:xfrm>
              <a:off x="3643312" y="3384839"/>
              <a:ext cx="222966" cy="347245"/>
            </a:xfrm>
            <a:custGeom>
              <a:avLst/>
              <a:gdLst/>
              <a:ahLst/>
              <a:cxnLst/>
              <a:rect l="0" t="0" r="0" b="0"/>
              <a:pathLst>
                <a:path w="222966" h="347245">
                  <a:moveTo>
                    <a:pt x="0" y="151317"/>
                  </a:moveTo>
                  <a:lnTo>
                    <a:pt x="4741" y="160798"/>
                  </a:lnTo>
                  <a:lnTo>
                    <a:pt x="12360" y="168098"/>
                  </a:lnTo>
                  <a:lnTo>
                    <a:pt x="54219" y="205651"/>
                  </a:lnTo>
                  <a:lnTo>
                    <a:pt x="94645" y="238904"/>
                  </a:lnTo>
                  <a:lnTo>
                    <a:pt x="135275" y="276916"/>
                  </a:lnTo>
                  <a:lnTo>
                    <a:pt x="178497" y="309875"/>
                  </a:lnTo>
                  <a:lnTo>
                    <a:pt x="216129" y="335779"/>
                  </a:lnTo>
                  <a:lnTo>
                    <a:pt x="222965" y="347244"/>
                  </a:lnTo>
                  <a:lnTo>
                    <a:pt x="214074" y="332416"/>
                  </a:lnTo>
                  <a:lnTo>
                    <a:pt x="176980" y="292738"/>
                  </a:lnTo>
                  <a:lnTo>
                    <a:pt x="137442" y="255700"/>
                  </a:lnTo>
                  <a:lnTo>
                    <a:pt x="96887" y="220589"/>
                  </a:lnTo>
                  <a:lnTo>
                    <a:pt x="58683" y="183138"/>
                  </a:lnTo>
                  <a:lnTo>
                    <a:pt x="17708" y="140245"/>
                  </a:lnTo>
                  <a:lnTo>
                    <a:pt x="3564" y="101781"/>
                  </a:lnTo>
                  <a:lnTo>
                    <a:pt x="2049" y="72589"/>
                  </a:lnTo>
                  <a:lnTo>
                    <a:pt x="9923" y="38201"/>
                  </a:lnTo>
                  <a:lnTo>
                    <a:pt x="16316" y="24645"/>
                  </a:lnTo>
                  <a:lnTo>
                    <a:pt x="25773" y="12005"/>
                  </a:lnTo>
                  <a:lnTo>
                    <a:pt x="41882" y="5065"/>
                  </a:lnTo>
                  <a:lnTo>
                    <a:pt x="86494" y="0"/>
                  </a:lnTo>
                  <a:lnTo>
                    <a:pt x="103926" y="721"/>
                  </a:lnTo>
                  <a:lnTo>
                    <a:pt x="125016" y="84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701"/>
            <p:cNvSpPr/>
            <p:nvPr/>
          </p:nvSpPr>
          <p:spPr>
            <a:xfrm>
              <a:off x="3750468" y="3607593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0" y="44649"/>
                  </a:moveTo>
                  <a:lnTo>
                    <a:pt x="0" y="39908"/>
                  </a:lnTo>
                  <a:lnTo>
                    <a:pt x="2647" y="34935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702"/>
            <p:cNvSpPr/>
            <p:nvPr/>
          </p:nvSpPr>
          <p:spPr>
            <a:xfrm>
              <a:off x="3893343" y="3518296"/>
              <a:ext cx="107158" cy="98228"/>
            </a:xfrm>
            <a:custGeom>
              <a:avLst/>
              <a:gdLst/>
              <a:ahLst/>
              <a:cxnLst/>
              <a:rect l="0" t="0" r="0" b="0"/>
              <a:pathLst>
                <a:path w="107158" h="98228">
                  <a:moveTo>
                    <a:pt x="0" y="0"/>
                  </a:moveTo>
                  <a:lnTo>
                    <a:pt x="7689" y="15378"/>
                  </a:lnTo>
                  <a:lnTo>
                    <a:pt x="43191" y="59777"/>
                  </a:lnTo>
                  <a:lnTo>
                    <a:pt x="59648" y="76264"/>
                  </a:lnTo>
                  <a:lnTo>
                    <a:pt x="91553" y="94159"/>
                  </a:lnTo>
                  <a:lnTo>
                    <a:pt x="107157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703"/>
            <p:cNvSpPr/>
            <p:nvPr/>
          </p:nvSpPr>
          <p:spPr>
            <a:xfrm>
              <a:off x="4011345" y="3385894"/>
              <a:ext cx="140960" cy="148168"/>
            </a:xfrm>
            <a:custGeom>
              <a:avLst/>
              <a:gdLst/>
              <a:ahLst/>
              <a:cxnLst/>
              <a:rect l="0" t="0" r="0" b="0"/>
              <a:pathLst>
                <a:path w="140960" h="148168">
                  <a:moveTo>
                    <a:pt x="24873" y="96684"/>
                  </a:moveTo>
                  <a:lnTo>
                    <a:pt x="29614" y="96684"/>
                  </a:lnTo>
                  <a:lnTo>
                    <a:pt x="31011" y="94700"/>
                  </a:lnTo>
                  <a:lnTo>
                    <a:pt x="41383" y="51755"/>
                  </a:lnTo>
                  <a:lnTo>
                    <a:pt x="34926" y="19007"/>
                  </a:lnTo>
                  <a:lnTo>
                    <a:pt x="33560" y="15134"/>
                  </a:lnTo>
                  <a:lnTo>
                    <a:pt x="31657" y="12552"/>
                  </a:lnTo>
                  <a:lnTo>
                    <a:pt x="29395" y="10830"/>
                  </a:lnTo>
                  <a:lnTo>
                    <a:pt x="26883" y="6271"/>
                  </a:lnTo>
                  <a:lnTo>
                    <a:pt x="26213" y="3667"/>
                  </a:lnTo>
                  <a:lnTo>
                    <a:pt x="24775" y="1930"/>
                  </a:lnTo>
                  <a:lnTo>
                    <a:pt x="20530" y="0"/>
                  </a:lnTo>
                  <a:lnTo>
                    <a:pt x="18009" y="478"/>
                  </a:lnTo>
                  <a:lnTo>
                    <a:pt x="12562" y="3655"/>
                  </a:lnTo>
                  <a:lnTo>
                    <a:pt x="10713" y="6883"/>
                  </a:lnTo>
                  <a:lnTo>
                    <a:pt x="163" y="50493"/>
                  </a:lnTo>
                  <a:lnTo>
                    <a:pt x="0" y="65241"/>
                  </a:lnTo>
                  <a:lnTo>
                    <a:pt x="7981" y="104400"/>
                  </a:lnTo>
                  <a:lnTo>
                    <a:pt x="16230" y="126752"/>
                  </a:lnTo>
                  <a:lnTo>
                    <a:pt x="19111" y="131612"/>
                  </a:lnTo>
                  <a:lnTo>
                    <a:pt x="30250" y="139658"/>
                  </a:lnTo>
                  <a:lnTo>
                    <a:pt x="45123" y="145549"/>
                  </a:lnTo>
                  <a:lnTo>
                    <a:pt x="61654" y="148167"/>
                  </a:lnTo>
                  <a:lnTo>
                    <a:pt x="87696" y="144901"/>
                  </a:lnTo>
                  <a:lnTo>
                    <a:pt x="104782" y="137649"/>
                  </a:lnTo>
                  <a:lnTo>
                    <a:pt x="140959" y="105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704"/>
            <p:cNvSpPr/>
            <p:nvPr/>
          </p:nvSpPr>
          <p:spPr>
            <a:xfrm>
              <a:off x="4125515" y="3295054"/>
              <a:ext cx="97619" cy="164821"/>
            </a:xfrm>
            <a:custGeom>
              <a:avLst/>
              <a:gdLst/>
              <a:ahLst/>
              <a:cxnLst/>
              <a:rect l="0" t="0" r="0" b="0"/>
              <a:pathLst>
                <a:path w="97619" h="164821">
                  <a:moveTo>
                    <a:pt x="0" y="53578"/>
                  </a:moveTo>
                  <a:lnTo>
                    <a:pt x="0" y="66008"/>
                  </a:lnTo>
                  <a:lnTo>
                    <a:pt x="2646" y="71670"/>
                  </a:lnTo>
                  <a:lnTo>
                    <a:pt x="30451" y="108745"/>
                  </a:lnTo>
                  <a:lnTo>
                    <a:pt x="63232" y="138449"/>
                  </a:lnTo>
                  <a:lnTo>
                    <a:pt x="91292" y="155373"/>
                  </a:lnTo>
                  <a:lnTo>
                    <a:pt x="95145" y="160998"/>
                  </a:lnTo>
                  <a:lnTo>
                    <a:pt x="96172" y="163887"/>
                  </a:lnTo>
                  <a:lnTo>
                    <a:pt x="96857" y="164820"/>
                  </a:lnTo>
                  <a:lnTo>
                    <a:pt x="97314" y="164451"/>
                  </a:lnTo>
                  <a:lnTo>
                    <a:pt x="97618" y="163212"/>
                  </a:lnTo>
                  <a:lnTo>
                    <a:pt x="96829" y="162387"/>
                  </a:lnTo>
                  <a:lnTo>
                    <a:pt x="93306" y="161469"/>
                  </a:lnTo>
                  <a:lnTo>
                    <a:pt x="88433" y="155769"/>
                  </a:lnTo>
                  <a:lnTo>
                    <a:pt x="69156" y="117049"/>
                  </a:lnTo>
                  <a:lnTo>
                    <a:pt x="61176" y="77912"/>
                  </a:lnTo>
                  <a:lnTo>
                    <a:pt x="55079" y="36998"/>
                  </a:lnTo>
                  <a:lnTo>
                    <a:pt x="56891" y="2372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705"/>
            <p:cNvSpPr/>
            <p:nvPr/>
          </p:nvSpPr>
          <p:spPr>
            <a:xfrm>
              <a:off x="4402336" y="2911078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0" y="160734"/>
                  </a:moveTo>
                  <a:lnTo>
                    <a:pt x="0" y="119626"/>
                  </a:lnTo>
                  <a:lnTo>
                    <a:pt x="9713" y="79657"/>
                  </a:lnTo>
                  <a:lnTo>
                    <a:pt x="20991" y="35028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706"/>
            <p:cNvSpPr/>
            <p:nvPr/>
          </p:nvSpPr>
          <p:spPr>
            <a:xfrm>
              <a:off x="4313039" y="3145316"/>
              <a:ext cx="196454" cy="167599"/>
            </a:xfrm>
            <a:custGeom>
              <a:avLst/>
              <a:gdLst/>
              <a:ahLst/>
              <a:cxnLst/>
              <a:rect l="0" t="0" r="0" b="0"/>
              <a:pathLst>
                <a:path w="196454" h="167599">
                  <a:moveTo>
                    <a:pt x="0" y="167598"/>
                  </a:moveTo>
                  <a:lnTo>
                    <a:pt x="20117" y="155169"/>
                  </a:lnTo>
                  <a:lnTo>
                    <a:pt x="45866" y="128432"/>
                  </a:lnTo>
                  <a:lnTo>
                    <a:pt x="72419" y="83960"/>
                  </a:lnTo>
                  <a:lnTo>
                    <a:pt x="84933" y="50866"/>
                  </a:lnTo>
                  <a:lnTo>
                    <a:pt x="88722" y="16259"/>
                  </a:lnTo>
                  <a:lnTo>
                    <a:pt x="86395" y="8394"/>
                  </a:lnTo>
                  <a:lnTo>
                    <a:pt x="84386" y="4907"/>
                  </a:lnTo>
                  <a:lnTo>
                    <a:pt x="82054" y="2583"/>
                  </a:lnTo>
                  <a:lnTo>
                    <a:pt x="76817" y="0"/>
                  </a:lnTo>
                  <a:lnTo>
                    <a:pt x="74032" y="1296"/>
                  </a:lnTo>
                  <a:lnTo>
                    <a:pt x="68291" y="8027"/>
                  </a:lnTo>
                  <a:lnTo>
                    <a:pt x="65078" y="14987"/>
                  </a:lnTo>
                  <a:lnTo>
                    <a:pt x="63015" y="37021"/>
                  </a:lnTo>
                  <a:lnTo>
                    <a:pt x="64593" y="76174"/>
                  </a:lnTo>
                  <a:lnTo>
                    <a:pt x="76795" y="103468"/>
                  </a:lnTo>
                  <a:lnTo>
                    <a:pt x="104493" y="137227"/>
                  </a:lnTo>
                  <a:lnTo>
                    <a:pt x="118871" y="144178"/>
                  </a:lnTo>
                  <a:lnTo>
                    <a:pt x="142874" y="148640"/>
                  </a:lnTo>
                  <a:lnTo>
                    <a:pt x="163380" y="144673"/>
                  </a:lnTo>
                  <a:lnTo>
                    <a:pt x="183567" y="132473"/>
                  </a:lnTo>
                  <a:lnTo>
                    <a:pt x="196453" y="78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707"/>
            <p:cNvSpPr/>
            <p:nvPr/>
          </p:nvSpPr>
          <p:spPr>
            <a:xfrm>
              <a:off x="4205882" y="3125390"/>
              <a:ext cx="178595" cy="258962"/>
            </a:xfrm>
            <a:custGeom>
              <a:avLst/>
              <a:gdLst/>
              <a:ahLst/>
              <a:cxnLst/>
              <a:rect l="0" t="0" r="0" b="0"/>
              <a:pathLst>
                <a:path w="178595" h="258962">
                  <a:moveTo>
                    <a:pt x="0" y="0"/>
                  </a:moveTo>
                  <a:lnTo>
                    <a:pt x="20991" y="41982"/>
                  </a:lnTo>
                  <a:lnTo>
                    <a:pt x="56913" y="84354"/>
                  </a:lnTo>
                  <a:lnTo>
                    <a:pt x="86168" y="128159"/>
                  </a:lnTo>
                  <a:lnTo>
                    <a:pt x="110360" y="166647"/>
                  </a:lnTo>
                  <a:lnTo>
                    <a:pt x="134895" y="204489"/>
                  </a:lnTo>
                  <a:lnTo>
                    <a:pt x="178594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5" name="SMARTInkShape-708"/>
          <p:cNvSpPr/>
          <p:nvPr/>
        </p:nvSpPr>
        <p:spPr>
          <a:xfrm>
            <a:off x="5795367" y="4728395"/>
            <a:ext cx="2526983" cy="513333"/>
          </a:xfrm>
          <a:custGeom>
            <a:avLst/>
            <a:gdLst/>
            <a:ahLst/>
            <a:cxnLst/>
            <a:rect l="0" t="0" r="0" b="0"/>
            <a:pathLst>
              <a:path w="2526983" h="513333">
                <a:moveTo>
                  <a:pt x="125015" y="31128"/>
                </a:moveTo>
                <a:lnTo>
                  <a:pt x="125015" y="35868"/>
                </a:lnTo>
                <a:lnTo>
                  <a:pt x="124024" y="37264"/>
                </a:lnTo>
                <a:lnTo>
                  <a:pt x="122370" y="38196"/>
                </a:lnTo>
                <a:lnTo>
                  <a:pt x="120275" y="38816"/>
                </a:lnTo>
                <a:lnTo>
                  <a:pt x="115303" y="44798"/>
                </a:lnTo>
                <a:lnTo>
                  <a:pt x="110776" y="54071"/>
                </a:lnTo>
                <a:lnTo>
                  <a:pt x="107296" y="94931"/>
                </a:lnTo>
                <a:lnTo>
                  <a:pt x="107165" y="138718"/>
                </a:lnTo>
                <a:lnTo>
                  <a:pt x="108150" y="170620"/>
                </a:lnTo>
                <a:lnTo>
                  <a:pt x="114845" y="193414"/>
                </a:lnTo>
                <a:lnTo>
                  <a:pt x="116038" y="237998"/>
                </a:lnTo>
                <a:lnTo>
                  <a:pt x="116083" y="278270"/>
                </a:lnTo>
                <a:lnTo>
                  <a:pt x="116086" y="318649"/>
                </a:lnTo>
                <a:lnTo>
                  <a:pt x="116086" y="361131"/>
                </a:lnTo>
                <a:lnTo>
                  <a:pt x="123154" y="398369"/>
                </a:lnTo>
                <a:lnTo>
                  <a:pt x="124906" y="442649"/>
                </a:lnTo>
                <a:lnTo>
                  <a:pt x="125985" y="462475"/>
                </a:lnTo>
                <a:lnTo>
                  <a:pt x="136038" y="486352"/>
                </a:lnTo>
                <a:lnTo>
                  <a:pt x="142474" y="494938"/>
                </a:lnTo>
                <a:lnTo>
                  <a:pt x="142756" y="500054"/>
                </a:lnTo>
                <a:lnTo>
                  <a:pt x="143788" y="501503"/>
                </a:lnTo>
                <a:lnTo>
                  <a:pt x="145467" y="502469"/>
                </a:lnTo>
                <a:lnTo>
                  <a:pt x="151434" y="504289"/>
                </a:lnTo>
                <a:lnTo>
                  <a:pt x="190620" y="504402"/>
                </a:lnTo>
                <a:lnTo>
                  <a:pt x="196506" y="507047"/>
                </a:lnTo>
                <a:lnTo>
                  <a:pt x="202429" y="510538"/>
                </a:lnTo>
                <a:lnTo>
                  <a:pt x="214317" y="512781"/>
                </a:lnTo>
                <a:lnTo>
                  <a:pt x="258696" y="513324"/>
                </a:lnTo>
                <a:lnTo>
                  <a:pt x="302081" y="513332"/>
                </a:lnTo>
                <a:lnTo>
                  <a:pt x="344064" y="513332"/>
                </a:lnTo>
                <a:lnTo>
                  <a:pt x="384600" y="513332"/>
                </a:lnTo>
                <a:lnTo>
                  <a:pt x="421640" y="510686"/>
                </a:lnTo>
                <a:lnTo>
                  <a:pt x="458463" y="505230"/>
                </a:lnTo>
                <a:lnTo>
                  <a:pt x="495723" y="504510"/>
                </a:lnTo>
                <a:lnTo>
                  <a:pt x="533895" y="503431"/>
                </a:lnTo>
                <a:lnTo>
                  <a:pt x="575441" y="496717"/>
                </a:lnTo>
                <a:lnTo>
                  <a:pt x="619313" y="502703"/>
                </a:lnTo>
                <a:lnTo>
                  <a:pt x="652805" y="503898"/>
                </a:lnTo>
                <a:lnTo>
                  <a:pt x="690197" y="504301"/>
                </a:lnTo>
                <a:lnTo>
                  <a:pt x="730949" y="504382"/>
                </a:lnTo>
                <a:lnTo>
                  <a:pt x="771925" y="504398"/>
                </a:lnTo>
                <a:lnTo>
                  <a:pt x="813937" y="504401"/>
                </a:lnTo>
                <a:lnTo>
                  <a:pt x="850811" y="504402"/>
                </a:lnTo>
                <a:lnTo>
                  <a:pt x="891612" y="504402"/>
                </a:lnTo>
                <a:lnTo>
                  <a:pt x="935121" y="499661"/>
                </a:lnTo>
                <a:lnTo>
                  <a:pt x="975856" y="496300"/>
                </a:lnTo>
                <a:lnTo>
                  <a:pt x="1014542" y="495717"/>
                </a:lnTo>
                <a:lnTo>
                  <a:pt x="1054447" y="495545"/>
                </a:lnTo>
                <a:lnTo>
                  <a:pt x="1095154" y="495487"/>
                </a:lnTo>
                <a:lnTo>
                  <a:pt x="1135769" y="495476"/>
                </a:lnTo>
                <a:lnTo>
                  <a:pt x="1179222" y="495473"/>
                </a:lnTo>
                <a:lnTo>
                  <a:pt x="1223516" y="495472"/>
                </a:lnTo>
                <a:lnTo>
                  <a:pt x="1260122" y="495472"/>
                </a:lnTo>
                <a:lnTo>
                  <a:pt x="1294120" y="495472"/>
                </a:lnTo>
                <a:lnTo>
                  <a:pt x="1324266" y="495472"/>
                </a:lnTo>
                <a:lnTo>
                  <a:pt x="1366152" y="495472"/>
                </a:lnTo>
                <a:lnTo>
                  <a:pt x="1407529" y="495472"/>
                </a:lnTo>
                <a:lnTo>
                  <a:pt x="1445613" y="495472"/>
                </a:lnTo>
                <a:lnTo>
                  <a:pt x="1484679" y="495472"/>
                </a:lnTo>
                <a:lnTo>
                  <a:pt x="1522381" y="495472"/>
                </a:lnTo>
                <a:lnTo>
                  <a:pt x="1566529" y="495472"/>
                </a:lnTo>
                <a:lnTo>
                  <a:pt x="1606385" y="495472"/>
                </a:lnTo>
                <a:lnTo>
                  <a:pt x="1645887" y="495472"/>
                </a:lnTo>
                <a:lnTo>
                  <a:pt x="1684359" y="495472"/>
                </a:lnTo>
                <a:lnTo>
                  <a:pt x="1727178" y="495472"/>
                </a:lnTo>
                <a:lnTo>
                  <a:pt x="1768306" y="495472"/>
                </a:lnTo>
                <a:lnTo>
                  <a:pt x="1806781" y="498117"/>
                </a:lnTo>
                <a:lnTo>
                  <a:pt x="1843046" y="502540"/>
                </a:lnTo>
                <a:lnTo>
                  <a:pt x="1885523" y="504034"/>
                </a:lnTo>
                <a:lnTo>
                  <a:pt x="1926345" y="497286"/>
                </a:lnTo>
                <a:lnTo>
                  <a:pt x="1966359" y="495830"/>
                </a:lnTo>
                <a:lnTo>
                  <a:pt x="2002886" y="495578"/>
                </a:lnTo>
                <a:lnTo>
                  <a:pt x="2039503" y="495492"/>
                </a:lnTo>
                <a:lnTo>
                  <a:pt x="2077475" y="495478"/>
                </a:lnTo>
                <a:lnTo>
                  <a:pt x="2120144" y="495473"/>
                </a:lnTo>
                <a:lnTo>
                  <a:pt x="2160239" y="495472"/>
                </a:lnTo>
                <a:lnTo>
                  <a:pt x="2195270" y="495472"/>
                </a:lnTo>
                <a:lnTo>
                  <a:pt x="2231997" y="495472"/>
                </a:lnTo>
                <a:lnTo>
                  <a:pt x="2268014" y="492826"/>
                </a:lnTo>
                <a:lnTo>
                  <a:pt x="2306259" y="487784"/>
                </a:lnTo>
                <a:lnTo>
                  <a:pt x="2346189" y="486786"/>
                </a:lnTo>
                <a:lnTo>
                  <a:pt x="2388616" y="486563"/>
                </a:lnTo>
                <a:lnTo>
                  <a:pt x="2413940" y="483901"/>
                </a:lnTo>
                <a:lnTo>
                  <a:pt x="2451113" y="476867"/>
                </a:lnTo>
                <a:lnTo>
                  <a:pt x="2452630" y="475130"/>
                </a:lnTo>
                <a:lnTo>
                  <a:pt x="2453641" y="472981"/>
                </a:lnTo>
                <a:lnTo>
                  <a:pt x="2455307" y="471548"/>
                </a:lnTo>
                <a:lnTo>
                  <a:pt x="2465112" y="466603"/>
                </a:lnTo>
                <a:lnTo>
                  <a:pt x="2467915" y="464319"/>
                </a:lnTo>
                <a:lnTo>
                  <a:pt x="2471032" y="459136"/>
                </a:lnTo>
                <a:lnTo>
                  <a:pt x="2488904" y="417503"/>
                </a:lnTo>
                <a:lnTo>
                  <a:pt x="2493811" y="378028"/>
                </a:lnTo>
                <a:lnTo>
                  <a:pt x="2499028" y="343399"/>
                </a:lnTo>
                <a:lnTo>
                  <a:pt x="2497095" y="330980"/>
                </a:lnTo>
                <a:lnTo>
                  <a:pt x="2495191" y="326279"/>
                </a:lnTo>
                <a:lnTo>
                  <a:pt x="2498272" y="290220"/>
                </a:lnTo>
                <a:lnTo>
                  <a:pt x="2499909" y="247525"/>
                </a:lnTo>
                <a:lnTo>
                  <a:pt x="2502839" y="221915"/>
                </a:lnTo>
                <a:lnTo>
                  <a:pt x="2507345" y="196467"/>
                </a:lnTo>
                <a:lnTo>
                  <a:pt x="2513609" y="157054"/>
                </a:lnTo>
                <a:lnTo>
                  <a:pt x="2520218" y="118683"/>
                </a:lnTo>
                <a:lnTo>
                  <a:pt x="2526982" y="86382"/>
                </a:lnTo>
                <a:lnTo>
                  <a:pt x="2526030" y="85824"/>
                </a:lnTo>
                <a:lnTo>
                  <a:pt x="2511114" y="84715"/>
                </a:lnTo>
                <a:lnTo>
                  <a:pt x="2505774" y="84710"/>
                </a:lnTo>
                <a:lnTo>
                  <a:pt x="2500094" y="87354"/>
                </a:lnTo>
                <a:lnTo>
                  <a:pt x="2494263" y="90844"/>
                </a:lnTo>
                <a:lnTo>
                  <a:pt x="2482434" y="93084"/>
                </a:lnTo>
                <a:lnTo>
                  <a:pt x="2443163" y="93630"/>
                </a:lnTo>
                <a:lnTo>
                  <a:pt x="2403798" y="93636"/>
                </a:lnTo>
                <a:lnTo>
                  <a:pt x="2372484" y="90990"/>
                </a:lnTo>
                <a:lnTo>
                  <a:pt x="2331185" y="85258"/>
                </a:lnTo>
                <a:lnTo>
                  <a:pt x="2310302" y="82224"/>
                </a:lnTo>
                <a:lnTo>
                  <a:pt x="2266060" y="76343"/>
                </a:lnTo>
                <a:lnTo>
                  <a:pt x="2224210" y="76843"/>
                </a:lnTo>
                <a:lnTo>
                  <a:pt x="2186495" y="83474"/>
                </a:lnTo>
                <a:lnTo>
                  <a:pt x="2150810" y="78326"/>
                </a:lnTo>
                <a:lnTo>
                  <a:pt x="2120047" y="77524"/>
                </a:lnTo>
                <a:lnTo>
                  <a:pt x="2085576" y="82994"/>
                </a:lnTo>
                <a:lnTo>
                  <a:pt x="2041138" y="89108"/>
                </a:lnTo>
                <a:lnTo>
                  <a:pt x="2001231" y="92295"/>
                </a:lnTo>
                <a:lnTo>
                  <a:pt x="1962727" y="93238"/>
                </a:lnTo>
                <a:lnTo>
                  <a:pt x="1925443" y="93558"/>
                </a:lnTo>
                <a:lnTo>
                  <a:pt x="1888347" y="93613"/>
                </a:lnTo>
                <a:lnTo>
                  <a:pt x="1850787" y="94621"/>
                </a:lnTo>
                <a:lnTo>
                  <a:pt x="1811656" y="99771"/>
                </a:lnTo>
                <a:lnTo>
                  <a:pt x="1771211" y="104659"/>
                </a:lnTo>
                <a:lnTo>
                  <a:pt x="1730641" y="112116"/>
                </a:lnTo>
                <a:lnTo>
                  <a:pt x="1692494" y="117963"/>
                </a:lnTo>
                <a:lnTo>
                  <a:pt x="1657047" y="122341"/>
                </a:lnTo>
                <a:lnTo>
                  <a:pt x="1615125" y="127276"/>
                </a:lnTo>
                <a:lnTo>
                  <a:pt x="1571285" y="128739"/>
                </a:lnTo>
                <a:lnTo>
                  <a:pt x="1534813" y="129172"/>
                </a:lnTo>
                <a:lnTo>
                  <a:pt x="1490490" y="129319"/>
                </a:lnTo>
                <a:lnTo>
                  <a:pt x="1448475" y="129344"/>
                </a:lnTo>
                <a:lnTo>
                  <a:pt x="1404608" y="129352"/>
                </a:lnTo>
                <a:lnTo>
                  <a:pt x="1363753" y="129354"/>
                </a:lnTo>
                <a:lnTo>
                  <a:pt x="1325046" y="129355"/>
                </a:lnTo>
                <a:lnTo>
                  <a:pt x="1285133" y="129355"/>
                </a:lnTo>
                <a:lnTo>
                  <a:pt x="1244424" y="129355"/>
                </a:lnTo>
                <a:lnTo>
                  <a:pt x="1203810" y="126709"/>
                </a:lnTo>
                <a:lnTo>
                  <a:pt x="1163003" y="122287"/>
                </a:lnTo>
                <a:lnTo>
                  <a:pt x="1123138" y="120793"/>
                </a:lnTo>
                <a:lnTo>
                  <a:pt x="1088277" y="120534"/>
                </a:lnTo>
                <a:lnTo>
                  <a:pt x="1051269" y="120457"/>
                </a:lnTo>
                <a:lnTo>
                  <a:pt x="1014490" y="114294"/>
                </a:lnTo>
                <a:lnTo>
                  <a:pt x="977482" y="112325"/>
                </a:lnTo>
                <a:lnTo>
                  <a:pt x="940940" y="110748"/>
                </a:lnTo>
                <a:lnTo>
                  <a:pt x="904977" y="105431"/>
                </a:lnTo>
                <a:lnTo>
                  <a:pt x="862561" y="103132"/>
                </a:lnTo>
                <a:lnTo>
                  <a:pt x="820266" y="97937"/>
                </a:lnTo>
                <a:lnTo>
                  <a:pt x="783342" y="94909"/>
                </a:lnTo>
                <a:lnTo>
                  <a:pt x="747585" y="92895"/>
                </a:lnTo>
                <a:lnTo>
                  <a:pt x="714734" y="87573"/>
                </a:lnTo>
                <a:lnTo>
                  <a:pt x="676999" y="85555"/>
                </a:lnTo>
                <a:lnTo>
                  <a:pt x="639671" y="82228"/>
                </a:lnTo>
                <a:lnTo>
                  <a:pt x="606250" y="77688"/>
                </a:lnTo>
                <a:lnTo>
                  <a:pt x="571212" y="76343"/>
                </a:lnTo>
                <a:lnTo>
                  <a:pt x="535696" y="73298"/>
                </a:lnTo>
                <a:lnTo>
                  <a:pt x="497621" y="68121"/>
                </a:lnTo>
                <a:lnTo>
                  <a:pt x="456732" y="60962"/>
                </a:lnTo>
                <a:lnTo>
                  <a:pt x="415729" y="55873"/>
                </a:lnTo>
                <a:lnTo>
                  <a:pt x="378453" y="45607"/>
                </a:lnTo>
                <a:lnTo>
                  <a:pt x="333864" y="40162"/>
                </a:lnTo>
                <a:lnTo>
                  <a:pt x="290948" y="27774"/>
                </a:lnTo>
                <a:lnTo>
                  <a:pt x="252086" y="23299"/>
                </a:lnTo>
                <a:lnTo>
                  <a:pt x="214718" y="19771"/>
                </a:lnTo>
                <a:lnTo>
                  <a:pt x="175855" y="13133"/>
                </a:lnTo>
                <a:lnTo>
                  <a:pt x="133585" y="5693"/>
                </a:lnTo>
                <a:lnTo>
                  <a:pt x="121216" y="2295"/>
                </a:lnTo>
                <a:lnTo>
                  <a:pt x="116531" y="0"/>
                </a:lnTo>
                <a:lnTo>
                  <a:pt x="103385" y="95"/>
                </a:lnTo>
                <a:lnTo>
                  <a:pt x="62962" y="3966"/>
                </a:lnTo>
                <a:lnTo>
                  <a:pt x="38939" y="5282"/>
                </a:lnTo>
                <a:lnTo>
                  <a:pt x="12842" y="12437"/>
                </a:lnTo>
                <a:lnTo>
                  <a:pt x="6370" y="12899"/>
                </a:lnTo>
                <a:lnTo>
                  <a:pt x="4246" y="14014"/>
                </a:lnTo>
                <a:lnTo>
                  <a:pt x="2831" y="15751"/>
                </a:lnTo>
                <a:lnTo>
                  <a:pt x="1887" y="17900"/>
                </a:lnTo>
                <a:lnTo>
                  <a:pt x="0" y="489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92" name="SMARTInkShape-Group84"/>
          <p:cNvGrpSpPr/>
          <p:nvPr/>
        </p:nvGrpSpPr>
        <p:grpSpPr>
          <a:xfrm>
            <a:off x="5277445" y="3475553"/>
            <a:ext cx="2473524" cy="402080"/>
            <a:chOff x="5277445" y="3475553"/>
            <a:chExt cx="2473524" cy="402080"/>
          </a:xfrm>
        </p:grpSpPr>
        <p:sp>
          <p:nvSpPr>
            <p:cNvPr id="176" name="SMARTInkShape-709"/>
            <p:cNvSpPr/>
            <p:nvPr/>
          </p:nvSpPr>
          <p:spPr>
            <a:xfrm>
              <a:off x="5277445" y="3750864"/>
              <a:ext cx="160736" cy="126769"/>
            </a:xfrm>
            <a:custGeom>
              <a:avLst/>
              <a:gdLst/>
              <a:ahLst/>
              <a:cxnLst/>
              <a:rect l="0" t="0" r="0" b="0"/>
              <a:pathLst>
                <a:path w="160736" h="126769">
                  <a:moveTo>
                    <a:pt x="0" y="26393"/>
                  </a:moveTo>
                  <a:lnTo>
                    <a:pt x="0" y="66999"/>
                  </a:lnTo>
                  <a:lnTo>
                    <a:pt x="0" y="71323"/>
                  </a:lnTo>
                  <a:lnTo>
                    <a:pt x="9481" y="91631"/>
                  </a:lnTo>
                  <a:lnTo>
                    <a:pt x="24858" y="111759"/>
                  </a:lnTo>
                  <a:lnTo>
                    <a:pt x="36183" y="118904"/>
                  </a:lnTo>
                  <a:lnTo>
                    <a:pt x="41981" y="120809"/>
                  </a:lnTo>
                  <a:lnTo>
                    <a:pt x="56362" y="120281"/>
                  </a:lnTo>
                  <a:lnTo>
                    <a:pt x="72675" y="115746"/>
                  </a:lnTo>
                  <a:lnTo>
                    <a:pt x="104756" y="96666"/>
                  </a:lnTo>
                  <a:lnTo>
                    <a:pt x="121658" y="79627"/>
                  </a:lnTo>
                  <a:lnTo>
                    <a:pt x="153343" y="35332"/>
                  </a:lnTo>
                  <a:lnTo>
                    <a:pt x="154815" y="29375"/>
                  </a:lnTo>
                  <a:lnTo>
                    <a:pt x="152398" y="4113"/>
                  </a:lnTo>
                  <a:lnTo>
                    <a:pt x="151208" y="2610"/>
                  </a:lnTo>
                  <a:lnTo>
                    <a:pt x="144168" y="0"/>
                  </a:lnTo>
                  <a:lnTo>
                    <a:pt x="143737" y="861"/>
                  </a:lnTo>
                  <a:lnTo>
                    <a:pt x="142988" y="21549"/>
                  </a:lnTo>
                  <a:lnTo>
                    <a:pt x="150027" y="61118"/>
                  </a:lnTo>
                  <a:lnTo>
                    <a:pt x="158326" y="101861"/>
                  </a:lnTo>
                  <a:lnTo>
                    <a:pt x="160417" y="126768"/>
                  </a:lnTo>
                  <a:lnTo>
                    <a:pt x="160735" y="124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710"/>
            <p:cNvSpPr/>
            <p:nvPr/>
          </p:nvSpPr>
          <p:spPr>
            <a:xfrm>
              <a:off x="5482828" y="3717486"/>
              <a:ext cx="71439" cy="145805"/>
            </a:xfrm>
            <a:custGeom>
              <a:avLst/>
              <a:gdLst/>
              <a:ahLst/>
              <a:cxnLst/>
              <a:rect l="0" t="0" r="0" b="0"/>
              <a:pathLst>
                <a:path w="71439" h="145805">
                  <a:moveTo>
                    <a:pt x="0" y="24053"/>
                  </a:moveTo>
                  <a:lnTo>
                    <a:pt x="2645" y="62882"/>
                  </a:lnTo>
                  <a:lnTo>
                    <a:pt x="7688" y="100845"/>
                  </a:lnTo>
                  <a:lnTo>
                    <a:pt x="8881" y="143957"/>
                  </a:lnTo>
                  <a:lnTo>
                    <a:pt x="8908" y="145804"/>
                  </a:lnTo>
                  <a:lnTo>
                    <a:pt x="4188" y="106079"/>
                  </a:lnTo>
                  <a:lnTo>
                    <a:pt x="828" y="63884"/>
                  </a:lnTo>
                  <a:lnTo>
                    <a:pt x="107" y="23223"/>
                  </a:lnTo>
                  <a:lnTo>
                    <a:pt x="2694" y="11116"/>
                  </a:lnTo>
                  <a:lnTo>
                    <a:pt x="4772" y="6499"/>
                  </a:lnTo>
                  <a:lnTo>
                    <a:pt x="7150" y="3420"/>
                  </a:lnTo>
                  <a:lnTo>
                    <a:pt x="12438" y="0"/>
                  </a:lnTo>
                  <a:lnTo>
                    <a:pt x="16230" y="1073"/>
                  </a:lnTo>
                  <a:lnTo>
                    <a:pt x="25734" y="7556"/>
                  </a:lnTo>
                  <a:lnTo>
                    <a:pt x="47270" y="47005"/>
                  </a:lnTo>
                  <a:lnTo>
                    <a:pt x="59462" y="84774"/>
                  </a:lnTo>
                  <a:lnTo>
                    <a:pt x="71438" y="140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711"/>
            <p:cNvSpPr/>
            <p:nvPr/>
          </p:nvSpPr>
          <p:spPr>
            <a:xfrm>
              <a:off x="5574793" y="3717527"/>
              <a:ext cx="104489" cy="104380"/>
            </a:xfrm>
            <a:custGeom>
              <a:avLst/>
              <a:gdLst/>
              <a:ahLst/>
              <a:cxnLst/>
              <a:rect l="0" t="0" r="0" b="0"/>
              <a:pathLst>
                <a:path w="104489" h="104380">
                  <a:moveTo>
                    <a:pt x="24121" y="68660"/>
                  </a:moveTo>
                  <a:lnTo>
                    <a:pt x="66362" y="26420"/>
                  </a:lnTo>
                  <a:lnTo>
                    <a:pt x="75307" y="20121"/>
                  </a:lnTo>
                  <a:lnTo>
                    <a:pt x="79080" y="18441"/>
                  </a:lnTo>
                  <a:lnTo>
                    <a:pt x="81597" y="15337"/>
                  </a:lnTo>
                  <a:lnTo>
                    <a:pt x="84392" y="6596"/>
                  </a:lnTo>
                  <a:lnTo>
                    <a:pt x="84145" y="3472"/>
                  </a:lnTo>
                  <a:lnTo>
                    <a:pt x="82990" y="1389"/>
                  </a:lnTo>
                  <a:lnTo>
                    <a:pt x="81226" y="0"/>
                  </a:lnTo>
                  <a:lnTo>
                    <a:pt x="71329" y="1103"/>
                  </a:lnTo>
                  <a:lnTo>
                    <a:pt x="45461" y="9896"/>
                  </a:lnTo>
                  <a:lnTo>
                    <a:pt x="22507" y="27767"/>
                  </a:lnTo>
                  <a:lnTo>
                    <a:pt x="6335" y="51913"/>
                  </a:lnTo>
                  <a:lnTo>
                    <a:pt x="0" y="68439"/>
                  </a:lnTo>
                  <a:lnTo>
                    <a:pt x="1094" y="73473"/>
                  </a:lnTo>
                  <a:lnTo>
                    <a:pt x="7602" y="84360"/>
                  </a:lnTo>
                  <a:lnTo>
                    <a:pt x="22402" y="93166"/>
                  </a:lnTo>
                  <a:lnTo>
                    <a:pt x="43201" y="99395"/>
                  </a:lnTo>
                  <a:lnTo>
                    <a:pt x="104488" y="104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712"/>
            <p:cNvSpPr/>
            <p:nvPr/>
          </p:nvSpPr>
          <p:spPr>
            <a:xfrm>
              <a:off x="5857875" y="3634432"/>
              <a:ext cx="142876" cy="206735"/>
            </a:xfrm>
            <a:custGeom>
              <a:avLst/>
              <a:gdLst/>
              <a:ahLst/>
              <a:cxnLst/>
              <a:rect l="0" t="0" r="0" b="0"/>
              <a:pathLst>
                <a:path w="142876" h="206735">
                  <a:moveTo>
                    <a:pt x="0" y="80318"/>
                  </a:moveTo>
                  <a:lnTo>
                    <a:pt x="12428" y="105175"/>
                  </a:lnTo>
                  <a:lnTo>
                    <a:pt x="19789" y="145524"/>
                  </a:lnTo>
                  <a:lnTo>
                    <a:pt x="23678" y="156923"/>
                  </a:lnTo>
                  <a:lnTo>
                    <a:pt x="26607" y="197784"/>
                  </a:lnTo>
                  <a:lnTo>
                    <a:pt x="26735" y="206734"/>
                  </a:lnTo>
                  <a:lnTo>
                    <a:pt x="25794" y="174926"/>
                  </a:lnTo>
                  <a:lnTo>
                    <a:pt x="18687" y="139793"/>
                  </a:lnTo>
                  <a:lnTo>
                    <a:pt x="17112" y="121973"/>
                  </a:lnTo>
                  <a:lnTo>
                    <a:pt x="9778" y="86269"/>
                  </a:lnTo>
                  <a:lnTo>
                    <a:pt x="8189" y="68411"/>
                  </a:lnTo>
                  <a:lnTo>
                    <a:pt x="1273" y="43387"/>
                  </a:lnTo>
                  <a:lnTo>
                    <a:pt x="7800" y="16229"/>
                  </a:lnTo>
                  <a:lnTo>
                    <a:pt x="11073" y="9501"/>
                  </a:lnTo>
                  <a:lnTo>
                    <a:pt x="13334" y="6317"/>
                  </a:lnTo>
                  <a:lnTo>
                    <a:pt x="18494" y="2780"/>
                  </a:lnTo>
                  <a:lnTo>
                    <a:pt x="25087" y="1208"/>
                  </a:lnTo>
                  <a:lnTo>
                    <a:pt x="68626" y="0"/>
                  </a:lnTo>
                  <a:lnTo>
                    <a:pt x="100894" y="2603"/>
                  </a:lnTo>
                  <a:lnTo>
                    <a:pt x="142875" y="8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713"/>
            <p:cNvSpPr/>
            <p:nvPr/>
          </p:nvSpPr>
          <p:spPr>
            <a:xfrm>
              <a:off x="5848945" y="3696901"/>
              <a:ext cx="240534" cy="96818"/>
            </a:xfrm>
            <a:custGeom>
              <a:avLst/>
              <a:gdLst/>
              <a:ahLst/>
              <a:cxnLst/>
              <a:rect l="0" t="0" r="0" b="0"/>
              <a:pathLst>
                <a:path w="240534" h="96818">
                  <a:moveTo>
                    <a:pt x="0" y="26778"/>
                  </a:moveTo>
                  <a:lnTo>
                    <a:pt x="4740" y="22038"/>
                  </a:lnTo>
                  <a:lnTo>
                    <a:pt x="9713" y="19711"/>
                  </a:lnTo>
                  <a:lnTo>
                    <a:pt x="54141" y="8827"/>
                  </a:lnTo>
                  <a:lnTo>
                    <a:pt x="98199" y="896"/>
                  </a:lnTo>
                  <a:lnTo>
                    <a:pt x="140922" y="0"/>
                  </a:lnTo>
                  <a:lnTo>
                    <a:pt x="141573" y="988"/>
                  </a:lnTo>
                  <a:lnTo>
                    <a:pt x="142489" y="8113"/>
                  </a:lnTo>
                  <a:lnTo>
                    <a:pt x="142703" y="17160"/>
                  </a:lnTo>
                  <a:lnTo>
                    <a:pt x="140153" y="25149"/>
                  </a:lnTo>
                  <a:lnTo>
                    <a:pt x="118661" y="60593"/>
                  </a:lnTo>
                  <a:lnTo>
                    <a:pt x="116596" y="74027"/>
                  </a:lnTo>
                  <a:lnTo>
                    <a:pt x="118957" y="80190"/>
                  </a:lnTo>
                  <a:lnTo>
                    <a:pt x="120977" y="83222"/>
                  </a:lnTo>
                  <a:lnTo>
                    <a:pt x="123315" y="85244"/>
                  </a:lnTo>
                  <a:lnTo>
                    <a:pt x="147140" y="95068"/>
                  </a:lnTo>
                  <a:lnTo>
                    <a:pt x="158330" y="96817"/>
                  </a:lnTo>
                  <a:lnTo>
                    <a:pt x="175786" y="93061"/>
                  </a:lnTo>
                  <a:lnTo>
                    <a:pt x="205405" y="82716"/>
                  </a:lnTo>
                  <a:lnTo>
                    <a:pt x="216307" y="80413"/>
                  </a:lnTo>
                  <a:lnTo>
                    <a:pt x="228022" y="73538"/>
                  </a:lnTo>
                  <a:lnTo>
                    <a:pt x="234627" y="68066"/>
                  </a:lnTo>
                  <a:lnTo>
                    <a:pt x="238223" y="62327"/>
                  </a:lnTo>
                  <a:lnTo>
                    <a:pt x="240533" y="50557"/>
                  </a:lnTo>
                  <a:lnTo>
                    <a:pt x="238203" y="44623"/>
                  </a:lnTo>
                  <a:lnTo>
                    <a:pt x="228623" y="32728"/>
                  </a:lnTo>
                  <a:lnTo>
                    <a:pt x="187523" y="8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714"/>
            <p:cNvSpPr/>
            <p:nvPr/>
          </p:nvSpPr>
          <p:spPr>
            <a:xfrm>
              <a:off x="6098976" y="3679031"/>
              <a:ext cx="107157" cy="98072"/>
            </a:xfrm>
            <a:custGeom>
              <a:avLst/>
              <a:gdLst/>
              <a:ahLst/>
              <a:cxnLst/>
              <a:rect l="0" t="0" r="0" b="0"/>
              <a:pathLst>
                <a:path w="107157" h="98072">
                  <a:moveTo>
                    <a:pt x="0" y="0"/>
                  </a:moveTo>
                  <a:lnTo>
                    <a:pt x="0" y="16250"/>
                  </a:lnTo>
                  <a:lnTo>
                    <a:pt x="15834" y="60533"/>
                  </a:lnTo>
                  <a:lnTo>
                    <a:pt x="17849" y="96453"/>
                  </a:lnTo>
                  <a:lnTo>
                    <a:pt x="16860" y="97044"/>
                  </a:lnTo>
                  <a:lnTo>
                    <a:pt x="10169" y="98071"/>
                  </a:lnTo>
                  <a:lnTo>
                    <a:pt x="9757" y="97131"/>
                  </a:lnTo>
                  <a:lnTo>
                    <a:pt x="8940" y="63673"/>
                  </a:lnTo>
                  <a:lnTo>
                    <a:pt x="11581" y="55419"/>
                  </a:lnTo>
                  <a:lnTo>
                    <a:pt x="32845" y="24693"/>
                  </a:lnTo>
                  <a:lnTo>
                    <a:pt x="47640" y="14019"/>
                  </a:lnTo>
                  <a:lnTo>
                    <a:pt x="56230" y="11192"/>
                  </a:lnTo>
                  <a:lnTo>
                    <a:pt x="65671" y="8942"/>
                  </a:lnTo>
                  <a:lnTo>
                    <a:pt x="79816" y="206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715"/>
            <p:cNvSpPr/>
            <p:nvPr/>
          </p:nvSpPr>
          <p:spPr>
            <a:xfrm>
              <a:off x="6268639" y="3580804"/>
              <a:ext cx="17862" cy="169665"/>
            </a:xfrm>
            <a:custGeom>
              <a:avLst/>
              <a:gdLst/>
              <a:ahLst/>
              <a:cxnLst/>
              <a:rect l="0" t="0" r="0" b="0"/>
              <a:pathLst>
                <a:path w="17862" h="169665">
                  <a:moveTo>
                    <a:pt x="0" y="0"/>
                  </a:moveTo>
                  <a:lnTo>
                    <a:pt x="0" y="43191"/>
                  </a:lnTo>
                  <a:lnTo>
                    <a:pt x="7690" y="82265"/>
                  </a:lnTo>
                  <a:lnTo>
                    <a:pt x="9851" y="126763"/>
                  </a:lnTo>
                  <a:lnTo>
                    <a:pt x="15984" y="144690"/>
                  </a:lnTo>
                  <a:lnTo>
                    <a:pt x="17861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716"/>
            <p:cNvSpPr/>
            <p:nvPr/>
          </p:nvSpPr>
          <p:spPr>
            <a:xfrm>
              <a:off x="6215062" y="3618277"/>
              <a:ext cx="199153" cy="105403"/>
            </a:xfrm>
            <a:custGeom>
              <a:avLst/>
              <a:gdLst/>
              <a:ahLst/>
              <a:cxnLst/>
              <a:rect l="0" t="0" r="0" b="0"/>
              <a:pathLst>
                <a:path w="199153" h="105403">
                  <a:moveTo>
                    <a:pt x="0" y="69684"/>
                  </a:moveTo>
                  <a:lnTo>
                    <a:pt x="12429" y="69684"/>
                  </a:lnTo>
                  <a:lnTo>
                    <a:pt x="56477" y="58660"/>
                  </a:lnTo>
                  <a:lnTo>
                    <a:pt x="92471" y="52725"/>
                  </a:lnTo>
                  <a:lnTo>
                    <a:pt x="122996" y="49356"/>
                  </a:lnTo>
                  <a:lnTo>
                    <a:pt x="166426" y="34052"/>
                  </a:lnTo>
                  <a:lnTo>
                    <a:pt x="185414" y="24465"/>
                  </a:lnTo>
                  <a:lnTo>
                    <a:pt x="199014" y="13016"/>
                  </a:lnTo>
                  <a:lnTo>
                    <a:pt x="199152" y="10078"/>
                  </a:lnTo>
                  <a:lnTo>
                    <a:pt x="197261" y="7126"/>
                  </a:lnTo>
                  <a:lnTo>
                    <a:pt x="194015" y="4166"/>
                  </a:lnTo>
                  <a:lnTo>
                    <a:pt x="185116" y="877"/>
                  </a:lnTo>
                  <a:lnTo>
                    <a:pt x="179966" y="0"/>
                  </a:lnTo>
                  <a:lnTo>
                    <a:pt x="168950" y="1671"/>
                  </a:lnTo>
                  <a:lnTo>
                    <a:pt x="145711" y="10829"/>
                  </a:lnTo>
                  <a:lnTo>
                    <a:pt x="127951" y="28764"/>
                  </a:lnTo>
                  <a:lnTo>
                    <a:pt x="119601" y="43448"/>
                  </a:lnTo>
                  <a:lnTo>
                    <a:pt x="120294" y="56039"/>
                  </a:lnTo>
                  <a:lnTo>
                    <a:pt x="124901" y="70565"/>
                  </a:lnTo>
                  <a:lnTo>
                    <a:pt x="144857" y="97410"/>
                  </a:lnTo>
                  <a:lnTo>
                    <a:pt x="156655" y="101850"/>
                  </a:lnTo>
                  <a:lnTo>
                    <a:pt x="196452" y="1054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717"/>
            <p:cNvSpPr/>
            <p:nvPr/>
          </p:nvSpPr>
          <p:spPr>
            <a:xfrm>
              <a:off x="6567608" y="3599481"/>
              <a:ext cx="147517" cy="105319"/>
            </a:xfrm>
            <a:custGeom>
              <a:avLst/>
              <a:gdLst/>
              <a:ahLst/>
              <a:cxnLst/>
              <a:rect l="0" t="0" r="0" b="0"/>
              <a:pathLst>
                <a:path w="147517" h="105319">
                  <a:moveTo>
                    <a:pt x="31430" y="52761"/>
                  </a:moveTo>
                  <a:lnTo>
                    <a:pt x="67037" y="38522"/>
                  </a:lnTo>
                  <a:lnTo>
                    <a:pt x="76360" y="36511"/>
                  </a:lnTo>
                  <a:lnTo>
                    <a:pt x="91927" y="25897"/>
                  </a:lnTo>
                  <a:lnTo>
                    <a:pt x="106844" y="11662"/>
                  </a:lnTo>
                  <a:lnTo>
                    <a:pt x="111146" y="1022"/>
                  </a:lnTo>
                  <a:lnTo>
                    <a:pt x="106216" y="0"/>
                  </a:lnTo>
                  <a:lnTo>
                    <a:pt x="96419" y="538"/>
                  </a:lnTo>
                  <a:lnTo>
                    <a:pt x="53868" y="15438"/>
                  </a:lnTo>
                  <a:lnTo>
                    <a:pt x="25291" y="31230"/>
                  </a:lnTo>
                  <a:lnTo>
                    <a:pt x="5358" y="52334"/>
                  </a:lnTo>
                  <a:lnTo>
                    <a:pt x="0" y="61832"/>
                  </a:lnTo>
                  <a:lnTo>
                    <a:pt x="555" y="66746"/>
                  </a:lnTo>
                  <a:lnTo>
                    <a:pt x="6464" y="77497"/>
                  </a:lnTo>
                  <a:lnTo>
                    <a:pt x="25686" y="94707"/>
                  </a:lnTo>
                  <a:lnTo>
                    <a:pt x="41776" y="101169"/>
                  </a:lnTo>
                  <a:lnTo>
                    <a:pt x="71619" y="105318"/>
                  </a:lnTo>
                  <a:lnTo>
                    <a:pt x="90522" y="101296"/>
                  </a:lnTo>
                  <a:lnTo>
                    <a:pt x="121902" y="90062"/>
                  </a:lnTo>
                  <a:lnTo>
                    <a:pt x="128857" y="83891"/>
                  </a:lnTo>
                  <a:lnTo>
                    <a:pt x="135255" y="76518"/>
                  </a:lnTo>
                  <a:lnTo>
                    <a:pt x="143443" y="71376"/>
                  </a:lnTo>
                  <a:lnTo>
                    <a:pt x="147516" y="61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718"/>
            <p:cNvSpPr/>
            <p:nvPr/>
          </p:nvSpPr>
          <p:spPr>
            <a:xfrm>
              <a:off x="6643687" y="3527226"/>
              <a:ext cx="71438" cy="26790"/>
            </a:xfrm>
            <a:custGeom>
              <a:avLst/>
              <a:gdLst/>
              <a:ahLst/>
              <a:cxnLst/>
              <a:rect l="0" t="0" r="0" b="0"/>
              <a:pathLst>
                <a:path w="71438" h="26790">
                  <a:moveTo>
                    <a:pt x="0" y="26789"/>
                  </a:moveTo>
                  <a:lnTo>
                    <a:pt x="0" y="22049"/>
                  </a:lnTo>
                  <a:lnTo>
                    <a:pt x="992" y="20652"/>
                  </a:lnTo>
                  <a:lnTo>
                    <a:pt x="2646" y="19721"/>
                  </a:lnTo>
                  <a:lnTo>
                    <a:pt x="15231" y="17113"/>
                  </a:lnTo>
                  <a:lnTo>
                    <a:pt x="24908" y="11796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719"/>
            <p:cNvSpPr/>
            <p:nvPr/>
          </p:nvSpPr>
          <p:spPr>
            <a:xfrm>
              <a:off x="6751008" y="3562945"/>
              <a:ext cx="222543" cy="115673"/>
            </a:xfrm>
            <a:custGeom>
              <a:avLst/>
              <a:gdLst/>
              <a:ahLst/>
              <a:cxnLst/>
              <a:rect l="0" t="0" r="0" b="0"/>
              <a:pathLst>
                <a:path w="222543" h="115673">
                  <a:moveTo>
                    <a:pt x="80202" y="0"/>
                  </a:moveTo>
                  <a:lnTo>
                    <a:pt x="64826" y="7689"/>
                  </a:lnTo>
                  <a:lnTo>
                    <a:pt x="45889" y="22902"/>
                  </a:lnTo>
                  <a:lnTo>
                    <a:pt x="42443" y="24198"/>
                  </a:lnTo>
                  <a:lnTo>
                    <a:pt x="6180" y="56274"/>
                  </a:lnTo>
                  <a:lnTo>
                    <a:pt x="2656" y="65029"/>
                  </a:lnTo>
                  <a:lnTo>
                    <a:pt x="0" y="91898"/>
                  </a:lnTo>
                  <a:lnTo>
                    <a:pt x="2555" y="98060"/>
                  </a:lnTo>
                  <a:lnTo>
                    <a:pt x="4625" y="101092"/>
                  </a:lnTo>
                  <a:lnTo>
                    <a:pt x="9571" y="104461"/>
                  </a:lnTo>
                  <a:lnTo>
                    <a:pt x="17933" y="106358"/>
                  </a:lnTo>
                  <a:lnTo>
                    <a:pt x="50974" y="107110"/>
                  </a:lnTo>
                  <a:lnTo>
                    <a:pt x="68456" y="102402"/>
                  </a:lnTo>
                  <a:lnTo>
                    <a:pt x="77627" y="94791"/>
                  </a:lnTo>
                  <a:lnTo>
                    <a:pt x="86003" y="85786"/>
                  </a:lnTo>
                  <a:lnTo>
                    <a:pt x="121600" y="57611"/>
                  </a:lnTo>
                  <a:lnTo>
                    <a:pt x="127705" y="55371"/>
                  </a:lnTo>
                  <a:lnTo>
                    <a:pt x="129731" y="53781"/>
                  </a:lnTo>
                  <a:lnTo>
                    <a:pt x="133623" y="45063"/>
                  </a:lnTo>
                  <a:lnTo>
                    <a:pt x="126078" y="52373"/>
                  </a:lnTo>
                  <a:lnTo>
                    <a:pt x="116488" y="88800"/>
                  </a:lnTo>
                  <a:lnTo>
                    <a:pt x="116298" y="91943"/>
                  </a:lnTo>
                  <a:lnTo>
                    <a:pt x="118735" y="98080"/>
                  </a:lnTo>
                  <a:lnTo>
                    <a:pt x="120773" y="101105"/>
                  </a:lnTo>
                  <a:lnTo>
                    <a:pt x="123125" y="103122"/>
                  </a:lnTo>
                  <a:lnTo>
                    <a:pt x="140836" y="112939"/>
                  </a:lnTo>
                  <a:lnTo>
                    <a:pt x="167060" y="115672"/>
                  </a:lnTo>
                  <a:lnTo>
                    <a:pt x="197548" y="108361"/>
                  </a:lnTo>
                  <a:lnTo>
                    <a:pt x="204455" y="105046"/>
                  </a:lnTo>
                  <a:lnTo>
                    <a:pt x="216973" y="94834"/>
                  </a:lnTo>
                  <a:lnTo>
                    <a:pt x="220364" y="89112"/>
                  </a:lnTo>
                  <a:lnTo>
                    <a:pt x="222274" y="77667"/>
                  </a:lnTo>
                  <a:lnTo>
                    <a:pt x="222542" y="72614"/>
                  </a:lnTo>
                  <a:lnTo>
                    <a:pt x="220735" y="68253"/>
                  </a:lnTo>
                  <a:lnTo>
                    <a:pt x="187358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720"/>
            <p:cNvSpPr/>
            <p:nvPr/>
          </p:nvSpPr>
          <p:spPr>
            <a:xfrm>
              <a:off x="6983015" y="3571875"/>
              <a:ext cx="116087" cy="89297"/>
            </a:xfrm>
            <a:custGeom>
              <a:avLst/>
              <a:gdLst/>
              <a:ahLst/>
              <a:cxnLst/>
              <a:rect l="0" t="0" r="0" b="0"/>
              <a:pathLst>
                <a:path w="116087" h="89297">
                  <a:moveTo>
                    <a:pt x="0" y="0"/>
                  </a:moveTo>
                  <a:lnTo>
                    <a:pt x="0" y="37835"/>
                  </a:lnTo>
                  <a:lnTo>
                    <a:pt x="2646" y="44266"/>
                  </a:lnTo>
                  <a:lnTo>
                    <a:pt x="6137" y="50432"/>
                  </a:lnTo>
                  <a:lnTo>
                    <a:pt x="8685" y="62309"/>
                  </a:lnTo>
                  <a:lnTo>
                    <a:pt x="8821" y="66719"/>
                  </a:lnTo>
                  <a:lnTo>
                    <a:pt x="7864" y="68292"/>
                  </a:lnTo>
                  <a:lnTo>
                    <a:pt x="6236" y="69340"/>
                  </a:lnTo>
                  <a:lnTo>
                    <a:pt x="108" y="71401"/>
                  </a:lnTo>
                  <a:lnTo>
                    <a:pt x="10" y="59005"/>
                  </a:lnTo>
                  <a:lnTo>
                    <a:pt x="4744" y="45705"/>
                  </a:lnTo>
                  <a:lnTo>
                    <a:pt x="12429" y="33937"/>
                  </a:lnTo>
                  <a:lnTo>
                    <a:pt x="47012" y="6832"/>
                  </a:lnTo>
                  <a:lnTo>
                    <a:pt x="54959" y="3036"/>
                  </a:lnTo>
                  <a:lnTo>
                    <a:pt x="88917" y="79"/>
                  </a:lnTo>
                  <a:lnTo>
                    <a:pt x="92020" y="1045"/>
                  </a:lnTo>
                  <a:lnTo>
                    <a:pt x="94089" y="2681"/>
                  </a:lnTo>
                  <a:lnTo>
                    <a:pt x="104931" y="18095"/>
                  </a:lnTo>
                  <a:lnTo>
                    <a:pt x="115518" y="61957"/>
                  </a:lnTo>
                  <a:lnTo>
                    <a:pt x="11608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721"/>
            <p:cNvSpPr/>
            <p:nvPr/>
          </p:nvSpPr>
          <p:spPr>
            <a:xfrm>
              <a:off x="7125890" y="3536156"/>
              <a:ext cx="115810" cy="96832"/>
            </a:xfrm>
            <a:custGeom>
              <a:avLst/>
              <a:gdLst/>
              <a:ahLst/>
              <a:cxnLst/>
              <a:rect l="0" t="0" r="0" b="0"/>
              <a:pathLst>
                <a:path w="115810" h="96832">
                  <a:moveTo>
                    <a:pt x="26789" y="26789"/>
                  </a:moveTo>
                  <a:lnTo>
                    <a:pt x="19101" y="34478"/>
                  </a:lnTo>
                  <a:lnTo>
                    <a:pt x="17113" y="42603"/>
                  </a:lnTo>
                  <a:lnTo>
                    <a:pt x="11795" y="50877"/>
                  </a:lnTo>
                  <a:lnTo>
                    <a:pt x="9496" y="62562"/>
                  </a:lnTo>
                  <a:lnTo>
                    <a:pt x="9307" y="65520"/>
                  </a:lnTo>
                  <a:lnTo>
                    <a:pt x="11743" y="71454"/>
                  </a:lnTo>
                  <a:lnTo>
                    <a:pt x="21392" y="83347"/>
                  </a:lnTo>
                  <a:lnTo>
                    <a:pt x="27036" y="86653"/>
                  </a:lnTo>
                  <a:lnTo>
                    <a:pt x="60069" y="96831"/>
                  </a:lnTo>
                  <a:lnTo>
                    <a:pt x="95098" y="89051"/>
                  </a:lnTo>
                  <a:lnTo>
                    <a:pt x="105435" y="84888"/>
                  </a:lnTo>
                  <a:lnTo>
                    <a:pt x="108985" y="82389"/>
                  </a:lnTo>
                  <a:lnTo>
                    <a:pt x="112929" y="76966"/>
                  </a:lnTo>
                  <a:lnTo>
                    <a:pt x="115670" y="55384"/>
                  </a:lnTo>
                  <a:lnTo>
                    <a:pt x="115809" y="51806"/>
                  </a:lnTo>
                  <a:lnTo>
                    <a:pt x="113318" y="45184"/>
                  </a:lnTo>
                  <a:lnTo>
                    <a:pt x="111263" y="42028"/>
                  </a:lnTo>
                  <a:lnTo>
                    <a:pt x="98892" y="32848"/>
                  </a:lnTo>
                  <a:lnTo>
                    <a:pt x="57593" y="148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722"/>
            <p:cNvSpPr/>
            <p:nvPr/>
          </p:nvSpPr>
          <p:spPr>
            <a:xfrm>
              <a:off x="7268787" y="3503286"/>
              <a:ext cx="169643" cy="134601"/>
            </a:xfrm>
            <a:custGeom>
              <a:avLst/>
              <a:gdLst/>
              <a:ahLst/>
              <a:cxnLst/>
              <a:rect l="0" t="0" r="0" b="0"/>
              <a:pathLst>
                <a:path w="169643" h="134601">
                  <a:moveTo>
                    <a:pt x="8908" y="41800"/>
                  </a:moveTo>
                  <a:lnTo>
                    <a:pt x="8908" y="46540"/>
                  </a:lnTo>
                  <a:lnTo>
                    <a:pt x="6263" y="51514"/>
                  </a:lnTo>
                  <a:lnTo>
                    <a:pt x="4168" y="54229"/>
                  </a:lnTo>
                  <a:lnTo>
                    <a:pt x="530" y="95153"/>
                  </a:lnTo>
                  <a:lnTo>
                    <a:pt x="0" y="126258"/>
                  </a:lnTo>
                  <a:lnTo>
                    <a:pt x="970" y="98960"/>
                  </a:lnTo>
                  <a:lnTo>
                    <a:pt x="7108" y="77918"/>
                  </a:lnTo>
                  <a:lnTo>
                    <a:pt x="12407" y="68436"/>
                  </a:lnTo>
                  <a:lnTo>
                    <a:pt x="30450" y="52779"/>
                  </a:lnTo>
                  <a:lnTo>
                    <a:pt x="45167" y="45053"/>
                  </a:lnTo>
                  <a:lnTo>
                    <a:pt x="48955" y="45953"/>
                  </a:lnTo>
                  <a:lnTo>
                    <a:pt x="65248" y="62203"/>
                  </a:lnTo>
                  <a:lnTo>
                    <a:pt x="68675" y="76334"/>
                  </a:lnTo>
                  <a:lnTo>
                    <a:pt x="73249" y="101311"/>
                  </a:lnTo>
                  <a:lnTo>
                    <a:pt x="79411" y="126549"/>
                  </a:lnTo>
                  <a:lnTo>
                    <a:pt x="80068" y="134600"/>
                  </a:lnTo>
                  <a:lnTo>
                    <a:pt x="80161" y="134425"/>
                  </a:lnTo>
                  <a:lnTo>
                    <a:pt x="81313" y="118269"/>
                  </a:lnTo>
                  <a:lnTo>
                    <a:pt x="92771" y="82640"/>
                  </a:lnTo>
                  <a:lnTo>
                    <a:pt x="111389" y="42811"/>
                  </a:lnTo>
                  <a:lnTo>
                    <a:pt x="135304" y="6765"/>
                  </a:lnTo>
                  <a:lnTo>
                    <a:pt x="142144" y="1424"/>
                  </a:lnTo>
                  <a:lnTo>
                    <a:pt x="145357" y="0"/>
                  </a:lnTo>
                  <a:lnTo>
                    <a:pt x="148491" y="1035"/>
                  </a:lnTo>
                  <a:lnTo>
                    <a:pt x="154620" y="7476"/>
                  </a:lnTo>
                  <a:lnTo>
                    <a:pt x="158005" y="14308"/>
                  </a:lnTo>
                  <a:lnTo>
                    <a:pt x="165501" y="44059"/>
                  </a:lnTo>
                  <a:lnTo>
                    <a:pt x="161080" y="87658"/>
                  </a:lnTo>
                  <a:lnTo>
                    <a:pt x="160958" y="93208"/>
                  </a:lnTo>
                  <a:lnTo>
                    <a:pt x="161869" y="95916"/>
                  </a:lnTo>
                  <a:lnTo>
                    <a:pt x="169642" y="95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723"/>
            <p:cNvSpPr/>
            <p:nvPr/>
          </p:nvSpPr>
          <p:spPr>
            <a:xfrm>
              <a:off x="7514057" y="3527226"/>
              <a:ext cx="13670" cy="62509"/>
            </a:xfrm>
            <a:custGeom>
              <a:avLst/>
              <a:gdLst/>
              <a:ahLst/>
              <a:cxnLst/>
              <a:rect l="0" t="0" r="0" b="0"/>
              <a:pathLst>
                <a:path w="13670" h="62509">
                  <a:moveTo>
                    <a:pt x="4739" y="0"/>
                  </a:moveTo>
                  <a:lnTo>
                    <a:pt x="4739" y="15378"/>
                  </a:lnTo>
                  <a:lnTo>
                    <a:pt x="0" y="31345"/>
                  </a:lnTo>
                  <a:lnTo>
                    <a:pt x="587" y="37764"/>
                  </a:lnTo>
                  <a:lnTo>
                    <a:pt x="13669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724"/>
            <p:cNvSpPr/>
            <p:nvPr/>
          </p:nvSpPr>
          <p:spPr>
            <a:xfrm>
              <a:off x="7568183" y="3475553"/>
              <a:ext cx="182786" cy="120620"/>
            </a:xfrm>
            <a:custGeom>
              <a:avLst/>
              <a:gdLst/>
              <a:ahLst/>
              <a:cxnLst/>
              <a:rect l="0" t="0" r="0" b="0"/>
              <a:pathLst>
                <a:path w="182786" h="120620">
                  <a:moveTo>
                    <a:pt x="4191" y="69533"/>
                  </a:moveTo>
                  <a:lnTo>
                    <a:pt x="21406" y="68540"/>
                  </a:lnTo>
                  <a:lnTo>
                    <a:pt x="54120" y="57104"/>
                  </a:lnTo>
                  <a:lnTo>
                    <a:pt x="83617" y="38488"/>
                  </a:lnTo>
                  <a:lnTo>
                    <a:pt x="104487" y="14574"/>
                  </a:lnTo>
                  <a:lnTo>
                    <a:pt x="105782" y="11065"/>
                  </a:lnTo>
                  <a:lnTo>
                    <a:pt x="105652" y="7734"/>
                  </a:lnTo>
                  <a:lnTo>
                    <a:pt x="104574" y="4521"/>
                  </a:lnTo>
                  <a:lnTo>
                    <a:pt x="100879" y="2379"/>
                  </a:lnTo>
                  <a:lnTo>
                    <a:pt x="88836" y="0"/>
                  </a:lnTo>
                  <a:lnTo>
                    <a:pt x="55840" y="3400"/>
                  </a:lnTo>
                  <a:lnTo>
                    <a:pt x="39384" y="10706"/>
                  </a:lnTo>
                  <a:lnTo>
                    <a:pt x="11253" y="36305"/>
                  </a:lnTo>
                  <a:lnTo>
                    <a:pt x="2369" y="55426"/>
                  </a:lnTo>
                  <a:lnTo>
                    <a:pt x="0" y="66082"/>
                  </a:lnTo>
                  <a:lnTo>
                    <a:pt x="405" y="74177"/>
                  </a:lnTo>
                  <a:lnTo>
                    <a:pt x="2660" y="80567"/>
                  </a:lnTo>
                  <a:lnTo>
                    <a:pt x="6147" y="85818"/>
                  </a:lnTo>
                  <a:lnTo>
                    <a:pt x="45404" y="107513"/>
                  </a:lnTo>
                  <a:lnTo>
                    <a:pt x="81235" y="119736"/>
                  </a:lnTo>
                  <a:lnTo>
                    <a:pt x="95979" y="120619"/>
                  </a:lnTo>
                  <a:lnTo>
                    <a:pt x="182785" y="96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0" name="SMARTInkShape-Group85"/>
          <p:cNvGrpSpPr/>
          <p:nvPr/>
        </p:nvGrpSpPr>
        <p:grpSpPr>
          <a:xfrm>
            <a:off x="6790739" y="3098601"/>
            <a:ext cx="719128" cy="303611"/>
            <a:chOff x="6790739" y="3098601"/>
            <a:chExt cx="719128" cy="303611"/>
          </a:xfrm>
        </p:grpSpPr>
        <p:sp>
          <p:nvSpPr>
            <p:cNvPr id="193" name="SMARTInkShape-725"/>
            <p:cNvSpPr/>
            <p:nvPr/>
          </p:nvSpPr>
          <p:spPr>
            <a:xfrm>
              <a:off x="7304484" y="3161109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3120" y="41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726"/>
            <p:cNvSpPr/>
            <p:nvPr/>
          </p:nvSpPr>
          <p:spPr>
            <a:xfrm>
              <a:off x="7313413" y="3268265"/>
              <a:ext cx="17861" cy="98228"/>
            </a:xfrm>
            <a:custGeom>
              <a:avLst/>
              <a:gdLst/>
              <a:ahLst/>
              <a:cxnLst/>
              <a:rect l="0" t="0" r="0" b="0"/>
              <a:pathLst>
                <a:path w="17861" h="98228">
                  <a:moveTo>
                    <a:pt x="0" y="0"/>
                  </a:moveTo>
                  <a:lnTo>
                    <a:pt x="992" y="34003"/>
                  </a:lnTo>
                  <a:lnTo>
                    <a:pt x="7689" y="72388"/>
                  </a:lnTo>
                  <a:lnTo>
                    <a:pt x="8563" y="89027"/>
                  </a:lnTo>
                  <a:lnTo>
                    <a:pt x="9677" y="92094"/>
                  </a:lnTo>
                  <a:lnTo>
                    <a:pt x="1786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727"/>
            <p:cNvSpPr/>
            <p:nvPr/>
          </p:nvSpPr>
          <p:spPr>
            <a:xfrm>
              <a:off x="7128715" y="3259336"/>
              <a:ext cx="140051" cy="115108"/>
            </a:xfrm>
            <a:custGeom>
              <a:avLst/>
              <a:gdLst/>
              <a:ahLst/>
              <a:cxnLst/>
              <a:rect l="0" t="0" r="0" b="0"/>
              <a:pathLst>
                <a:path w="140051" h="115108">
                  <a:moveTo>
                    <a:pt x="95401" y="0"/>
                  </a:moveTo>
                  <a:lnTo>
                    <a:pt x="90662" y="0"/>
                  </a:lnTo>
                  <a:lnTo>
                    <a:pt x="85688" y="2646"/>
                  </a:lnTo>
                  <a:lnTo>
                    <a:pt x="80171" y="6137"/>
                  </a:lnTo>
                  <a:lnTo>
                    <a:pt x="68509" y="11079"/>
                  </a:lnTo>
                  <a:lnTo>
                    <a:pt x="24146" y="46107"/>
                  </a:lnTo>
                  <a:lnTo>
                    <a:pt x="6711" y="71870"/>
                  </a:lnTo>
                  <a:lnTo>
                    <a:pt x="0" y="88873"/>
                  </a:lnTo>
                  <a:lnTo>
                    <a:pt x="1077" y="99361"/>
                  </a:lnTo>
                  <a:lnTo>
                    <a:pt x="2753" y="104936"/>
                  </a:lnTo>
                  <a:lnTo>
                    <a:pt x="6846" y="108652"/>
                  </a:lnTo>
                  <a:lnTo>
                    <a:pt x="19332" y="112782"/>
                  </a:lnTo>
                  <a:lnTo>
                    <a:pt x="38357" y="115107"/>
                  </a:lnTo>
                  <a:lnTo>
                    <a:pt x="50535" y="110359"/>
                  </a:lnTo>
                  <a:lnTo>
                    <a:pt x="74524" y="91142"/>
                  </a:lnTo>
                  <a:lnTo>
                    <a:pt x="87672" y="74079"/>
                  </a:lnTo>
                  <a:lnTo>
                    <a:pt x="101452" y="40182"/>
                  </a:lnTo>
                  <a:lnTo>
                    <a:pt x="109097" y="15287"/>
                  </a:lnTo>
                  <a:lnTo>
                    <a:pt x="107112" y="7455"/>
                  </a:lnTo>
                  <a:lnTo>
                    <a:pt x="106185" y="5962"/>
                  </a:lnTo>
                  <a:lnTo>
                    <a:pt x="105568" y="5959"/>
                  </a:lnTo>
                  <a:lnTo>
                    <a:pt x="105156" y="6950"/>
                  </a:lnTo>
                  <a:lnTo>
                    <a:pt x="99835" y="13083"/>
                  </a:lnTo>
                  <a:lnTo>
                    <a:pt x="96716" y="30665"/>
                  </a:lnTo>
                  <a:lnTo>
                    <a:pt x="96653" y="57136"/>
                  </a:lnTo>
                  <a:lnTo>
                    <a:pt x="103599" y="80429"/>
                  </a:lnTo>
                  <a:lnTo>
                    <a:pt x="112605" y="93955"/>
                  </a:lnTo>
                  <a:lnTo>
                    <a:pt x="14005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728"/>
            <p:cNvSpPr/>
            <p:nvPr/>
          </p:nvSpPr>
          <p:spPr>
            <a:xfrm>
              <a:off x="7000874" y="3277195"/>
              <a:ext cx="80368" cy="119647"/>
            </a:xfrm>
            <a:custGeom>
              <a:avLst/>
              <a:gdLst/>
              <a:ahLst/>
              <a:cxnLst/>
              <a:rect l="0" t="0" r="0" b="0"/>
              <a:pathLst>
                <a:path w="80368" h="119647">
                  <a:moveTo>
                    <a:pt x="0" y="35719"/>
                  </a:moveTo>
                  <a:lnTo>
                    <a:pt x="0" y="40459"/>
                  </a:lnTo>
                  <a:lnTo>
                    <a:pt x="16224" y="81003"/>
                  </a:lnTo>
                  <a:lnTo>
                    <a:pt x="47272" y="118449"/>
                  </a:lnTo>
                  <a:lnTo>
                    <a:pt x="49374" y="119646"/>
                  </a:lnTo>
                  <a:lnTo>
                    <a:pt x="50775" y="119452"/>
                  </a:lnTo>
                  <a:lnTo>
                    <a:pt x="53025" y="116751"/>
                  </a:lnTo>
                  <a:lnTo>
                    <a:pt x="59606" y="94830"/>
                  </a:lnTo>
                  <a:lnTo>
                    <a:pt x="61935" y="59191"/>
                  </a:lnTo>
                  <a:lnTo>
                    <a:pt x="63246" y="40198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729"/>
            <p:cNvSpPr/>
            <p:nvPr/>
          </p:nvSpPr>
          <p:spPr>
            <a:xfrm>
              <a:off x="6790739" y="3296127"/>
              <a:ext cx="192277" cy="106085"/>
            </a:xfrm>
            <a:custGeom>
              <a:avLst/>
              <a:gdLst/>
              <a:ahLst/>
              <a:cxnLst/>
              <a:rect l="0" t="0" r="0" b="0"/>
              <a:pathLst>
                <a:path w="192277" h="106085">
                  <a:moveTo>
                    <a:pt x="129768" y="16787"/>
                  </a:moveTo>
                  <a:lnTo>
                    <a:pt x="129768" y="4358"/>
                  </a:lnTo>
                  <a:lnTo>
                    <a:pt x="128777" y="2548"/>
                  </a:lnTo>
                  <a:lnTo>
                    <a:pt x="127123" y="1341"/>
                  </a:lnTo>
                  <a:lnTo>
                    <a:pt x="121648" y="0"/>
                  </a:lnTo>
                  <a:lnTo>
                    <a:pt x="106416" y="237"/>
                  </a:lnTo>
                  <a:lnTo>
                    <a:pt x="71277" y="11398"/>
                  </a:lnTo>
                  <a:lnTo>
                    <a:pt x="27635" y="41789"/>
                  </a:lnTo>
                  <a:lnTo>
                    <a:pt x="6572" y="62560"/>
                  </a:lnTo>
                  <a:lnTo>
                    <a:pt x="601" y="75495"/>
                  </a:lnTo>
                  <a:lnTo>
                    <a:pt x="0" y="79739"/>
                  </a:lnTo>
                  <a:lnTo>
                    <a:pt x="592" y="82567"/>
                  </a:lnTo>
                  <a:lnTo>
                    <a:pt x="1979" y="84452"/>
                  </a:lnTo>
                  <a:lnTo>
                    <a:pt x="22892" y="91847"/>
                  </a:lnTo>
                  <a:lnTo>
                    <a:pt x="58965" y="90841"/>
                  </a:lnTo>
                  <a:lnTo>
                    <a:pt x="95204" y="86757"/>
                  </a:lnTo>
                  <a:lnTo>
                    <a:pt x="112422" y="78973"/>
                  </a:lnTo>
                  <a:lnTo>
                    <a:pt x="148363" y="43315"/>
                  </a:lnTo>
                  <a:lnTo>
                    <a:pt x="152915" y="35853"/>
                  </a:lnTo>
                  <a:lnTo>
                    <a:pt x="155478" y="26074"/>
                  </a:lnTo>
                  <a:lnTo>
                    <a:pt x="155838" y="22978"/>
                  </a:lnTo>
                  <a:lnTo>
                    <a:pt x="155085" y="20915"/>
                  </a:lnTo>
                  <a:lnTo>
                    <a:pt x="153591" y="19538"/>
                  </a:lnTo>
                  <a:lnTo>
                    <a:pt x="148806" y="17331"/>
                  </a:lnTo>
                  <a:lnTo>
                    <a:pt x="147976" y="26429"/>
                  </a:lnTo>
                  <a:lnTo>
                    <a:pt x="154825" y="52426"/>
                  </a:lnTo>
                  <a:lnTo>
                    <a:pt x="177136" y="88655"/>
                  </a:lnTo>
                  <a:lnTo>
                    <a:pt x="192276" y="106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730"/>
            <p:cNvSpPr/>
            <p:nvPr/>
          </p:nvSpPr>
          <p:spPr>
            <a:xfrm>
              <a:off x="7411640" y="3098601"/>
              <a:ext cx="17860" cy="250032"/>
            </a:xfrm>
            <a:custGeom>
              <a:avLst/>
              <a:gdLst/>
              <a:ahLst/>
              <a:cxnLst/>
              <a:rect l="0" t="0" r="0" b="0"/>
              <a:pathLst>
                <a:path w="17860" h="250032">
                  <a:moveTo>
                    <a:pt x="0" y="0"/>
                  </a:moveTo>
                  <a:lnTo>
                    <a:pt x="0" y="38829"/>
                  </a:lnTo>
                  <a:lnTo>
                    <a:pt x="0" y="82761"/>
                  </a:lnTo>
                  <a:lnTo>
                    <a:pt x="0" y="120544"/>
                  </a:lnTo>
                  <a:lnTo>
                    <a:pt x="0" y="157315"/>
                  </a:lnTo>
                  <a:lnTo>
                    <a:pt x="992" y="190369"/>
                  </a:lnTo>
                  <a:lnTo>
                    <a:pt x="9094" y="231483"/>
                  </a:lnTo>
                  <a:lnTo>
                    <a:pt x="1785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731"/>
            <p:cNvSpPr/>
            <p:nvPr/>
          </p:nvSpPr>
          <p:spPr>
            <a:xfrm>
              <a:off x="7375921" y="3250406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17859"/>
                  </a:moveTo>
                  <a:lnTo>
                    <a:pt x="4741" y="13119"/>
                  </a:lnTo>
                  <a:lnTo>
                    <a:pt x="21910" y="5431"/>
                  </a:lnTo>
                  <a:lnTo>
                    <a:pt x="64810" y="1609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9" name="SMARTInkShape-Group86"/>
          <p:cNvGrpSpPr/>
          <p:nvPr/>
        </p:nvGrpSpPr>
        <p:grpSpPr>
          <a:xfrm>
            <a:off x="5536406" y="3259336"/>
            <a:ext cx="1116211" cy="321469"/>
            <a:chOff x="5536406" y="3259336"/>
            <a:chExt cx="1116211" cy="321469"/>
          </a:xfrm>
        </p:grpSpPr>
        <p:sp>
          <p:nvSpPr>
            <p:cNvPr id="201" name="SMARTInkShape-732"/>
            <p:cNvSpPr/>
            <p:nvPr/>
          </p:nvSpPr>
          <p:spPr>
            <a:xfrm>
              <a:off x="6600280" y="3259336"/>
              <a:ext cx="52337" cy="214313"/>
            </a:xfrm>
            <a:custGeom>
              <a:avLst/>
              <a:gdLst/>
              <a:ahLst/>
              <a:cxnLst/>
              <a:rect l="0" t="0" r="0" b="0"/>
              <a:pathLst>
                <a:path w="52337" h="214313">
                  <a:moveTo>
                    <a:pt x="7688" y="0"/>
                  </a:moveTo>
                  <a:lnTo>
                    <a:pt x="0" y="7688"/>
                  </a:lnTo>
                  <a:lnTo>
                    <a:pt x="8457" y="48637"/>
                  </a:lnTo>
                  <a:lnTo>
                    <a:pt x="15347" y="77524"/>
                  </a:lnTo>
                  <a:lnTo>
                    <a:pt x="19097" y="107173"/>
                  </a:lnTo>
                  <a:lnTo>
                    <a:pt x="23637" y="125021"/>
                  </a:lnTo>
                  <a:lnTo>
                    <a:pt x="27628" y="142876"/>
                  </a:lnTo>
                  <a:lnTo>
                    <a:pt x="36521" y="168880"/>
                  </a:lnTo>
                  <a:lnTo>
                    <a:pt x="38817" y="172118"/>
                  </a:lnTo>
                  <a:lnTo>
                    <a:pt x="43492" y="189588"/>
                  </a:lnTo>
                  <a:lnTo>
                    <a:pt x="45448" y="191876"/>
                  </a:lnTo>
                  <a:lnTo>
                    <a:pt x="47744" y="193402"/>
                  </a:lnTo>
                  <a:lnTo>
                    <a:pt x="49275" y="195411"/>
                  </a:lnTo>
                  <a:lnTo>
                    <a:pt x="50976" y="200290"/>
                  </a:lnTo>
                  <a:lnTo>
                    <a:pt x="52336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733"/>
            <p:cNvSpPr/>
            <p:nvPr/>
          </p:nvSpPr>
          <p:spPr>
            <a:xfrm>
              <a:off x="6431583" y="3384351"/>
              <a:ext cx="131738" cy="106744"/>
            </a:xfrm>
            <a:custGeom>
              <a:avLst/>
              <a:gdLst/>
              <a:ahLst/>
              <a:cxnLst/>
              <a:rect l="0" t="0" r="0" b="0"/>
              <a:pathLst>
                <a:path w="131738" h="106744">
                  <a:moveTo>
                    <a:pt x="96018" y="0"/>
                  </a:moveTo>
                  <a:lnTo>
                    <a:pt x="81760" y="993"/>
                  </a:lnTo>
                  <a:lnTo>
                    <a:pt x="57189" y="12360"/>
                  </a:lnTo>
                  <a:lnTo>
                    <a:pt x="17727" y="43114"/>
                  </a:lnTo>
                  <a:lnTo>
                    <a:pt x="5242" y="64699"/>
                  </a:lnTo>
                  <a:lnTo>
                    <a:pt x="0" y="80466"/>
                  </a:lnTo>
                  <a:lnTo>
                    <a:pt x="256" y="84402"/>
                  </a:lnTo>
                  <a:lnTo>
                    <a:pt x="3187" y="91421"/>
                  </a:lnTo>
                  <a:lnTo>
                    <a:pt x="6348" y="93690"/>
                  </a:lnTo>
                  <a:lnTo>
                    <a:pt x="19290" y="96883"/>
                  </a:lnTo>
                  <a:lnTo>
                    <a:pt x="26527" y="97629"/>
                  </a:lnTo>
                  <a:lnTo>
                    <a:pt x="33054" y="95315"/>
                  </a:lnTo>
                  <a:lnTo>
                    <a:pt x="39260" y="91972"/>
                  </a:lnTo>
                  <a:lnTo>
                    <a:pt x="48333" y="89097"/>
                  </a:lnTo>
                  <a:lnTo>
                    <a:pt x="72203" y="68337"/>
                  </a:lnTo>
                  <a:lnTo>
                    <a:pt x="75512" y="62453"/>
                  </a:lnTo>
                  <a:lnTo>
                    <a:pt x="78802" y="47618"/>
                  </a:lnTo>
                  <a:lnTo>
                    <a:pt x="85158" y="35718"/>
                  </a:lnTo>
                  <a:lnTo>
                    <a:pt x="86708" y="23813"/>
                  </a:lnTo>
                  <a:lnTo>
                    <a:pt x="85842" y="21828"/>
                  </a:lnTo>
                  <a:lnTo>
                    <a:pt x="84274" y="20506"/>
                  </a:lnTo>
                  <a:lnTo>
                    <a:pt x="82235" y="19624"/>
                  </a:lnTo>
                  <a:lnTo>
                    <a:pt x="80876" y="18044"/>
                  </a:lnTo>
                  <a:lnTo>
                    <a:pt x="78190" y="9053"/>
                  </a:lnTo>
                  <a:lnTo>
                    <a:pt x="78162" y="16629"/>
                  </a:lnTo>
                  <a:lnTo>
                    <a:pt x="72022" y="24746"/>
                  </a:lnTo>
                  <a:lnTo>
                    <a:pt x="70057" y="33019"/>
                  </a:lnTo>
                  <a:lnTo>
                    <a:pt x="69597" y="38819"/>
                  </a:lnTo>
                  <a:lnTo>
                    <a:pt x="72039" y="44703"/>
                  </a:lnTo>
                  <a:lnTo>
                    <a:pt x="75439" y="50626"/>
                  </a:lnTo>
                  <a:lnTo>
                    <a:pt x="78344" y="59538"/>
                  </a:lnTo>
                  <a:lnTo>
                    <a:pt x="84057" y="68463"/>
                  </a:lnTo>
                  <a:lnTo>
                    <a:pt x="87183" y="77392"/>
                  </a:lnTo>
                  <a:lnTo>
                    <a:pt x="99399" y="92274"/>
                  </a:lnTo>
                  <a:lnTo>
                    <a:pt x="105128" y="95581"/>
                  </a:lnTo>
                  <a:lnTo>
                    <a:pt x="108045" y="96463"/>
                  </a:lnTo>
                  <a:lnTo>
                    <a:pt x="109989" y="98043"/>
                  </a:lnTo>
                  <a:lnTo>
                    <a:pt x="113717" y="104016"/>
                  </a:lnTo>
                  <a:lnTo>
                    <a:pt x="121415" y="106743"/>
                  </a:lnTo>
                  <a:lnTo>
                    <a:pt x="130374" y="99432"/>
                  </a:lnTo>
                  <a:lnTo>
                    <a:pt x="131130" y="96117"/>
                  </a:lnTo>
                  <a:lnTo>
                    <a:pt x="131737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734"/>
            <p:cNvSpPr/>
            <p:nvPr/>
          </p:nvSpPr>
          <p:spPr>
            <a:xfrm>
              <a:off x="6349007" y="3312914"/>
              <a:ext cx="71439" cy="35719"/>
            </a:xfrm>
            <a:custGeom>
              <a:avLst/>
              <a:gdLst/>
              <a:ahLst/>
              <a:cxnLst/>
              <a:rect l="0" t="0" r="0" b="0"/>
              <a:pathLst>
                <a:path w="71439" h="35719">
                  <a:moveTo>
                    <a:pt x="0" y="35718"/>
                  </a:moveTo>
                  <a:lnTo>
                    <a:pt x="0" y="30978"/>
                  </a:lnTo>
                  <a:lnTo>
                    <a:pt x="993" y="29582"/>
                  </a:lnTo>
                  <a:lnTo>
                    <a:pt x="2646" y="28651"/>
                  </a:lnTo>
                  <a:lnTo>
                    <a:pt x="4740" y="28031"/>
                  </a:lnTo>
                  <a:lnTo>
                    <a:pt x="30472" y="14469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735"/>
            <p:cNvSpPr/>
            <p:nvPr/>
          </p:nvSpPr>
          <p:spPr>
            <a:xfrm>
              <a:off x="6045398" y="3394762"/>
              <a:ext cx="392907" cy="132162"/>
            </a:xfrm>
            <a:custGeom>
              <a:avLst/>
              <a:gdLst/>
              <a:ahLst/>
              <a:cxnLst/>
              <a:rect l="0" t="0" r="0" b="0"/>
              <a:pathLst>
                <a:path w="392907" h="132162">
                  <a:moveTo>
                    <a:pt x="0" y="69956"/>
                  </a:moveTo>
                  <a:lnTo>
                    <a:pt x="36599" y="55718"/>
                  </a:lnTo>
                  <a:lnTo>
                    <a:pt x="77666" y="47833"/>
                  </a:lnTo>
                  <a:lnTo>
                    <a:pt x="118332" y="38837"/>
                  </a:lnTo>
                  <a:lnTo>
                    <a:pt x="134059" y="35601"/>
                  </a:lnTo>
                  <a:lnTo>
                    <a:pt x="141603" y="37489"/>
                  </a:lnTo>
                  <a:lnTo>
                    <a:pt x="149790" y="42046"/>
                  </a:lnTo>
                  <a:lnTo>
                    <a:pt x="151208" y="52316"/>
                  </a:lnTo>
                  <a:lnTo>
                    <a:pt x="143227" y="95093"/>
                  </a:lnTo>
                  <a:lnTo>
                    <a:pt x="142877" y="114415"/>
                  </a:lnTo>
                  <a:lnTo>
                    <a:pt x="138135" y="114549"/>
                  </a:lnTo>
                  <a:lnTo>
                    <a:pt x="136738" y="113575"/>
                  </a:lnTo>
                  <a:lnTo>
                    <a:pt x="135808" y="111934"/>
                  </a:lnTo>
                  <a:lnTo>
                    <a:pt x="134314" y="102171"/>
                  </a:lnTo>
                  <a:lnTo>
                    <a:pt x="146407" y="72364"/>
                  </a:lnTo>
                  <a:lnTo>
                    <a:pt x="152052" y="66066"/>
                  </a:lnTo>
                  <a:lnTo>
                    <a:pt x="189113" y="51756"/>
                  </a:lnTo>
                  <a:lnTo>
                    <a:pt x="219115" y="44298"/>
                  </a:lnTo>
                  <a:lnTo>
                    <a:pt x="230007" y="43670"/>
                  </a:lnTo>
                  <a:lnTo>
                    <a:pt x="238816" y="46037"/>
                  </a:lnTo>
                  <a:lnTo>
                    <a:pt x="246040" y="49404"/>
                  </a:lnTo>
                  <a:lnTo>
                    <a:pt x="255684" y="52292"/>
                  </a:lnTo>
                  <a:lnTo>
                    <a:pt x="264825" y="57998"/>
                  </a:lnTo>
                  <a:lnTo>
                    <a:pt x="273817" y="60129"/>
                  </a:lnTo>
                  <a:lnTo>
                    <a:pt x="279785" y="60628"/>
                  </a:lnTo>
                  <a:lnTo>
                    <a:pt x="285745" y="58204"/>
                  </a:lnTo>
                  <a:lnTo>
                    <a:pt x="291700" y="54811"/>
                  </a:lnTo>
                  <a:lnTo>
                    <a:pt x="300632" y="51909"/>
                  </a:lnTo>
                  <a:lnTo>
                    <a:pt x="306586" y="47714"/>
                  </a:lnTo>
                  <a:lnTo>
                    <a:pt x="321285" y="25245"/>
                  </a:lnTo>
                  <a:lnTo>
                    <a:pt x="325687" y="16681"/>
                  </a:lnTo>
                  <a:lnTo>
                    <a:pt x="326265" y="13604"/>
                  </a:lnTo>
                  <a:lnTo>
                    <a:pt x="325658" y="11552"/>
                  </a:lnTo>
                  <a:lnTo>
                    <a:pt x="324262" y="10184"/>
                  </a:lnTo>
                  <a:lnTo>
                    <a:pt x="322710" y="6019"/>
                  </a:lnTo>
                  <a:lnTo>
                    <a:pt x="322297" y="3519"/>
                  </a:lnTo>
                  <a:lnTo>
                    <a:pt x="321029" y="1852"/>
                  </a:lnTo>
                  <a:lnTo>
                    <a:pt x="316973" y="0"/>
                  </a:lnTo>
                  <a:lnTo>
                    <a:pt x="309218" y="1823"/>
                  </a:lnTo>
                  <a:lnTo>
                    <a:pt x="296342" y="8428"/>
                  </a:lnTo>
                  <a:lnTo>
                    <a:pt x="278363" y="24289"/>
                  </a:lnTo>
                  <a:lnTo>
                    <a:pt x="262830" y="53660"/>
                  </a:lnTo>
                  <a:lnTo>
                    <a:pt x="251912" y="87470"/>
                  </a:lnTo>
                  <a:lnTo>
                    <a:pt x="253512" y="97915"/>
                  </a:lnTo>
                  <a:lnTo>
                    <a:pt x="262626" y="120789"/>
                  </a:lnTo>
                  <a:lnTo>
                    <a:pt x="266365" y="124681"/>
                  </a:lnTo>
                  <a:lnTo>
                    <a:pt x="275812" y="129005"/>
                  </a:lnTo>
                  <a:lnTo>
                    <a:pt x="313582" y="132009"/>
                  </a:lnTo>
                  <a:lnTo>
                    <a:pt x="322165" y="132161"/>
                  </a:lnTo>
                  <a:lnTo>
                    <a:pt x="336992" y="127038"/>
                  </a:lnTo>
                  <a:lnTo>
                    <a:pt x="353849" y="118289"/>
                  </a:lnTo>
                  <a:lnTo>
                    <a:pt x="357938" y="117061"/>
                  </a:lnTo>
                  <a:lnTo>
                    <a:pt x="373176" y="105852"/>
                  </a:lnTo>
                  <a:lnTo>
                    <a:pt x="392906" y="78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736"/>
            <p:cNvSpPr/>
            <p:nvPr/>
          </p:nvSpPr>
          <p:spPr>
            <a:xfrm>
              <a:off x="6081117" y="3330773"/>
              <a:ext cx="44648" cy="214314"/>
            </a:xfrm>
            <a:custGeom>
              <a:avLst/>
              <a:gdLst/>
              <a:ahLst/>
              <a:cxnLst/>
              <a:rect l="0" t="0" r="0" b="0"/>
              <a:pathLst>
                <a:path w="44648" h="214314">
                  <a:moveTo>
                    <a:pt x="0" y="0"/>
                  </a:moveTo>
                  <a:lnTo>
                    <a:pt x="0" y="25731"/>
                  </a:lnTo>
                  <a:lnTo>
                    <a:pt x="2645" y="33926"/>
                  </a:lnTo>
                  <a:lnTo>
                    <a:pt x="4740" y="37500"/>
                  </a:lnTo>
                  <a:lnTo>
                    <a:pt x="8378" y="79916"/>
                  </a:lnTo>
                  <a:lnTo>
                    <a:pt x="13561" y="120738"/>
                  </a:lnTo>
                  <a:lnTo>
                    <a:pt x="22222" y="162842"/>
                  </a:lnTo>
                  <a:lnTo>
                    <a:pt x="44647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737"/>
            <p:cNvSpPr/>
            <p:nvPr/>
          </p:nvSpPr>
          <p:spPr>
            <a:xfrm>
              <a:off x="5965031" y="3438497"/>
              <a:ext cx="89298" cy="106590"/>
            </a:xfrm>
            <a:custGeom>
              <a:avLst/>
              <a:gdLst/>
              <a:ahLst/>
              <a:cxnLst/>
              <a:rect l="0" t="0" r="0" b="0"/>
              <a:pathLst>
                <a:path w="89298" h="106590">
                  <a:moveTo>
                    <a:pt x="0" y="26221"/>
                  </a:moveTo>
                  <a:lnTo>
                    <a:pt x="0" y="51952"/>
                  </a:lnTo>
                  <a:lnTo>
                    <a:pt x="2645" y="60147"/>
                  </a:lnTo>
                  <a:lnTo>
                    <a:pt x="6136" y="68089"/>
                  </a:lnTo>
                  <a:lnTo>
                    <a:pt x="7688" y="78233"/>
                  </a:lnTo>
                  <a:lnTo>
                    <a:pt x="5732" y="86710"/>
                  </a:lnTo>
                  <a:lnTo>
                    <a:pt x="1133" y="95496"/>
                  </a:lnTo>
                  <a:lnTo>
                    <a:pt x="755" y="95225"/>
                  </a:lnTo>
                  <a:lnTo>
                    <a:pt x="9" y="63090"/>
                  </a:lnTo>
                  <a:lnTo>
                    <a:pt x="9095" y="24130"/>
                  </a:lnTo>
                  <a:lnTo>
                    <a:pt x="15814" y="12483"/>
                  </a:lnTo>
                  <a:lnTo>
                    <a:pt x="21250" y="5894"/>
                  </a:lnTo>
                  <a:lnTo>
                    <a:pt x="26972" y="2304"/>
                  </a:lnTo>
                  <a:lnTo>
                    <a:pt x="38732" y="0"/>
                  </a:lnTo>
                  <a:lnTo>
                    <a:pt x="41696" y="1795"/>
                  </a:lnTo>
                  <a:lnTo>
                    <a:pt x="47635" y="9081"/>
                  </a:lnTo>
                  <a:lnTo>
                    <a:pt x="60359" y="49239"/>
                  </a:lnTo>
                  <a:lnTo>
                    <a:pt x="85350" y="93563"/>
                  </a:lnTo>
                  <a:lnTo>
                    <a:pt x="89297" y="106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738"/>
            <p:cNvSpPr/>
            <p:nvPr/>
          </p:nvSpPr>
          <p:spPr>
            <a:xfrm>
              <a:off x="5857875" y="3475821"/>
              <a:ext cx="87641" cy="85320"/>
            </a:xfrm>
            <a:custGeom>
              <a:avLst/>
              <a:gdLst/>
              <a:ahLst/>
              <a:cxnLst/>
              <a:rect l="0" t="0" r="0" b="0"/>
              <a:pathLst>
                <a:path w="87641" h="85320">
                  <a:moveTo>
                    <a:pt x="26789" y="6757"/>
                  </a:moveTo>
                  <a:lnTo>
                    <a:pt x="22049" y="11498"/>
                  </a:lnTo>
                  <a:lnTo>
                    <a:pt x="19721" y="16471"/>
                  </a:lnTo>
                  <a:lnTo>
                    <a:pt x="18227" y="32488"/>
                  </a:lnTo>
                  <a:lnTo>
                    <a:pt x="26975" y="65224"/>
                  </a:lnTo>
                  <a:lnTo>
                    <a:pt x="31171" y="71769"/>
                  </a:lnTo>
                  <a:lnTo>
                    <a:pt x="43853" y="81031"/>
                  </a:lnTo>
                  <a:lnTo>
                    <a:pt x="55437" y="85319"/>
                  </a:lnTo>
                  <a:lnTo>
                    <a:pt x="58786" y="84928"/>
                  </a:lnTo>
                  <a:lnTo>
                    <a:pt x="65154" y="81848"/>
                  </a:lnTo>
                  <a:lnTo>
                    <a:pt x="67247" y="79638"/>
                  </a:lnTo>
                  <a:lnTo>
                    <a:pt x="85567" y="40103"/>
                  </a:lnTo>
                  <a:lnTo>
                    <a:pt x="87640" y="32161"/>
                  </a:lnTo>
                  <a:lnTo>
                    <a:pt x="86208" y="27662"/>
                  </a:lnTo>
                  <a:lnTo>
                    <a:pt x="79324" y="17371"/>
                  </a:lnTo>
                  <a:lnTo>
                    <a:pt x="64293" y="5161"/>
                  </a:lnTo>
                  <a:lnTo>
                    <a:pt x="42531" y="0"/>
                  </a:lnTo>
                  <a:lnTo>
                    <a:pt x="31140" y="1439"/>
                  </a:lnTo>
                  <a:lnTo>
                    <a:pt x="21777" y="4393"/>
                  </a:lnTo>
                  <a:lnTo>
                    <a:pt x="0" y="6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739"/>
            <p:cNvSpPr/>
            <p:nvPr/>
          </p:nvSpPr>
          <p:spPr>
            <a:xfrm>
              <a:off x="5536406" y="3350900"/>
              <a:ext cx="267891" cy="229905"/>
            </a:xfrm>
            <a:custGeom>
              <a:avLst/>
              <a:gdLst/>
              <a:ahLst/>
              <a:cxnLst/>
              <a:rect l="0" t="0" r="0" b="0"/>
              <a:pathLst>
                <a:path w="267891" h="229905">
                  <a:moveTo>
                    <a:pt x="0" y="60240"/>
                  </a:moveTo>
                  <a:lnTo>
                    <a:pt x="0" y="55096"/>
                  </a:lnTo>
                  <a:lnTo>
                    <a:pt x="992" y="99556"/>
                  </a:lnTo>
                  <a:lnTo>
                    <a:pt x="13302" y="143637"/>
                  </a:lnTo>
                  <a:lnTo>
                    <a:pt x="18585" y="172830"/>
                  </a:lnTo>
                  <a:lnTo>
                    <a:pt x="26677" y="185095"/>
                  </a:lnTo>
                  <a:lnTo>
                    <a:pt x="22016" y="180468"/>
                  </a:lnTo>
                  <a:lnTo>
                    <a:pt x="19706" y="175522"/>
                  </a:lnTo>
                  <a:lnTo>
                    <a:pt x="9530" y="131425"/>
                  </a:lnTo>
                  <a:lnTo>
                    <a:pt x="8965" y="97680"/>
                  </a:lnTo>
                  <a:lnTo>
                    <a:pt x="14237" y="86471"/>
                  </a:lnTo>
                  <a:lnTo>
                    <a:pt x="23070" y="71651"/>
                  </a:lnTo>
                  <a:lnTo>
                    <a:pt x="24310" y="67847"/>
                  </a:lnTo>
                  <a:lnTo>
                    <a:pt x="30979" y="60975"/>
                  </a:lnTo>
                  <a:lnTo>
                    <a:pt x="59225" y="44188"/>
                  </a:lnTo>
                  <a:lnTo>
                    <a:pt x="66340" y="45830"/>
                  </a:lnTo>
                  <a:lnTo>
                    <a:pt x="87077" y="54968"/>
                  </a:lnTo>
                  <a:lnTo>
                    <a:pt x="90794" y="58710"/>
                  </a:lnTo>
                  <a:lnTo>
                    <a:pt x="110364" y="102085"/>
                  </a:lnTo>
                  <a:lnTo>
                    <a:pt x="128013" y="145335"/>
                  </a:lnTo>
                  <a:lnTo>
                    <a:pt x="132188" y="154576"/>
                  </a:lnTo>
                  <a:lnTo>
                    <a:pt x="133791" y="173502"/>
                  </a:lnTo>
                  <a:lnTo>
                    <a:pt x="133842" y="173452"/>
                  </a:lnTo>
                  <a:lnTo>
                    <a:pt x="134937" y="130273"/>
                  </a:lnTo>
                  <a:lnTo>
                    <a:pt x="144032" y="85992"/>
                  </a:lnTo>
                  <a:lnTo>
                    <a:pt x="159493" y="56397"/>
                  </a:lnTo>
                  <a:lnTo>
                    <a:pt x="192601" y="13458"/>
                  </a:lnTo>
                  <a:lnTo>
                    <a:pt x="199041" y="5383"/>
                  </a:lnTo>
                  <a:lnTo>
                    <a:pt x="205210" y="1133"/>
                  </a:lnTo>
                  <a:lnTo>
                    <a:pt x="208244" y="0"/>
                  </a:lnTo>
                  <a:lnTo>
                    <a:pt x="211260" y="1228"/>
                  </a:lnTo>
                  <a:lnTo>
                    <a:pt x="217256" y="7885"/>
                  </a:lnTo>
                  <a:lnTo>
                    <a:pt x="235147" y="39773"/>
                  </a:lnTo>
                  <a:lnTo>
                    <a:pt x="240917" y="77548"/>
                  </a:lnTo>
                  <a:lnTo>
                    <a:pt x="247937" y="117936"/>
                  </a:lnTo>
                  <a:lnTo>
                    <a:pt x="249618" y="155091"/>
                  </a:lnTo>
                  <a:lnTo>
                    <a:pt x="256087" y="197671"/>
                  </a:lnTo>
                  <a:lnTo>
                    <a:pt x="257683" y="209956"/>
                  </a:lnTo>
                  <a:lnTo>
                    <a:pt x="259101" y="213629"/>
                  </a:lnTo>
                  <a:lnTo>
                    <a:pt x="261039" y="216078"/>
                  </a:lnTo>
                  <a:lnTo>
                    <a:pt x="263322" y="217710"/>
                  </a:lnTo>
                  <a:lnTo>
                    <a:pt x="264845" y="219791"/>
                  </a:lnTo>
                  <a:lnTo>
                    <a:pt x="267890" y="229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2" name="SMARTInkShape-Group87"/>
          <p:cNvGrpSpPr/>
          <p:nvPr/>
        </p:nvGrpSpPr>
        <p:grpSpPr>
          <a:xfrm>
            <a:off x="6483660" y="3760350"/>
            <a:ext cx="2194452" cy="1079174"/>
            <a:chOff x="6483660" y="3760350"/>
            <a:chExt cx="2194452" cy="1079174"/>
          </a:xfrm>
        </p:grpSpPr>
        <p:sp>
          <p:nvSpPr>
            <p:cNvPr id="210" name="SMARTInkShape-740"/>
            <p:cNvSpPr/>
            <p:nvPr/>
          </p:nvSpPr>
          <p:spPr>
            <a:xfrm>
              <a:off x="6483660" y="3760350"/>
              <a:ext cx="660090" cy="427674"/>
            </a:xfrm>
            <a:custGeom>
              <a:avLst/>
              <a:gdLst/>
              <a:ahLst/>
              <a:cxnLst/>
              <a:rect l="0" t="0" r="0" b="0"/>
              <a:pathLst>
                <a:path w="660090" h="427674">
                  <a:moveTo>
                    <a:pt x="660089" y="427673"/>
                  </a:moveTo>
                  <a:lnTo>
                    <a:pt x="660089" y="422933"/>
                  </a:lnTo>
                  <a:lnTo>
                    <a:pt x="659098" y="421537"/>
                  </a:lnTo>
                  <a:lnTo>
                    <a:pt x="657444" y="420606"/>
                  </a:lnTo>
                  <a:lnTo>
                    <a:pt x="647731" y="419295"/>
                  </a:lnTo>
                  <a:lnTo>
                    <a:pt x="620943" y="419808"/>
                  </a:lnTo>
                  <a:lnTo>
                    <a:pt x="596309" y="426441"/>
                  </a:lnTo>
                  <a:lnTo>
                    <a:pt x="552038" y="419877"/>
                  </a:lnTo>
                  <a:lnTo>
                    <a:pt x="510812" y="411825"/>
                  </a:lnTo>
                  <a:lnTo>
                    <a:pt x="475491" y="405471"/>
                  </a:lnTo>
                  <a:lnTo>
                    <a:pt x="432281" y="395653"/>
                  </a:lnTo>
                  <a:lnTo>
                    <a:pt x="397287" y="390039"/>
                  </a:lnTo>
                  <a:lnTo>
                    <a:pt x="352745" y="374930"/>
                  </a:lnTo>
                  <a:lnTo>
                    <a:pt x="308878" y="356738"/>
                  </a:lnTo>
                  <a:lnTo>
                    <a:pt x="265083" y="326306"/>
                  </a:lnTo>
                  <a:lnTo>
                    <a:pt x="233552" y="293108"/>
                  </a:lnTo>
                  <a:lnTo>
                    <a:pt x="210490" y="255571"/>
                  </a:lnTo>
                  <a:lnTo>
                    <a:pt x="191529" y="219788"/>
                  </a:lnTo>
                  <a:lnTo>
                    <a:pt x="178229" y="179206"/>
                  </a:lnTo>
                  <a:lnTo>
                    <a:pt x="170789" y="146972"/>
                  </a:lnTo>
                  <a:lnTo>
                    <a:pt x="169198" y="103048"/>
                  </a:lnTo>
                  <a:lnTo>
                    <a:pt x="166382" y="74842"/>
                  </a:lnTo>
                  <a:lnTo>
                    <a:pt x="159872" y="43278"/>
                  </a:lnTo>
                  <a:lnTo>
                    <a:pt x="157940" y="40441"/>
                  </a:lnTo>
                  <a:lnTo>
                    <a:pt x="155660" y="38550"/>
                  </a:lnTo>
                  <a:lnTo>
                    <a:pt x="150479" y="36448"/>
                  </a:lnTo>
                  <a:lnTo>
                    <a:pt x="147709" y="35888"/>
                  </a:lnTo>
                  <a:lnTo>
                    <a:pt x="144870" y="36506"/>
                  </a:lnTo>
                  <a:lnTo>
                    <a:pt x="139070" y="39840"/>
                  </a:lnTo>
                  <a:lnTo>
                    <a:pt x="121124" y="57193"/>
                  </a:lnTo>
                  <a:lnTo>
                    <a:pt x="90614" y="97368"/>
                  </a:lnTo>
                  <a:lnTo>
                    <a:pt x="59419" y="140069"/>
                  </a:lnTo>
                  <a:lnTo>
                    <a:pt x="44683" y="170110"/>
                  </a:lnTo>
                  <a:lnTo>
                    <a:pt x="22150" y="210899"/>
                  </a:lnTo>
                  <a:lnTo>
                    <a:pt x="18381" y="223180"/>
                  </a:lnTo>
                  <a:lnTo>
                    <a:pt x="10522" y="239150"/>
                  </a:lnTo>
                  <a:lnTo>
                    <a:pt x="8677" y="247118"/>
                  </a:lnTo>
                  <a:lnTo>
                    <a:pt x="8526" y="246780"/>
                  </a:lnTo>
                  <a:lnTo>
                    <a:pt x="8262" y="236479"/>
                  </a:lnTo>
                  <a:lnTo>
                    <a:pt x="17941" y="200126"/>
                  </a:lnTo>
                  <a:lnTo>
                    <a:pt x="32138" y="157599"/>
                  </a:lnTo>
                  <a:lnTo>
                    <a:pt x="46931" y="119587"/>
                  </a:lnTo>
                  <a:lnTo>
                    <a:pt x="58826" y="81324"/>
                  </a:lnTo>
                  <a:lnTo>
                    <a:pt x="68967" y="39759"/>
                  </a:lnTo>
                  <a:lnTo>
                    <a:pt x="72593" y="29379"/>
                  </a:lnTo>
                  <a:lnTo>
                    <a:pt x="86935" y="2261"/>
                  </a:lnTo>
                  <a:lnTo>
                    <a:pt x="88478" y="1190"/>
                  </a:lnTo>
                  <a:lnTo>
                    <a:pt x="92840" y="0"/>
                  </a:lnTo>
                  <a:lnTo>
                    <a:pt x="95392" y="675"/>
                  </a:lnTo>
                  <a:lnTo>
                    <a:pt x="104716" y="7358"/>
                  </a:lnTo>
                  <a:lnTo>
                    <a:pt x="118613" y="19480"/>
                  </a:lnTo>
                  <a:lnTo>
                    <a:pt x="157466" y="45706"/>
                  </a:lnTo>
                  <a:lnTo>
                    <a:pt x="199739" y="73590"/>
                  </a:lnTo>
                  <a:lnTo>
                    <a:pt x="241554" y="94048"/>
                  </a:lnTo>
                  <a:lnTo>
                    <a:pt x="257545" y="105672"/>
                  </a:lnTo>
                  <a:lnTo>
                    <a:pt x="258044" y="110787"/>
                  </a:lnTo>
                  <a:lnTo>
                    <a:pt x="257121" y="112236"/>
                  </a:lnTo>
                  <a:lnTo>
                    <a:pt x="255514" y="113202"/>
                  </a:lnTo>
                  <a:lnTo>
                    <a:pt x="250091" y="114276"/>
                  </a:lnTo>
                  <a:lnTo>
                    <a:pt x="211974" y="116051"/>
                  </a:lnTo>
                  <a:lnTo>
                    <a:pt x="173482" y="122813"/>
                  </a:lnTo>
                  <a:lnTo>
                    <a:pt x="130012" y="136258"/>
                  </a:lnTo>
                  <a:lnTo>
                    <a:pt x="96564" y="154466"/>
                  </a:lnTo>
                  <a:lnTo>
                    <a:pt x="57266" y="182712"/>
                  </a:lnTo>
                  <a:lnTo>
                    <a:pt x="15945" y="209392"/>
                  </a:lnTo>
                  <a:lnTo>
                    <a:pt x="0" y="221729"/>
                  </a:lnTo>
                  <a:lnTo>
                    <a:pt x="16167" y="212503"/>
                  </a:lnTo>
                  <a:lnTo>
                    <a:pt x="53293" y="190244"/>
                  </a:lnTo>
                  <a:lnTo>
                    <a:pt x="86620" y="168147"/>
                  </a:lnTo>
                  <a:lnTo>
                    <a:pt x="130791" y="142400"/>
                  </a:lnTo>
                  <a:lnTo>
                    <a:pt x="168473" y="118205"/>
                  </a:lnTo>
                  <a:lnTo>
                    <a:pt x="208250" y="100717"/>
                  </a:lnTo>
                  <a:lnTo>
                    <a:pt x="219713" y="97954"/>
                  </a:lnTo>
                  <a:lnTo>
                    <a:pt x="220654" y="98720"/>
                  </a:lnTo>
                  <a:lnTo>
                    <a:pt x="221699" y="102216"/>
                  </a:lnTo>
                  <a:lnTo>
                    <a:pt x="214226" y="107078"/>
                  </a:lnTo>
                  <a:lnTo>
                    <a:pt x="172649" y="129432"/>
                  </a:lnTo>
                  <a:lnTo>
                    <a:pt x="133968" y="151362"/>
                  </a:lnTo>
                  <a:lnTo>
                    <a:pt x="95754" y="178101"/>
                  </a:lnTo>
                  <a:lnTo>
                    <a:pt x="35011" y="222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741"/>
            <p:cNvSpPr/>
            <p:nvPr/>
          </p:nvSpPr>
          <p:spPr>
            <a:xfrm>
              <a:off x="7056303" y="3996176"/>
              <a:ext cx="1621809" cy="843348"/>
            </a:xfrm>
            <a:custGeom>
              <a:avLst/>
              <a:gdLst/>
              <a:ahLst/>
              <a:cxnLst/>
              <a:rect l="0" t="0" r="0" b="0"/>
              <a:pathLst>
                <a:path w="1621809" h="843348">
                  <a:moveTo>
                    <a:pt x="346407" y="57902"/>
                  </a:moveTo>
                  <a:lnTo>
                    <a:pt x="346407" y="62643"/>
                  </a:lnTo>
                  <a:lnTo>
                    <a:pt x="349054" y="67615"/>
                  </a:lnTo>
                  <a:lnTo>
                    <a:pt x="352544" y="73133"/>
                  </a:lnTo>
                  <a:lnTo>
                    <a:pt x="354786" y="84760"/>
                  </a:lnTo>
                  <a:lnTo>
                    <a:pt x="355305" y="100791"/>
                  </a:lnTo>
                  <a:lnTo>
                    <a:pt x="354324" y="101377"/>
                  </a:lnTo>
                  <a:lnTo>
                    <a:pt x="328464" y="111614"/>
                  </a:lnTo>
                  <a:lnTo>
                    <a:pt x="314852" y="117362"/>
                  </a:lnTo>
                  <a:lnTo>
                    <a:pt x="271120" y="126467"/>
                  </a:lnTo>
                  <a:lnTo>
                    <a:pt x="231053" y="129087"/>
                  </a:lnTo>
                  <a:lnTo>
                    <a:pt x="188387" y="129330"/>
                  </a:lnTo>
                  <a:lnTo>
                    <a:pt x="179273" y="131981"/>
                  </a:lnTo>
                  <a:lnTo>
                    <a:pt x="170922" y="135474"/>
                  </a:lnTo>
                  <a:lnTo>
                    <a:pt x="137798" y="145153"/>
                  </a:lnTo>
                  <a:lnTo>
                    <a:pt x="93558" y="171035"/>
                  </a:lnTo>
                  <a:lnTo>
                    <a:pt x="82423" y="180940"/>
                  </a:lnTo>
                  <a:lnTo>
                    <a:pt x="60712" y="214447"/>
                  </a:lnTo>
                  <a:lnTo>
                    <a:pt x="42802" y="253987"/>
                  </a:lnTo>
                  <a:lnTo>
                    <a:pt x="24938" y="295333"/>
                  </a:lnTo>
                  <a:lnTo>
                    <a:pt x="13033" y="333997"/>
                  </a:lnTo>
                  <a:lnTo>
                    <a:pt x="8256" y="374450"/>
                  </a:lnTo>
                  <a:lnTo>
                    <a:pt x="2493" y="412996"/>
                  </a:lnTo>
                  <a:lnTo>
                    <a:pt x="0" y="449403"/>
                  </a:lnTo>
                  <a:lnTo>
                    <a:pt x="10692" y="492454"/>
                  </a:lnTo>
                  <a:lnTo>
                    <a:pt x="15951" y="530582"/>
                  </a:lnTo>
                  <a:lnTo>
                    <a:pt x="28300" y="571005"/>
                  </a:lnTo>
                  <a:lnTo>
                    <a:pt x="52563" y="612084"/>
                  </a:lnTo>
                  <a:lnTo>
                    <a:pt x="80611" y="653286"/>
                  </a:lnTo>
                  <a:lnTo>
                    <a:pt x="121246" y="688146"/>
                  </a:lnTo>
                  <a:lnTo>
                    <a:pt x="163284" y="706723"/>
                  </a:lnTo>
                  <a:lnTo>
                    <a:pt x="202345" y="718685"/>
                  </a:lnTo>
                  <a:lnTo>
                    <a:pt x="232616" y="724979"/>
                  </a:lnTo>
                  <a:lnTo>
                    <a:pt x="268919" y="727105"/>
                  </a:lnTo>
                  <a:lnTo>
                    <a:pt x="303163" y="727474"/>
                  </a:lnTo>
                  <a:lnTo>
                    <a:pt x="339989" y="722843"/>
                  </a:lnTo>
                  <a:lnTo>
                    <a:pt x="380859" y="713380"/>
                  </a:lnTo>
                  <a:lnTo>
                    <a:pt x="421868" y="710244"/>
                  </a:lnTo>
                  <a:lnTo>
                    <a:pt x="455307" y="709910"/>
                  </a:lnTo>
                  <a:lnTo>
                    <a:pt x="496633" y="709811"/>
                  </a:lnTo>
                  <a:lnTo>
                    <a:pt x="540298" y="714521"/>
                  </a:lnTo>
                  <a:lnTo>
                    <a:pt x="580095" y="725003"/>
                  </a:lnTo>
                  <a:lnTo>
                    <a:pt x="624116" y="739273"/>
                  </a:lnTo>
                  <a:lnTo>
                    <a:pt x="666287" y="756166"/>
                  </a:lnTo>
                  <a:lnTo>
                    <a:pt x="710410" y="775195"/>
                  </a:lnTo>
                  <a:lnTo>
                    <a:pt x="745522" y="787253"/>
                  </a:lnTo>
                  <a:lnTo>
                    <a:pt x="787651" y="805956"/>
                  </a:lnTo>
                  <a:lnTo>
                    <a:pt x="825150" y="819499"/>
                  </a:lnTo>
                  <a:lnTo>
                    <a:pt x="863855" y="823972"/>
                  </a:lnTo>
                  <a:lnTo>
                    <a:pt x="906743" y="830037"/>
                  </a:lnTo>
                  <a:lnTo>
                    <a:pt x="946276" y="833847"/>
                  </a:lnTo>
                  <a:lnTo>
                    <a:pt x="979782" y="834507"/>
                  </a:lnTo>
                  <a:lnTo>
                    <a:pt x="1021679" y="834702"/>
                  </a:lnTo>
                  <a:lnTo>
                    <a:pt x="1054317" y="834748"/>
                  </a:lnTo>
                  <a:lnTo>
                    <a:pt x="1087199" y="834774"/>
                  </a:lnTo>
                  <a:lnTo>
                    <a:pt x="1128471" y="834782"/>
                  </a:lnTo>
                  <a:lnTo>
                    <a:pt x="1158666" y="837429"/>
                  </a:lnTo>
                  <a:lnTo>
                    <a:pt x="1195618" y="841852"/>
                  </a:lnTo>
                  <a:lnTo>
                    <a:pt x="1240104" y="843347"/>
                  </a:lnTo>
                  <a:lnTo>
                    <a:pt x="1277405" y="838865"/>
                  </a:lnTo>
                  <a:lnTo>
                    <a:pt x="1319428" y="834599"/>
                  </a:lnTo>
                  <a:lnTo>
                    <a:pt x="1354267" y="827894"/>
                  </a:lnTo>
                  <a:lnTo>
                    <a:pt x="1394574" y="818632"/>
                  </a:lnTo>
                  <a:lnTo>
                    <a:pt x="1438962" y="800873"/>
                  </a:lnTo>
                  <a:lnTo>
                    <a:pt x="1460900" y="788026"/>
                  </a:lnTo>
                  <a:lnTo>
                    <a:pt x="1500832" y="761300"/>
                  </a:lnTo>
                  <a:lnTo>
                    <a:pt x="1545067" y="724803"/>
                  </a:lnTo>
                  <a:lnTo>
                    <a:pt x="1569635" y="696091"/>
                  </a:lnTo>
                  <a:lnTo>
                    <a:pt x="1591170" y="657054"/>
                  </a:lnTo>
                  <a:lnTo>
                    <a:pt x="1609241" y="616416"/>
                  </a:lnTo>
                  <a:lnTo>
                    <a:pt x="1618140" y="579211"/>
                  </a:lnTo>
                  <a:lnTo>
                    <a:pt x="1621808" y="545298"/>
                  </a:lnTo>
                  <a:lnTo>
                    <a:pt x="1618154" y="510114"/>
                  </a:lnTo>
                  <a:lnTo>
                    <a:pt x="1608030" y="474944"/>
                  </a:lnTo>
                  <a:lnTo>
                    <a:pt x="1598418" y="445171"/>
                  </a:lnTo>
                  <a:lnTo>
                    <a:pt x="1571584" y="401749"/>
                  </a:lnTo>
                  <a:lnTo>
                    <a:pt x="1537767" y="357445"/>
                  </a:lnTo>
                  <a:lnTo>
                    <a:pt x="1502109" y="321728"/>
                  </a:lnTo>
                  <a:lnTo>
                    <a:pt x="1459122" y="290090"/>
                  </a:lnTo>
                  <a:lnTo>
                    <a:pt x="1419080" y="255387"/>
                  </a:lnTo>
                  <a:lnTo>
                    <a:pt x="1375599" y="224132"/>
                  </a:lnTo>
                  <a:lnTo>
                    <a:pt x="1338053" y="207816"/>
                  </a:lnTo>
                  <a:lnTo>
                    <a:pt x="1300081" y="184922"/>
                  </a:lnTo>
                  <a:lnTo>
                    <a:pt x="1265809" y="166667"/>
                  </a:lnTo>
                  <a:lnTo>
                    <a:pt x="1229790" y="145030"/>
                  </a:lnTo>
                  <a:lnTo>
                    <a:pt x="1185448" y="124317"/>
                  </a:lnTo>
                  <a:lnTo>
                    <a:pt x="1147220" y="107897"/>
                  </a:lnTo>
                  <a:lnTo>
                    <a:pt x="1109275" y="87217"/>
                  </a:lnTo>
                  <a:lnTo>
                    <a:pt x="1069042" y="70141"/>
                  </a:lnTo>
                  <a:lnTo>
                    <a:pt x="1024976" y="54969"/>
                  </a:lnTo>
                  <a:lnTo>
                    <a:pt x="988768" y="41268"/>
                  </a:lnTo>
                  <a:lnTo>
                    <a:pt x="946347" y="25990"/>
                  </a:lnTo>
                  <a:lnTo>
                    <a:pt x="906658" y="16063"/>
                  </a:lnTo>
                  <a:lnTo>
                    <a:pt x="870375" y="9068"/>
                  </a:lnTo>
                  <a:lnTo>
                    <a:pt x="827857" y="4269"/>
                  </a:lnTo>
                  <a:lnTo>
                    <a:pt x="797518" y="0"/>
                  </a:lnTo>
                  <a:lnTo>
                    <a:pt x="766836" y="87"/>
                  </a:lnTo>
                  <a:lnTo>
                    <a:pt x="735671" y="2441"/>
                  </a:lnTo>
                  <a:lnTo>
                    <a:pt x="701976" y="3486"/>
                  </a:lnTo>
                  <a:lnTo>
                    <a:pt x="663759" y="8816"/>
                  </a:lnTo>
                  <a:lnTo>
                    <a:pt x="619363" y="11939"/>
                  </a:lnTo>
                  <a:lnTo>
                    <a:pt x="588437" y="17961"/>
                  </a:lnTo>
                  <a:lnTo>
                    <a:pt x="551074" y="29862"/>
                  </a:lnTo>
                  <a:lnTo>
                    <a:pt x="511189" y="47512"/>
                  </a:lnTo>
                  <a:lnTo>
                    <a:pt x="472072" y="64304"/>
                  </a:lnTo>
                  <a:lnTo>
                    <a:pt x="428821" y="91034"/>
                  </a:lnTo>
                  <a:lnTo>
                    <a:pt x="397278" y="115292"/>
                  </a:lnTo>
                  <a:lnTo>
                    <a:pt x="357083" y="154426"/>
                  </a:lnTo>
                  <a:lnTo>
                    <a:pt x="317562" y="186796"/>
                  </a:lnTo>
                  <a:lnTo>
                    <a:pt x="304897" y="203029"/>
                  </a:lnTo>
                  <a:lnTo>
                    <a:pt x="274970" y="2364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CA" b="1" u="sng" dirty="0" smtClean="0"/>
              <a:t>Population Acadienne</a:t>
            </a:r>
          </a:p>
          <a:p>
            <a:pPr>
              <a:buNone/>
            </a:pPr>
            <a:r>
              <a:rPr lang="fr-CA" dirty="0" smtClean="0"/>
              <a:t>	- Les premières colonies françaises à Nouvelle Écosse, l’</a:t>
            </a:r>
            <a:r>
              <a:rPr lang="fr-CA" dirty="0" err="1" smtClean="0"/>
              <a:t>Ile-du-Prince-Édouard</a:t>
            </a:r>
            <a:r>
              <a:rPr lang="fr-CA" dirty="0" smtClean="0"/>
              <a:t>, et Nouveau Brunswick sont des Acadiens. 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	-Mais Le gouvernement de ANB les a </a:t>
            </a:r>
            <a:r>
              <a:rPr lang="fr-CA" b="1" u="sng" dirty="0" smtClean="0"/>
              <a:t>déporté</a:t>
            </a:r>
            <a:r>
              <a:rPr lang="fr-CA" dirty="0" smtClean="0"/>
              <a:t> -  forcés de quitter leur terre.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	- Ils étaient souvent des victimes de discrimination et de pauvreté par le gouvernement des élites.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en-CA" dirty="0"/>
              <a:t>Read p. 84 and 85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699792" y="596055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www.youtube.com/watch?v=zTtCtIg7kjA</a:t>
            </a:r>
            <a:endParaRPr lang="en-CA" dirty="0" smtClean="0"/>
          </a:p>
          <a:p>
            <a:endParaRPr lang="en-CA" dirty="0"/>
          </a:p>
        </p:txBody>
      </p:sp>
      <p:grpSp>
        <p:nvGrpSpPr>
          <p:cNvPr id="35" name="SMARTInkShape-Group88"/>
          <p:cNvGrpSpPr/>
          <p:nvPr/>
        </p:nvGrpSpPr>
        <p:grpSpPr>
          <a:xfrm>
            <a:off x="3321853" y="3000375"/>
            <a:ext cx="330390" cy="348258"/>
            <a:chOff x="3321853" y="3000375"/>
            <a:chExt cx="330390" cy="348258"/>
          </a:xfrm>
        </p:grpSpPr>
        <p:sp>
          <p:nvSpPr>
            <p:cNvPr id="31" name="SMARTInkShape-742"/>
            <p:cNvSpPr/>
            <p:nvPr/>
          </p:nvSpPr>
          <p:spPr>
            <a:xfrm>
              <a:off x="3321853" y="3053953"/>
              <a:ext cx="232163" cy="223243"/>
            </a:xfrm>
            <a:custGeom>
              <a:avLst/>
              <a:gdLst/>
              <a:ahLst/>
              <a:cxnLst/>
              <a:rect l="0" t="0" r="0" b="0"/>
              <a:pathLst>
                <a:path w="232163" h="223243">
                  <a:moveTo>
                    <a:pt x="8920" y="0"/>
                  </a:moveTo>
                  <a:lnTo>
                    <a:pt x="0" y="0"/>
                  </a:lnTo>
                  <a:lnTo>
                    <a:pt x="4734" y="0"/>
                  </a:lnTo>
                  <a:lnTo>
                    <a:pt x="6130" y="992"/>
                  </a:lnTo>
                  <a:lnTo>
                    <a:pt x="7060" y="2646"/>
                  </a:lnTo>
                  <a:lnTo>
                    <a:pt x="8553" y="12429"/>
                  </a:lnTo>
                  <a:lnTo>
                    <a:pt x="9667" y="14239"/>
                  </a:lnTo>
                  <a:lnTo>
                    <a:pt x="11402" y="15446"/>
                  </a:lnTo>
                  <a:lnTo>
                    <a:pt x="15977" y="17779"/>
                  </a:lnTo>
                  <a:lnTo>
                    <a:pt x="21317" y="22123"/>
                  </a:lnTo>
                  <a:lnTo>
                    <a:pt x="24352" y="30007"/>
                  </a:lnTo>
                  <a:lnTo>
                    <a:pt x="26693" y="39133"/>
                  </a:lnTo>
                  <a:lnTo>
                    <a:pt x="31040" y="46497"/>
                  </a:lnTo>
                  <a:lnTo>
                    <a:pt x="75358" y="83508"/>
                  </a:lnTo>
                  <a:lnTo>
                    <a:pt x="91555" y="95409"/>
                  </a:lnTo>
                  <a:lnTo>
                    <a:pt x="109065" y="114059"/>
                  </a:lnTo>
                  <a:lnTo>
                    <a:pt x="131338" y="132332"/>
                  </a:lnTo>
                  <a:lnTo>
                    <a:pt x="153707" y="158268"/>
                  </a:lnTo>
                  <a:lnTo>
                    <a:pt x="198057" y="198145"/>
                  </a:lnTo>
                  <a:lnTo>
                    <a:pt x="211057" y="210090"/>
                  </a:lnTo>
                  <a:lnTo>
                    <a:pt x="217160" y="212436"/>
                  </a:lnTo>
                  <a:lnTo>
                    <a:pt x="226174" y="213756"/>
                  </a:lnTo>
                  <a:lnTo>
                    <a:pt x="228170" y="214934"/>
                  </a:lnTo>
                  <a:lnTo>
                    <a:pt x="229501" y="216711"/>
                  </a:lnTo>
                  <a:lnTo>
                    <a:pt x="232162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743"/>
            <p:cNvSpPr/>
            <p:nvPr/>
          </p:nvSpPr>
          <p:spPr>
            <a:xfrm>
              <a:off x="3366492" y="3027164"/>
              <a:ext cx="196454" cy="276294"/>
            </a:xfrm>
            <a:custGeom>
              <a:avLst/>
              <a:gdLst/>
              <a:ahLst/>
              <a:cxnLst/>
              <a:rect l="0" t="0" r="0" b="0"/>
              <a:pathLst>
                <a:path w="196454" h="276294">
                  <a:moveTo>
                    <a:pt x="196453" y="0"/>
                  </a:moveTo>
                  <a:lnTo>
                    <a:pt x="191713" y="0"/>
                  </a:lnTo>
                  <a:lnTo>
                    <a:pt x="186740" y="5292"/>
                  </a:lnTo>
                  <a:lnTo>
                    <a:pt x="157744" y="46321"/>
                  </a:lnTo>
                  <a:lnTo>
                    <a:pt x="127468" y="85487"/>
                  </a:lnTo>
                  <a:lnTo>
                    <a:pt x="99916" y="126706"/>
                  </a:lnTo>
                  <a:lnTo>
                    <a:pt x="70112" y="171054"/>
                  </a:lnTo>
                  <a:lnTo>
                    <a:pt x="35370" y="210935"/>
                  </a:lnTo>
                  <a:lnTo>
                    <a:pt x="6022" y="252475"/>
                  </a:lnTo>
                  <a:lnTo>
                    <a:pt x="2676" y="258724"/>
                  </a:lnTo>
                  <a:lnTo>
                    <a:pt x="47" y="276293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744"/>
            <p:cNvSpPr/>
            <p:nvPr/>
          </p:nvSpPr>
          <p:spPr>
            <a:xfrm>
              <a:off x="3429000" y="3000375"/>
              <a:ext cx="53579" cy="348258"/>
            </a:xfrm>
            <a:custGeom>
              <a:avLst/>
              <a:gdLst/>
              <a:ahLst/>
              <a:cxnLst/>
              <a:rect l="0" t="0" r="0" b="0"/>
              <a:pathLst>
                <a:path w="53579" h="348258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8102" y="24908"/>
                  </a:lnTo>
                  <a:lnTo>
                    <a:pt x="11527" y="62746"/>
                  </a:lnTo>
                  <a:lnTo>
                    <a:pt x="15983" y="83083"/>
                  </a:lnTo>
                  <a:lnTo>
                    <a:pt x="17695" y="127116"/>
                  </a:lnTo>
                  <a:lnTo>
                    <a:pt x="20457" y="152427"/>
                  </a:lnTo>
                  <a:lnTo>
                    <a:pt x="25955" y="196535"/>
                  </a:lnTo>
                  <a:lnTo>
                    <a:pt x="29270" y="229542"/>
                  </a:lnTo>
                  <a:lnTo>
                    <a:pt x="33808" y="251898"/>
                  </a:lnTo>
                  <a:lnTo>
                    <a:pt x="35551" y="294059"/>
                  </a:lnTo>
                  <a:lnTo>
                    <a:pt x="36637" y="305318"/>
                  </a:lnTo>
                  <a:lnTo>
                    <a:pt x="46738" y="330150"/>
                  </a:lnTo>
                  <a:lnTo>
                    <a:pt x="52227" y="337515"/>
                  </a:lnTo>
                  <a:lnTo>
                    <a:pt x="53578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745"/>
            <p:cNvSpPr/>
            <p:nvPr/>
          </p:nvSpPr>
          <p:spPr>
            <a:xfrm>
              <a:off x="3366492" y="3161109"/>
              <a:ext cx="285751" cy="26790"/>
            </a:xfrm>
            <a:custGeom>
              <a:avLst/>
              <a:gdLst/>
              <a:ahLst/>
              <a:cxnLst/>
              <a:rect l="0" t="0" r="0" b="0"/>
              <a:pathLst>
                <a:path w="285751" h="26790">
                  <a:moveTo>
                    <a:pt x="0" y="26789"/>
                  </a:moveTo>
                  <a:lnTo>
                    <a:pt x="39339" y="25797"/>
                  </a:lnTo>
                  <a:lnTo>
                    <a:pt x="81670" y="19721"/>
                  </a:lnTo>
                  <a:lnTo>
                    <a:pt x="116472" y="15766"/>
                  </a:lnTo>
                  <a:lnTo>
                    <a:pt x="154565" y="8310"/>
                  </a:lnTo>
                  <a:lnTo>
                    <a:pt x="191979" y="2462"/>
                  </a:lnTo>
                  <a:lnTo>
                    <a:pt x="231288" y="487"/>
                  </a:lnTo>
                  <a:lnTo>
                    <a:pt x="275769" y="19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SMARTInkShape-Group89"/>
          <p:cNvGrpSpPr/>
          <p:nvPr/>
        </p:nvGrpSpPr>
        <p:grpSpPr>
          <a:xfrm>
            <a:off x="3778528" y="2973595"/>
            <a:ext cx="1177399" cy="366109"/>
            <a:chOff x="3778528" y="2973595"/>
            <a:chExt cx="1177399" cy="366109"/>
          </a:xfrm>
        </p:grpSpPr>
        <p:sp>
          <p:nvSpPr>
            <p:cNvPr id="36" name="SMARTInkShape-746"/>
            <p:cNvSpPr/>
            <p:nvPr/>
          </p:nvSpPr>
          <p:spPr>
            <a:xfrm>
              <a:off x="3778528" y="2973595"/>
              <a:ext cx="266621" cy="337972"/>
            </a:xfrm>
            <a:custGeom>
              <a:avLst/>
              <a:gdLst/>
              <a:ahLst/>
              <a:cxnLst/>
              <a:rect l="0" t="0" r="0" b="0"/>
              <a:pathLst>
                <a:path w="266621" h="337972">
                  <a:moveTo>
                    <a:pt x="168393" y="8920"/>
                  </a:moveTo>
                  <a:lnTo>
                    <a:pt x="163653" y="8920"/>
                  </a:lnTo>
                  <a:lnTo>
                    <a:pt x="162257" y="7928"/>
                  </a:lnTo>
                  <a:lnTo>
                    <a:pt x="161326" y="6274"/>
                  </a:lnTo>
                  <a:lnTo>
                    <a:pt x="160706" y="4180"/>
                  </a:lnTo>
                  <a:lnTo>
                    <a:pt x="159299" y="2784"/>
                  </a:lnTo>
                  <a:lnTo>
                    <a:pt x="151884" y="359"/>
                  </a:lnTo>
                  <a:lnTo>
                    <a:pt x="129578" y="0"/>
                  </a:lnTo>
                  <a:lnTo>
                    <a:pt x="123692" y="2641"/>
                  </a:lnTo>
                  <a:lnTo>
                    <a:pt x="80676" y="34543"/>
                  </a:lnTo>
                  <a:lnTo>
                    <a:pt x="54770" y="62737"/>
                  </a:lnTo>
                  <a:lnTo>
                    <a:pt x="31612" y="99425"/>
                  </a:lnTo>
                  <a:lnTo>
                    <a:pt x="14023" y="138284"/>
                  </a:lnTo>
                  <a:lnTo>
                    <a:pt x="5851" y="176511"/>
                  </a:lnTo>
                  <a:lnTo>
                    <a:pt x="839" y="198476"/>
                  </a:lnTo>
                  <a:lnTo>
                    <a:pt x="0" y="235223"/>
                  </a:lnTo>
                  <a:lnTo>
                    <a:pt x="11195" y="272474"/>
                  </a:lnTo>
                  <a:lnTo>
                    <a:pt x="23645" y="291241"/>
                  </a:lnTo>
                  <a:lnTo>
                    <a:pt x="44184" y="310382"/>
                  </a:lnTo>
                  <a:lnTo>
                    <a:pt x="81813" y="330201"/>
                  </a:lnTo>
                  <a:lnTo>
                    <a:pt x="106691" y="336617"/>
                  </a:lnTo>
                  <a:lnTo>
                    <a:pt x="150640" y="337971"/>
                  </a:lnTo>
                  <a:lnTo>
                    <a:pt x="190456" y="331583"/>
                  </a:lnTo>
                  <a:lnTo>
                    <a:pt x="230720" y="322806"/>
                  </a:lnTo>
                  <a:lnTo>
                    <a:pt x="246612" y="317118"/>
                  </a:lnTo>
                  <a:lnTo>
                    <a:pt x="255413" y="309277"/>
                  </a:lnTo>
                  <a:lnTo>
                    <a:pt x="266620" y="294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747"/>
            <p:cNvSpPr/>
            <p:nvPr/>
          </p:nvSpPr>
          <p:spPr>
            <a:xfrm>
              <a:off x="3866554" y="3154021"/>
              <a:ext cx="223243" cy="176753"/>
            </a:xfrm>
            <a:custGeom>
              <a:avLst/>
              <a:gdLst/>
              <a:ahLst/>
              <a:cxnLst/>
              <a:rect l="0" t="0" r="0" b="0"/>
              <a:pathLst>
                <a:path w="223243" h="176753">
                  <a:moveTo>
                    <a:pt x="0" y="16018"/>
                  </a:moveTo>
                  <a:lnTo>
                    <a:pt x="40140" y="15026"/>
                  </a:lnTo>
                  <a:lnTo>
                    <a:pt x="83549" y="7916"/>
                  </a:lnTo>
                  <a:lnTo>
                    <a:pt x="114069" y="4606"/>
                  </a:lnTo>
                  <a:lnTo>
                    <a:pt x="135994" y="69"/>
                  </a:lnTo>
                  <a:lnTo>
                    <a:pt x="150731" y="0"/>
                  </a:lnTo>
                  <a:lnTo>
                    <a:pt x="184365" y="7857"/>
                  </a:lnTo>
                  <a:lnTo>
                    <a:pt x="190419" y="11729"/>
                  </a:lnTo>
                  <a:lnTo>
                    <a:pt x="193771" y="16758"/>
                  </a:lnTo>
                  <a:lnTo>
                    <a:pt x="195659" y="25167"/>
                  </a:lnTo>
                  <a:lnTo>
                    <a:pt x="196433" y="67188"/>
                  </a:lnTo>
                  <a:lnTo>
                    <a:pt x="197445" y="107554"/>
                  </a:lnTo>
                  <a:lnTo>
                    <a:pt x="203521" y="125086"/>
                  </a:lnTo>
                  <a:lnTo>
                    <a:pt x="206302" y="155642"/>
                  </a:lnTo>
                  <a:lnTo>
                    <a:pt x="212437" y="167769"/>
                  </a:lnTo>
                  <a:lnTo>
                    <a:pt x="213062" y="170763"/>
                  </a:lnTo>
                  <a:lnTo>
                    <a:pt x="214472" y="172759"/>
                  </a:lnTo>
                  <a:lnTo>
                    <a:pt x="216403" y="174090"/>
                  </a:lnTo>
                  <a:lnTo>
                    <a:pt x="223242" y="1767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748"/>
            <p:cNvSpPr/>
            <p:nvPr/>
          </p:nvSpPr>
          <p:spPr>
            <a:xfrm>
              <a:off x="4152304" y="3152179"/>
              <a:ext cx="142876" cy="159301"/>
            </a:xfrm>
            <a:custGeom>
              <a:avLst/>
              <a:gdLst/>
              <a:ahLst/>
              <a:cxnLst/>
              <a:rect l="0" t="0" r="0" b="0"/>
              <a:pathLst>
                <a:path w="142876" h="159301">
                  <a:moveTo>
                    <a:pt x="0" y="17860"/>
                  </a:moveTo>
                  <a:lnTo>
                    <a:pt x="0" y="27341"/>
                  </a:lnTo>
                  <a:lnTo>
                    <a:pt x="993" y="30134"/>
                  </a:lnTo>
                  <a:lnTo>
                    <a:pt x="2646" y="31995"/>
                  </a:lnTo>
                  <a:lnTo>
                    <a:pt x="4741" y="33237"/>
                  </a:lnTo>
                  <a:lnTo>
                    <a:pt x="6137" y="36049"/>
                  </a:lnTo>
                  <a:lnTo>
                    <a:pt x="15814" y="71181"/>
                  </a:lnTo>
                  <a:lnTo>
                    <a:pt x="23097" y="86465"/>
                  </a:lnTo>
                  <a:lnTo>
                    <a:pt x="28706" y="112000"/>
                  </a:lnTo>
                  <a:lnTo>
                    <a:pt x="32602" y="121215"/>
                  </a:lnTo>
                  <a:lnTo>
                    <a:pt x="35709" y="159300"/>
                  </a:lnTo>
                  <a:lnTo>
                    <a:pt x="33069" y="157451"/>
                  </a:lnTo>
                  <a:lnTo>
                    <a:pt x="28030" y="152920"/>
                  </a:lnTo>
                  <a:lnTo>
                    <a:pt x="27157" y="147395"/>
                  </a:lnTo>
                  <a:lnTo>
                    <a:pt x="26804" y="106869"/>
                  </a:lnTo>
                  <a:lnTo>
                    <a:pt x="29439" y="86566"/>
                  </a:lnTo>
                  <a:lnTo>
                    <a:pt x="39219" y="57780"/>
                  </a:lnTo>
                  <a:lnTo>
                    <a:pt x="47527" y="47839"/>
                  </a:lnTo>
                  <a:lnTo>
                    <a:pt x="56842" y="39122"/>
                  </a:lnTo>
                  <a:lnTo>
                    <a:pt x="74061" y="16312"/>
                  </a:lnTo>
                  <a:lnTo>
                    <a:pt x="82856" y="12211"/>
                  </a:lnTo>
                  <a:lnTo>
                    <a:pt x="92388" y="9396"/>
                  </a:lnTo>
                  <a:lnTo>
                    <a:pt x="104324" y="322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749"/>
            <p:cNvSpPr/>
            <p:nvPr/>
          </p:nvSpPr>
          <p:spPr>
            <a:xfrm>
              <a:off x="4304787" y="3179336"/>
              <a:ext cx="177917" cy="160368"/>
            </a:xfrm>
            <a:custGeom>
              <a:avLst/>
              <a:gdLst/>
              <a:ahLst/>
              <a:cxnLst/>
              <a:rect l="0" t="0" r="0" b="0"/>
              <a:pathLst>
                <a:path w="177917" h="160368">
                  <a:moveTo>
                    <a:pt x="151127" y="8562"/>
                  </a:moveTo>
                  <a:lnTo>
                    <a:pt x="143439" y="8562"/>
                  </a:lnTo>
                  <a:lnTo>
                    <a:pt x="137824" y="3822"/>
                  </a:lnTo>
                  <a:lnTo>
                    <a:pt x="130001" y="1494"/>
                  </a:lnTo>
                  <a:lnTo>
                    <a:pt x="108810" y="0"/>
                  </a:lnTo>
                  <a:lnTo>
                    <a:pt x="91404" y="4482"/>
                  </a:lnTo>
                  <a:lnTo>
                    <a:pt x="49913" y="24547"/>
                  </a:lnTo>
                  <a:lnTo>
                    <a:pt x="7039" y="63513"/>
                  </a:lnTo>
                  <a:lnTo>
                    <a:pt x="2752" y="73003"/>
                  </a:lnTo>
                  <a:lnTo>
                    <a:pt x="0" y="95265"/>
                  </a:lnTo>
                  <a:lnTo>
                    <a:pt x="2269" y="104313"/>
                  </a:lnTo>
                  <a:lnTo>
                    <a:pt x="4264" y="108115"/>
                  </a:lnTo>
                  <a:lnTo>
                    <a:pt x="32344" y="130505"/>
                  </a:lnTo>
                  <a:lnTo>
                    <a:pt x="47912" y="138510"/>
                  </a:lnTo>
                  <a:lnTo>
                    <a:pt x="76840" y="141981"/>
                  </a:lnTo>
                  <a:lnTo>
                    <a:pt x="107702" y="134773"/>
                  </a:lnTo>
                  <a:lnTo>
                    <a:pt x="122606" y="124451"/>
                  </a:lnTo>
                  <a:lnTo>
                    <a:pt x="128529" y="116954"/>
                  </a:lnTo>
                  <a:lnTo>
                    <a:pt x="147321" y="76723"/>
                  </a:lnTo>
                  <a:lnTo>
                    <a:pt x="156172" y="32532"/>
                  </a:lnTo>
                  <a:lnTo>
                    <a:pt x="151149" y="17549"/>
                  </a:lnTo>
                  <a:lnTo>
                    <a:pt x="151133" y="22249"/>
                  </a:lnTo>
                  <a:lnTo>
                    <a:pt x="143025" y="56640"/>
                  </a:lnTo>
                  <a:lnTo>
                    <a:pt x="143262" y="91946"/>
                  </a:lnTo>
                  <a:lnTo>
                    <a:pt x="150579" y="126512"/>
                  </a:lnTo>
                  <a:lnTo>
                    <a:pt x="151875" y="136391"/>
                  </a:lnTo>
                  <a:lnTo>
                    <a:pt x="158184" y="147530"/>
                  </a:lnTo>
                  <a:lnTo>
                    <a:pt x="167368" y="158481"/>
                  </a:lnTo>
                  <a:lnTo>
                    <a:pt x="170912" y="159529"/>
                  </a:lnTo>
                  <a:lnTo>
                    <a:pt x="177916" y="16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750"/>
            <p:cNvSpPr/>
            <p:nvPr/>
          </p:nvSpPr>
          <p:spPr>
            <a:xfrm>
              <a:off x="4545211" y="3188100"/>
              <a:ext cx="142876" cy="151604"/>
            </a:xfrm>
            <a:custGeom>
              <a:avLst/>
              <a:gdLst/>
              <a:ahLst/>
              <a:cxnLst/>
              <a:rect l="0" t="0" r="0" b="0"/>
              <a:pathLst>
                <a:path w="142876" h="151604">
                  <a:moveTo>
                    <a:pt x="0" y="44447"/>
                  </a:moveTo>
                  <a:lnTo>
                    <a:pt x="4740" y="49187"/>
                  </a:lnTo>
                  <a:lnTo>
                    <a:pt x="7067" y="54160"/>
                  </a:lnTo>
                  <a:lnTo>
                    <a:pt x="15982" y="96169"/>
                  </a:lnTo>
                  <a:lnTo>
                    <a:pt x="17826" y="130706"/>
                  </a:lnTo>
                  <a:lnTo>
                    <a:pt x="15199" y="135039"/>
                  </a:lnTo>
                  <a:lnTo>
                    <a:pt x="9296" y="142227"/>
                  </a:lnTo>
                  <a:lnTo>
                    <a:pt x="4297" y="137800"/>
                  </a:lnTo>
                  <a:lnTo>
                    <a:pt x="1910" y="132901"/>
                  </a:lnTo>
                  <a:lnTo>
                    <a:pt x="112" y="100430"/>
                  </a:lnTo>
                  <a:lnTo>
                    <a:pt x="9728" y="64093"/>
                  </a:lnTo>
                  <a:lnTo>
                    <a:pt x="24910" y="32775"/>
                  </a:lnTo>
                  <a:lnTo>
                    <a:pt x="46397" y="7547"/>
                  </a:lnTo>
                  <a:lnTo>
                    <a:pt x="53032" y="3242"/>
                  </a:lnTo>
                  <a:lnTo>
                    <a:pt x="62345" y="819"/>
                  </a:lnTo>
                  <a:lnTo>
                    <a:pt x="74382" y="0"/>
                  </a:lnTo>
                  <a:lnTo>
                    <a:pt x="80352" y="2533"/>
                  </a:lnTo>
                  <a:lnTo>
                    <a:pt x="101202" y="20795"/>
                  </a:lnTo>
                  <a:lnTo>
                    <a:pt x="119062" y="50937"/>
                  </a:lnTo>
                  <a:lnTo>
                    <a:pt x="131851" y="90978"/>
                  </a:lnTo>
                  <a:lnTo>
                    <a:pt x="136407" y="117911"/>
                  </a:lnTo>
                  <a:lnTo>
                    <a:pt x="142023" y="132651"/>
                  </a:lnTo>
                  <a:lnTo>
                    <a:pt x="142875" y="1516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751"/>
            <p:cNvSpPr/>
            <p:nvPr/>
          </p:nvSpPr>
          <p:spPr>
            <a:xfrm>
              <a:off x="4751163" y="3062883"/>
              <a:ext cx="204764" cy="228033"/>
            </a:xfrm>
            <a:custGeom>
              <a:avLst/>
              <a:gdLst/>
              <a:ahLst/>
              <a:cxnLst/>
              <a:rect l="0" t="0" r="0" b="0"/>
              <a:pathLst>
                <a:path w="204764" h="228033">
                  <a:moveTo>
                    <a:pt x="151235" y="0"/>
                  </a:moveTo>
                  <a:lnTo>
                    <a:pt x="151235" y="20991"/>
                  </a:lnTo>
                  <a:lnTo>
                    <a:pt x="143547" y="51137"/>
                  </a:lnTo>
                  <a:lnTo>
                    <a:pt x="150102" y="94055"/>
                  </a:lnTo>
                  <a:lnTo>
                    <a:pt x="153730" y="124858"/>
                  </a:lnTo>
                  <a:lnTo>
                    <a:pt x="158258" y="142828"/>
                  </a:lnTo>
                  <a:lnTo>
                    <a:pt x="162247" y="160720"/>
                  </a:lnTo>
                  <a:lnTo>
                    <a:pt x="176665" y="202222"/>
                  </a:lnTo>
                  <a:lnTo>
                    <a:pt x="186834" y="214179"/>
                  </a:lnTo>
                  <a:lnTo>
                    <a:pt x="186944" y="201872"/>
                  </a:lnTo>
                  <a:lnTo>
                    <a:pt x="175930" y="163127"/>
                  </a:lnTo>
                  <a:lnTo>
                    <a:pt x="173651" y="159352"/>
                  </a:lnTo>
                  <a:lnTo>
                    <a:pt x="160964" y="149300"/>
                  </a:lnTo>
                  <a:lnTo>
                    <a:pt x="121342" y="129012"/>
                  </a:lnTo>
                  <a:lnTo>
                    <a:pt x="109507" y="126792"/>
                  </a:lnTo>
                  <a:lnTo>
                    <a:pt x="86947" y="130282"/>
                  </a:lnTo>
                  <a:lnTo>
                    <a:pt x="47422" y="141312"/>
                  </a:lnTo>
                  <a:lnTo>
                    <a:pt x="35312" y="147472"/>
                  </a:lnTo>
                  <a:lnTo>
                    <a:pt x="5916" y="172387"/>
                  </a:lnTo>
                  <a:lnTo>
                    <a:pt x="2313" y="181127"/>
                  </a:lnTo>
                  <a:lnTo>
                    <a:pt x="0" y="198166"/>
                  </a:lnTo>
                  <a:lnTo>
                    <a:pt x="2329" y="204821"/>
                  </a:lnTo>
                  <a:lnTo>
                    <a:pt x="11909" y="217178"/>
                  </a:lnTo>
                  <a:lnTo>
                    <a:pt x="20190" y="220546"/>
                  </a:lnTo>
                  <a:lnTo>
                    <a:pt x="47438" y="228032"/>
                  </a:lnTo>
                  <a:lnTo>
                    <a:pt x="89937" y="222801"/>
                  </a:lnTo>
                  <a:lnTo>
                    <a:pt x="133535" y="210885"/>
                  </a:lnTo>
                  <a:lnTo>
                    <a:pt x="174538" y="193437"/>
                  </a:lnTo>
                  <a:lnTo>
                    <a:pt x="195033" y="185656"/>
                  </a:lnTo>
                  <a:lnTo>
                    <a:pt x="202881" y="179989"/>
                  </a:lnTo>
                  <a:lnTo>
                    <a:pt x="203954" y="176568"/>
                  </a:lnTo>
                  <a:lnTo>
                    <a:pt x="204763" y="170068"/>
                  </a:lnTo>
                  <a:lnTo>
                    <a:pt x="195884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6" name="SMARTInkShape-Group90"/>
          <p:cNvGrpSpPr/>
          <p:nvPr/>
        </p:nvGrpSpPr>
        <p:grpSpPr>
          <a:xfrm>
            <a:off x="5148492" y="2946797"/>
            <a:ext cx="2030977" cy="535623"/>
            <a:chOff x="5148492" y="2946797"/>
            <a:chExt cx="2030977" cy="535623"/>
          </a:xfrm>
        </p:grpSpPr>
        <p:sp>
          <p:nvSpPr>
            <p:cNvPr id="43" name="SMARTInkShape-752"/>
            <p:cNvSpPr/>
            <p:nvPr/>
          </p:nvSpPr>
          <p:spPr>
            <a:xfrm>
              <a:off x="5148492" y="2946797"/>
              <a:ext cx="164673" cy="321231"/>
            </a:xfrm>
            <a:custGeom>
              <a:avLst/>
              <a:gdLst/>
              <a:ahLst/>
              <a:cxnLst/>
              <a:rect l="0" t="0" r="0" b="0"/>
              <a:pathLst>
                <a:path w="164673" h="321231">
                  <a:moveTo>
                    <a:pt x="146813" y="0"/>
                  </a:moveTo>
                  <a:lnTo>
                    <a:pt x="146813" y="43190"/>
                  </a:lnTo>
                  <a:lnTo>
                    <a:pt x="147804" y="65784"/>
                  </a:lnTo>
                  <a:lnTo>
                    <a:pt x="154501" y="100030"/>
                  </a:lnTo>
                  <a:lnTo>
                    <a:pt x="155578" y="143112"/>
                  </a:lnTo>
                  <a:lnTo>
                    <a:pt x="155720" y="187554"/>
                  </a:lnTo>
                  <a:lnTo>
                    <a:pt x="155739" y="227435"/>
                  </a:lnTo>
                  <a:lnTo>
                    <a:pt x="156734" y="252660"/>
                  </a:lnTo>
                  <a:lnTo>
                    <a:pt x="164662" y="294511"/>
                  </a:lnTo>
                  <a:lnTo>
                    <a:pt x="164672" y="265996"/>
                  </a:lnTo>
                  <a:lnTo>
                    <a:pt x="162026" y="259441"/>
                  </a:lnTo>
                  <a:lnTo>
                    <a:pt x="134860" y="220641"/>
                  </a:lnTo>
                  <a:lnTo>
                    <a:pt x="126287" y="217125"/>
                  </a:lnTo>
                  <a:lnTo>
                    <a:pt x="85933" y="214559"/>
                  </a:lnTo>
                  <a:lnTo>
                    <a:pt x="54753" y="215337"/>
                  </a:lnTo>
                  <a:lnTo>
                    <a:pt x="37736" y="221451"/>
                  </a:lnTo>
                  <a:lnTo>
                    <a:pt x="29542" y="226746"/>
                  </a:lnTo>
                  <a:lnTo>
                    <a:pt x="4007" y="261075"/>
                  </a:lnTo>
                  <a:lnTo>
                    <a:pt x="1008" y="266324"/>
                  </a:lnTo>
                  <a:lnTo>
                    <a:pt x="0" y="271807"/>
                  </a:lnTo>
                  <a:lnTo>
                    <a:pt x="3223" y="296016"/>
                  </a:lnTo>
                  <a:lnTo>
                    <a:pt x="5446" y="299539"/>
                  </a:lnTo>
                  <a:lnTo>
                    <a:pt x="23992" y="315371"/>
                  </a:lnTo>
                  <a:lnTo>
                    <a:pt x="33025" y="318759"/>
                  </a:lnTo>
                  <a:lnTo>
                    <a:pt x="73715" y="321230"/>
                  </a:lnTo>
                  <a:lnTo>
                    <a:pt x="111059" y="320445"/>
                  </a:lnTo>
                  <a:lnTo>
                    <a:pt x="146813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753"/>
            <p:cNvSpPr/>
            <p:nvPr/>
          </p:nvSpPr>
          <p:spPr>
            <a:xfrm>
              <a:off x="5350692" y="3152702"/>
              <a:ext cx="141067" cy="149844"/>
            </a:xfrm>
            <a:custGeom>
              <a:avLst/>
              <a:gdLst/>
              <a:ahLst/>
              <a:cxnLst/>
              <a:rect l="0" t="0" r="0" b="0"/>
              <a:pathLst>
                <a:path w="141067" h="149844">
                  <a:moveTo>
                    <a:pt x="7121" y="61985"/>
                  </a:moveTo>
                  <a:lnTo>
                    <a:pt x="29480" y="60993"/>
                  </a:lnTo>
                  <a:lnTo>
                    <a:pt x="69717" y="50962"/>
                  </a:lnTo>
                  <a:lnTo>
                    <a:pt x="84868" y="43506"/>
                  </a:lnTo>
                  <a:lnTo>
                    <a:pt x="108170" y="23254"/>
                  </a:lnTo>
                  <a:lnTo>
                    <a:pt x="111563" y="17321"/>
                  </a:lnTo>
                  <a:lnTo>
                    <a:pt x="113739" y="5427"/>
                  </a:lnTo>
                  <a:lnTo>
                    <a:pt x="112927" y="3444"/>
                  </a:lnTo>
                  <a:lnTo>
                    <a:pt x="111392" y="2122"/>
                  </a:lnTo>
                  <a:lnTo>
                    <a:pt x="107042" y="653"/>
                  </a:lnTo>
                  <a:lnTo>
                    <a:pt x="101800" y="0"/>
                  </a:lnTo>
                  <a:lnTo>
                    <a:pt x="66270" y="9594"/>
                  </a:lnTo>
                  <a:lnTo>
                    <a:pt x="31891" y="32662"/>
                  </a:lnTo>
                  <a:lnTo>
                    <a:pt x="13591" y="59459"/>
                  </a:lnTo>
                  <a:lnTo>
                    <a:pt x="905" y="86188"/>
                  </a:lnTo>
                  <a:lnTo>
                    <a:pt x="0" y="90026"/>
                  </a:lnTo>
                  <a:lnTo>
                    <a:pt x="1641" y="99583"/>
                  </a:lnTo>
                  <a:lnTo>
                    <a:pt x="14488" y="134746"/>
                  </a:lnTo>
                  <a:lnTo>
                    <a:pt x="16993" y="137281"/>
                  </a:lnTo>
                  <a:lnTo>
                    <a:pt x="45105" y="149124"/>
                  </a:lnTo>
                  <a:lnTo>
                    <a:pt x="50304" y="149843"/>
                  </a:lnTo>
                  <a:lnTo>
                    <a:pt x="67099" y="146115"/>
                  </a:lnTo>
                  <a:lnTo>
                    <a:pt x="102409" y="130254"/>
                  </a:lnTo>
                  <a:lnTo>
                    <a:pt x="111648" y="121762"/>
                  </a:lnTo>
                  <a:lnTo>
                    <a:pt x="141066" y="88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754"/>
            <p:cNvSpPr/>
            <p:nvPr/>
          </p:nvSpPr>
          <p:spPr>
            <a:xfrm>
              <a:off x="5429250" y="3045023"/>
              <a:ext cx="80368" cy="44650"/>
            </a:xfrm>
            <a:custGeom>
              <a:avLst/>
              <a:gdLst/>
              <a:ahLst/>
              <a:cxnLst/>
              <a:rect l="0" t="0" r="0" b="0"/>
              <a:pathLst>
                <a:path w="80368" h="44650">
                  <a:moveTo>
                    <a:pt x="0" y="44649"/>
                  </a:moveTo>
                  <a:lnTo>
                    <a:pt x="0" y="39908"/>
                  </a:lnTo>
                  <a:lnTo>
                    <a:pt x="992" y="38512"/>
                  </a:lnTo>
                  <a:lnTo>
                    <a:pt x="2645" y="37581"/>
                  </a:lnTo>
                  <a:lnTo>
                    <a:pt x="4740" y="36960"/>
                  </a:lnTo>
                  <a:lnTo>
                    <a:pt x="48996" y="11825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755"/>
            <p:cNvSpPr/>
            <p:nvPr/>
          </p:nvSpPr>
          <p:spPr>
            <a:xfrm>
              <a:off x="5545336" y="3143250"/>
              <a:ext cx="142876" cy="158947"/>
            </a:xfrm>
            <a:custGeom>
              <a:avLst/>
              <a:gdLst/>
              <a:ahLst/>
              <a:cxnLst/>
              <a:rect l="0" t="0" r="0" b="0"/>
              <a:pathLst>
                <a:path w="142876" h="158947">
                  <a:moveTo>
                    <a:pt x="0" y="0"/>
                  </a:moveTo>
                  <a:lnTo>
                    <a:pt x="992" y="34002"/>
                  </a:lnTo>
                  <a:lnTo>
                    <a:pt x="9094" y="73871"/>
                  </a:lnTo>
                  <a:lnTo>
                    <a:pt x="23096" y="115230"/>
                  </a:lnTo>
                  <a:lnTo>
                    <a:pt x="26687" y="128951"/>
                  </a:lnTo>
                  <a:lnTo>
                    <a:pt x="33641" y="142477"/>
                  </a:lnTo>
                  <a:lnTo>
                    <a:pt x="35597" y="158946"/>
                  </a:lnTo>
                  <a:lnTo>
                    <a:pt x="35708" y="152889"/>
                  </a:lnTo>
                  <a:lnTo>
                    <a:pt x="30974" y="147386"/>
                  </a:lnTo>
                  <a:lnTo>
                    <a:pt x="28649" y="139588"/>
                  </a:lnTo>
                  <a:lnTo>
                    <a:pt x="27156" y="118413"/>
                  </a:lnTo>
                  <a:lnTo>
                    <a:pt x="35904" y="77353"/>
                  </a:lnTo>
                  <a:lnTo>
                    <a:pt x="42608" y="60512"/>
                  </a:lnTo>
                  <a:lnTo>
                    <a:pt x="73209" y="25208"/>
                  </a:lnTo>
                  <a:lnTo>
                    <a:pt x="82477" y="21125"/>
                  </a:lnTo>
                  <a:lnTo>
                    <a:pt x="127082" y="9884"/>
                  </a:lnTo>
                  <a:lnTo>
                    <a:pt x="14287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756"/>
            <p:cNvSpPr/>
            <p:nvPr/>
          </p:nvSpPr>
          <p:spPr>
            <a:xfrm>
              <a:off x="5688411" y="3152179"/>
              <a:ext cx="151604" cy="125017"/>
            </a:xfrm>
            <a:custGeom>
              <a:avLst/>
              <a:gdLst/>
              <a:ahLst/>
              <a:cxnLst/>
              <a:rect l="0" t="0" r="0" b="0"/>
              <a:pathLst>
                <a:path w="151604" h="125017">
                  <a:moveTo>
                    <a:pt x="133745" y="0"/>
                  </a:moveTo>
                  <a:lnTo>
                    <a:pt x="115702" y="0"/>
                  </a:lnTo>
                  <a:lnTo>
                    <a:pt x="108197" y="2646"/>
                  </a:lnTo>
                  <a:lnTo>
                    <a:pt x="67960" y="30053"/>
                  </a:lnTo>
                  <a:lnTo>
                    <a:pt x="26572" y="63135"/>
                  </a:lnTo>
                  <a:lnTo>
                    <a:pt x="7513" y="81704"/>
                  </a:lnTo>
                  <a:lnTo>
                    <a:pt x="3228" y="91214"/>
                  </a:lnTo>
                  <a:lnTo>
                    <a:pt x="0" y="113912"/>
                  </a:lnTo>
                  <a:lnTo>
                    <a:pt x="4598" y="120182"/>
                  </a:lnTo>
                  <a:lnTo>
                    <a:pt x="12185" y="122868"/>
                  </a:lnTo>
                  <a:lnTo>
                    <a:pt x="16986" y="123584"/>
                  </a:lnTo>
                  <a:lnTo>
                    <a:pt x="27613" y="121734"/>
                  </a:lnTo>
                  <a:lnTo>
                    <a:pt x="68320" y="103988"/>
                  </a:lnTo>
                  <a:lnTo>
                    <a:pt x="103984" y="73875"/>
                  </a:lnTo>
                  <a:lnTo>
                    <a:pt x="138602" y="30105"/>
                  </a:lnTo>
                  <a:lnTo>
                    <a:pt x="142661" y="17907"/>
                  </a:lnTo>
                  <a:lnTo>
                    <a:pt x="142675" y="57590"/>
                  </a:lnTo>
                  <a:lnTo>
                    <a:pt x="142675" y="101066"/>
                  </a:lnTo>
                  <a:lnTo>
                    <a:pt x="142675" y="108749"/>
                  </a:lnTo>
                  <a:lnTo>
                    <a:pt x="145320" y="115471"/>
                  </a:lnTo>
                  <a:lnTo>
                    <a:pt x="151603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757"/>
            <p:cNvSpPr/>
            <p:nvPr/>
          </p:nvSpPr>
          <p:spPr>
            <a:xfrm>
              <a:off x="5911563" y="3179169"/>
              <a:ext cx="98117" cy="106957"/>
            </a:xfrm>
            <a:custGeom>
              <a:avLst/>
              <a:gdLst/>
              <a:ahLst/>
              <a:cxnLst/>
              <a:rect l="0" t="0" r="0" b="0"/>
              <a:pathLst>
                <a:path w="98117" h="106957">
                  <a:moveTo>
                    <a:pt x="8819" y="17659"/>
                  </a:moveTo>
                  <a:lnTo>
                    <a:pt x="8819" y="60158"/>
                  </a:lnTo>
                  <a:lnTo>
                    <a:pt x="8819" y="104293"/>
                  </a:lnTo>
                  <a:lnTo>
                    <a:pt x="8819" y="105180"/>
                  </a:lnTo>
                  <a:lnTo>
                    <a:pt x="7828" y="104780"/>
                  </a:lnTo>
                  <a:lnTo>
                    <a:pt x="4079" y="101689"/>
                  </a:lnTo>
                  <a:lnTo>
                    <a:pt x="1752" y="97009"/>
                  </a:lnTo>
                  <a:lnTo>
                    <a:pt x="0" y="72390"/>
                  </a:lnTo>
                  <a:lnTo>
                    <a:pt x="8992" y="32435"/>
                  </a:lnTo>
                  <a:lnTo>
                    <a:pt x="15705" y="15643"/>
                  </a:lnTo>
                  <a:lnTo>
                    <a:pt x="21140" y="7503"/>
                  </a:lnTo>
                  <a:lnTo>
                    <a:pt x="24971" y="4935"/>
                  </a:lnTo>
                  <a:lnTo>
                    <a:pt x="38851" y="1321"/>
                  </a:lnTo>
                  <a:lnTo>
                    <a:pt x="56087" y="0"/>
                  </a:lnTo>
                  <a:lnTo>
                    <a:pt x="62239" y="2534"/>
                  </a:lnTo>
                  <a:lnTo>
                    <a:pt x="74273" y="12246"/>
                  </a:lnTo>
                  <a:lnTo>
                    <a:pt x="83225" y="25536"/>
                  </a:lnTo>
                  <a:lnTo>
                    <a:pt x="87420" y="42041"/>
                  </a:lnTo>
                  <a:lnTo>
                    <a:pt x="91600" y="64244"/>
                  </a:lnTo>
                  <a:lnTo>
                    <a:pt x="96829" y="81762"/>
                  </a:lnTo>
                  <a:lnTo>
                    <a:pt x="98116" y="106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758"/>
            <p:cNvSpPr/>
            <p:nvPr/>
          </p:nvSpPr>
          <p:spPr>
            <a:xfrm>
              <a:off x="6065204" y="3161109"/>
              <a:ext cx="148500" cy="321311"/>
            </a:xfrm>
            <a:custGeom>
              <a:avLst/>
              <a:gdLst/>
              <a:ahLst/>
              <a:cxnLst/>
              <a:rect l="0" t="0" r="0" b="0"/>
              <a:pathLst>
                <a:path w="148500" h="321311">
                  <a:moveTo>
                    <a:pt x="105210" y="0"/>
                  </a:moveTo>
                  <a:lnTo>
                    <a:pt x="84219" y="0"/>
                  </a:lnTo>
                  <a:lnTo>
                    <a:pt x="42161" y="15231"/>
                  </a:lnTo>
                  <a:lnTo>
                    <a:pt x="19040" y="26858"/>
                  </a:lnTo>
                  <a:lnTo>
                    <a:pt x="11350" y="33765"/>
                  </a:lnTo>
                  <a:lnTo>
                    <a:pt x="2434" y="47818"/>
                  </a:lnTo>
                  <a:lnTo>
                    <a:pt x="0" y="55318"/>
                  </a:lnTo>
                  <a:lnTo>
                    <a:pt x="344" y="58707"/>
                  </a:lnTo>
                  <a:lnTo>
                    <a:pt x="3371" y="65118"/>
                  </a:lnTo>
                  <a:lnTo>
                    <a:pt x="10653" y="74306"/>
                  </a:lnTo>
                  <a:lnTo>
                    <a:pt x="18867" y="77673"/>
                  </a:lnTo>
                  <a:lnTo>
                    <a:pt x="57758" y="87898"/>
                  </a:lnTo>
                  <a:lnTo>
                    <a:pt x="98275" y="80121"/>
                  </a:lnTo>
                  <a:lnTo>
                    <a:pt x="106427" y="75959"/>
                  </a:lnTo>
                  <a:lnTo>
                    <a:pt x="108997" y="73459"/>
                  </a:lnTo>
                  <a:lnTo>
                    <a:pt x="120906" y="53522"/>
                  </a:lnTo>
                  <a:lnTo>
                    <a:pt x="123066" y="35765"/>
                  </a:lnTo>
                  <a:lnTo>
                    <a:pt x="123069" y="79359"/>
                  </a:lnTo>
                  <a:lnTo>
                    <a:pt x="125715" y="100574"/>
                  </a:lnTo>
                  <a:lnTo>
                    <a:pt x="130757" y="139150"/>
                  </a:lnTo>
                  <a:lnTo>
                    <a:pt x="137891" y="177858"/>
                  </a:lnTo>
                  <a:lnTo>
                    <a:pt x="142975" y="214168"/>
                  </a:lnTo>
                  <a:lnTo>
                    <a:pt x="148499" y="245263"/>
                  </a:lnTo>
                  <a:lnTo>
                    <a:pt x="141676" y="287630"/>
                  </a:lnTo>
                  <a:lnTo>
                    <a:pt x="141260" y="295846"/>
                  </a:lnTo>
                  <a:lnTo>
                    <a:pt x="138430" y="302805"/>
                  </a:lnTo>
                  <a:lnTo>
                    <a:pt x="128528" y="315357"/>
                  </a:lnTo>
                  <a:lnTo>
                    <a:pt x="120204" y="318753"/>
                  </a:lnTo>
                  <a:lnTo>
                    <a:pt x="88918" y="321310"/>
                  </a:lnTo>
                  <a:lnTo>
                    <a:pt x="72050" y="316681"/>
                  </a:lnTo>
                  <a:lnTo>
                    <a:pt x="55702" y="306228"/>
                  </a:lnTo>
                  <a:lnTo>
                    <a:pt x="42702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759"/>
            <p:cNvSpPr/>
            <p:nvPr/>
          </p:nvSpPr>
          <p:spPr>
            <a:xfrm>
              <a:off x="6223992" y="3161261"/>
              <a:ext cx="133946" cy="137369"/>
            </a:xfrm>
            <a:custGeom>
              <a:avLst/>
              <a:gdLst/>
              <a:ahLst/>
              <a:cxnLst/>
              <a:rect l="0" t="0" r="0" b="0"/>
              <a:pathLst>
                <a:path w="133946" h="137369">
                  <a:moveTo>
                    <a:pt x="0" y="62356"/>
                  </a:moveTo>
                  <a:lnTo>
                    <a:pt x="31799" y="61364"/>
                  </a:lnTo>
                  <a:lnTo>
                    <a:pt x="68911" y="51333"/>
                  </a:lnTo>
                  <a:lnTo>
                    <a:pt x="77259" y="47535"/>
                  </a:lnTo>
                  <a:lnTo>
                    <a:pt x="92124" y="44405"/>
                  </a:lnTo>
                  <a:lnTo>
                    <a:pt x="103254" y="37634"/>
                  </a:lnTo>
                  <a:lnTo>
                    <a:pt x="112835" y="30336"/>
                  </a:lnTo>
                  <a:lnTo>
                    <a:pt x="118941" y="28281"/>
                  </a:lnTo>
                  <a:lnTo>
                    <a:pt x="120966" y="26741"/>
                  </a:lnTo>
                  <a:lnTo>
                    <a:pt x="123216" y="22384"/>
                  </a:lnTo>
                  <a:lnTo>
                    <a:pt x="124482" y="14353"/>
                  </a:lnTo>
                  <a:lnTo>
                    <a:pt x="122132" y="8610"/>
                  </a:lnTo>
                  <a:lnTo>
                    <a:pt x="120117" y="5689"/>
                  </a:lnTo>
                  <a:lnTo>
                    <a:pt x="115232" y="2444"/>
                  </a:lnTo>
                  <a:lnTo>
                    <a:pt x="108761" y="1002"/>
                  </a:lnTo>
                  <a:lnTo>
                    <a:pt x="82771" y="0"/>
                  </a:lnTo>
                  <a:lnTo>
                    <a:pt x="65315" y="4634"/>
                  </a:lnTo>
                  <a:lnTo>
                    <a:pt x="34491" y="28531"/>
                  </a:lnTo>
                  <a:lnTo>
                    <a:pt x="5999" y="72625"/>
                  </a:lnTo>
                  <a:lnTo>
                    <a:pt x="4991" y="77140"/>
                  </a:lnTo>
                  <a:lnTo>
                    <a:pt x="6519" y="87448"/>
                  </a:lnTo>
                  <a:lnTo>
                    <a:pt x="15582" y="109241"/>
                  </a:lnTo>
                  <a:lnTo>
                    <a:pt x="21147" y="117259"/>
                  </a:lnTo>
                  <a:lnTo>
                    <a:pt x="39931" y="130491"/>
                  </a:lnTo>
                  <a:lnTo>
                    <a:pt x="51151" y="136625"/>
                  </a:lnTo>
                  <a:lnTo>
                    <a:pt x="65399" y="137368"/>
                  </a:lnTo>
                  <a:lnTo>
                    <a:pt x="106626" y="131462"/>
                  </a:lnTo>
                  <a:lnTo>
                    <a:pt x="133945" y="1248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760"/>
            <p:cNvSpPr/>
            <p:nvPr/>
          </p:nvSpPr>
          <p:spPr>
            <a:xfrm>
              <a:off x="6438304" y="3178969"/>
              <a:ext cx="232064" cy="133946"/>
            </a:xfrm>
            <a:custGeom>
              <a:avLst/>
              <a:gdLst/>
              <a:ahLst/>
              <a:cxnLst/>
              <a:rect l="0" t="0" r="0" b="0"/>
              <a:pathLst>
                <a:path w="232064" h="133946">
                  <a:moveTo>
                    <a:pt x="0" y="0"/>
                  </a:moveTo>
                  <a:lnTo>
                    <a:pt x="0" y="39902"/>
                  </a:lnTo>
                  <a:lnTo>
                    <a:pt x="0" y="80437"/>
                  </a:lnTo>
                  <a:lnTo>
                    <a:pt x="992" y="91312"/>
                  </a:lnTo>
                  <a:lnTo>
                    <a:pt x="7068" y="109024"/>
                  </a:lnTo>
                  <a:lnTo>
                    <a:pt x="8927" y="133888"/>
                  </a:lnTo>
                  <a:lnTo>
                    <a:pt x="4188" y="129188"/>
                  </a:lnTo>
                  <a:lnTo>
                    <a:pt x="1861" y="124224"/>
                  </a:lnTo>
                  <a:lnTo>
                    <a:pt x="1241" y="121511"/>
                  </a:lnTo>
                  <a:lnTo>
                    <a:pt x="11073" y="80114"/>
                  </a:lnTo>
                  <a:lnTo>
                    <a:pt x="13335" y="74245"/>
                  </a:lnTo>
                  <a:lnTo>
                    <a:pt x="21140" y="65079"/>
                  </a:lnTo>
                  <a:lnTo>
                    <a:pt x="40928" y="48955"/>
                  </a:lnTo>
                  <a:lnTo>
                    <a:pt x="47295" y="46562"/>
                  </a:lnTo>
                  <a:lnTo>
                    <a:pt x="73144" y="44816"/>
                  </a:lnTo>
                  <a:lnTo>
                    <a:pt x="75553" y="45752"/>
                  </a:lnTo>
                  <a:lnTo>
                    <a:pt x="77158" y="47368"/>
                  </a:lnTo>
                  <a:lnTo>
                    <a:pt x="82062" y="54384"/>
                  </a:lnTo>
                  <a:lnTo>
                    <a:pt x="94482" y="68567"/>
                  </a:lnTo>
                  <a:lnTo>
                    <a:pt x="96562" y="74461"/>
                  </a:lnTo>
                  <a:lnTo>
                    <a:pt x="98890" y="92466"/>
                  </a:lnTo>
                  <a:lnTo>
                    <a:pt x="106300" y="106728"/>
                  </a:lnTo>
                  <a:lnTo>
                    <a:pt x="106776" y="111265"/>
                  </a:lnTo>
                  <a:lnTo>
                    <a:pt x="105911" y="112872"/>
                  </a:lnTo>
                  <a:lnTo>
                    <a:pt x="104342" y="113944"/>
                  </a:lnTo>
                  <a:lnTo>
                    <a:pt x="99435" y="115662"/>
                  </a:lnTo>
                  <a:lnTo>
                    <a:pt x="99033" y="114811"/>
                  </a:lnTo>
                  <a:lnTo>
                    <a:pt x="98585" y="111219"/>
                  </a:lnTo>
                  <a:lnTo>
                    <a:pt x="99457" y="109865"/>
                  </a:lnTo>
                  <a:lnTo>
                    <a:pt x="101033" y="108962"/>
                  </a:lnTo>
                  <a:lnTo>
                    <a:pt x="103073" y="108360"/>
                  </a:lnTo>
                  <a:lnTo>
                    <a:pt x="104435" y="105974"/>
                  </a:lnTo>
                  <a:lnTo>
                    <a:pt x="119479" y="65206"/>
                  </a:lnTo>
                  <a:lnTo>
                    <a:pt x="136647" y="35681"/>
                  </a:lnTo>
                  <a:lnTo>
                    <a:pt x="152605" y="20494"/>
                  </a:lnTo>
                  <a:lnTo>
                    <a:pt x="167256" y="12356"/>
                  </a:lnTo>
                  <a:lnTo>
                    <a:pt x="190367" y="4236"/>
                  </a:lnTo>
                  <a:lnTo>
                    <a:pt x="207950" y="8115"/>
                  </a:lnTo>
                  <a:lnTo>
                    <a:pt x="210071" y="9379"/>
                  </a:lnTo>
                  <a:lnTo>
                    <a:pt x="211485" y="11213"/>
                  </a:lnTo>
                  <a:lnTo>
                    <a:pt x="221132" y="36703"/>
                  </a:lnTo>
                  <a:lnTo>
                    <a:pt x="223118" y="77448"/>
                  </a:lnTo>
                  <a:lnTo>
                    <a:pt x="224209" y="100222"/>
                  </a:lnTo>
                  <a:lnTo>
                    <a:pt x="231804" y="123096"/>
                  </a:lnTo>
                  <a:lnTo>
                    <a:pt x="232063" y="129188"/>
                  </a:lnTo>
                  <a:lnTo>
                    <a:pt x="231108" y="130773"/>
                  </a:lnTo>
                  <a:lnTo>
                    <a:pt x="229478" y="131830"/>
                  </a:lnTo>
                  <a:lnTo>
                    <a:pt x="223242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761"/>
            <p:cNvSpPr/>
            <p:nvPr/>
          </p:nvSpPr>
          <p:spPr>
            <a:xfrm>
              <a:off x="6715682" y="3152603"/>
              <a:ext cx="133389" cy="133322"/>
            </a:xfrm>
            <a:custGeom>
              <a:avLst/>
              <a:gdLst/>
              <a:ahLst/>
              <a:cxnLst/>
              <a:rect l="0" t="0" r="0" b="0"/>
              <a:pathLst>
                <a:path w="133389" h="133322">
                  <a:moveTo>
                    <a:pt x="17302" y="88873"/>
                  </a:moveTo>
                  <a:lnTo>
                    <a:pt x="22042" y="88873"/>
                  </a:lnTo>
                  <a:lnTo>
                    <a:pt x="27016" y="86227"/>
                  </a:lnTo>
                  <a:lnTo>
                    <a:pt x="69412" y="58985"/>
                  </a:lnTo>
                  <a:lnTo>
                    <a:pt x="91326" y="41238"/>
                  </a:lnTo>
                  <a:lnTo>
                    <a:pt x="94850" y="32645"/>
                  </a:lnTo>
                  <a:lnTo>
                    <a:pt x="97112" y="15700"/>
                  </a:lnTo>
                  <a:lnTo>
                    <a:pt x="96306" y="13302"/>
                  </a:lnTo>
                  <a:lnTo>
                    <a:pt x="94776" y="11703"/>
                  </a:lnTo>
                  <a:lnTo>
                    <a:pt x="92764" y="10637"/>
                  </a:lnTo>
                  <a:lnTo>
                    <a:pt x="91423" y="8935"/>
                  </a:lnTo>
                  <a:lnTo>
                    <a:pt x="89932" y="4397"/>
                  </a:lnTo>
                  <a:lnTo>
                    <a:pt x="87550" y="2790"/>
                  </a:lnTo>
                  <a:lnTo>
                    <a:pt x="72115" y="211"/>
                  </a:lnTo>
                  <a:lnTo>
                    <a:pt x="68726" y="0"/>
                  </a:lnTo>
                  <a:lnTo>
                    <a:pt x="54478" y="4442"/>
                  </a:lnTo>
                  <a:lnTo>
                    <a:pt x="46062" y="11992"/>
                  </a:lnTo>
                  <a:lnTo>
                    <a:pt x="38021" y="20969"/>
                  </a:lnTo>
                  <a:lnTo>
                    <a:pt x="23331" y="32594"/>
                  </a:lnTo>
                  <a:lnTo>
                    <a:pt x="5798" y="59536"/>
                  </a:lnTo>
                  <a:lnTo>
                    <a:pt x="1326" y="77094"/>
                  </a:lnTo>
                  <a:lnTo>
                    <a:pt x="0" y="94864"/>
                  </a:lnTo>
                  <a:lnTo>
                    <a:pt x="4348" y="112697"/>
                  </a:lnTo>
                  <a:lnTo>
                    <a:pt x="11876" y="121951"/>
                  </a:lnTo>
                  <a:lnTo>
                    <a:pt x="21836" y="128379"/>
                  </a:lnTo>
                  <a:lnTo>
                    <a:pt x="39592" y="131998"/>
                  </a:lnTo>
                  <a:lnTo>
                    <a:pt x="80393" y="133321"/>
                  </a:lnTo>
                  <a:lnTo>
                    <a:pt x="108515" y="132490"/>
                  </a:lnTo>
                  <a:lnTo>
                    <a:pt x="133388" y="124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762"/>
            <p:cNvSpPr/>
            <p:nvPr/>
          </p:nvSpPr>
          <p:spPr>
            <a:xfrm>
              <a:off x="6911577" y="3170124"/>
              <a:ext cx="151806" cy="142791"/>
            </a:xfrm>
            <a:custGeom>
              <a:avLst/>
              <a:gdLst/>
              <a:ahLst/>
              <a:cxnLst/>
              <a:rect l="0" t="0" r="0" b="0"/>
              <a:pathLst>
                <a:path w="151806" h="142791">
                  <a:moveTo>
                    <a:pt x="0" y="26704"/>
                  </a:moveTo>
                  <a:lnTo>
                    <a:pt x="993" y="65614"/>
                  </a:lnTo>
                  <a:lnTo>
                    <a:pt x="7068" y="82383"/>
                  </a:lnTo>
                  <a:lnTo>
                    <a:pt x="8926" y="126777"/>
                  </a:lnTo>
                  <a:lnTo>
                    <a:pt x="8929" y="129720"/>
                  </a:lnTo>
                  <a:lnTo>
                    <a:pt x="8930" y="86792"/>
                  </a:lnTo>
                  <a:lnTo>
                    <a:pt x="21359" y="43110"/>
                  </a:lnTo>
                  <a:lnTo>
                    <a:pt x="29921" y="26825"/>
                  </a:lnTo>
                  <a:lnTo>
                    <a:pt x="47840" y="7288"/>
                  </a:lnTo>
                  <a:lnTo>
                    <a:pt x="55328" y="3192"/>
                  </a:lnTo>
                  <a:lnTo>
                    <a:pt x="85422" y="106"/>
                  </a:lnTo>
                  <a:lnTo>
                    <a:pt x="91875" y="0"/>
                  </a:lnTo>
                  <a:lnTo>
                    <a:pt x="94984" y="1956"/>
                  </a:lnTo>
                  <a:lnTo>
                    <a:pt x="110098" y="20040"/>
                  </a:lnTo>
                  <a:lnTo>
                    <a:pt x="113426" y="29034"/>
                  </a:lnTo>
                  <a:lnTo>
                    <a:pt x="123619" y="68512"/>
                  </a:lnTo>
                  <a:lnTo>
                    <a:pt x="134029" y="109063"/>
                  </a:lnTo>
                  <a:lnTo>
                    <a:pt x="141514" y="127386"/>
                  </a:lnTo>
                  <a:lnTo>
                    <a:pt x="142756" y="140980"/>
                  </a:lnTo>
                  <a:lnTo>
                    <a:pt x="143788" y="141583"/>
                  </a:lnTo>
                  <a:lnTo>
                    <a:pt x="151805" y="142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763"/>
            <p:cNvSpPr/>
            <p:nvPr/>
          </p:nvSpPr>
          <p:spPr>
            <a:xfrm>
              <a:off x="7099929" y="2982515"/>
              <a:ext cx="34892" cy="330400"/>
            </a:xfrm>
            <a:custGeom>
              <a:avLst/>
              <a:gdLst/>
              <a:ahLst/>
              <a:cxnLst/>
              <a:rect l="0" t="0" r="0" b="0"/>
              <a:pathLst>
                <a:path w="34892" h="330400">
                  <a:moveTo>
                    <a:pt x="8101" y="0"/>
                  </a:moveTo>
                  <a:lnTo>
                    <a:pt x="8101" y="4741"/>
                  </a:lnTo>
                  <a:lnTo>
                    <a:pt x="0" y="33010"/>
                  </a:lnTo>
                  <a:lnTo>
                    <a:pt x="237" y="72899"/>
                  </a:lnTo>
                  <a:lnTo>
                    <a:pt x="6254" y="110091"/>
                  </a:lnTo>
                  <a:lnTo>
                    <a:pt x="12478" y="150621"/>
                  </a:lnTo>
                  <a:lnTo>
                    <a:pt x="16132" y="193427"/>
                  </a:lnTo>
                  <a:lnTo>
                    <a:pt x="16854" y="231574"/>
                  </a:lnTo>
                  <a:lnTo>
                    <a:pt x="18000" y="275750"/>
                  </a:lnTo>
                  <a:lnTo>
                    <a:pt x="28054" y="318587"/>
                  </a:lnTo>
                  <a:lnTo>
                    <a:pt x="34891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764"/>
            <p:cNvSpPr/>
            <p:nvPr/>
          </p:nvSpPr>
          <p:spPr>
            <a:xfrm>
              <a:off x="7018734" y="3125390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26789"/>
                  </a:moveTo>
                  <a:lnTo>
                    <a:pt x="0" y="22049"/>
                  </a:lnTo>
                  <a:lnTo>
                    <a:pt x="5292" y="17076"/>
                  </a:lnTo>
                  <a:lnTo>
                    <a:pt x="13266" y="12550"/>
                  </a:lnTo>
                  <a:lnTo>
                    <a:pt x="50629" y="2075"/>
                  </a:lnTo>
                  <a:lnTo>
                    <a:pt x="93454" y="410"/>
                  </a:lnTo>
                  <a:lnTo>
                    <a:pt x="133082" y="122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Colons Noirs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L’esclavage était légal en ANB jusqu’à 1834.</a:t>
            </a:r>
          </a:p>
          <a:p>
            <a:endParaRPr lang="fr-CA" dirty="0" smtClean="0"/>
          </a:p>
          <a:p>
            <a:r>
              <a:rPr lang="fr-CA" dirty="0" smtClean="0"/>
              <a:t>Donc, entre 1840 et 1860, beaucoup de </a:t>
            </a:r>
            <a:r>
              <a:rPr lang="fr-CA" smtClean="0"/>
              <a:t>descendants africains  </a:t>
            </a:r>
            <a:r>
              <a:rPr lang="fr-CA" dirty="0" smtClean="0"/>
              <a:t>sont venus à ANB en ordre de s’échapper l’esclavage aux États-Unis.</a:t>
            </a:r>
          </a:p>
          <a:p>
            <a:endParaRPr lang="fr-CA" dirty="0" smtClean="0"/>
          </a:p>
          <a:p>
            <a:r>
              <a:rPr lang="fr-CA" dirty="0" smtClean="0"/>
              <a:t>Même s’ils étaient ‘libres’ en ANB, les noirs n’ont pas eu des mêmes droits que les citoyens blancs.</a:t>
            </a:r>
            <a:endParaRPr lang="fr-CA" dirty="0"/>
          </a:p>
        </p:txBody>
      </p:sp>
      <p:sp>
        <p:nvSpPr>
          <p:cNvPr id="322" name="SMARTInkShape-915"/>
          <p:cNvSpPr/>
          <p:nvPr/>
        </p:nvSpPr>
        <p:spPr>
          <a:xfrm>
            <a:off x="7402795" y="1500462"/>
            <a:ext cx="1062165" cy="687312"/>
          </a:xfrm>
          <a:custGeom>
            <a:avLst/>
            <a:gdLst/>
            <a:ahLst/>
            <a:cxnLst/>
            <a:rect l="0" t="0" r="0" b="0"/>
            <a:pathLst>
              <a:path w="1062165" h="687312">
                <a:moveTo>
                  <a:pt x="89212" y="526577"/>
                </a:moveTo>
                <a:lnTo>
                  <a:pt x="89212" y="531317"/>
                </a:lnTo>
                <a:lnTo>
                  <a:pt x="91858" y="536291"/>
                </a:lnTo>
                <a:lnTo>
                  <a:pt x="104034" y="551247"/>
                </a:lnTo>
                <a:lnTo>
                  <a:pt x="105722" y="556724"/>
                </a:lnTo>
                <a:lnTo>
                  <a:pt x="111763" y="562465"/>
                </a:lnTo>
                <a:lnTo>
                  <a:pt x="145848" y="580170"/>
                </a:lnTo>
                <a:lnTo>
                  <a:pt x="185858" y="600184"/>
                </a:lnTo>
                <a:lnTo>
                  <a:pt x="225841" y="619617"/>
                </a:lnTo>
                <a:lnTo>
                  <a:pt x="263632" y="630651"/>
                </a:lnTo>
                <a:lnTo>
                  <a:pt x="305015" y="637865"/>
                </a:lnTo>
                <a:lnTo>
                  <a:pt x="341780" y="645982"/>
                </a:lnTo>
                <a:lnTo>
                  <a:pt x="383622" y="656621"/>
                </a:lnTo>
                <a:lnTo>
                  <a:pt x="426429" y="662398"/>
                </a:lnTo>
                <a:lnTo>
                  <a:pt x="469752" y="669515"/>
                </a:lnTo>
                <a:lnTo>
                  <a:pt x="510204" y="675314"/>
                </a:lnTo>
                <a:lnTo>
                  <a:pt x="544349" y="677473"/>
                </a:lnTo>
                <a:lnTo>
                  <a:pt x="583019" y="679104"/>
                </a:lnTo>
                <a:lnTo>
                  <a:pt x="613219" y="683446"/>
                </a:lnTo>
                <a:lnTo>
                  <a:pt x="652780" y="679245"/>
                </a:lnTo>
                <a:lnTo>
                  <a:pt x="688348" y="678637"/>
                </a:lnTo>
                <a:lnTo>
                  <a:pt x="730306" y="678457"/>
                </a:lnTo>
                <a:lnTo>
                  <a:pt x="764676" y="673664"/>
                </a:lnTo>
                <a:lnTo>
                  <a:pt x="803193" y="665959"/>
                </a:lnTo>
                <a:lnTo>
                  <a:pt x="846024" y="657393"/>
                </a:lnTo>
                <a:lnTo>
                  <a:pt x="885394" y="648571"/>
                </a:lnTo>
                <a:lnTo>
                  <a:pt x="922195" y="634932"/>
                </a:lnTo>
                <a:lnTo>
                  <a:pt x="960919" y="613778"/>
                </a:lnTo>
                <a:lnTo>
                  <a:pt x="999367" y="591647"/>
                </a:lnTo>
                <a:lnTo>
                  <a:pt x="1033443" y="563995"/>
                </a:lnTo>
                <a:lnTo>
                  <a:pt x="1046098" y="547034"/>
                </a:lnTo>
                <a:lnTo>
                  <a:pt x="1051391" y="534182"/>
                </a:lnTo>
                <a:lnTo>
                  <a:pt x="1059625" y="491415"/>
                </a:lnTo>
                <a:lnTo>
                  <a:pt x="1062164" y="466139"/>
                </a:lnTo>
                <a:lnTo>
                  <a:pt x="1052783" y="427447"/>
                </a:lnTo>
                <a:lnTo>
                  <a:pt x="1042754" y="388829"/>
                </a:lnTo>
                <a:lnTo>
                  <a:pt x="1035688" y="348475"/>
                </a:lnTo>
                <a:lnTo>
                  <a:pt x="1027911" y="327182"/>
                </a:lnTo>
                <a:lnTo>
                  <a:pt x="1008009" y="291178"/>
                </a:lnTo>
                <a:lnTo>
                  <a:pt x="985215" y="252859"/>
                </a:lnTo>
                <a:lnTo>
                  <a:pt x="961099" y="214945"/>
                </a:lnTo>
                <a:lnTo>
                  <a:pt x="920242" y="170501"/>
                </a:lnTo>
                <a:lnTo>
                  <a:pt x="888293" y="143408"/>
                </a:lnTo>
                <a:lnTo>
                  <a:pt x="847005" y="113933"/>
                </a:lnTo>
                <a:lnTo>
                  <a:pt x="808702" y="86220"/>
                </a:lnTo>
                <a:lnTo>
                  <a:pt x="772107" y="68601"/>
                </a:lnTo>
                <a:lnTo>
                  <a:pt x="739137" y="54639"/>
                </a:lnTo>
                <a:lnTo>
                  <a:pt x="697951" y="37935"/>
                </a:lnTo>
                <a:lnTo>
                  <a:pt x="659983" y="27778"/>
                </a:lnTo>
                <a:lnTo>
                  <a:pt x="620708" y="14383"/>
                </a:lnTo>
                <a:lnTo>
                  <a:pt x="576154" y="8794"/>
                </a:lnTo>
                <a:lnTo>
                  <a:pt x="544046" y="2854"/>
                </a:lnTo>
                <a:lnTo>
                  <a:pt x="504987" y="652"/>
                </a:lnTo>
                <a:lnTo>
                  <a:pt x="468830" y="0"/>
                </a:lnTo>
                <a:lnTo>
                  <a:pt x="436840" y="799"/>
                </a:lnTo>
                <a:lnTo>
                  <a:pt x="396823" y="6878"/>
                </a:lnTo>
                <a:lnTo>
                  <a:pt x="354541" y="15956"/>
                </a:lnTo>
                <a:lnTo>
                  <a:pt x="318420" y="29780"/>
                </a:lnTo>
                <a:lnTo>
                  <a:pt x="282141" y="49135"/>
                </a:lnTo>
                <a:lnTo>
                  <a:pt x="242084" y="71552"/>
                </a:lnTo>
                <a:lnTo>
                  <a:pt x="199961" y="99460"/>
                </a:lnTo>
                <a:lnTo>
                  <a:pt x="156717" y="138894"/>
                </a:lnTo>
                <a:lnTo>
                  <a:pt x="120224" y="181825"/>
                </a:lnTo>
                <a:lnTo>
                  <a:pt x="88110" y="219776"/>
                </a:lnTo>
                <a:lnTo>
                  <a:pt x="63800" y="263379"/>
                </a:lnTo>
                <a:lnTo>
                  <a:pt x="42263" y="306614"/>
                </a:lnTo>
                <a:lnTo>
                  <a:pt x="24780" y="342641"/>
                </a:lnTo>
                <a:lnTo>
                  <a:pt x="10921" y="378481"/>
                </a:lnTo>
                <a:lnTo>
                  <a:pt x="2089" y="420815"/>
                </a:lnTo>
                <a:lnTo>
                  <a:pt x="345" y="462544"/>
                </a:lnTo>
                <a:lnTo>
                  <a:pt x="0" y="506358"/>
                </a:lnTo>
                <a:lnTo>
                  <a:pt x="919" y="546919"/>
                </a:lnTo>
                <a:lnTo>
                  <a:pt x="8040" y="571961"/>
                </a:lnTo>
                <a:lnTo>
                  <a:pt x="26789" y="612594"/>
                </a:lnTo>
                <a:lnTo>
                  <a:pt x="55016" y="652897"/>
                </a:lnTo>
                <a:lnTo>
                  <a:pt x="61221" y="664106"/>
                </a:lnTo>
                <a:lnTo>
                  <a:pt x="66188" y="667076"/>
                </a:lnTo>
                <a:lnTo>
                  <a:pt x="74563" y="668748"/>
                </a:lnTo>
                <a:lnTo>
                  <a:pt x="76470" y="669975"/>
                </a:lnTo>
                <a:lnTo>
                  <a:pt x="77741" y="671785"/>
                </a:lnTo>
                <a:lnTo>
                  <a:pt x="78588" y="673984"/>
                </a:lnTo>
                <a:lnTo>
                  <a:pt x="80144" y="675450"/>
                </a:lnTo>
                <a:lnTo>
                  <a:pt x="89212" y="6873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9" name="SMARTInkShape-Group106"/>
          <p:cNvGrpSpPr/>
          <p:nvPr/>
        </p:nvGrpSpPr>
        <p:grpSpPr>
          <a:xfrm>
            <a:off x="2171155" y="3723679"/>
            <a:ext cx="2999135" cy="267892"/>
            <a:chOff x="2171155" y="3723679"/>
            <a:chExt cx="2999135" cy="267892"/>
          </a:xfrm>
        </p:grpSpPr>
        <p:sp>
          <p:nvSpPr>
            <p:cNvPr id="323" name="SMARTInkShape-916"/>
            <p:cNvSpPr/>
            <p:nvPr/>
          </p:nvSpPr>
          <p:spPr>
            <a:xfrm>
              <a:off x="4813101" y="3786742"/>
              <a:ext cx="357189" cy="176531"/>
            </a:xfrm>
            <a:custGeom>
              <a:avLst/>
              <a:gdLst/>
              <a:ahLst/>
              <a:cxnLst/>
              <a:rect l="0" t="0" r="0" b="0"/>
              <a:pathLst>
                <a:path w="357189" h="176531">
                  <a:moveTo>
                    <a:pt x="0" y="53023"/>
                  </a:moveTo>
                  <a:lnTo>
                    <a:pt x="4740" y="57764"/>
                  </a:lnTo>
                  <a:lnTo>
                    <a:pt x="9714" y="60091"/>
                  </a:lnTo>
                  <a:lnTo>
                    <a:pt x="47288" y="61708"/>
                  </a:lnTo>
                  <a:lnTo>
                    <a:pt x="90740" y="60888"/>
                  </a:lnTo>
                  <a:lnTo>
                    <a:pt x="127649" y="54802"/>
                  </a:lnTo>
                  <a:lnTo>
                    <a:pt x="156257" y="43857"/>
                  </a:lnTo>
                  <a:lnTo>
                    <a:pt x="160726" y="40960"/>
                  </a:lnTo>
                  <a:lnTo>
                    <a:pt x="162714" y="37043"/>
                  </a:lnTo>
                  <a:lnTo>
                    <a:pt x="162276" y="27400"/>
                  </a:lnTo>
                  <a:lnTo>
                    <a:pt x="158774" y="19146"/>
                  </a:lnTo>
                  <a:lnTo>
                    <a:pt x="148441" y="5762"/>
                  </a:lnTo>
                  <a:lnTo>
                    <a:pt x="140057" y="2253"/>
                  </a:lnTo>
                  <a:lnTo>
                    <a:pt x="113766" y="0"/>
                  </a:lnTo>
                  <a:lnTo>
                    <a:pt x="93350" y="4350"/>
                  </a:lnTo>
                  <a:lnTo>
                    <a:pt x="69993" y="21404"/>
                  </a:lnTo>
                  <a:lnTo>
                    <a:pt x="48961" y="45308"/>
                  </a:lnTo>
                  <a:lnTo>
                    <a:pt x="34902" y="75983"/>
                  </a:lnTo>
                  <a:lnTo>
                    <a:pt x="33042" y="95970"/>
                  </a:lnTo>
                  <a:lnTo>
                    <a:pt x="35521" y="112791"/>
                  </a:lnTo>
                  <a:lnTo>
                    <a:pt x="39930" y="123573"/>
                  </a:lnTo>
                  <a:lnTo>
                    <a:pt x="57472" y="139963"/>
                  </a:lnTo>
                  <a:lnTo>
                    <a:pt x="78460" y="146233"/>
                  </a:lnTo>
                  <a:lnTo>
                    <a:pt x="122875" y="150259"/>
                  </a:lnTo>
                  <a:lnTo>
                    <a:pt x="160312" y="143925"/>
                  </a:lnTo>
                  <a:lnTo>
                    <a:pt x="199015" y="130474"/>
                  </a:lnTo>
                  <a:lnTo>
                    <a:pt x="219420" y="119196"/>
                  </a:lnTo>
                  <a:lnTo>
                    <a:pt x="254213" y="83686"/>
                  </a:lnTo>
                  <a:lnTo>
                    <a:pt x="267299" y="62918"/>
                  </a:lnTo>
                  <a:lnTo>
                    <a:pt x="262975" y="66979"/>
                  </a:lnTo>
                  <a:lnTo>
                    <a:pt x="260745" y="74440"/>
                  </a:lnTo>
                  <a:lnTo>
                    <a:pt x="256472" y="99846"/>
                  </a:lnTo>
                  <a:lnTo>
                    <a:pt x="251939" y="116176"/>
                  </a:lnTo>
                  <a:lnTo>
                    <a:pt x="249887" y="126732"/>
                  </a:lnTo>
                  <a:lnTo>
                    <a:pt x="243131" y="141593"/>
                  </a:lnTo>
                  <a:lnTo>
                    <a:pt x="241112" y="176530"/>
                  </a:lnTo>
                  <a:lnTo>
                    <a:pt x="241102" y="135536"/>
                  </a:lnTo>
                  <a:lnTo>
                    <a:pt x="242094" y="104283"/>
                  </a:lnTo>
                  <a:lnTo>
                    <a:pt x="248232" y="92796"/>
                  </a:lnTo>
                  <a:lnTo>
                    <a:pt x="257326" y="83108"/>
                  </a:lnTo>
                  <a:lnTo>
                    <a:pt x="283343" y="67948"/>
                  </a:lnTo>
                  <a:lnTo>
                    <a:pt x="300801" y="63730"/>
                  </a:lnTo>
                  <a:lnTo>
                    <a:pt x="341107" y="62109"/>
                  </a:lnTo>
                  <a:lnTo>
                    <a:pt x="357188" y="619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SMARTInkShape-917"/>
            <p:cNvSpPr/>
            <p:nvPr/>
          </p:nvSpPr>
          <p:spPr>
            <a:xfrm>
              <a:off x="4634507" y="3848695"/>
              <a:ext cx="160736" cy="8379"/>
            </a:xfrm>
            <a:custGeom>
              <a:avLst/>
              <a:gdLst/>
              <a:ahLst/>
              <a:cxnLst/>
              <a:rect l="0" t="0" r="0" b="0"/>
              <a:pathLst>
                <a:path w="160736" h="8379">
                  <a:moveTo>
                    <a:pt x="0" y="0"/>
                  </a:moveTo>
                  <a:lnTo>
                    <a:pt x="9482" y="4741"/>
                  </a:lnTo>
                  <a:lnTo>
                    <a:pt x="52965" y="8378"/>
                  </a:lnTo>
                  <a:lnTo>
                    <a:pt x="85478" y="6120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SMARTInkShape-918"/>
            <p:cNvSpPr/>
            <p:nvPr/>
          </p:nvSpPr>
          <p:spPr>
            <a:xfrm>
              <a:off x="4619037" y="3734963"/>
              <a:ext cx="202995" cy="228644"/>
            </a:xfrm>
            <a:custGeom>
              <a:avLst/>
              <a:gdLst/>
              <a:ahLst/>
              <a:cxnLst/>
              <a:rect l="0" t="0" r="0" b="0"/>
              <a:pathLst>
                <a:path w="202995" h="228644">
                  <a:moveTo>
                    <a:pt x="6541" y="78013"/>
                  </a:moveTo>
                  <a:lnTo>
                    <a:pt x="6541" y="87494"/>
                  </a:lnTo>
                  <a:lnTo>
                    <a:pt x="9186" y="94795"/>
                  </a:lnTo>
                  <a:lnTo>
                    <a:pt x="18970" y="117047"/>
                  </a:lnTo>
                  <a:lnTo>
                    <a:pt x="29465" y="155250"/>
                  </a:lnTo>
                  <a:lnTo>
                    <a:pt x="37561" y="195059"/>
                  </a:lnTo>
                  <a:lnTo>
                    <a:pt x="42137" y="228643"/>
                  </a:lnTo>
                  <a:lnTo>
                    <a:pt x="39598" y="204945"/>
                  </a:lnTo>
                  <a:lnTo>
                    <a:pt x="34568" y="167689"/>
                  </a:lnTo>
                  <a:lnTo>
                    <a:pt x="25453" y="123545"/>
                  </a:lnTo>
                  <a:lnTo>
                    <a:pt x="12034" y="84448"/>
                  </a:lnTo>
                  <a:lnTo>
                    <a:pt x="754" y="46212"/>
                  </a:lnTo>
                  <a:lnTo>
                    <a:pt x="0" y="32130"/>
                  </a:lnTo>
                  <a:lnTo>
                    <a:pt x="2974" y="19256"/>
                  </a:lnTo>
                  <a:lnTo>
                    <a:pt x="10246" y="9566"/>
                  </a:lnTo>
                  <a:lnTo>
                    <a:pt x="20094" y="2944"/>
                  </a:lnTo>
                  <a:lnTo>
                    <a:pt x="31085" y="0"/>
                  </a:lnTo>
                  <a:lnTo>
                    <a:pt x="73713" y="5241"/>
                  </a:lnTo>
                  <a:lnTo>
                    <a:pt x="112854" y="13184"/>
                  </a:lnTo>
                  <a:lnTo>
                    <a:pt x="145528" y="20109"/>
                  </a:lnTo>
                  <a:lnTo>
                    <a:pt x="202994" y="42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SMARTInkShape-919"/>
            <p:cNvSpPr/>
            <p:nvPr/>
          </p:nvSpPr>
          <p:spPr>
            <a:xfrm>
              <a:off x="4214812" y="3848884"/>
              <a:ext cx="142876" cy="136986"/>
            </a:xfrm>
            <a:custGeom>
              <a:avLst/>
              <a:gdLst/>
              <a:ahLst/>
              <a:cxnLst/>
              <a:rect l="0" t="0" r="0" b="0"/>
              <a:pathLst>
                <a:path w="142876" h="136986">
                  <a:moveTo>
                    <a:pt x="0" y="35530"/>
                  </a:moveTo>
                  <a:lnTo>
                    <a:pt x="4741" y="40270"/>
                  </a:lnTo>
                  <a:lnTo>
                    <a:pt x="9713" y="42597"/>
                  </a:lnTo>
                  <a:lnTo>
                    <a:pt x="46285" y="51364"/>
                  </a:lnTo>
                  <a:lnTo>
                    <a:pt x="71210" y="52989"/>
                  </a:lnTo>
                  <a:lnTo>
                    <a:pt x="91876" y="43790"/>
                  </a:lnTo>
                  <a:lnTo>
                    <a:pt x="107369" y="33237"/>
                  </a:lnTo>
                  <a:lnTo>
                    <a:pt x="118244" y="19086"/>
                  </a:lnTo>
                  <a:lnTo>
                    <a:pt x="119509" y="14645"/>
                  </a:lnTo>
                  <a:lnTo>
                    <a:pt x="119360" y="10693"/>
                  </a:lnTo>
                  <a:lnTo>
                    <a:pt x="118269" y="7066"/>
                  </a:lnTo>
                  <a:lnTo>
                    <a:pt x="116549" y="4647"/>
                  </a:lnTo>
                  <a:lnTo>
                    <a:pt x="114411" y="3035"/>
                  </a:lnTo>
                  <a:lnTo>
                    <a:pt x="108396" y="1244"/>
                  </a:lnTo>
                  <a:lnTo>
                    <a:pt x="87464" y="0"/>
                  </a:lnTo>
                  <a:lnTo>
                    <a:pt x="78230" y="5186"/>
                  </a:lnTo>
                  <a:lnTo>
                    <a:pt x="51312" y="30285"/>
                  </a:lnTo>
                  <a:lnTo>
                    <a:pt x="43311" y="41798"/>
                  </a:lnTo>
                  <a:lnTo>
                    <a:pt x="37968" y="64176"/>
                  </a:lnTo>
                  <a:lnTo>
                    <a:pt x="36385" y="84917"/>
                  </a:lnTo>
                  <a:lnTo>
                    <a:pt x="41307" y="100144"/>
                  </a:lnTo>
                  <a:lnTo>
                    <a:pt x="45397" y="108372"/>
                  </a:lnTo>
                  <a:lnTo>
                    <a:pt x="60525" y="120159"/>
                  </a:lnTo>
                  <a:lnTo>
                    <a:pt x="93094" y="135811"/>
                  </a:lnTo>
                  <a:lnTo>
                    <a:pt x="108845" y="136985"/>
                  </a:lnTo>
                  <a:lnTo>
                    <a:pt x="142875" y="133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SMARTInkShape-920"/>
            <p:cNvSpPr/>
            <p:nvPr/>
          </p:nvSpPr>
          <p:spPr>
            <a:xfrm>
              <a:off x="4007399" y="3759398"/>
              <a:ext cx="188086" cy="221477"/>
            </a:xfrm>
            <a:custGeom>
              <a:avLst/>
              <a:gdLst/>
              <a:ahLst/>
              <a:cxnLst/>
              <a:rect l="0" t="0" r="0" b="0"/>
              <a:pathLst>
                <a:path w="188086" h="221477">
                  <a:moveTo>
                    <a:pt x="162765" y="0"/>
                  </a:moveTo>
                  <a:lnTo>
                    <a:pt x="158024" y="0"/>
                  </a:lnTo>
                  <a:lnTo>
                    <a:pt x="156628" y="2977"/>
                  </a:lnTo>
                  <a:lnTo>
                    <a:pt x="154203" y="46768"/>
                  </a:lnTo>
                  <a:lnTo>
                    <a:pt x="153908" y="89936"/>
                  </a:lnTo>
                  <a:lnTo>
                    <a:pt x="154849" y="128953"/>
                  </a:lnTo>
                  <a:lnTo>
                    <a:pt x="160907" y="172904"/>
                  </a:lnTo>
                  <a:lnTo>
                    <a:pt x="161526" y="180754"/>
                  </a:lnTo>
                  <a:lnTo>
                    <a:pt x="167506" y="194768"/>
                  </a:lnTo>
                  <a:lnTo>
                    <a:pt x="174794" y="204634"/>
                  </a:lnTo>
                  <a:lnTo>
                    <a:pt x="176737" y="205876"/>
                  </a:lnTo>
                  <a:lnTo>
                    <a:pt x="178033" y="205712"/>
                  </a:lnTo>
                  <a:lnTo>
                    <a:pt x="184597" y="195999"/>
                  </a:lnTo>
                  <a:lnTo>
                    <a:pt x="188085" y="185295"/>
                  </a:lnTo>
                  <a:lnTo>
                    <a:pt x="184378" y="161618"/>
                  </a:lnTo>
                  <a:lnTo>
                    <a:pt x="174355" y="145913"/>
                  </a:lnTo>
                  <a:lnTo>
                    <a:pt x="148407" y="124404"/>
                  </a:lnTo>
                  <a:lnTo>
                    <a:pt x="120697" y="113810"/>
                  </a:lnTo>
                  <a:lnTo>
                    <a:pt x="101404" y="112759"/>
                  </a:lnTo>
                  <a:lnTo>
                    <a:pt x="64765" y="115429"/>
                  </a:lnTo>
                  <a:lnTo>
                    <a:pt x="33076" y="130112"/>
                  </a:lnTo>
                  <a:lnTo>
                    <a:pt x="12773" y="143834"/>
                  </a:lnTo>
                  <a:lnTo>
                    <a:pt x="473" y="163664"/>
                  </a:lnTo>
                  <a:lnTo>
                    <a:pt x="0" y="171617"/>
                  </a:lnTo>
                  <a:lnTo>
                    <a:pt x="4766" y="188392"/>
                  </a:lnTo>
                  <a:lnTo>
                    <a:pt x="16145" y="203123"/>
                  </a:lnTo>
                  <a:lnTo>
                    <a:pt x="23346" y="209829"/>
                  </a:lnTo>
                  <a:lnTo>
                    <a:pt x="39285" y="217281"/>
                  </a:lnTo>
                  <a:lnTo>
                    <a:pt x="72931" y="221476"/>
                  </a:lnTo>
                  <a:lnTo>
                    <a:pt x="102003" y="220473"/>
                  </a:lnTo>
                  <a:lnTo>
                    <a:pt x="139690" y="209744"/>
                  </a:lnTo>
                  <a:lnTo>
                    <a:pt x="18062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8" name="SMARTInkShape-921"/>
            <p:cNvSpPr/>
            <p:nvPr/>
          </p:nvSpPr>
          <p:spPr>
            <a:xfrm>
              <a:off x="3625453" y="3851203"/>
              <a:ext cx="133946" cy="113579"/>
            </a:xfrm>
            <a:custGeom>
              <a:avLst/>
              <a:gdLst/>
              <a:ahLst/>
              <a:cxnLst/>
              <a:rect l="0" t="0" r="0" b="0"/>
              <a:pathLst>
                <a:path w="133946" h="113579">
                  <a:moveTo>
                    <a:pt x="0" y="33211"/>
                  </a:moveTo>
                  <a:lnTo>
                    <a:pt x="9095" y="72767"/>
                  </a:lnTo>
                  <a:lnTo>
                    <a:pt x="17460" y="107970"/>
                  </a:lnTo>
                  <a:lnTo>
                    <a:pt x="16601" y="108848"/>
                  </a:lnTo>
                  <a:lnTo>
                    <a:pt x="15036" y="108440"/>
                  </a:lnTo>
                  <a:lnTo>
                    <a:pt x="13000" y="107176"/>
                  </a:lnTo>
                  <a:lnTo>
                    <a:pt x="10739" y="97835"/>
                  </a:lnTo>
                  <a:lnTo>
                    <a:pt x="10725" y="84753"/>
                  </a:lnTo>
                  <a:lnTo>
                    <a:pt x="21464" y="44689"/>
                  </a:lnTo>
                  <a:lnTo>
                    <a:pt x="32361" y="28060"/>
                  </a:lnTo>
                  <a:lnTo>
                    <a:pt x="58868" y="5955"/>
                  </a:lnTo>
                  <a:lnTo>
                    <a:pt x="81934" y="0"/>
                  </a:lnTo>
                  <a:lnTo>
                    <a:pt x="96277" y="1253"/>
                  </a:lnTo>
                  <a:lnTo>
                    <a:pt x="102880" y="2976"/>
                  </a:lnTo>
                  <a:lnTo>
                    <a:pt x="107282" y="6108"/>
                  </a:lnTo>
                  <a:lnTo>
                    <a:pt x="110216" y="10182"/>
                  </a:lnTo>
                  <a:lnTo>
                    <a:pt x="116993" y="22749"/>
                  </a:lnTo>
                  <a:lnTo>
                    <a:pt x="119667" y="26237"/>
                  </a:lnTo>
                  <a:lnTo>
                    <a:pt x="119992" y="38049"/>
                  </a:lnTo>
                  <a:lnTo>
                    <a:pt x="118814" y="54212"/>
                  </a:lnTo>
                  <a:lnTo>
                    <a:pt x="125332" y="98681"/>
                  </a:lnTo>
                  <a:lnTo>
                    <a:pt x="133945" y="11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9" name="SMARTInkShape-922"/>
            <p:cNvSpPr/>
            <p:nvPr/>
          </p:nvSpPr>
          <p:spPr>
            <a:xfrm>
              <a:off x="3509367" y="3795117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8929" y="8929"/>
                  </a:moveTo>
                  <a:lnTo>
                    <a:pt x="8929" y="4189"/>
                  </a:lnTo>
                  <a:lnTo>
                    <a:pt x="7937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SMARTInkShape-923"/>
            <p:cNvSpPr/>
            <p:nvPr/>
          </p:nvSpPr>
          <p:spPr>
            <a:xfrm>
              <a:off x="3519538" y="3875484"/>
              <a:ext cx="7689" cy="98228"/>
            </a:xfrm>
            <a:custGeom>
              <a:avLst/>
              <a:gdLst/>
              <a:ahLst/>
              <a:cxnLst/>
              <a:rect l="0" t="0" r="0" b="0"/>
              <a:pathLst>
                <a:path w="7689" h="98228">
                  <a:moveTo>
                    <a:pt x="7688" y="0"/>
                  </a:moveTo>
                  <a:lnTo>
                    <a:pt x="6696" y="22361"/>
                  </a:lnTo>
                  <a:lnTo>
                    <a:pt x="0" y="55543"/>
                  </a:lnTo>
                  <a:lnTo>
                    <a:pt x="7688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SMARTInkShape-924"/>
            <p:cNvSpPr/>
            <p:nvPr/>
          </p:nvSpPr>
          <p:spPr>
            <a:xfrm>
              <a:off x="3218876" y="3821906"/>
              <a:ext cx="210125" cy="142876"/>
            </a:xfrm>
            <a:custGeom>
              <a:avLst/>
              <a:gdLst/>
              <a:ahLst/>
              <a:cxnLst/>
              <a:rect l="0" t="0" r="0" b="0"/>
              <a:pathLst>
                <a:path w="210125" h="142876">
                  <a:moveTo>
                    <a:pt x="4741" y="0"/>
                  </a:moveTo>
                  <a:lnTo>
                    <a:pt x="3749" y="22361"/>
                  </a:lnTo>
                  <a:lnTo>
                    <a:pt x="0" y="33420"/>
                  </a:lnTo>
                  <a:lnTo>
                    <a:pt x="319" y="47595"/>
                  </a:lnTo>
                  <a:lnTo>
                    <a:pt x="3868" y="85690"/>
                  </a:lnTo>
                  <a:lnTo>
                    <a:pt x="13085" y="130142"/>
                  </a:lnTo>
                  <a:lnTo>
                    <a:pt x="13280" y="131410"/>
                  </a:lnTo>
                  <a:lnTo>
                    <a:pt x="13410" y="131263"/>
                  </a:lnTo>
                  <a:lnTo>
                    <a:pt x="15648" y="93762"/>
                  </a:lnTo>
                  <a:lnTo>
                    <a:pt x="28919" y="70115"/>
                  </a:lnTo>
                  <a:lnTo>
                    <a:pt x="49277" y="47233"/>
                  </a:lnTo>
                  <a:lnTo>
                    <a:pt x="58600" y="40836"/>
                  </a:lnTo>
                  <a:lnTo>
                    <a:pt x="78908" y="37235"/>
                  </a:lnTo>
                  <a:lnTo>
                    <a:pt x="92605" y="41684"/>
                  </a:lnTo>
                  <a:lnTo>
                    <a:pt x="99036" y="45649"/>
                  </a:lnTo>
                  <a:lnTo>
                    <a:pt x="103323" y="50277"/>
                  </a:lnTo>
                  <a:lnTo>
                    <a:pt x="108086" y="60710"/>
                  </a:lnTo>
                  <a:lnTo>
                    <a:pt x="111396" y="99166"/>
                  </a:lnTo>
                  <a:lnTo>
                    <a:pt x="111877" y="139219"/>
                  </a:lnTo>
                  <a:lnTo>
                    <a:pt x="111895" y="134835"/>
                  </a:lnTo>
                  <a:lnTo>
                    <a:pt x="136755" y="91997"/>
                  </a:lnTo>
                  <a:lnTo>
                    <a:pt x="170314" y="49308"/>
                  </a:lnTo>
                  <a:lnTo>
                    <a:pt x="181020" y="39194"/>
                  </a:lnTo>
                  <a:lnTo>
                    <a:pt x="190905" y="32964"/>
                  </a:lnTo>
                  <a:lnTo>
                    <a:pt x="194335" y="31898"/>
                  </a:lnTo>
                  <a:lnTo>
                    <a:pt x="196621" y="32179"/>
                  </a:lnTo>
                  <a:lnTo>
                    <a:pt x="198146" y="33359"/>
                  </a:lnTo>
                  <a:lnTo>
                    <a:pt x="199839" y="39962"/>
                  </a:lnTo>
                  <a:lnTo>
                    <a:pt x="200927" y="60369"/>
                  </a:lnTo>
                  <a:lnTo>
                    <a:pt x="196737" y="99121"/>
                  </a:lnTo>
                  <a:lnTo>
                    <a:pt x="21012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SMARTInkShape-925"/>
            <p:cNvSpPr/>
            <p:nvPr/>
          </p:nvSpPr>
          <p:spPr>
            <a:xfrm>
              <a:off x="3036094" y="3823756"/>
              <a:ext cx="125016" cy="110673"/>
            </a:xfrm>
            <a:custGeom>
              <a:avLst/>
              <a:gdLst/>
              <a:ahLst/>
              <a:cxnLst/>
              <a:rect l="0" t="0" r="0" b="0"/>
              <a:pathLst>
                <a:path w="125016" h="110673">
                  <a:moveTo>
                    <a:pt x="0" y="69587"/>
                  </a:moveTo>
                  <a:lnTo>
                    <a:pt x="4740" y="64847"/>
                  </a:lnTo>
                  <a:lnTo>
                    <a:pt x="45848" y="43857"/>
                  </a:lnTo>
                  <a:lnTo>
                    <a:pt x="72673" y="29892"/>
                  </a:lnTo>
                  <a:lnTo>
                    <a:pt x="81908" y="21188"/>
                  </a:lnTo>
                  <a:lnTo>
                    <a:pt x="86013" y="14012"/>
                  </a:lnTo>
                  <a:lnTo>
                    <a:pt x="85123" y="10709"/>
                  </a:lnTo>
                  <a:lnTo>
                    <a:pt x="78842" y="4393"/>
                  </a:lnTo>
                  <a:lnTo>
                    <a:pt x="72082" y="925"/>
                  </a:lnTo>
                  <a:lnTo>
                    <a:pt x="68891" y="0"/>
                  </a:lnTo>
                  <a:lnTo>
                    <a:pt x="50177" y="3438"/>
                  </a:lnTo>
                  <a:lnTo>
                    <a:pt x="25781" y="20223"/>
                  </a:lnTo>
                  <a:lnTo>
                    <a:pt x="9182" y="44047"/>
                  </a:lnTo>
                  <a:lnTo>
                    <a:pt x="2720" y="65217"/>
                  </a:lnTo>
                  <a:lnTo>
                    <a:pt x="3855" y="77897"/>
                  </a:lnTo>
                  <a:lnTo>
                    <a:pt x="5546" y="84057"/>
                  </a:lnTo>
                  <a:lnTo>
                    <a:pt x="15363" y="96193"/>
                  </a:lnTo>
                  <a:lnTo>
                    <a:pt x="28656" y="106217"/>
                  </a:lnTo>
                  <a:lnTo>
                    <a:pt x="41179" y="110672"/>
                  </a:lnTo>
                  <a:lnTo>
                    <a:pt x="68866" y="108439"/>
                  </a:lnTo>
                  <a:lnTo>
                    <a:pt x="125015" y="785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SMARTInkShape-926"/>
            <p:cNvSpPr/>
            <p:nvPr/>
          </p:nvSpPr>
          <p:spPr>
            <a:xfrm>
              <a:off x="2814093" y="3723679"/>
              <a:ext cx="150564" cy="232173"/>
            </a:xfrm>
            <a:custGeom>
              <a:avLst/>
              <a:gdLst/>
              <a:ahLst/>
              <a:cxnLst/>
              <a:rect l="0" t="0" r="0" b="0"/>
              <a:pathLst>
                <a:path w="150564" h="232173">
                  <a:moveTo>
                    <a:pt x="7688" y="0"/>
                  </a:moveTo>
                  <a:lnTo>
                    <a:pt x="2947" y="4741"/>
                  </a:lnTo>
                  <a:lnTo>
                    <a:pt x="0" y="26651"/>
                  </a:lnTo>
                  <a:lnTo>
                    <a:pt x="6133" y="68618"/>
                  </a:lnTo>
                  <a:lnTo>
                    <a:pt x="16899" y="111891"/>
                  </a:lnTo>
                  <a:lnTo>
                    <a:pt x="22985" y="150562"/>
                  </a:lnTo>
                  <a:lnTo>
                    <a:pt x="29782" y="189703"/>
                  </a:lnTo>
                  <a:lnTo>
                    <a:pt x="29744" y="203706"/>
                  </a:lnTo>
                  <a:lnTo>
                    <a:pt x="26376" y="224124"/>
                  </a:lnTo>
                  <a:lnTo>
                    <a:pt x="27092" y="225814"/>
                  </a:lnTo>
                  <a:lnTo>
                    <a:pt x="28562" y="225949"/>
                  </a:lnTo>
                  <a:lnTo>
                    <a:pt x="30534" y="225047"/>
                  </a:lnTo>
                  <a:lnTo>
                    <a:pt x="30856" y="223454"/>
                  </a:lnTo>
                  <a:lnTo>
                    <a:pt x="27561" y="214486"/>
                  </a:lnTo>
                  <a:lnTo>
                    <a:pt x="27136" y="192867"/>
                  </a:lnTo>
                  <a:lnTo>
                    <a:pt x="33845" y="162759"/>
                  </a:lnTo>
                  <a:lnTo>
                    <a:pt x="54250" y="125834"/>
                  </a:lnTo>
                  <a:lnTo>
                    <a:pt x="73409" y="114234"/>
                  </a:lnTo>
                  <a:lnTo>
                    <a:pt x="86837" y="112948"/>
                  </a:lnTo>
                  <a:lnTo>
                    <a:pt x="93196" y="113994"/>
                  </a:lnTo>
                  <a:lnTo>
                    <a:pt x="105554" y="123094"/>
                  </a:lnTo>
                  <a:lnTo>
                    <a:pt x="124915" y="143709"/>
                  </a:lnTo>
                  <a:lnTo>
                    <a:pt x="129242" y="158790"/>
                  </a:lnTo>
                  <a:lnTo>
                    <a:pt x="136760" y="196069"/>
                  </a:lnTo>
                  <a:lnTo>
                    <a:pt x="141663" y="222983"/>
                  </a:lnTo>
                  <a:lnTo>
                    <a:pt x="150563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SMARTInkShape-927"/>
            <p:cNvSpPr/>
            <p:nvPr/>
          </p:nvSpPr>
          <p:spPr>
            <a:xfrm>
              <a:off x="2241351" y="3884414"/>
              <a:ext cx="196454" cy="8930"/>
            </a:xfrm>
            <a:custGeom>
              <a:avLst/>
              <a:gdLst/>
              <a:ahLst/>
              <a:cxnLst/>
              <a:rect l="0" t="0" r="0" b="0"/>
              <a:pathLst>
                <a:path w="196454" h="8930">
                  <a:moveTo>
                    <a:pt x="0" y="8929"/>
                  </a:moveTo>
                  <a:lnTo>
                    <a:pt x="15251" y="7937"/>
                  </a:lnTo>
                  <a:lnTo>
                    <a:pt x="57919" y="828"/>
                  </a:lnTo>
                  <a:lnTo>
                    <a:pt x="101616" y="109"/>
                  </a:lnTo>
                  <a:lnTo>
                    <a:pt x="136599" y="2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928"/>
            <p:cNvSpPr/>
            <p:nvPr/>
          </p:nvSpPr>
          <p:spPr>
            <a:xfrm>
              <a:off x="2348508" y="3759398"/>
              <a:ext cx="35719" cy="232173"/>
            </a:xfrm>
            <a:custGeom>
              <a:avLst/>
              <a:gdLst/>
              <a:ahLst/>
              <a:cxnLst/>
              <a:rect l="0" t="0" r="0" b="0"/>
              <a:pathLst>
                <a:path w="35719" h="232173">
                  <a:moveTo>
                    <a:pt x="0" y="0"/>
                  </a:moveTo>
                  <a:lnTo>
                    <a:pt x="992" y="37182"/>
                  </a:lnTo>
                  <a:lnTo>
                    <a:pt x="12429" y="77743"/>
                  </a:lnTo>
                  <a:lnTo>
                    <a:pt x="20991" y="115859"/>
                  </a:lnTo>
                  <a:lnTo>
                    <a:pt x="25071" y="158573"/>
                  </a:lnTo>
                  <a:lnTo>
                    <a:pt x="29208" y="198717"/>
                  </a:lnTo>
                  <a:lnTo>
                    <a:pt x="35718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929"/>
            <p:cNvSpPr/>
            <p:nvPr/>
          </p:nvSpPr>
          <p:spPr>
            <a:xfrm>
              <a:off x="2617070" y="3822274"/>
              <a:ext cx="133275" cy="160367"/>
            </a:xfrm>
            <a:custGeom>
              <a:avLst/>
              <a:gdLst/>
              <a:ahLst/>
              <a:cxnLst/>
              <a:rect l="0" t="0" r="0" b="0"/>
              <a:pathLst>
                <a:path w="133275" h="160367">
                  <a:moveTo>
                    <a:pt x="88625" y="8562"/>
                  </a:moveTo>
                  <a:lnTo>
                    <a:pt x="83885" y="8562"/>
                  </a:lnTo>
                  <a:lnTo>
                    <a:pt x="82488" y="7569"/>
                  </a:lnTo>
                  <a:lnTo>
                    <a:pt x="81558" y="5916"/>
                  </a:lnTo>
                  <a:lnTo>
                    <a:pt x="80937" y="3821"/>
                  </a:lnTo>
                  <a:lnTo>
                    <a:pt x="78539" y="2425"/>
                  </a:lnTo>
                  <a:lnTo>
                    <a:pt x="64427" y="0"/>
                  </a:lnTo>
                  <a:lnTo>
                    <a:pt x="37206" y="12093"/>
                  </a:lnTo>
                  <a:lnTo>
                    <a:pt x="19922" y="30113"/>
                  </a:lnTo>
                  <a:lnTo>
                    <a:pt x="4425" y="60885"/>
                  </a:lnTo>
                  <a:lnTo>
                    <a:pt x="838" y="77863"/>
                  </a:lnTo>
                  <a:lnTo>
                    <a:pt x="0" y="96248"/>
                  </a:lnTo>
                  <a:lnTo>
                    <a:pt x="4918" y="115002"/>
                  </a:lnTo>
                  <a:lnTo>
                    <a:pt x="9008" y="124170"/>
                  </a:lnTo>
                  <a:lnTo>
                    <a:pt x="24136" y="137003"/>
                  </a:lnTo>
                  <a:lnTo>
                    <a:pt x="64368" y="155673"/>
                  </a:lnTo>
                  <a:lnTo>
                    <a:pt x="133274" y="160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930"/>
            <p:cNvSpPr/>
            <p:nvPr/>
          </p:nvSpPr>
          <p:spPr>
            <a:xfrm>
              <a:off x="2259211" y="3821906"/>
              <a:ext cx="125016" cy="165507"/>
            </a:xfrm>
            <a:custGeom>
              <a:avLst/>
              <a:gdLst/>
              <a:ahLst/>
              <a:cxnLst/>
              <a:rect l="0" t="0" r="0" b="0"/>
              <a:pathLst>
                <a:path w="125016" h="165507">
                  <a:moveTo>
                    <a:pt x="125015" y="0"/>
                  </a:moveTo>
                  <a:lnTo>
                    <a:pt x="125015" y="12429"/>
                  </a:lnTo>
                  <a:lnTo>
                    <a:pt x="122370" y="18092"/>
                  </a:lnTo>
                  <a:lnTo>
                    <a:pt x="97210" y="55166"/>
                  </a:lnTo>
                  <a:lnTo>
                    <a:pt x="65064" y="97582"/>
                  </a:lnTo>
                  <a:lnTo>
                    <a:pt x="56699" y="108854"/>
                  </a:lnTo>
                  <a:lnTo>
                    <a:pt x="13008" y="147890"/>
                  </a:lnTo>
                  <a:lnTo>
                    <a:pt x="1909" y="158847"/>
                  </a:lnTo>
                  <a:lnTo>
                    <a:pt x="848" y="162541"/>
                  </a:lnTo>
                  <a:lnTo>
                    <a:pt x="377" y="165506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931"/>
            <p:cNvSpPr/>
            <p:nvPr/>
          </p:nvSpPr>
          <p:spPr>
            <a:xfrm>
              <a:off x="2171155" y="3830836"/>
              <a:ext cx="204143" cy="151805"/>
            </a:xfrm>
            <a:custGeom>
              <a:avLst/>
              <a:gdLst/>
              <a:ahLst/>
              <a:cxnLst/>
              <a:rect l="0" t="0" r="0" b="0"/>
              <a:pathLst>
                <a:path w="204143" h="151805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6"/>
                  </a:lnTo>
                  <a:lnTo>
                    <a:pt x="0" y="4740"/>
                  </a:lnTo>
                  <a:lnTo>
                    <a:pt x="579" y="7129"/>
                  </a:lnTo>
                  <a:lnTo>
                    <a:pt x="6133" y="15231"/>
                  </a:lnTo>
                  <a:lnTo>
                    <a:pt x="46862" y="54368"/>
                  </a:lnTo>
                  <a:lnTo>
                    <a:pt x="90740" y="92348"/>
                  </a:lnTo>
                  <a:lnTo>
                    <a:pt x="130442" y="117497"/>
                  </a:lnTo>
                  <a:lnTo>
                    <a:pt x="172817" y="139499"/>
                  </a:lnTo>
                  <a:lnTo>
                    <a:pt x="204142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3" name="SMARTInkShape-Group107"/>
          <p:cNvGrpSpPr/>
          <p:nvPr/>
        </p:nvGrpSpPr>
        <p:grpSpPr>
          <a:xfrm>
            <a:off x="5447109" y="3768328"/>
            <a:ext cx="1946672" cy="205384"/>
            <a:chOff x="5447109" y="3768328"/>
            <a:chExt cx="1946672" cy="205384"/>
          </a:xfrm>
        </p:grpSpPr>
        <p:sp>
          <p:nvSpPr>
            <p:cNvPr id="340" name="SMARTInkShape-932"/>
            <p:cNvSpPr/>
            <p:nvPr/>
          </p:nvSpPr>
          <p:spPr>
            <a:xfrm>
              <a:off x="7245762" y="3884414"/>
              <a:ext cx="148019" cy="71438"/>
            </a:xfrm>
            <a:custGeom>
              <a:avLst/>
              <a:gdLst/>
              <a:ahLst/>
              <a:cxnLst/>
              <a:rect l="0" t="0" r="0" b="0"/>
              <a:pathLst>
                <a:path w="148019" h="71438">
                  <a:moveTo>
                    <a:pt x="5143" y="0"/>
                  </a:moveTo>
                  <a:lnTo>
                    <a:pt x="4152" y="25900"/>
                  </a:lnTo>
                  <a:lnTo>
                    <a:pt x="0" y="45046"/>
                  </a:lnTo>
                  <a:lnTo>
                    <a:pt x="4885" y="61768"/>
                  </a:lnTo>
                  <a:lnTo>
                    <a:pt x="5122" y="37585"/>
                  </a:lnTo>
                  <a:lnTo>
                    <a:pt x="8105" y="32002"/>
                  </a:lnTo>
                  <a:lnTo>
                    <a:pt x="32948" y="7620"/>
                  </a:lnTo>
                  <a:lnTo>
                    <a:pt x="50575" y="6032"/>
                  </a:lnTo>
                  <a:lnTo>
                    <a:pt x="88389" y="10717"/>
                  </a:lnTo>
                  <a:lnTo>
                    <a:pt x="120429" y="18389"/>
                  </a:lnTo>
                  <a:lnTo>
                    <a:pt x="131788" y="25040"/>
                  </a:lnTo>
                  <a:lnTo>
                    <a:pt x="140143" y="34611"/>
                  </a:lnTo>
                  <a:lnTo>
                    <a:pt x="144519" y="45479"/>
                  </a:lnTo>
                  <a:lnTo>
                    <a:pt x="148018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1" name="SMARTInkShape-933"/>
            <p:cNvSpPr/>
            <p:nvPr/>
          </p:nvSpPr>
          <p:spPr>
            <a:xfrm>
              <a:off x="7179468" y="3786187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934"/>
            <p:cNvSpPr/>
            <p:nvPr/>
          </p:nvSpPr>
          <p:spPr>
            <a:xfrm>
              <a:off x="7188767" y="3875484"/>
              <a:ext cx="8561" cy="80368"/>
            </a:xfrm>
            <a:custGeom>
              <a:avLst/>
              <a:gdLst/>
              <a:ahLst/>
              <a:cxnLst/>
              <a:rect l="0" t="0" r="0" b="0"/>
              <a:pathLst>
                <a:path w="8561" h="80368">
                  <a:moveTo>
                    <a:pt x="8560" y="0"/>
                  </a:moveTo>
                  <a:lnTo>
                    <a:pt x="8560" y="4741"/>
                  </a:lnTo>
                  <a:lnTo>
                    <a:pt x="7569" y="6137"/>
                  </a:lnTo>
                  <a:lnTo>
                    <a:pt x="5916" y="7068"/>
                  </a:lnTo>
                  <a:lnTo>
                    <a:pt x="3821" y="7689"/>
                  </a:lnTo>
                  <a:lnTo>
                    <a:pt x="1493" y="16315"/>
                  </a:lnTo>
                  <a:lnTo>
                    <a:pt x="0" y="41367"/>
                  </a:lnTo>
                  <a:lnTo>
                    <a:pt x="2441" y="50797"/>
                  </a:lnTo>
                  <a:lnTo>
                    <a:pt x="5841" y="59288"/>
                  </a:lnTo>
                  <a:lnTo>
                    <a:pt x="856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SMARTInkShape-935"/>
            <p:cNvSpPr/>
            <p:nvPr/>
          </p:nvSpPr>
          <p:spPr>
            <a:xfrm>
              <a:off x="6984388" y="3875484"/>
              <a:ext cx="150433" cy="89298"/>
            </a:xfrm>
            <a:custGeom>
              <a:avLst/>
              <a:gdLst/>
              <a:ahLst/>
              <a:cxnLst/>
              <a:rect l="0" t="0" r="0" b="0"/>
              <a:pathLst>
                <a:path w="150433" h="89298">
                  <a:moveTo>
                    <a:pt x="61135" y="0"/>
                  </a:moveTo>
                  <a:lnTo>
                    <a:pt x="69697" y="0"/>
                  </a:lnTo>
                  <a:lnTo>
                    <a:pt x="56726" y="6137"/>
                  </a:lnTo>
                  <a:lnTo>
                    <a:pt x="49914" y="7689"/>
                  </a:lnTo>
                  <a:lnTo>
                    <a:pt x="14261" y="33679"/>
                  </a:lnTo>
                  <a:lnTo>
                    <a:pt x="5575" y="45065"/>
                  </a:lnTo>
                  <a:lnTo>
                    <a:pt x="0" y="63803"/>
                  </a:lnTo>
                  <a:lnTo>
                    <a:pt x="1882" y="73336"/>
                  </a:lnTo>
                  <a:lnTo>
                    <a:pt x="3775" y="78656"/>
                  </a:lnTo>
                  <a:lnTo>
                    <a:pt x="8012" y="82203"/>
                  </a:lnTo>
                  <a:lnTo>
                    <a:pt x="20658" y="86144"/>
                  </a:lnTo>
                  <a:lnTo>
                    <a:pt x="44512" y="83623"/>
                  </a:lnTo>
                  <a:lnTo>
                    <a:pt x="60950" y="76591"/>
                  </a:lnTo>
                  <a:lnTo>
                    <a:pt x="72105" y="63484"/>
                  </a:lnTo>
                  <a:lnTo>
                    <a:pt x="76953" y="42292"/>
                  </a:lnTo>
                  <a:lnTo>
                    <a:pt x="78941" y="6202"/>
                  </a:lnTo>
                  <a:lnTo>
                    <a:pt x="79952" y="5126"/>
                  </a:lnTo>
                  <a:lnTo>
                    <a:pt x="81617" y="5402"/>
                  </a:lnTo>
                  <a:lnTo>
                    <a:pt x="83719" y="6578"/>
                  </a:lnTo>
                  <a:lnTo>
                    <a:pt x="85121" y="8354"/>
                  </a:lnTo>
                  <a:lnTo>
                    <a:pt x="86678" y="12974"/>
                  </a:lnTo>
                  <a:lnTo>
                    <a:pt x="92555" y="47029"/>
                  </a:lnTo>
                  <a:lnTo>
                    <a:pt x="100320" y="62662"/>
                  </a:lnTo>
                  <a:lnTo>
                    <a:pt x="117970" y="81978"/>
                  </a:lnTo>
                  <a:lnTo>
                    <a:pt x="125421" y="86044"/>
                  </a:lnTo>
                  <a:lnTo>
                    <a:pt x="150432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SMARTInkShape-936"/>
            <p:cNvSpPr/>
            <p:nvPr/>
          </p:nvSpPr>
          <p:spPr>
            <a:xfrm>
              <a:off x="6822280" y="3866554"/>
              <a:ext cx="98228" cy="106980"/>
            </a:xfrm>
            <a:custGeom>
              <a:avLst/>
              <a:gdLst/>
              <a:ahLst/>
              <a:cxnLst/>
              <a:rect l="0" t="0" r="0" b="0"/>
              <a:pathLst>
                <a:path w="98228" h="106980">
                  <a:moveTo>
                    <a:pt x="0" y="0"/>
                  </a:moveTo>
                  <a:lnTo>
                    <a:pt x="993" y="39730"/>
                  </a:lnTo>
                  <a:lnTo>
                    <a:pt x="8102" y="79650"/>
                  </a:lnTo>
                  <a:lnTo>
                    <a:pt x="8822" y="100325"/>
                  </a:lnTo>
                  <a:lnTo>
                    <a:pt x="7866" y="102602"/>
                  </a:lnTo>
                  <a:lnTo>
                    <a:pt x="6237" y="104120"/>
                  </a:lnTo>
                  <a:lnTo>
                    <a:pt x="1233" y="106557"/>
                  </a:lnTo>
                  <a:lnTo>
                    <a:pt x="1814" y="106757"/>
                  </a:lnTo>
                  <a:lnTo>
                    <a:pt x="5107" y="106979"/>
                  </a:lnTo>
                  <a:lnTo>
                    <a:pt x="6381" y="105054"/>
                  </a:lnTo>
                  <a:lnTo>
                    <a:pt x="10160" y="92863"/>
                  </a:lnTo>
                  <a:lnTo>
                    <a:pt x="22965" y="77676"/>
                  </a:lnTo>
                  <a:lnTo>
                    <a:pt x="62633" y="51124"/>
                  </a:lnTo>
                  <a:lnTo>
                    <a:pt x="74470" y="42566"/>
                  </a:lnTo>
                  <a:lnTo>
                    <a:pt x="9822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937"/>
            <p:cNvSpPr/>
            <p:nvPr/>
          </p:nvSpPr>
          <p:spPr>
            <a:xfrm>
              <a:off x="6670476" y="3839765"/>
              <a:ext cx="71438" cy="133220"/>
            </a:xfrm>
            <a:custGeom>
              <a:avLst/>
              <a:gdLst/>
              <a:ahLst/>
              <a:cxnLst/>
              <a:rect l="0" t="0" r="0" b="0"/>
              <a:pathLst>
                <a:path w="71438" h="133220">
                  <a:moveTo>
                    <a:pt x="0" y="0"/>
                  </a:moveTo>
                  <a:lnTo>
                    <a:pt x="992" y="27505"/>
                  </a:lnTo>
                  <a:lnTo>
                    <a:pt x="15231" y="70537"/>
                  </a:lnTo>
                  <a:lnTo>
                    <a:pt x="25070" y="111228"/>
                  </a:lnTo>
                  <a:lnTo>
                    <a:pt x="23380" y="121534"/>
                  </a:lnTo>
                  <a:lnTo>
                    <a:pt x="18182" y="133219"/>
                  </a:lnTo>
                  <a:lnTo>
                    <a:pt x="17888" y="113765"/>
                  </a:lnTo>
                  <a:lnTo>
                    <a:pt x="22608" y="99634"/>
                  </a:lnTo>
                  <a:lnTo>
                    <a:pt x="71437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SMARTInkShape-938"/>
            <p:cNvSpPr/>
            <p:nvPr/>
          </p:nvSpPr>
          <p:spPr>
            <a:xfrm>
              <a:off x="6375796" y="3857777"/>
              <a:ext cx="276821" cy="97428"/>
            </a:xfrm>
            <a:custGeom>
              <a:avLst/>
              <a:gdLst/>
              <a:ahLst/>
              <a:cxnLst/>
              <a:rect l="0" t="0" r="0" b="0"/>
              <a:pathLst>
                <a:path w="276821" h="97428">
                  <a:moveTo>
                    <a:pt x="0" y="44496"/>
                  </a:moveTo>
                  <a:lnTo>
                    <a:pt x="34433" y="41850"/>
                  </a:lnTo>
                  <a:lnTo>
                    <a:pt x="76349" y="37428"/>
                  </a:lnTo>
                  <a:lnTo>
                    <a:pt x="115888" y="36118"/>
                  </a:lnTo>
                  <a:lnTo>
                    <a:pt x="158725" y="29502"/>
                  </a:lnTo>
                  <a:lnTo>
                    <a:pt x="196122" y="19760"/>
                  </a:lnTo>
                  <a:lnTo>
                    <a:pt x="213072" y="8595"/>
                  </a:lnTo>
                  <a:lnTo>
                    <a:pt x="216462" y="5679"/>
                  </a:lnTo>
                  <a:lnTo>
                    <a:pt x="217731" y="3736"/>
                  </a:lnTo>
                  <a:lnTo>
                    <a:pt x="217584" y="2440"/>
                  </a:lnTo>
                  <a:lnTo>
                    <a:pt x="216494" y="1576"/>
                  </a:lnTo>
                  <a:lnTo>
                    <a:pt x="194387" y="0"/>
                  </a:lnTo>
                  <a:lnTo>
                    <a:pt x="175336" y="9374"/>
                  </a:lnTo>
                  <a:lnTo>
                    <a:pt x="155581" y="29459"/>
                  </a:lnTo>
                  <a:lnTo>
                    <a:pt x="152337" y="36456"/>
                  </a:lnTo>
                  <a:lnTo>
                    <a:pt x="151380" y="49522"/>
                  </a:lnTo>
                  <a:lnTo>
                    <a:pt x="154262" y="59297"/>
                  </a:lnTo>
                  <a:lnTo>
                    <a:pt x="164109" y="73025"/>
                  </a:lnTo>
                  <a:lnTo>
                    <a:pt x="168937" y="78398"/>
                  </a:lnTo>
                  <a:lnTo>
                    <a:pt x="194695" y="90701"/>
                  </a:lnTo>
                  <a:lnTo>
                    <a:pt x="235579" y="97103"/>
                  </a:lnTo>
                  <a:lnTo>
                    <a:pt x="240396" y="97427"/>
                  </a:lnTo>
                  <a:lnTo>
                    <a:pt x="276820" y="71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7" name="SMARTInkShape-939"/>
            <p:cNvSpPr/>
            <p:nvPr/>
          </p:nvSpPr>
          <p:spPr>
            <a:xfrm>
              <a:off x="6411525" y="3768328"/>
              <a:ext cx="26780" cy="205384"/>
            </a:xfrm>
            <a:custGeom>
              <a:avLst/>
              <a:gdLst/>
              <a:ahLst/>
              <a:cxnLst/>
              <a:rect l="0" t="0" r="0" b="0"/>
              <a:pathLst>
                <a:path w="26780" h="205384">
                  <a:moveTo>
                    <a:pt x="8920" y="0"/>
                  </a:moveTo>
                  <a:lnTo>
                    <a:pt x="4180" y="0"/>
                  </a:lnTo>
                  <a:lnTo>
                    <a:pt x="2783" y="992"/>
                  </a:lnTo>
                  <a:lnTo>
                    <a:pt x="1853" y="2646"/>
                  </a:lnTo>
                  <a:lnTo>
                    <a:pt x="358" y="12429"/>
                  </a:lnTo>
                  <a:lnTo>
                    <a:pt x="39" y="48931"/>
                  </a:lnTo>
                  <a:lnTo>
                    <a:pt x="0" y="93120"/>
                  </a:lnTo>
                  <a:lnTo>
                    <a:pt x="2637" y="135135"/>
                  </a:lnTo>
                  <a:lnTo>
                    <a:pt x="14230" y="176766"/>
                  </a:lnTo>
                  <a:lnTo>
                    <a:pt x="17771" y="191171"/>
                  </a:lnTo>
                  <a:lnTo>
                    <a:pt x="2677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SMARTInkShape-940"/>
            <p:cNvSpPr/>
            <p:nvPr/>
          </p:nvSpPr>
          <p:spPr>
            <a:xfrm>
              <a:off x="6161484" y="3893343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26789"/>
                  </a:moveTo>
                  <a:lnTo>
                    <a:pt x="4740" y="26789"/>
                  </a:lnTo>
                  <a:lnTo>
                    <a:pt x="47596" y="1576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941"/>
            <p:cNvSpPr/>
            <p:nvPr/>
          </p:nvSpPr>
          <p:spPr>
            <a:xfrm>
              <a:off x="6000750" y="3857625"/>
              <a:ext cx="71930" cy="107157"/>
            </a:xfrm>
            <a:custGeom>
              <a:avLst/>
              <a:gdLst/>
              <a:ahLst/>
              <a:cxnLst/>
              <a:rect l="0" t="0" r="0" b="0"/>
              <a:pathLst>
                <a:path w="71930" h="107157">
                  <a:moveTo>
                    <a:pt x="53578" y="0"/>
                  </a:moveTo>
                  <a:lnTo>
                    <a:pt x="24899" y="0"/>
                  </a:lnTo>
                  <a:lnTo>
                    <a:pt x="10464" y="4740"/>
                  </a:lnTo>
                  <a:lnTo>
                    <a:pt x="6976" y="8121"/>
                  </a:lnTo>
                  <a:lnTo>
                    <a:pt x="3101" y="17169"/>
                  </a:lnTo>
                  <a:lnTo>
                    <a:pt x="4051" y="22360"/>
                  </a:lnTo>
                  <a:lnTo>
                    <a:pt x="10399" y="33420"/>
                  </a:lnTo>
                  <a:lnTo>
                    <a:pt x="54023" y="71496"/>
                  </a:lnTo>
                  <a:lnTo>
                    <a:pt x="67335" y="80723"/>
                  </a:lnTo>
                  <a:lnTo>
                    <a:pt x="70687" y="84574"/>
                  </a:lnTo>
                  <a:lnTo>
                    <a:pt x="71929" y="88132"/>
                  </a:lnTo>
                  <a:lnTo>
                    <a:pt x="71765" y="91497"/>
                  </a:lnTo>
                  <a:lnTo>
                    <a:pt x="69671" y="94732"/>
                  </a:lnTo>
                  <a:lnTo>
                    <a:pt x="62054" y="100973"/>
                  </a:lnTo>
                  <a:lnTo>
                    <a:pt x="37128" y="10532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942"/>
            <p:cNvSpPr/>
            <p:nvPr/>
          </p:nvSpPr>
          <p:spPr>
            <a:xfrm>
              <a:off x="5782194" y="3858409"/>
              <a:ext cx="138189" cy="115303"/>
            </a:xfrm>
            <a:custGeom>
              <a:avLst/>
              <a:gdLst/>
              <a:ahLst/>
              <a:cxnLst/>
              <a:rect l="0" t="0" r="0" b="0"/>
              <a:pathLst>
                <a:path w="138189" h="115303">
                  <a:moveTo>
                    <a:pt x="22102" y="17075"/>
                  </a:moveTo>
                  <a:lnTo>
                    <a:pt x="17362" y="21816"/>
                  </a:lnTo>
                  <a:lnTo>
                    <a:pt x="15035" y="26789"/>
                  </a:lnTo>
                  <a:lnTo>
                    <a:pt x="8800" y="42806"/>
                  </a:lnTo>
                  <a:lnTo>
                    <a:pt x="853" y="54575"/>
                  </a:lnTo>
                  <a:lnTo>
                    <a:pt x="0" y="58942"/>
                  </a:lnTo>
                  <a:lnTo>
                    <a:pt x="1696" y="69086"/>
                  </a:lnTo>
                  <a:lnTo>
                    <a:pt x="11048" y="80210"/>
                  </a:lnTo>
                  <a:lnTo>
                    <a:pt x="24135" y="89783"/>
                  </a:lnTo>
                  <a:lnTo>
                    <a:pt x="36566" y="94038"/>
                  </a:lnTo>
                  <a:lnTo>
                    <a:pt x="64201" y="91694"/>
                  </a:lnTo>
                  <a:lnTo>
                    <a:pt x="101966" y="74883"/>
                  </a:lnTo>
                  <a:lnTo>
                    <a:pt x="126133" y="58236"/>
                  </a:lnTo>
                  <a:lnTo>
                    <a:pt x="132831" y="46613"/>
                  </a:lnTo>
                  <a:lnTo>
                    <a:pt x="136600" y="24173"/>
                  </a:lnTo>
                  <a:lnTo>
                    <a:pt x="134837" y="12623"/>
                  </a:lnTo>
                  <a:lnTo>
                    <a:pt x="129586" y="0"/>
                  </a:lnTo>
                  <a:lnTo>
                    <a:pt x="129278" y="42990"/>
                  </a:lnTo>
                  <a:lnTo>
                    <a:pt x="129260" y="84100"/>
                  </a:lnTo>
                  <a:lnTo>
                    <a:pt x="130251" y="99883"/>
                  </a:lnTo>
                  <a:lnTo>
                    <a:pt x="138188" y="115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SMARTInkShape-943"/>
            <p:cNvSpPr/>
            <p:nvPr/>
          </p:nvSpPr>
          <p:spPr>
            <a:xfrm>
              <a:off x="5614738" y="3848695"/>
              <a:ext cx="127156" cy="97561"/>
            </a:xfrm>
            <a:custGeom>
              <a:avLst/>
              <a:gdLst/>
              <a:ahLst/>
              <a:cxnLst/>
              <a:rect l="0" t="0" r="0" b="0"/>
              <a:pathLst>
                <a:path w="127156" h="97561">
                  <a:moveTo>
                    <a:pt x="55613" y="17859"/>
                  </a:moveTo>
                  <a:lnTo>
                    <a:pt x="41392" y="22600"/>
                  </a:lnTo>
                  <a:lnTo>
                    <a:pt x="31764" y="30219"/>
                  </a:lnTo>
                  <a:lnTo>
                    <a:pt x="23186" y="39228"/>
                  </a:lnTo>
                  <a:lnTo>
                    <a:pt x="8192" y="50870"/>
                  </a:lnTo>
                  <a:lnTo>
                    <a:pt x="472" y="60973"/>
                  </a:lnTo>
                  <a:lnTo>
                    <a:pt x="0" y="66445"/>
                  </a:lnTo>
                  <a:lnTo>
                    <a:pt x="4769" y="77818"/>
                  </a:lnTo>
                  <a:lnTo>
                    <a:pt x="16148" y="86841"/>
                  </a:lnTo>
                  <a:lnTo>
                    <a:pt x="30136" y="93166"/>
                  </a:lnTo>
                  <a:lnTo>
                    <a:pt x="70828" y="97560"/>
                  </a:lnTo>
                  <a:lnTo>
                    <a:pt x="90157" y="89993"/>
                  </a:lnTo>
                  <a:lnTo>
                    <a:pt x="115127" y="68998"/>
                  </a:lnTo>
                  <a:lnTo>
                    <a:pt x="125721" y="54478"/>
                  </a:lnTo>
                  <a:lnTo>
                    <a:pt x="127155" y="49217"/>
                  </a:lnTo>
                  <a:lnTo>
                    <a:pt x="127120" y="44718"/>
                  </a:lnTo>
                  <a:lnTo>
                    <a:pt x="117590" y="24164"/>
                  </a:lnTo>
                  <a:lnTo>
                    <a:pt x="104987" y="13055"/>
                  </a:lnTo>
                  <a:lnTo>
                    <a:pt x="734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SMARTInkShape-944"/>
            <p:cNvSpPr/>
            <p:nvPr/>
          </p:nvSpPr>
          <p:spPr>
            <a:xfrm>
              <a:off x="5447109" y="3795117"/>
              <a:ext cx="142876" cy="176914"/>
            </a:xfrm>
            <a:custGeom>
              <a:avLst/>
              <a:gdLst/>
              <a:ahLst/>
              <a:cxnLst/>
              <a:rect l="0" t="0" r="0" b="0"/>
              <a:pathLst>
                <a:path w="142876" h="176914">
                  <a:moveTo>
                    <a:pt x="142875" y="0"/>
                  </a:moveTo>
                  <a:lnTo>
                    <a:pt x="112144" y="0"/>
                  </a:lnTo>
                  <a:lnTo>
                    <a:pt x="74444" y="13266"/>
                  </a:lnTo>
                  <a:lnTo>
                    <a:pt x="34742" y="29553"/>
                  </a:lnTo>
                  <a:lnTo>
                    <a:pt x="18121" y="38632"/>
                  </a:lnTo>
                  <a:lnTo>
                    <a:pt x="13015" y="44620"/>
                  </a:lnTo>
                  <a:lnTo>
                    <a:pt x="11654" y="47606"/>
                  </a:lnTo>
                  <a:lnTo>
                    <a:pt x="12730" y="51581"/>
                  </a:lnTo>
                  <a:lnTo>
                    <a:pt x="19217" y="61289"/>
                  </a:lnTo>
                  <a:lnTo>
                    <a:pt x="58955" y="83691"/>
                  </a:lnTo>
                  <a:lnTo>
                    <a:pt x="101948" y="108415"/>
                  </a:lnTo>
                  <a:lnTo>
                    <a:pt x="126559" y="122692"/>
                  </a:lnTo>
                  <a:lnTo>
                    <a:pt x="134962" y="132582"/>
                  </a:lnTo>
                  <a:lnTo>
                    <a:pt x="136608" y="137997"/>
                  </a:lnTo>
                  <a:lnTo>
                    <a:pt x="135791" y="149306"/>
                  </a:lnTo>
                  <a:lnTo>
                    <a:pt x="126828" y="160947"/>
                  </a:lnTo>
                  <a:lnTo>
                    <a:pt x="113915" y="170751"/>
                  </a:lnTo>
                  <a:lnTo>
                    <a:pt x="101561" y="175108"/>
                  </a:lnTo>
                  <a:lnTo>
                    <a:pt x="58058" y="17691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4" name="SMARTInkShape-945"/>
          <p:cNvSpPr/>
          <p:nvPr/>
        </p:nvSpPr>
        <p:spPr>
          <a:xfrm>
            <a:off x="2511850" y="4045148"/>
            <a:ext cx="86690" cy="410767"/>
          </a:xfrm>
          <a:custGeom>
            <a:avLst/>
            <a:gdLst/>
            <a:ahLst/>
            <a:cxnLst/>
            <a:rect l="0" t="0" r="0" b="0"/>
            <a:pathLst>
              <a:path w="86690" h="410767">
                <a:moveTo>
                  <a:pt x="59900" y="0"/>
                </a:moveTo>
                <a:lnTo>
                  <a:pt x="45661" y="15232"/>
                </a:lnTo>
                <a:lnTo>
                  <a:pt x="28117" y="55166"/>
                </a:lnTo>
                <a:lnTo>
                  <a:pt x="20218" y="99092"/>
                </a:lnTo>
                <a:lnTo>
                  <a:pt x="9104" y="141282"/>
                </a:lnTo>
                <a:lnTo>
                  <a:pt x="0" y="178279"/>
                </a:lnTo>
                <a:lnTo>
                  <a:pt x="811" y="213227"/>
                </a:lnTo>
                <a:lnTo>
                  <a:pt x="7334" y="253348"/>
                </a:lnTo>
                <a:lnTo>
                  <a:pt x="13687" y="293571"/>
                </a:lnTo>
                <a:lnTo>
                  <a:pt x="28208" y="335325"/>
                </a:lnTo>
                <a:lnTo>
                  <a:pt x="40478" y="359087"/>
                </a:lnTo>
                <a:lnTo>
                  <a:pt x="86689" y="4107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5" name="SMARTInkShape-946"/>
          <p:cNvSpPr/>
          <p:nvPr/>
        </p:nvSpPr>
        <p:spPr>
          <a:xfrm>
            <a:off x="2751250" y="4036218"/>
            <a:ext cx="174009" cy="387876"/>
          </a:xfrm>
          <a:custGeom>
            <a:avLst/>
            <a:gdLst/>
            <a:ahLst/>
            <a:cxnLst/>
            <a:rect l="0" t="0" r="0" b="0"/>
            <a:pathLst>
              <a:path w="174009" h="387876">
                <a:moveTo>
                  <a:pt x="79461" y="0"/>
                </a:moveTo>
                <a:lnTo>
                  <a:pt x="71772" y="0"/>
                </a:lnTo>
                <a:lnTo>
                  <a:pt x="71359" y="993"/>
                </a:lnTo>
                <a:lnTo>
                  <a:pt x="70899" y="4741"/>
                </a:lnTo>
                <a:lnTo>
                  <a:pt x="82993" y="42901"/>
                </a:lnTo>
                <a:lnTo>
                  <a:pt x="91532" y="80401"/>
                </a:lnTo>
                <a:lnTo>
                  <a:pt x="103306" y="123259"/>
                </a:lnTo>
                <a:lnTo>
                  <a:pt x="115186" y="160388"/>
                </a:lnTo>
                <a:lnTo>
                  <a:pt x="124111" y="192713"/>
                </a:lnTo>
                <a:lnTo>
                  <a:pt x="133039" y="231064"/>
                </a:lnTo>
                <a:lnTo>
                  <a:pt x="140792" y="272155"/>
                </a:lnTo>
                <a:lnTo>
                  <a:pt x="141814" y="298880"/>
                </a:lnTo>
                <a:lnTo>
                  <a:pt x="142858" y="300456"/>
                </a:lnTo>
                <a:lnTo>
                  <a:pt x="144545" y="301508"/>
                </a:lnTo>
                <a:lnTo>
                  <a:pt x="146663" y="302209"/>
                </a:lnTo>
                <a:lnTo>
                  <a:pt x="147083" y="302676"/>
                </a:lnTo>
                <a:lnTo>
                  <a:pt x="146370" y="302987"/>
                </a:lnTo>
                <a:lnTo>
                  <a:pt x="142838" y="303486"/>
                </a:lnTo>
                <a:lnTo>
                  <a:pt x="136003" y="290319"/>
                </a:lnTo>
                <a:lnTo>
                  <a:pt x="134357" y="283482"/>
                </a:lnTo>
                <a:lnTo>
                  <a:pt x="116431" y="260917"/>
                </a:lnTo>
                <a:lnTo>
                  <a:pt x="99470" y="244336"/>
                </a:lnTo>
                <a:lnTo>
                  <a:pt x="89677" y="238240"/>
                </a:lnTo>
                <a:lnTo>
                  <a:pt x="76064" y="237515"/>
                </a:lnTo>
                <a:lnTo>
                  <a:pt x="42486" y="241622"/>
                </a:lnTo>
                <a:lnTo>
                  <a:pt x="30251" y="248091"/>
                </a:lnTo>
                <a:lnTo>
                  <a:pt x="9419" y="266815"/>
                </a:lnTo>
                <a:lnTo>
                  <a:pt x="3683" y="280312"/>
                </a:lnTo>
                <a:lnTo>
                  <a:pt x="0" y="303748"/>
                </a:lnTo>
                <a:lnTo>
                  <a:pt x="8926" y="340523"/>
                </a:lnTo>
                <a:lnTo>
                  <a:pt x="15370" y="356726"/>
                </a:lnTo>
                <a:lnTo>
                  <a:pt x="29162" y="375021"/>
                </a:lnTo>
                <a:lnTo>
                  <a:pt x="51107" y="387538"/>
                </a:lnTo>
                <a:lnTo>
                  <a:pt x="64875" y="387875"/>
                </a:lnTo>
                <a:lnTo>
                  <a:pt x="94407" y="382506"/>
                </a:lnTo>
                <a:lnTo>
                  <a:pt x="122652" y="364651"/>
                </a:lnTo>
                <a:lnTo>
                  <a:pt x="174008" y="31602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58" name="SMARTInkShape-Group110"/>
          <p:cNvGrpSpPr/>
          <p:nvPr/>
        </p:nvGrpSpPr>
        <p:grpSpPr>
          <a:xfrm>
            <a:off x="3018390" y="4188423"/>
            <a:ext cx="339116" cy="187078"/>
            <a:chOff x="3018390" y="4188423"/>
            <a:chExt cx="339116" cy="187078"/>
          </a:xfrm>
        </p:grpSpPr>
        <p:sp>
          <p:nvSpPr>
            <p:cNvPr id="356" name="SMARTInkShape-947"/>
            <p:cNvSpPr/>
            <p:nvPr/>
          </p:nvSpPr>
          <p:spPr>
            <a:xfrm>
              <a:off x="3237512" y="4188423"/>
              <a:ext cx="119994" cy="138343"/>
            </a:xfrm>
            <a:custGeom>
              <a:avLst/>
              <a:gdLst/>
              <a:ahLst/>
              <a:cxnLst/>
              <a:rect l="0" t="0" r="0" b="0"/>
              <a:pathLst>
                <a:path w="119994" h="138343">
                  <a:moveTo>
                    <a:pt x="75402" y="17459"/>
                  </a:moveTo>
                  <a:lnTo>
                    <a:pt x="70661" y="17459"/>
                  </a:lnTo>
                  <a:lnTo>
                    <a:pt x="69265" y="16467"/>
                  </a:lnTo>
                  <a:lnTo>
                    <a:pt x="68334" y="14814"/>
                  </a:lnTo>
                  <a:lnTo>
                    <a:pt x="66840" y="9772"/>
                  </a:lnTo>
                  <a:lnTo>
                    <a:pt x="58816" y="951"/>
                  </a:lnTo>
                  <a:lnTo>
                    <a:pt x="48439" y="0"/>
                  </a:lnTo>
                  <a:lnTo>
                    <a:pt x="40929" y="2424"/>
                  </a:lnTo>
                  <a:lnTo>
                    <a:pt x="21933" y="17707"/>
                  </a:lnTo>
                  <a:lnTo>
                    <a:pt x="15919" y="24515"/>
                  </a:lnTo>
                  <a:lnTo>
                    <a:pt x="994" y="45998"/>
                  </a:lnTo>
                  <a:lnTo>
                    <a:pt x="0" y="50376"/>
                  </a:lnTo>
                  <a:lnTo>
                    <a:pt x="3246" y="67925"/>
                  </a:lnTo>
                  <a:lnTo>
                    <a:pt x="8492" y="74856"/>
                  </a:lnTo>
                  <a:lnTo>
                    <a:pt x="13583" y="77696"/>
                  </a:lnTo>
                  <a:lnTo>
                    <a:pt x="16330" y="78453"/>
                  </a:lnTo>
                  <a:lnTo>
                    <a:pt x="24675" y="76649"/>
                  </a:lnTo>
                  <a:lnTo>
                    <a:pt x="35989" y="73531"/>
                  </a:lnTo>
                  <a:lnTo>
                    <a:pt x="71351" y="71366"/>
                  </a:lnTo>
                  <a:lnTo>
                    <a:pt x="81208" y="73829"/>
                  </a:lnTo>
                  <a:lnTo>
                    <a:pt x="89889" y="77239"/>
                  </a:lnTo>
                  <a:lnTo>
                    <a:pt x="104940" y="80151"/>
                  </a:lnTo>
                  <a:lnTo>
                    <a:pt x="112673" y="84348"/>
                  </a:lnTo>
                  <a:lnTo>
                    <a:pt x="116772" y="89521"/>
                  </a:lnTo>
                  <a:lnTo>
                    <a:pt x="119079" y="98012"/>
                  </a:lnTo>
                  <a:lnTo>
                    <a:pt x="119993" y="118673"/>
                  </a:lnTo>
                  <a:lnTo>
                    <a:pt x="117379" y="124620"/>
                  </a:lnTo>
                  <a:lnTo>
                    <a:pt x="115293" y="127595"/>
                  </a:lnTo>
                  <a:lnTo>
                    <a:pt x="110329" y="130901"/>
                  </a:lnTo>
                  <a:lnTo>
                    <a:pt x="104816" y="133362"/>
                  </a:lnTo>
                  <a:lnTo>
                    <a:pt x="99058" y="137764"/>
                  </a:lnTo>
                  <a:lnTo>
                    <a:pt x="95141" y="138342"/>
                  </a:lnTo>
                  <a:lnTo>
                    <a:pt x="39683" y="1335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948"/>
            <p:cNvSpPr/>
            <p:nvPr/>
          </p:nvSpPr>
          <p:spPr>
            <a:xfrm>
              <a:off x="3018390" y="4206005"/>
              <a:ext cx="142720" cy="169496"/>
            </a:xfrm>
            <a:custGeom>
              <a:avLst/>
              <a:gdLst/>
              <a:ahLst/>
              <a:cxnLst/>
              <a:rect l="0" t="0" r="0" b="0"/>
              <a:pathLst>
                <a:path w="142720" h="169496">
                  <a:moveTo>
                    <a:pt x="17704" y="44526"/>
                  </a:moveTo>
                  <a:lnTo>
                    <a:pt x="12963" y="44526"/>
                  </a:lnTo>
                  <a:lnTo>
                    <a:pt x="11567" y="45518"/>
                  </a:lnTo>
                  <a:lnTo>
                    <a:pt x="10635" y="47171"/>
                  </a:lnTo>
                  <a:lnTo>
                    <a:pt x="8883" y="53088"/>
                  </a:lnTo>
                  <a:lnTo>
                    <a:pt x="13547" y="53346"/>
                  </a:lnTo>
                  <a:lnTo>
                    <a:pt x="14932" y="54375"/>
                  </a:lnTo>
                  <a:lnTo>
                    <a:pt x="16472" y="58163"/>
                  </a:lnTo>
                  <a:lnTo>
                    <a:pt x="18867" y="59571"/>
                  </a:lnTo>
                  <a:lnTo>
                    <a:pt x="40965" y="62138"/>
                  </a:lnTo>
                  <a:lnTo>
                    <a:pt x="73379" y="62383"/>
                  </a:lnTo>
                  <a:lnTo>
                    <a:pt x="79820" y="59738"/>
                  </a:lnTo>
                  <a:lnTo>
                    <a:pt x="85991" y="56248"/>
                  </a:lnTo>
                  <a:lnTo>
                    <a:pt x="95043" y="53291"/>
                  </a:lnTo>
                  <a:lnTo>
                    <a:pt x="105230" y="45876"/>
                  </a:lnTo>
                  <a:lnTo>
                    <a:pt x="104828" y="44434"/>
                  </a:lnTo>
                  <a:lnTo>
                    <a:pt x="100514" y="37663"/>
                  </a:lnTo>
                  <a:lnTo>
                    <a:pt x="97803" y="29373"/>
                  </a:lnTo>
                  <a:lnTo>
                    <a:pt x="92149" y="20634"/>
                  </a:lnTo>
                  <a:lnTo>
                    <a:pt x="90478" y="14725"/>
                  </a:lnTo>
                  <a:lnTo>
                    <a:pt x="89040" y="12752"/>
                  </a:lnTo>
                  <a:lnTo>
                    <a:pt x="87089" y="11438"/>
                  </a:lnTo>
                  <a:lnTo>
                    <a:pt x="82276" y="8984"/>
                  </a:lnTo>
                  <a:lnTo>
                    <a:pt x="73988" y="3017"/>
                  </a:lnTo>
                  <a:lnTo>
                    <a:pt x="64080" y="291"/>
                  </a:lnTo>
                  <a:lnTo>
                    <a:pt x="58124" y="0"/>
                  </a:lnTo>
                  <a:lnTo>
                    <a:pt x="45334" y="4655"/>
                  </a:lnTo>
                  <a:lnTo>
                    <a:pt x="27136" y="17974"/>
                  </a:lnTo>
                  <a:lnTo>
                    <a:pt x="11817" y="33643"/>
                  </a:lnTo>
                  <a:lnTo>
                    <a:pt x="3833" y="47695"/>
                  </a:lnTo>
                  <a:lnTo>
                    <a:pt x="632" y="61835"/>
                  </a:lnTo>
                  <a:lnTo>
                    <a:pt x="0" y="78923"/>
                  </a:lnTo>
                  <a:lnTo>
                    <a:pt x="4631" y="95618"/>
                  </a:lnTo>
                  <a:lnTo>
                    <a:pt x="15085" y="111908"/>
                  </a:lnTo>
                  <a:lnTo>
                    <a:pt x="47473" y="154279"/>
                  </a:lnTo>
                  <a:lnTo>
                    <a:pt x="56400" y="163476"/>
                  </a:lnTo>
                  <a:lnTo>
                    <a:pt x="64999" y="166846"/>
                  </a:lnTo>
                  <a:lnTo>
                    <a:pt x="101812" y="169495"/>
                  </a:lnTo>
                  <a:lnTo>
                    <a:pt x="130030" y="160445"/>
                  </a:lnTo>
                  <a:lnTo>
                    <a:pt x="142719" y="151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9" name="SMARTInkShape-Group111"/>
          <p:cNvGrpSpPr/>
          <p:nvPr/>
        </p:nvGrpSpPr>
        <p:grpSpPr>
          <a:xfrm>
            <a:off x="3646750" y="4063007"/>
            <a:ext cx="4541774" cy="321470"/>
            <a:chOff x="3646750" y="4063007"/>
            <a:chExt cx="4541774" cy="321470"/>
          </a:xfrm>
        </p:grpSpPr>
        <p:sp>
          <p:nvSpPr>
            <p:cNvPr id="359" name="SMARTInkShape-949"/>
            <p:cNvSpPr/>
            <p:nvPr/>
          </p:nvSpPr>
          <p:spPr>
            <a:xfrm>
              <a:off x="8117085" y="4098726"/>
              <a:ext cx="71439" cy="17861"/>
            </a:xfrm>
            <a:custGeom>
              <a:avLst/>
              <a:gdLst/>
              <a:ahLst/>
              <a:cxnLst/>
              <a:rect l="0" t="0" r="0" b="0"/>
              <a:pathLst>
                <a:path w="71439" h="17861">
                  <a:moveTo>
                    <a:pt x="0" y="17860"/>
                  </a:moveTo>
                  <a:lnTo>
                    <a:pt x="14259" y="11723"/>
                  </a:lnTo>
                  <a:lnTo>
                    <a:pt x="58417" y="901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SMARTInkShape-950"/>
            <p:cNvSpPr/>
            <p:nvPr/>
          </p:nvSpPr>
          <p:spPr>
            <a:xfrm>
              <a:off x="7902773" y="4202094"/>
              <a:ext cx="276821" cy="110289"/>
            </a:xfrm>
            <a:custGeom>
              <a:avLst/>
              <a:gdLst/>
              <a:ahLst/>
              <a:cxnLst/>
              <a:rect l="0" t="0" r="0" b="0"/>
              <a:pathLst>
                <a:path w="276821" h="110289">
                  <a:moveTo>
                    <a:pt x="0" y="30577"/>
                  </a:moveTo>
                  <a:lnTo>
                    <a:pt x="34339" y="43007"/>
                  </a:lnTo>
                  <a:lnTo>
                    <a:pt x="78410" y="47722"/>
                  </a:lnTo>
                  <a:lnTo>
                    <a:pt x="122866" y="48296"/>
                  </a:lnTo>
                  <a:lnTo>
                    <a:pt x="164959" y="45773"/>
                  </a:lnTo>
                  <a:lnTo>
                    <a:pt x="184440" y="40308"/>
                  </a:lnTo>
                  <a:lnTo>
                    <a:pt x="220720" y="14804"/>
                  </a:lnTo>
                  <a:lnTo>
                    <a:pt x="222121" y="10999"/>
                  </a:lnTo>
                  <a:lnTo>
                    <a:pt x="222495" y="8596"/>
                  </a:lnTo>
                  <a:lnTo>
                    <a:pt x="220759" y="6001"/>
                  </a:lnTo>
                  <a:lnTo>
                    <a:pt x="213540" y="473"/>
                  </a:lnTo>
                  <a:lnTo>
                    <a:pt x="201071" y="0"/>
                  </a:lnTo>
                  <a:lnTo>
                    <a:pt x="178293" y="3040"/>
                  </a:lnTo>
                  <a:lnTo>
                    <a:pt x="168208" y="8747"/>
                  </a:lnTo>
                  <a:lnTo>
                    <a:pt x="162740" y="13048"/>
                  </a:lnTo>
                  <a:lnTo>
                    <a:pt x="150304" y="33321"/>
                  </a:lnTo>
                  <a:lnTo>
                    <a:pt x="148822" y="49657"/>
                  </a:lnTo>
                  <a:lnTo>
                    <a:pt x="151471" y="64854"/>
                  </a:lnTo>
                  <a:lnTo>
                    <a:pt x="155955" y="74915"/>
                  </a:lnTo>
                  <a:lnTo>
                    <a:pt x="168799" y="90899"/>
                  </a:lnTo>
                  <a:lnTo>
                    <a:pt x="189914" y="103461"/>
                  </a:lnTo>
                  <a:lnTo>
                    <a:pt x="227090" y="110288"/>
                  </a:lnTo>
                  <a:lnTo>
                    <a:pt x="235205" y="105361"/>
                  </a:lnTo>
                  <a:lnTo>
                    <a:pt x="246419" y="97549"/>
                  </a:lnTo>
                  <a:lnTo>
                    <a:pt x="261323" y="90770"/>
                  </a:lnTo>
                  <a:lnTo>
                    <a:pt x="266490" y="86581"/>
                  </a:lnTo>
                  <a:lnTo>
                    <a:pt x="276820" y="66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SMARTInkShape-951"/>
            <p:cNvSpPr/>
            <p:nvPr/>
          </p:nvSpPr>
          <p:spPr>
            <a:xfrm>
              <a:off x="7965280" y="4116586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8930" y="0"/>
                  </a:moveTo>
                  <a:lnTo>
                    <a:pt x="8930" y="43774"/>
                  </a:lnTo>
                  <a:lnTo>
                    <a:pt x="8930" y="85339"/>
                  </a:lnTo>
                  <a:lnTo>
                    <a:pt x="8930" y="120007"/>
                  </a:lnTo>
                  <a:lnTo>
                    <a:pt x="4191" y="159745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SMARTInkShape-952"/>
            <p:cNvSpPr/>
            <p:nvPr/>
          </p:nvSpPr>
          <p:spPr>
            <a:xfrm>
              <a:off x="7787067" y="4196953"/>
              <a:ext cx="142496" cy="114957"/>
            </a:xfrm>
            <a:custGeom>
              <a:avLst/>
              <a:gdLst/>
              <a:ahLst/>
              <a:cxnLst/>
              <a:rect l="0" t="0" r="0" b="0"/>
              <a:pathLst>
                <a:path w="142496" h="114957">
                  <a:moveTo>
                    <a:pt x="8549" y="0"/>
                  </a:moveTo>
                  <a:lnTo>
                    <a:pt x="8549" y="12429"/>
                  </a:lnTo>
                  <a:lnTo>
                    <a:pt x="22788" y="53148"/>
                  </a:lnTo>
                  <a:lnTo>
                    <a:pt x="24800" y="62647"/>
                  </a:lnTo>
                  <a:lnTo>
                    <a:pt x="21192" y="83054"/>
                  </a:lnTo>
                  <a:lnTo>
                    <a:pt x="9015" y="114956"/>
                  </a:lnTo>
                  <a:lnTo>
                    <a:pt x="6110" y="112938"/>
                  </a:lnTo>
                  <a:lnTo>
                    <a:pt x="3947" y="111010"/>
                  </a:lnTo>
                  <a:lnTo>
                    <a:pt x="1543" y="103578"/>
                  </a:lnTo>
                  <a:lnTo>
                    <a:pt x="0" y="87377"/>
                  </a:lnTo>
                  <a:lnTo>
                    <a:pt x="4473" y="68223"/>
                  </a:lnTo>
                  <a:lnTo>
                    <a:pt x="16823" y="48436"/>
                  </a:lnTo>
                  <a:lnTo>
                    <a:pt x="38773" y="31102"/>
                  </a:lnTo>
                  <a:lnTo>
                    <a:pt x="56311" y="22224"/>
                  </a:lnTo>
                  <a:lnTo>
                    <a:pt x="98042" y="17251"/>
                  </a:lnTo>
                  <a:lnTo>
                    <a:pt x="14249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SMARTInkShape-953"/>
            <p:cNvSpPr/>
            <p:nvPr/>
          </p:nvSpPr>
          <p:spPr>
            <a:xfrm>
              <a:off x="7652741" y="4184074"/>
              <a:ext cx="111069" cy="111106"/>
            </a:xfrm>
            <a:custGeom>
              <a:avLst/>
              <a:gdLst/>
              <a:ahLst/>
              <a:cxnLst/>
              <a:rect l="0" t="0" r="0" b="0"/>
              <a:pathLst>
                <a:path w="111069" h="111106">
                  <a:moveTo>
                    <a:pt x="0" y="66457"/>
                  </a:moveTo>
                  <a:lnTo>
                    <a:pt x="38161" y="66457"/>
                  </a:lnTo>
                  <a:lnTo>
                    <a:pt x="80030" y="58769"/>
                  </a:lnTo>
                  <a:lnTo>
                    <a:pt x="87825" y="55433"/>
                  </a:lnTo>
                  <a:lnTo>
                    <a:pt x="91293" y="53155"/>
                  </a:lnTo>
                  <a:lnTo>
                    <a:pt x="110047" y="28880"/>
                  </a:lnTo>
                  <a:lnTo>
                    <a:pt x="111068" y="25531"/>
                  </a:lnTo>
                  <a:lnTo>
                    <a:pt x="110756" y="22306"/>
                  </a:lnTo>
                  <a:lnTo>
                    <a:pt x="109557" y="19163"/>
                  </a:lnTo>
                  <a:lnTo>
                    <a:pt x="102932" y="13026"/>
                  </a:lnTo>
                  <a:lnTo>
                    <a:pt x="82510" y="1002"/>
                  </a:lnTo>
                  <a:lnTo>
                    <a:pt x="77827" y="0"/>
                  </a:lnTo>
                  <a:lnTo>
                    <a:pt x="73713" y="324"/>
                  </a:lnTo>
                  <a:lnTo>
                    <a:pt x="55240" y="7973"/>
                  </a:lnTo>
                  <a:lnTo>
                    <a:pt x="38306" y="20907"/>
                  </a:lnTo>
                  <a:lnTo>
                    <a:pt x="25462" y="42047"/>
                  </a:lnTo>
                  <a:lnTo>
                    <a:pt x="20112" y="57681"/>
                  </a:lnTo>
                  <a:lnTo>
                    <a:pt x="23268" y="78078"/>
                  </a:lnTo>
                  <a:lnTo>
                    <a:pt x="33163" y="91796"/>
                  </a:lnTo>
                  <a:lnTo>
                    <a:pt x="46488" y="102524"/>
                  </a:lnTo>
                  <a:lnTo>
                    <a:pt x="59027" y="107292"/>
                  </a:lnTo>
                  <a:lnTo>
                    <a:pt x="98227" y="111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954"/>
            <p:cNvSpPr/>
            <p:nvPr/>
          </p:nvSpPr>
          <p:spPr>
            <a:xfrm>
              <a:off x="7509866" y="4089796"/>
              <a:ext cx="128584" cy="248096"/>
            </a:xfrm>
            <a:custGeom>
              <a:avLst/>
              <a:gdLst/>
              <a:ahLst/>
              <a:cxnLst/>
              <a:rect l="0" t="0" r="0" b="0"/>
              <a:pathLst>
                <a:path w="128584" h="248096">
                  <a:moveTo>
                    <a:pt x="35719" y="0"/>
                  </a:moveTo>
                  <a:lnTo>
                    <a:pt x="35719" y="41941"/>
                  </a:lnTo>
                  <a:lnTo>
                    <a:pt x="35719" y="72290"/>
                  </a:lnTo>
                  <a:lnTo>
                    <a:pt x="33074" y="116339"/>
                  </a:lnTo>
                  <a:lnTo>
                    <a:pt x="28652" y="158164"/>
                  </a:lnTo>
                  <a:lnTo>
                    <a:pt x="26954" y="202806"/>
                  </a:lnTo>
                  <a:lnTo>
                    <a:pt x="26800" y="213640"/>
                  </a:lnTo>
                  <a:lnTo>
                    <a:pt x="27784" y="198930"/>
                  </a:lnTo>
                  <a:lnTo>
                    <a:pt x="31531" y="184655"/>
                  </a:lnTo>
                  <a:lnTo>
                    <a:pt x="35904" y="178667"/>
                  </a:lnTo>
                  <a:lnTo>
                    <a:pt x="48700" y="169367"/>
                  </a:lnTo>
                  <a:lnTo>
                    <a:pt x="63158" y="163292"/>
                  </a:lnTo>
                  <a:lnTo>
                    <a:pt x="83206" y="161493"/>
                  </a:lnTo>
                  <a:lnTo>
                    <a:pt x="103258" y="165700"/>
                  </a:lnTo>
                  <a:lnTo>
                    <a:pt x="117026" y="173230"/>
                  </a:lnTo>
                  <a:lnTo>
                    <a:pt x="127390" y="181746"/>
                  </a:lnTo>
                  <a:lnTo>
                    <a:pt x="128583" y="186648"/>
                  </a:lnTo>
                  <a:lnTo>
                    <a:pt x="127263" y="200033"/>
                  </a:lnTo>
                  <a:lnTo>
                    <a:pt x="120723" y="213258"/>
                  </a:lnTo>
                  <a:lnTo>
                    <a:pt x="116201" y="219563"/>
                  </a:lnTo>
                  <a:lnTo>
                    <a:pt x="103239" y="229214"/>
                  </a:lnTo>
                  <a:lnTo>
                    <a:pt x="69122" y="245674"/>
                  </a:lnTo>
                  <a:lnTo>
                    <a:pt x="56848" y="248095"/>
                  </a:lnTo>
                  <a:lnTo>
                    <a:pt x="34043" y="244718"/>
                  </a:lnTo>
                  <a:lnTo>
                    <a:pt x="0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955"/>
            <p:cNvSpPr/>
            <p:nvPr/>
          </p:nvSpPr>
          <p:spPr>
            <a:xfrm>
              <a:off x="7456288" y="4223742"/>
              <a:ext cx="17861" cy="98227"/>
            </a:xfrm>
            <a:custGeom>
              <a:avLst/>
              <a:gdLst/>
              <a:ahLst/>
              <a:cxnLst/>
              <a:rect l="0" t="0" r="0" b="0"/>
              <a:pathLst>
                <a:path w="17861" h="98227">
                  <a:moveTo>
                    <a:pt x="17860" y="0"/>
                  </a:moveTo>
                  <a:lnTo>
                    <a:pt x="13120" y="4740"/>
                  </a:lnTo>
                  <a:lnTo>
                    <a:pt x="10793" y="12360"/>
                  </a:lnTo>
                  <a:lnTo>
                    <a:pt x="6448" y="54663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956"/>
            <p:cNvSpPr/>
            <p:nvPr/>
          </p:nvSpPr>
          <p:spPr>
            <a:xfrm>
              <a:off x="7411640" y="4116586"/>
              <a:ext cx="17860" cy="205383"/>
            </a:xfrm>
            <a:custGeom>
              <a:avLst/>
              <a:gdLst/>
              <a:ahLst/>
              <a:cxnLst/>
              <a:rect l="0" t="0" r="0" b="0"/>
              <a:pathLst>
                <a:path w="17860" h="205383">
                  <a:moveTo>
                    <a:pt x="17859" y="0"/>
                  </a:moveTo>
                  <a:lnTo>
                    <a:pt x="17859" y="41863"/>
                  </a:lnTo>
                  <a:lnTo>
                    <a:pt x="13120" y="84557"/>
                  </a:lnTo>
                  <a:lnTo>
                    <a:pt x="9481" y="128899"/>
                  </a:lnTo>
                  <a:lnTo>
                    <a:pt x="4298" y="168667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957"/>
            <p:cNvSpPr/>
            <p:nvPr/>
          </p:nvSpPr>
          <p:spPr>
            <a:xfrm>
              <a:off x="7036962" y="4170164"/>
              <a:ext cx="106788" cy="80368"/>
            </a:xfrm>
            <a:custGeom>
              <a:avLst/>
              <a:gdLst/>
              <a:ahLst/>
              <a:cxnLst/>
              <a:rect l="0" t="0" r="0" b="0"/>
              <a:pathLst>
                <a:path w="106788" h="80368">
                  <a:moveTo>
                    <a:pt x="8561" y="80367"/>
                  </a:moveTo>
                  <a:lnTo>
                    <a:pt x="8561" y="72679"/>
                  </a:lnTo>
                  <a:lnTo>
                    <a:pt x="2425" y="64554"/>
                  </a:lnTo>
                  <a:lnTo>
                    <a:pt x="459" y="56279"/>
                  </a:lnTo>
                  <a:lnTo>
                    <a:pt x="0" y="50479"/>
                  </a:lnTo>
                  <a:lnTo>
                    <a:pt x="8747" y="21656"/>
                  </a:lnTo>
                  <a:lnTo>
                    <a:pt x="12943" y="15247"/>
                  </a:lnTo>
                  <a:lnTo>
                    <a:pt x="25625" y="6061"/>
                  </a:lnTo>
                  <a:lnTo>
                    <a:pt x="37209" y="1796"/>
                  </a:lnTo>
                  <a:lnTo>
                    <a:pt x="80187" y="70"/>
                  </a:lnTo>
                  <a:lnTo>
                    <a:pt x="1067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SMARTInkShape-958"/>
            <p:cNvSpPr/>
            <p:nvPr/>
          </p:nvSpPr>
          <p:spPr>
            <a:xfrm>
              <a:off x="6947665" y="4188023"/>
              <a:ext cx="115716" cy="116087"/>
            </a:xfrm>
            <a:custGeom>
              <a:avLst/>
              <a:gdLst/>
              <a:ahLst/>
              <a:cxnLst/>
              <a:rect l="0" t="0" r="0" b="0"/>
              <a:pathLst>
                <a:path w="115716" h="116087">
                  <a:moveTo>
                    <a:pt x="8561" y="0"/>
                  </a:moveTo>
                  <a:lnTo>
                    <a:pt x="3822" y="4740"/>
                  </a:lnTo>
                  <a:lnTo>
                    <a:pt x="1494" y="12360"/>
                  </a:lnTo>
                  <a:lnTo>
                    <a:pt x="0" y="33420"/>
                  </a:lnTo>
                  <a:lnTo>
                    <a:pt x="4481" y="50803"/>
                  </a:lnTo>
                  <a:lnTo>
                    <a:pt x="12093" y="68520"/>
                  </a:lnTo>
                  <a:lnTo>
                    <a:pt x="20384" y="77748"/>
                  </a:lnTo>
                  <a:lnTo>
                    <a:pt x="40508" y="93913"/>
                  </a:lnTo>
                  <a:lnTo>
                    <a:pt x="46903" y="96310"/>
                  </a:lnTo>
                  <a:lnTo>
                    <a:pt x="55698" y="94729"/>
                  </a:lnTo>
                  <a:lnTo>
                    <a:pt x="69160" y="88261"/>
                  </a:lnTo>
                  <a:lnTo>
                    <a:pt x="87339" y="72446"/>
                  </a:lnTo>
                  <a:lnTo>
                    <a:pt x="99482" y="51231"/>
                  </a:lnTo>
                  <a:lnTo>
                    <a:pt x="108471" y="28048"/>
                  </a:lnTo>
                  <a:lnTo>
                    <a:pt x="115707" y="17875"/>
                  </a:lnTo>
                  <a:lnTo>
                    <a:pt x="115715" y="22605"/>
                  </a:lnTo>
                  <a:lnTo>
                    <a:pt x="113071" y="27575"/>
                  </a:lnTo>
                  <a:lnTo>
                    <a:pt x="109579" y="33092"/>
                  </a:lnTo>
                  <a:lnTo>
                    <a:pt x="107339" y="44717"/>
                  </a:lnTo>
                  <a:lnTo>
                    <a:pt x="106794" y="85103"/>
                  </a:lnTo>
                  <a:lnTo>
                    <a:pt x="106787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9" name="SMARTInkShape-959"/>
            <p:cNvSpPr/>
            <p:nvPr/>
          </p:nvSpPr>
          <p:spPr>
            <a:xfrm>
              <a:off x="6715124" y="4162131"/>
              <a:ext cx="187525" cy="139649"/>
            </a:xfrm>
            <a:custGeom>
              <a:avLst/>
              <a:gdLst/>
              <a:ahLst/>
              <a:cxnLst/>
              <a:rect l="0" t="0" r="0" b="0"/>
              <a:pathLst>
                <a:path w="187525" h="139649">
                  <a:moveTo>
                    <a:pt x="0" y="70540"/>
                  </a:moveTo>
                  <a:lnTo>
                    <a:pt x="40528" y="70540"/>
                  </a:lnTo>
                  <a:lnTo>
                    <a:pt x="63934" y="67895"/>
                  </a:lnTo>
                  <a:lnTo>
                    <a:pt x="108274" y="55095"/>
                  </a:lnTo>
                  <a:lnTo>
                    <a:pt x="110879" y="54290"/>
                  </a:lnTo>
                  <a:lnTo>
                    <a:pt x="116417" y="48105"/>
                  </a:lnTo>
                  <a:lnTo>
                    <a:pt x="119284" y="43677"/>
                  </a:lnTo>
                  <a:lnTo>
                    <a:pt x="120202" y="39733"/>
                  </a:lnTo>
                  <a:lnTo>
                    <a:pt x="119822" y="36111"/>
                  </a:lnTo>
                  <a:lnTo>
                    <a:pt x="116755" y="29442"/>
                  </a:lnTo>
                  <a:lnTo>
                    <a:pt x="99136" y="9321"/>
                  </a:lnTo>
                  <a:lnTo>
                    <a:pt x="85733" y="3645"/>
                  </a:lnTo>
                  <a:lnTo>
                    <a:pt x="62355" y="0"/>
                  </a:lnTo>
                  <a:lnTo>
                    <a:pt x="41958" y="8850"/>
                  </a:lnTo>
                  <a:lnTo>
                    <a:pt x="30886" y="21294"/>
                  </a:lnTo>
                  <a:lnTo>
                    <a:pt x="23650" y="36747"/>
                  </a:lnTo>
                  <a:lnTo>
                    <a:pt x="20433" y="53537"/>
                  </a:lnTo>
                  <a:lnTo>
                    <a:pt x="23363" y="79724"/>
                  </a:lnTo>
                  <a:lnTo>
                    <a:pt x="30515" y="101594"/>
                  </a:lnTo>
                  <a:lnTo>
                    <a:pt x="43658" y="120642"/>
                  </a:lnTo>
                  <a:lnTo>
                    <a:pt x="64861" y="134113"/>
                  </a:lnTo>
                  <a:lnTo>
                    <a:pt x="80514" y="139648"/>
                  </a:lnTo>
                  <a:lnTo>
                    <a:pt x="93331" y="135650"/>
                  </a:lnTo>
                  <a:lnTo>
                    <a:pt x="121073" y="116916"/>
                  </a:lnTo>
                  <a:lnTo>
                    <a:pt x="139612" y="95196"/>
                  </a:lnTo>
                  <a:lnTo>
                    <a:pt x="146387" y="81168"/>
                  </a:lnTo>
                  <a:lnTo>
                    <a:pt x="161043" y="41255"/>
                  </a:lnTo>
                  <a:lnTo>
                    <a:pt x="168908" y="16449"/>
                  </a:lnTo>
                  <a:lnTo>
                    <a:pt x="169329" y="12766"/>
                  </a:lnTo>
                  <a:lnTo>
                    <a:pt x="169515" y="14436"/>
                  </a:lnTo>
                  <a:lnTo>
                    <a:pt x="163498" y="25577"/>
                  </a:lnTo>
                  <a:lnTo>
                    <a:pt x="160897" y="65839"/>
                  </a:lnTo>
                  <a:lnTo>
                    <a:pt x="163429" y="89653"/>
                  </a:lnTo>
                  <a:lnTo>
                    <a:pt x="168433" y="110145"/>
                  </a:lnTo>
                  <a:lnTo>
                    <a:pt x="174041" y="118435"/>
                  </a:lnTo>
                  <a:lnTo>
                    <a:pt x="187524" y="124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SMARTInkShape-960"/>
            <p:cNvSpPr/>
            <p:nvPr/>
          </p:nvSpPr>
          <p:spPr>
            <a:xfrm>
              <a:off x="6679405" y="4080867"/>
              <a:ext cx="8931" cy="241102"/>
            </a:xfrm>
            <a:custGeom>
              <a:avLst/>
              <a:gdLst/>
              <a:ahLst/>
              <a:cxnLst/>
              <a:rect l="0" t="0" r="0" b="0"/>
              <a:pathLst>
                <a:path w="8931" h="241102">
                  <a:moveTo>
                    <a:pt x="8930" y="0"/>
                  </a:moveTo>
                  <a:lnTo>
                    <a:pt x="6285" y="40165"/>
                  </a:lnTo>
                  <a:lnTo>
                    <a:pt x="1242" y="84222"/>
                  </a:lnTo>
                  <a:lnTo>
                    <a:pt x="246" y="120853"/>
                  </a:lnTo>
                  <a:lnTo>
                    <a:pt x="74" y="162808"/>
                  </a:lnTo>
                  <a:lnTo>
                    <a:pt x="2661" y="205608"/>
                  </a:lnTo>
                  <a:lnTo>
                    <a:pt x="4751" y="211487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SMARTInkShape-961"/>
            <p:cNvSpPr/>
            <p:nvPr/>
          </p:nvSpPr>
          <p:spPr>
            <a:xfrm>
              <a:off x="6411514" y="4080867"/>
              <a:ext cx="53580" cy="26790"/>
            </a:xfrm>
            <a:custGeom>
              <a:avLst/>
              <a:gdLst/>
              <a:ahLst/>
              <a:cxnLst/>
              <a:rect l="0" t="0" r="0" b="0"/>
              <a:pathLst>
                <a:path w="53580" h="26790">
                  <a:moveTo>
                    <a:pt x="0" y="26789"/>
                  </a:moveTo>
                  <a:lnTo>
                    <a:pt x="4741" y="22048"/>
                  </a:lnTo>
                  <a:lnTo>
                    <a:pt x="12360" y="19722"/>
                  </a:lnTo>
                  <a:lnTo>
                    <a:pt x="27807" y="15766"/>
                  </a:lnTo>
                  <a:lnTo>
                    <a:pt x="48568" y="8837"/>
                  </a:lnTo>
                  <a:lnTo>
                    <a:pt x="535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SMARTInkShape-962"/>
            <p:cNvSpPr/>
            <p:nvPr/>
          </p:nvSpPr>
          <p:spPr>
            <a:xfrm>
              <a:off x="6354752" y="4174542"/>
              <a:ext cx="137131" cy="145439"/>
            </a:xfrm>
            <a:custGeom>
              <a:avLst/>
              <a:gdLst/>
              <a:ahLst/>
              <a:cxnLst/>
              <a:rect l="0" t="0" r="0" b="0"/>
              <a:pathLst>
                <a:path w="137131" h="145439">
                  <a:moveTo>
                    <a:pt x="3185" y="40270"/>
                  </a:moveTo>
                  <a:lnTo>
                    <a:pt x="7925" y="40270"/>
                  </a:lnTo>
                  <a:lnTo>
                    <a:pt x="12898" y="42916"/>
                  </a:lnTo>
                  <a:lnTo>
                    <a:pt x="28916" y="52699"/>
                  </a:lnTo>
                  <a:lnTo>
                    <a:pt x="45426" y="56520"/>
                  </a:lnTo>
                  <a:lnTo>
                    <a:pt x="57015" y="54769"/>
                  </a:lnTo>
                  <a:lnTo>
                    <a:pt x="72051" y="48205"/>
                  </a:lnTo>
                  <a:lnTo>
                    <a:pt x="86021" y="37097"/>
                  </a:lnTo>
                  <a:lnTo>
                    <a:pt x="89610" y="31253"/>
                  </a:lnTo>
                  <a:lnTo>
                    <a:pt x="91631" y="19739"/>
                  </a:lnTo>
                  <a:lnTo>
                    <a:pt x="91915" y="14676"/>
                  </a:lnTo>
                  <a:lnTo>
                    <a:pt x="90119" y="11301"/>
                  </a:lnTo>
                  <a:lnTo>
                    <a:pt x="86938" y="9051"/>
                  </a:lnTo>
                  <a:lnTo>
                    <a:pt x="82833" y="7551"/>
                  </a:lnTo>
                  <a:lnTo>
                    <a:pt x="80096" y="5559"/>
                  </a:lnTo>
                  <a:lnTo>
                    <a:pt x="77055" y="700"/>
                  </a:lnTo>
                  <a:lnTo>
                    <a:pt x="73268" y="0"/>
                  </a:lnTo>
                  <a:lnTo>
                    <a:pt x="54708" y="3754"/>
                  </a:lnTo>
                  <a:lnTo>
                    <a:pt x="36201" y="12143"/>
                  </a:lnTo>
                  <a:lnTo>
                    <a:pt x="20133" y="25762"/>
                  </a:lnTo>
                  <a:lnTo>
                    <a:pt x="2870" y="54339"/>
                  </a:lnTo>
                  <a:lnTo>
                    <a:pt x="0" y="61556"/>
                  </a:lnTo>
                  <a:lnTo>
                    <a:pt x="698" y="90674"/>
                  </a:lnTo>
                  <a:lnTo>
                    <a:pt x="7371" y="107652"/>
                  </a:lnTo>
                  <a:lnTo>
                    <a:pt x="23084" y="129979"/>
                  </a:lnTo>
                  <a:lnTo>
                    <a:pt x="42155" y="140714"/>
                  </a:lnTo>
                  <a:lnTo>
                    <a:pt x="66656" y="145438"/>
                  </a:lnTo>
                  <a:lnTo>
                    <a:pt x="88027" y="142097"/>
                  </a:lnTo>
                  <a:lnTo>
                    <a:pt x="102186" y="134823"/>
                  </a:lnTo>
                  <a:lnTo>
                    <a:pt x="137130" y="102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SMARTInkShape-963"/>
            <p:cNvSpPr/>
            <p:nvPr/>
          </p:nvSpPr>
          <p:spPr>
            <a:xfrm>
              <a:off x="6192463" y="4170164"/>
              <a:ext cx="120827" cy="115379"/>
            </a:xfrm>
            <a:custGeom>
              <a:avLst/>
              <a:gdLst/>
              <a:ahLst/>
              <a:cxnLst/>
              <a:rect l="0" t="0" r="0" b="0"/>
              <a:pathLst>
                <a:path w="120827" h="115379">
                  <a:moveTo>
                    <a:pt x="4740" y="17859"/>
                  </a:moveTo>
                  <a:lnTo>
                    <a:pt x="0" y="22599"/>
                  </a:lnTo>
                  <a:lnTo>
                    <a:pt x="588" y="25980"/>
                  </a:lnTo>
                  <a:lnTo>
                    <a:pt x="25089" y="65455"/>
                  </a:lnTo>
                  <a:lnTo>
                    <a:pt x="46556" y="99423"/>
                  </a:lnTo>
                  <a:lnTo>
                    <a:pt x="64131" y="113695"/>
                  </a:lnTo>
                  <a:lnTo>
                    <a:pt x="68509" y="115023"/>
                  </a:lnTo>
                  <a:lnTo>
                    <a:pt x="71065" y="115378"/>
                  </a:lnTo>
                  <a:lnTo>
                    <a:pt x="73761" y="113630"/>
                  </a:lnTo>
                  <a:lnTo>
                    <a:pt x="79403" y="106396"/>
                  </a:lnTo>
                  <a:lnTo>
                    <a:pt x="91902" y="65284"/>
                  </a:lnTo>
                  <a:lnTo>
                    <a:pt x="106054" y="25978"/>
                  </a:lnTo>
                  <a:lnTo>
                    <a:pt x="1208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4" name="SMARTInkShape-964"/>
            <p:cNvSpPr/>
            <p:nvPr/>
          </p:nvSpPr>
          <p:spPr>
            <a:xfrm>
              <a:off x="6047116" y="4184457"/>
              <a:ext cx="114369" cy="110723"/>
            </a:xfrm>
            <a:custGeom>
              <a:avLst/>
              <a:gdLst/>
              <a:ahLst/>
              <a:cxnLst/>
              <a:rect l="0" t="0" r="0" b="0"/>
              <a:pathLst>
                <a:path w="114369" h="110723">
                  <a:moveTo>
                    <a:pt x="25071" y="3566"/>
                  </a:moveTo>
                  <a:lnTo>
                    <a:pt x="17942" y="11687"/>
                  </a:lnTo>
                  <a:lnTo>
                    <a:pt x="4081" y="41727"/>
                  </a:lnTo>
                  <a:lnTo>
                    <a:pt x="0" y="57317"/>
                  </a:lnTo>
                  <a:lnTo>
                    <a:pt x="1692" y="67473"/>
                  </a:lnTo>
                  <a:lnTo>
                    <a:pt x="6743" y="78602"/>
                  </a:lnTo>
                  <a:lnTo>
                    <a:pt x="15603" y="90163"/>
                  </a:lnTo>
                  <a:lnTo>
                    <a:pt x="36487" y="103087"/>
                  </a:lnTo>
                  <a:lnTo>
                    <a:pt x="42604" y="104640"/>
                  </a:lnTo>
                  <a:lnTo>
                    <a:pt x="47674" y="104683"/>
                  </a:lnTo>
                  <a:lnTo>
                    <a:pt x="72421" y="97623"/>
                  </a:lnTo>
                  <a:lnTo>
                    <a:pt x="78466" y="93060"/>
                  </a:lnTo>
                  <a:lnTo>
                    <a:pt x="90722" y="74401"/>
                  </a:lnTo>
                  <a:lnTo>
                    <a:pt x="93937" y="65475"/>
                  </a:lnTo>
                  <a:lnTo>
                    <a:pt x="96281" y="25330"/>
                  </a:lnTo>
                  <a:lnTo>
                    <a:pt x="96495" y="0"/>
                  </a:lnTo>
                  <a:lnTo>
                    <a:pt x="96509" y="42308"/>
                  </a:lnTo>
                  <a:lnTo>
                    <a:pt x="97501" y="82347"/>
                  </a:lnTo>
                  <a:lnTo>
                    <a:pt x="101249" y="92489"/>
                  </a:lnTo>
                  <a:lnTo>
                    <a:pt x="114368" y="110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5" name="SMARTInkShape-965"/>
            <p:cNvSpPr/>
            <p:nvPr/>
          </p:nvSpPr>
          <p:spPr>
            <a:xfrm>
              <a:off x="5625703" y="4152304"/>
              <a:ext cx="377310" cy="146165"/>
            </a:xfrm>
            <a:custGeom>
              <a:avLst/>
              <a:gdLst/>
              <a:ahLst/>
              <a:cxnLst/>
              <a:rect l="0" t="0" r="0" b="0"/>
              <a:pathLst>
                <a:path w="377310" h="146165">
                  <a:moveTo>
                    <a:pt x="0" y="35719"/>
                  </a:moveTo>
                  <a:lnTo>
                    <a:pt x="4740" y="30979"/>
                  </a:lnTo>
                  <a:lnTo>
                    <a:pt x="9713" y="28652"/>
                  </a:lnTo>
                  <a:lnTo>
                    <a:pt x="52432" y="27035"/>
                  </a:lnTo>
                  <a:lnTo>
                    <a:pt x="91714" y="26862"/>
                  </a:lnTo>
                  <a:lnTo>
                    <a:pt x="130013" y="26804"/>
                  </a:lnTo>
                  <a:lnTo>
                    <a:pt x="162201" y="27783"/>
                  </a:lnTo>
                  <a:lnTo>
                    <a:pt x="170647" y="31531"/>
                  </a:lnTo>
                  <a:lnTo>
                    <a:pt x="173295" y="33919"/>
                  </a:lnTo>
                  <a:lnTo>
                    <a:pt x="176239" y="39219"/>
                  </a:lnTo>
                  <a:lnTo>
                    <a:pt x="178387" y="76719"/>
                  </a:lnTo>
                  <a:lnTo>
                    <a:pt x="170478" y="119996"/>
                  </a:lnTo>
                  <a:lnTo>
                    <a:pt x="169673" y="133767"/>
                  </a:lnTo>
                  <a:lnTo>
                    <a:pt x="194572" y="91256"/>
                  </a:lnTo>
                  <a:lnTo>
                    <a:pt x="217763" y="63777"/>
                  </a:lnTo>
                  <a:lnTo>
                    <a:pt x="251294" y="41031"/>
                  </a:lnTo>
                  <a:lnTo>
                    <a:pt x="274989" y="31678"/>
                  </a:lnTo>
                  <a:lnTo>
                    <a:pt x="279569" y="31041"/>
                  </a:lnTo>
                  <a:lnTo>
                    <a:pt x="287302" y="32979"/>
                  </a:lnTo>
                  <a:lnTo>
                    <a:pt x="289761" y="34884"/>
                  </a:lnTo>
                  <a:lnTo>
                    <a:pt x="292494" y="39647"/>
                  </a:lnTo>
                  <a:lnTo>
                    <a:pt x="292230" y="42307"/>
                  </a:lnTo>
                  <a:lnTo>
                    <a:pt x="279148" y="79326"/>
                  </a:lnTo>
                  <a:lnTo>
                    <a:pt x="277280" y="99234"/>
                  </a:lnTo>
                  <a:lnTo>
                    <a:pt x="281696" y="119031"/>
                  </a:lnTo>
                  <a:lnTo>
                    <a:pt x="289240" y="129963"/>
                  </a:lnTo>
                  <a:lnTo>
                    <a:pt x="300199" y="138129"/>
                  </a:lnTo>
                  <a:lnTo>
                    <a:pt x="314993" y="145065"/>
                  </a:lnTo>
                  <a:lnTo>
                    <a:pt x="328843" y="146164"/>
                  </a:lnTo>
                  <a:lnTo>
                    <a:pt x="358644" y="138784"/>
                  </a:lnTo>
                  <a:lnTo>
                    <a:pt x="365104" y="134195"/>
                  </a:lnTo>
                  <a:lnTo>
                    <a:pt x="374927" y="121158"/>
                  </a:lnTo>
                  <a:lnTo>
                    <a:pt x="377309" y="102796"/>
                  </a:lnTo>
                  <a:lnTo>
                    <a:pt x="375493" y="68152"/>
                  </a:lnTo>
                  <a:lnTo>
                    <a:pt x="371376" y="61309"/>
                  </a:lnTo>
                  <a:lnTo>
                    <a:pt x="330111" y="30000"/>
                  </a:lnTo>
                  <a:lnTo>
                    <a:pt x="2946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SMARTInkShape-966"/>
            <p:cNvSpPr/>
            <p:nvPr/>
          </p:nvSpPr>
          <p:spPr>
            <a:xfrm>
              <a:off x="5689484" y="4089796"/>
              <a:ext cx="25517" cy="223244"/>
            </a:xfrm>
            <a:custGeom>
              <a:avLst/>
              <a:gdLst/>
              <a:ahLst/>
              <a:cxnLst/>
              <a:rect l="0" t="0" r="0" b="0"/>
              <a:pathLst>
                <a:path w="25517" h="223244">
                  <a:moveTo>
                    <a:pt x="16586" y="0"/>
                  </a:moveTo>
                  <a:lnTo>
                    <a:pt x="11846" y="4741"/>
                  </a:lnTo>
                  <a:lnTo>
                    <a:pt x="9519" y="12360"/>
                  </a:lnTo>
                  <a:lnTo>
                    <a:pt x="5173" y="50242"/>
                  </a:lnTo>
                  <a:lnTo>
                    <a:pt x="0" y="93379"/>
                  </a:lnTo>
                  <a:lnTo>
                    <a:pt x="3844" y="133061"/>
                  </a:lnTo>
                  <a:lnTo>
                    <a:pt x="7895" y="170519"/>
                  </a:lnTo>
                  <a:lnTo>
                    <a:pt x="25516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SMARTInkShape-967"/>
            <p:cNvSpPr/>
            <p:nvPr/>
          </p:nvSpPr>
          <p:spPr>
            <a:xfrm>
              <a:off x="5322094" y="4196953"/>
              <a:ext cx="125016" cy="1"/>
            </a:xfrm>
            <a:custGeom>
              <a:avLst/>
              <a:gdLst/>
              <a:ahLst/>
              <a:cxnLst/>
              <a:rect l="0" t="0" r="0" b="0"/>
              <a:pathLst>
                <a:path w="125016" h="1">
                  <a:moveTo>
                    <a:pt x="0" y="0"/>
                  </a:moveTo>
                  <a:lnTo>
                    <a:pt x="43113" y="0"/>
                  </a:lnTo>
                  <a:lnTo>
                    <a:pt x="83428" y="0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SMARTInkShape-968"/>
            <p:cNvSpPr/>
            <p:nvPr/>
          </p:nvSpPr>
          <p:spPr>
            <a:xfrm>
              <a:off x="5348883" y="4063007"/>
              <a:ext cx="17860" cy="223244"/>
            </a:xfrm>
            <a:custGeom>
              <a:avLst/>
              <a:gdLst/>
              <a:ahLst/>
              <a:cxnLst/>
              <a:rect l="0" t="0" r="0" b="0"/>
              <a:pathLst>
                <a:path w="17860" h="223244">
                  <a:moveTo>
                    <a:pt x="0" y="0"/>
                  </a:moveTo>
                  <a:lnTo>
                    <a:pt x="0" y="28680"/>
                  </a:lnTo>
                  <a:lnTo>
                    <a:pt x="8100" y="71907"/>
                  </a:lnTo>
                  <a:lnTo>
                    <a:pt x="8856" y="110905"/>
                  </a:lnTo>
                  <a:lnTo>
                    <a:pt x="8922" y="153935"/>
                  </a:lnTo>
                  <a:lnTo>
                    <a:pt x="9920" y="172391"/>
                  </a:lnTo>
                  <a:lnTo>
                    <a:pt x="17307" y="207231"/>
                  </a:lnTo>
                  <a:lnTo>
                    <a:pt x="17859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SMARTInkShape-969"/>
            <p:cNvSpPr/>
            <p:nvPr/>
          </p:nvSpPr>
          <p:spPr>
            <a:xfrm>
              <a:off x="5188150" y="4161390"/>
              <a:ext cx="98226" cy="124815"/>
            </a:xfrm>
            <a:custGeom>
              <a:avLst/>
              <a:gdLst/>
              <a:ahLst/>
              <a:cxnLst/>
              <a:rect l="0" t="0" r="0" b="0"/>
              <a:pathLst>
                <a:path w="98226" h="124815">
                  <a:moveTo>
                    <a:pt x="8928" y="17703"/>
                  </a:moveTo>
                  <a:lnTo>
                    <a:pt x="8928" y="25392"/>
                  </a:lnTo>
                  <a:lnTo>
                    <a:pt x="4188" y="31006"/>
                  </a:lnTo>
                  <a:lnTo>
                    <a:pt x="1860" y="38829"/>
                  </a:lnTo>
                  <a:lnTo>
                    <a:pt x="1240" y="43693"/>
                  </a:lnTo>
                  <a:lnTo>
                    <a:pt x="3196" y="51744"/>
                  </a:lnTo>
                  <a:lnTo>
                    <a:pt x="6381" y="58630"/>
                  </a:lnTo>
                  <a:lnTo>
                    <a:pt x="8425" y="73780"/>
                  </a:lnTo>
                  <a:lnTo>
                    <a:pt x="8924" y="115881"/>
                  </a:lnTo>
                  <a:lnTo>
                    <a:pt x="8925" y="118874"/>
                  </a:lnTo>
                  <a:lnTo>
                    <a:pt x="7934" y="120869"/>
                  </a:lnTo>
                  <a:lnTo>
                    <a:pt x="6281" y="122199"/>
                  </a:lnTo>
                  <a:lnTo>
                    <a:pt x="107" y="124814"/>
                  </a:lnTo>
                  <a:lnTo>
                    <a:pt x="0" y="103868"/>
                  </a:lnTo>
                  <a:lnTo>
                    <a:pt x="8561" y="63928"/>
                  </a:lnTo>
                  <a:lnTo>
                    <a:pt x="17999" y="30703"/>
                  </a:lnTo>
                  <a:lnTo>
                    <a:pt x="24758" y="17920"/>
                  </a:lnTo>
                  <a:lnTo>
                    <a:pt x="25434" y="14871"/>
                  </a:lnTo>
                  <a:lnTo>
                    <a:pt x="31126" y="5840"/>
                  </a:lnTo>
                  <a:lnTo>
                    <a:pt x="36322" y="2509"/>
                  </a:lnTo>
                  <a:lnTo>
                    <a:pt x="47743" y="371"/>
                  </a:lnTo>
                  <a:lnTo>
                    <a:pt x="56588" y="0"/>
                  </a:lnTo>
                  <a:lnTo>
                    <a:pt x="58561" y="940"/>
                  </a:lnTo>
                  <a:lnTo>
                    <a:pt x="59875" y="2560"/>
                  </a:lnTo>
                  <a:lnTo>
                    <a:pt x="62330" y="7004"/>
                  </a:lnTo>
                  <a:lnTo>
                    <a:pt x="76642" y="23763"/>
                  </a:lnTo>
                  <a:lnTo>
                    <a:pt x="82276" y="35584"/>
                  </a:lnTo>
                  <a:lnTo>
                    <a:pt x="84615" y="38553"/>
                  </a:lnTo>
                  <a:lnTo>
                    <a:pt x="87215" y="47145"/>
                  </a:lnTo>
                  <a:lnTo>
                    <a:pt x="89364" y="56585"/>
                  </a:lnTo>
                  <a:lnTo>
                    <a:pt x="95159" y="68470"/>
                  </a:lnTo>
                  <a:lnTo>
                    <a:pt x="98217" y="111774"/>
                  </a:lnTo>
                  <a:lnTo>
                    <a:pt x="98225" y="980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970"/>
            <p:cNvSpPr/>
            <p:nvPr/>
          </p:nvSpPr>
          <p:spPr>
            <a:xfrm>
              <a:off x="4991849" y="4161234"/>
              <a:ext cx="151493" cy="168258"/>
            </a:xfrm>
            <a:custGeom>
              <a:avLst/>
              <a:gdLst/>
              <a:ahLst/>
              <a:cxnLst/>
              <a:rect l="0" t="0" r="0" b="0"/>
              <a:pathLst>
                <a:path w="151493" h="168258">
                  <a:moveTo>
                    <a:pt x="53424" y="0"/>
                  </a:moveTo>
                  <a:lnTo>
                    <a:pt x="48684" y="4740"/>
                  </a:lnTo>
                  <a:lnTo>
                    <a:pt x="46357" y="9714"/>
                  </a:lnTo>
                  <a:lnTo>
                    <a:pt x="45736" y="12429"/>
                  </a:lnTo>
                  <a:lnTo>
                    <a:pt x="44329" y="14239"/>
                  </a:lnTo>
                  <a:lnTo>
                    <a:pt x="40122" y="16250"/>
                  </a:lnTo>
                  <a:lnTo>
                    <a:pt x="38602" y="18771"/>
                  </a:lnTo>
                  <a:lnTo>
                    <a:pt x="35472" y="30808"/>
                  </a:lnTo>
                  <a:lnTo>
                    <a:pt x="26029" y="44266"/>
                  </a:lnTo>
                  <a:lnTo>
                    <a:pt x="5763" y="73151"/>
                  </a:lnTo>
                  <a:lnTo>
                    <a:pt x="2477" y="82452"/>
                  </a:lnTo>
                  <a:lnTo>
                    <a:pt x="0" y="117421"/>
                  </a:lnTo>
                  <a:lnTo>
                    <a:pt x="4632" y="132246"/>
                  </a:lnTo>
                  <a:lnTo>
                    <a:pt x="12226" y="140797"/>
                  </a:lnTo>
                  <a:lnTo>
                    <a:pt x="32859" y="156492"/>
                  </a:lnTo>
                  <a:lnTo>
                    <a:pt x="77363" y="168257"/>
                  </a:lnTo>
                  <a:lnTo>
                    <a:pt x="95134" y="164507"/>
                  </a:lnTo>
                  <a:lnTo>
                    <a:pt x="126077" y="153377"/>
                  </a:lnTo>
                  <a:lnTo>
                    <a:pt x="133009" y="147212"/>
                  </a:lnTo>
                  <a:lnTo>
                    <a:pt x="147578" y="122427"/>
                  </a:lnTo>
                  <a:lnTo>
                    <a:pt x="150444" y="110137"/>
                  </a:lnTo>
                  <a:lnTo>
                    <a:pt x="151492" y="82952"/>
                  </a:lnTo>
                  <a:lnTo>
                    <a:pt x="148934" y="73909"/>
                  </a:lnTo>
                  <a:lnTo>
                    <a:pt x="139207" y="60020"/>
                  </a:lnTo>
                  <a:lnTo>
                    <a:pt x="125915" y="50747"/>
                  </a:lnTo>
                  <a:lnTo>
                    <a:pt x="114151" y="46455"/>
                  </a:lnTo>
                  <a:lnTo>
                    <a:pt x="87512" y="44807"/>
                  </a:lnTo>
                  <a:lnTo>
                    <a:pt x="80812" y="47365"/>
                  </a:lnTo>
                  <a:lnTo>
                    <a:pt x="62354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971"/>
            <p:cNvSpPr/>
            <p:nvPr/>
          </p:nvSpPr>
          <p:spPr>
            <a:xfrm>
              <a:off x="4679787" y="4179093"/>
              <a:ext cx="114667" cy="151761"/>
            </a:xfrm>
            <a:custGeom>
              <a:avLst/>
              <a:gdLst/>
              <a:ahLst/>
              <a:cxnLst/>
              <a:rect l="0" t="0" r="0" b="0"/>
              <a:pathLst>
                <a:path w="114667" h="151761">
                  <a:moveTo>
                    <a:pt x="52947" y="0"/>
                  </a:moveTo>
                  <a:lnTo>
                    <a:pt x="31956" y="0"/>
                  </a:lnTo>
                  <a:lnTo>
                    <a:pt x="18395" y="4741"/>
                  </a:lnTo>
                  <a:lnTo>
                    <a:pt x="10140" y="12360"/>
                  </a:lnTo>
                  <a:lnTo>
                    <a:pt x="4156" y="22361"/>
                  </a:lnTo>
                  <a:lnTo>
                    <a:pt x="0" y="46062"/>
                  </a:lnTo>
                  <a:lnTo>
                    <a:pt x="1774" y="49560"/>
                  </a:lnTo>
                  <a:lnTo>
                    <a:pt x="29023" y="70088"/>
                  </a:lnTo>
                  <a:lnTo>
                    <a:pt x="67559" y="91894"/>
                  </a:lnTo>
                  <a:lnTo>
                    <a:pt x="111463" y="113426"/>
                  </a:lnTo>
                  <a:lnTo>
                    <a:pt x="112794" y="114313"/>
                  </a:lnTo>
                  <a:lnTo>
                    <a:pt x="113680" y="115896"/>
                  </a:lnTo>
                  <a:lnTo>
                    <a:pt x="114666" y="120302"/>
                  </a:lnTo>
                  <a:lnTo>
                    <a:pt x="112459" y="125567"/>
                  </a:lnTo>
                  <a:lnTo>
                    <a:pt x="109163" y="131214"/>
                  </a:lnTo>
                  <a:lnTo>
                    <a:pt x="107698" y="137032"/>
                  </a:lnTo>
                  <a:lnTo>
                    <a:pt x="101754" y="142924"/>
                  </a:lnTo>
                  <a:lnTo>
                    <a:pt x="92498" y="147858"/>
                  </a:lnTo>
                  <a:lnTo>
                    <a:pt x="58714" y="151459"/>
                  </a:lnTo>
                  <a:lnTo>
                    <a:pt x="33850" y="151760"/>
                  </a:lnTo>
                  <a:lnTo>
                    <a:pt x="26932" y="149139"/>
                  </a:lnTo>
                  <a:lnTo>
                    <a:pt x="20549" y="145659"/>
                  </a:lnTo>
                  <a:lnTo>
                    <a:pt x="8346" y="142885"/>
                  </a:lnTo>
                  <a:lnTo>
                    <a:pt x="13452" y="142877"/>
                  </a:lnTo>
                  <a:lnTo>
                    <a:pt x="829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972"/>
            <p:cNvSpPr/>
            <p:nvPr/>
          </p:nvSpPr>
          <p:spPr>
            <a:xfrm>
              <a:off x="4527351" y="4172347"/>
              <a:ext cx="93937" cy="139980"/>
            </a:xfrm>
            <a:custGeom>
              <a:avLst/>
              <a:gdLst/>
              <a:ahLst/>
              <a:cxnLst/>
              <a:rect l="0" t="0" r="0" b="0"/>
              <a:pathLst>
                <a:path w="93937" h="139980">
                  <a:moveTo>
                    <a:pt x="0" y="96043"/>
                  </a:moveTo>
                  <a:lnTo>
                    <a:pt x="4741" y="100784"/>
                  </a:lnTo>
                  <a:lnTo>
                    <a:pt x="9714" y="103111"/>
                  </a:lnTo>
                  <a:lnTo>
                    <a:pt x="12429" y="103732"/>
                  </a:lnTo>
                  <a:lnTo>
                    <a:pt x="30472" y="99865"/>
                  </a:lnTo>
                  <a:lnTo>
                    <a:pt x="65314" y="83950"/>
                  </a:lnTo>
                  <a:lnTo>
                    <a:pt x="76323" y="72809"/>
                  </a:lnTo>
                  <a:lnTo>
                    <a:pt x="83532" y="58928"/>
                  </a:lnTo>
                  <a:lnTo>
                    <a:pt x="90804" y="36493"/>
                  </a:lnTo>
                  <a:lnTo>
                    <a:pt x="93277" y="32531"/>
                  </a:lnTo>
                  <a:lnTo>
                    <a:pt x="93936" y="27905"/>
                  </a:lnTo>
                  <a:lnTo>
                    <a:pt x="92020" y="17473"/>
                  </a:lnTo>
                  <a:lnTo>
                    <a:pt x="85364" y="5184"/>
                  </a:lnTo>
                  <a:lnTo>
                    <a:pt x="81713" y="2729"/>
                  </a:lnTo>
                  <a:lnTo>
                    <a:pt x="72367" y="0"/>
                  </a:lnTo>
                  <a:lnTo>
                    <a:pt x="61598" y="1433"/>
                  </a:lnTo>
                  <a:lnTo>
                    <a:pt x="50197" y="6370"/>
                  </a:lnTo>
                  <a:lnTo>
                    <a:pt x="20783" y="31293"/>
                  </a:lnTo>
                  <a:lnTo>
                    <a:pt x="7702" y="53376"/>
                  </a:lnTo>
                  <a:lnTo>
                    <a:pt x="2281" y="74031"/>
                  </a:lnTo>
                  <a:lnTo>
                    <a:pt x="5417" y="97459"/>
                  </a:lnTo>
                  <a:lnTo>
                    <a:pt x="15365" y="123921"/>
                  </a:lnTo>
                  <a:lnTo>
                    <a:pt x="21050" y="132576"/>
                  </a:lnTo>
                  <a:lnTo>
                    <a:pt x="24948" y="135281"/>
                  </a:lnTo>
                  <a:lnTo>
                    <a:pt x="38922" y="139089"/>
                  </a:lnTo>
                  <a:lnTo>
                    <a:pt x="46403" y="139979"/>
                  </a:lnTo>
                  <a:lnTo>
                    <a:pt x="71438" y="1317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SMARTInkShape-973"/>
            <p:cNvSpPr/>
            <p:nvPr/>
          </p:nvSpPr>
          <p:spPr>
            <a:xfrm>
              <a:off x="4393406" y="4214812"/>
              <a:ext cx="89298" cy="114128"/>
            </a:xfrm>
            <a:custGeom>
              <a:avLst/>
              <a:gdLst/>
              <a:ahLst/>
              <a:cxnLst/>
              <a:rect l="0" t="0" r="0" b="0"/>
              <a:pathLst>
                <a:path w="89298" h="114128">
                  <a:moveTo>
                    <a:pt x="0" y="0"/>
                  </a:moveTo>
                  <a:lnTo>
                    <a:pt x="0" y="4741"/>
                  </a:lnTo>
                  <a:lnTo>
                    <a:pt x="16224" y="46276"/>
                  </a:lnTo>
                  <a:lnTo>
                    <a:pt x="41867" y="90248"/>
                  </a:lnTo>
                  <a:lnTo>
                    <a:pt x="69275" y="114127"/>
                  </a:lnTo>
                  <a:lnTo>
                    <a:pt x="70988" y="113788"/>
                  </a:lnTo>
                  <a:lnTo>
                    <a:pt x="75537" y="110765"/>
                  </a:lnTo>
                  <a:lnTo>
                    <a:pt x="78221" y="100823"/>
                  </a:lnTo>
                  <a:lnTo>
                    <a:pt x="80178" y="60090"/>
                  </a:lnTo>
                  <a:lnTo>
                    <a:pt x="81276" y="45558"/>
                  </a:lnTo>
                  <a:lnTo>
                    <a:pt x="88462" y="20447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SMARTInkShape-974"/>
            <p:cNvSpPr/>
            <p:nvPr/>
          </p:nvSpPr>
          <p:spPr>
            <a:xfrm>
              <a:off x="4249517" y="4196953"/>
              <a:ext cx="117101" cy="119998"/>
            </a:xfrm>
            <a:custGeom>
              <a:avLst/>
              <a:gdLst/>
              <a:ahLst/>
              <a:cxnLst/>
              <a:rect l="0" t="0" r="0" b="0"/>
              <a:pathLst>
                <a:path w="117101" h="119998">
                  <a:moveTo>
                    <a:pt x="81381" y="0"/>
                  </a:moveTo>
                  <a:lnTo>
                    <a:pt x="68952" y="0"/>
                  </a:lnTo>
                  <a:lnTo>
                    <a:pt x="39141" y="7688"/>
                  </a:lnTo>
                  <a:lnTo>
                    <a:pt x="27551" y="16315"/>
                  </a:lnTo>
                  <a:lnTo>
                    <a:pt x="3941" y="46107"/>
                  </a:lnTo>
                  <a:lnTo>
                    <a:pt x="0" y="63156"/>
                  </a:lnTo>
                  <a:lnTo>
                    <a:pt x="814" y="88873"/>
                  </a:lnTo>
                  <a:lnTo>
                    <a:pt x="8862" y="99362"/>
                  </a:lnTo>
                  <a:lnTo>
                    <a:pt x="15176" y="104936"/>
                  </a:lnTo>
                  <a:lnTo>
                    <a:pt x="30128" y="111131"/>
                  </a:lnTo>
                  <a:lnTo>
                    <a:pt x="45704" y="112891"/>
                  </a:lnTo>
                  <a:lnTo>
                    <a:pt x="59241" y="110367"/>
                  </a:lnTo>
                  <a:lnTo>
                    <a:pt x="73278" y="103367"/>
                  </a:lnTo>
                  <a:lnTo>
                    <a:pt x="88461" y="85528"/>
                  </a:lnTo>
                  <a:lnTo>
                    <a:pt x="94450" y="72408"/>
                  </a:lnTo>
                  <a:lnTo>
                    <a:pt x="98820" y="31382"/>
                  </a:lnTo>
                  <a:lnTo>
                    <a:pt x="99157" y="15790"/>
                  </a:lnTo>
                  <a:lnTo>
                    <a:pt x="98193" y="13503"/>
                  </a:lnTo>
                  <a:lnTo>
                    <a:pt x="96558" y="11978"/>
                  </a:lnTo>
                  <a:lnTo>
                    <a:pt x="94476" y="10962"/>
                  </a:lnTo>
                  <a:lnTo>
                    <a:pt x="93087" y="11277"/>
                  </a:lnTo>
                  <a:lnTo>
                    <a:pt x="92162" y="12479"/>
                  </a:lnTo>
                  <a:lnTo>
                    <a:pt x="91133" y="17453"/>
                  </a:lnTo>
                  <a:lnTo>
                    <a:pt x="90384" y="55241"/>
                  </a:lnTo>
                  <a:lnTo>
                    <a:pt x="90321" y="88964"/>
                  </a:lnTo>
                  <a:lnTo>
                    <a:pt x="92961" y="96756"/>
                  </a:lnTo>
                  <a:lnTo>
                    <a:pt x="105757" y="115956"/>
                  </a:lnTo>
                  <a:lnTo>
                    <a:pt x="106562" y="118976"/>
                  </a:lnTo>
                  <a:lnTo>
                    <a:pt x="108090" y="119997"/>
                  </a:lnTo>
                  <a:lnTo>
                    <a:pt x="11710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SMARTInkShape-975"/>
            <p:cNvSpPr/>
            <p:nvPr/>
          </p:nvSpPr>
          <p:spPr>
            <a:xfrm>
              <a:off x="4179093" y="4116586"/>
              <a:ext cx="1" cy="196454"/>
            </a:xfrm>
            <a:custGeom>
              <a:avLst/>
              <a:gdLst/>
              <a:ahLst/>
              <a:cxnLst/>
              <a:rect l="0" t="0" r="0" b="0"/>
              <a:pathLst>
                <a:path w="1" h="196454">
                  <a:moveTo>
                    <a:pt x="0" y="0"/>
                  </a:moveTo>
                  <a:lnTo>
                    <a:pt x="0" y="41713"/>
                  </a:lnTo>
                  <a:lnTo>
                    <a:pt x="0" y="83973"/>
                  </a:lnTo>
                  <a:lnTo>
                    <a:pt x="0" y="122935"/>
                  </a:lnTo>
                  <a:lnTo>
                    <a:pt x="0" y="16032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SMARTInkShape-976"/>
            <p:cNvSpPr/>
            <p:nvPr/>
          </p:nvSpPr>
          <p:spPr>
            <a:xfrm>
              <a:off x="3984848" y="4232671"/>
              <a:ext cx="113879" cy="125017"/>
            </a:xfrm>
            <a:custGeom>
              <a:avLst/>
              <a:gdLst/>
              <a:ahLst/>
              <a:cxnLst/>
              <a:rect l="0" t="0" r="0" b="0"/>
              <a:pathLst>
                <a:path w="113879" h="125017">
                  <a:moveTo>
                    <a:pt x="60300" y="0"/>
                  </a:moveTo>
                  <a:lnTo>
                    <a:pt x="44050" y="0"/>
                  </a:lnTo>
                  <a:lnTo>
                    <a:pt x="17724" y="24859"/>
                  </a:lnTo>
                  <a:lnTo>
                    <a:pt x="5241" y="46723"/>
                  </a:lnTo>
                  <a:lnTo>
                    <a:pt x="0" y="62572"/>
                  </a:lnTo>
                  <a:lnTo>
                    <a:pt x="4065" y="75435"/>
                  </a:lnTo>
                  <a:lnTo>
                    <a:pt x="13479" y="90082"/>
                  </a:lnTo>
                  <a:lnTo>
                    <a:pt x="41130" y="113008"/>
                  </a:lnTo>
                  <a:lnTo>
                    <a:pt x="54757" y="119679"/>
                  </a:lnTo>
                  <a:lnTo>
                    <a:pt x="113878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977"/>
            <p:cNvSpPr/>
            <p:nvPr/>
          </p:nvSpPr>
          <p:spPr>
            <a:xfrm>
              <a:off x="3830836" y="4214921"/>
              <a:ext cx="114526" cy="151286"/>
            </a:xfrm>
            <a:custGeom>
              <a:avLst/>
              <a:gdLst/>
              <a:ahLst/>
              <a:cxnLst/>
              <a:rect l="0" t="0" r="0" b="0"/>
              <a:pathLst>
                <a:path w="114526" h="151286">
                  <a:moveTo>
                    <a:pt x="89296" y="8821"/>
                  </a:moveTo>
                  <a:lnTo>
                    <a:pt x="84556" y="4080"/>
                  </a:lnTo>
                  <a:lnTo>
                    <a:pt x="76937" y="1754"/>
                  </a:lnTo>
                  <a:lnTo>
                    <a:pt x="41442" y="0"/>
                  </a:lnTo>
                  <a:lnTo>
                    <a:pt x="21649" y="4664"/>
                  </a:lnTo>
                  <a:lnTo>
                    <a:pt x="18402" y="7041"/>
                  </a:lnTo>
                  <a:lnTo>
                    <a:pt x="17229" y="9619"/>
                  </a:lnTo>
                  <a:lnTo>
                    <a:pt x="17735" y="20885"/>
                  </a:lnTo>
                  <a:lnTo>
                    <a:pt x="32044" y="39184"/>
                  </a:lnTo>
                  <a:lnTo>
                    <a:pt x="76088" y="77073"/>
                  </a:lnTo>
                  <a:lnTo>
                    <a:pt x="98961" y="93925"/>
                  </a:lnTo>
                  <a:lnTo>
                    <a:pt x="110817" y="114604"/>
                  </a:lnTo>
                  <a:lnTo>
                    <a:pt x="114525" y="126594"/>
                  </a:lnTo>
                  <a:lnTo>
                    <a:pt x="112069" y="130992"/>
                  </a:lnTo>
                  <a:lnTo>
                    <a:pt x="96375" y="144680"/>
                  </a:lnTo>
                  <a:lnTo>
                    <a:pt x="88143" y="148577"/>
                  </a:lnTo>
                  <a:lnTo>
                    <a:pt x="47828" y="151285"/>
                  </a:lnTo>
                  <a:lnTo>
                    <a:pt x="35147" y="150521"/>
                  </a:lnTo>
                  <a:lnTo>
                    <a:pt x="0" y="133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978"/>
            <p:cNvSpPr/>
            <p:nvPr/>
          </p:nvSpPr>
          <p:spPr>
            <a:xfrm>
              <a:off x="3646750" y="4197478"/>
              <a:ext cx="175157" cy="186999"/>
            </a:xfrm>
            <a:custGeom>
              <a:avLst/>
              <a:gdLst/>
              <a:ahLst/>
              <a:cxnLst/>
              <a:rect l="0" t="0" r="0" b="0"/>
              <a:pathLst>
                <a:path w="175157" h="186999">
                  <a:moveTo>
                    <a:pt x="23351" y="70912"/>
                  </a:moveTo>
                  <a:lnTo>
                    <a:pt x="60870" y="68267"/>
                  </a:lnTo>
                  <a:lnTo>
                    <a:pt x="101566" y="57610"/>
                  </a:lnTo>
                  <a:lnTo>
                    <a:pt x="118845" y="44922"/>
                  </a:lnTo>
                  <a:lnTo>
                    <a:pt x="125324" y="36872"/>
                  </a:lnTo>
                  <a:lnTo>
                    <a:pt x="128972" y="26761"/>
                  </a:lnTo>
                  <a:lnTo>
                    <a:pt x="130204" y="14456"/>
                  </a:lnTo>
                  <a:lnTo>
                    <a:pt x="127727" y="8448"/>
                  </a:lnTo>
                  <a:lnTo>
                    <a:pt x="125677" y="5457"/>
                  </a:lnTo>
                  <a:lnTo>
                    <a:pt x="122327" y="3463"/>
                  </a:lnTo>
                  <a:lnTo>
                    <a:pt x="108130" y="656"/>
                  </a:lnTo>
                  <a:lnTo>
                    <a:pt x="97080" y="0"/>
                  </a:lnTo>
                  <a:lnTo>
                    <a:pt x="58196" y="16326"/>
                  </a:lnTo>
                  <a:lnTo>
                    <a:pt x="27919" y="29041"/>
                  </a:lnTo>
                  <a:lnTo>
                    <a:pt x="8940" y="47592"/>
                  </a:lnTo>
                  <a:lnTo>
                    <a:pt x="2064" y="63524"/>
                  </a:lnTo>
                  <a:lnTo>
                    <a:pt x="0" y="80527"/>
                  </a:lnTo>
                  <a:lnTo>
                    <a:pt x="6759" y="113050"/>
                  </a:lnTo>
                  <a:lnTo>
                    <a:pt x="13001" y="126351"/>
                  </a:lnTo>
                  <a:lnTo>
                    <a:pt x="27671" y="144004"/>
                  </a:lnTo>
                  <a:lnTo>
                    <a:pt x="47562" y="156951"/>
                  </a:lnTo>
                  <a:lnTo>
                    <a:pt x="89282" y="175955"/>
                  </a:lnTo>
                  <a:lnTo>
                    <a:pt x="106232" y="182090"/>
                  </a:lnTo>
                  <a:lnTo>
                    <a:pt x="144160" y="186029"/>
                  </a:lnTo>
                  <a:lnTo>
                    <a:pt x="175156" y="186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0" name="SMARTInkShape-Group112"/>
          <p:cNvGrpSpPr/>
          <p:nvPr/>
        </p:nvGrpSpPr>
        <p:grpSpPr>
          <a:xfrm>
            <a:off x="3929509" y="4321968"/>
            <a:ext cx="3366046" cy="285706"/>
            <a:chOff x="3929509" y="4321968"/>
            <a:chExt cx="3366046" cy="285706"/>
          </a:xfrm>
        </p:grpSpPr>
        <p:sp>
          <p:nvSpPr>
            <p:cNvPr id="390" name="SMARTInkShape-979"/>
            <p:cNvSpPr/>
            <p:nvPr/>
          </p:nvSpPr>
          <p:spPr>
            <a:xfrm>
              <a:off x="7286624" y="452735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SMARTInkShape-980"/>
            <p:cNvSpPr/>
            <p:nvPr/>
          </p:nvSpPr>
          <p:spPr>
            <a:xfrm>
              <a:off x="7090171" y="4375061"/>
              <a:ext cx="133126" cy="188010"/>
            </a:xfrm>
            <a:custGeom>
              <a:avLst/>
              <a:gdLst/>
              <a:ahLst/>
              <a:cxnLst/>
              <a:rect l="0" t="0" r="0" b="0"/>
              <a:pathLst>
                <a:path w="133126" h="188010">
                  <a:moveTo>
                    <a:pt x="0" y="45134"/>
                  </a:moveTo>
                  <a:lnTo>
                    <a:pt x="4741" y="88034"/>
                  </a:lnTo>
                  <a:lnTo>
                    <a:pt x="20991" y="127830"/>
                  </a:lnTo>
                  <a:lnTo>
                    <a:pt x="26450" y="170930"/>
                  </a:lnTo>
                  <a:lnTo>
                    <a:pt x="26688" y="175672"/>
                  </a:lnTo>
                  <a:lnTo>
                    <a:pt x="26777" y="161592"/>
                  </a:lnTo>
                  <a:lnTo>
                    <a:pt x="24138" y="153778"/>
                  </a:lnTo>
                  <a:lnTo>
                    <a:pt x="19659" y="144022"/>
                  </a:lnTo>
                  <a:lnTo>
                    <a:pt x="11344" y="108067"/>
                  </a:lnTo>
                  <a:lnTo>
                    <a:pt x="4666" y="67266"/>
                  </a:lnTo>
                  <a:lnTo>
                    <a:pt x="4721" y="52325"/>
                  </a:lnTo>
                  <a:lnTo>
                    <a:pt x="11206" y="11124"/>
                  </a:lnTo>
                  <a:lnTo>
                    <a:pt x="13424" y="4602"/>
                  </a:lnTo>
                  <a:lnTo>
                    <a:pt x="16887" y="1246"/>
                  </a:lnTo>
                  <a:lnTo>
                    <a:pt x="21180" y="0"/>
                  </a:lnTo>
                  <a:lnTo>
                    <a:pt x="42328" y="390"/>
                  </a:lnTo>
                  <a:lnTo>
                    <a:pt x="64467" y="9938"/>
                  </a:lnTo>
                  <a:lnTo>
                    <a:pt x="99089" y="37724"/>
                  </a:lnTo>
                  <a:lnTo>
                    <a:pt x="109507" y="57160"/>
                  </a:lnTo>
                  <a:lnTo>
                    <a:pt x="114137" y="72289"/>
                  </a:lnTo>
                  <a:lnTo>
                    <a:pt x="112803" y="77128"/>
                  </a:lnTo>
                  <a:lnTo>
                    <a:pt x="106028" y="87796"/>
                  </a:lnTo>
                  <a:lnTo>
                    <a:pt x="78795" y="110183"/>
                  </a:lnTo>
                  <a:lnTo>
                    <a:pt x="69416" y="113732"/>
                  </a:lnTo>
                  <a:lnTo>
                    <a:pt x="45291" y="116522"/>
                  </a:lnTo>
                  <a:lnTo>
                    <a:pt x="73875" y="119212"/>
                  </a:lnTo>
                  <a:lnTo>
                    <a:pt x="114423" y="131802"/>
                  </a:lnTo>
                  <a:lnTo>
                    <a:pt x="124607" y="137562"/>
                  </a:lnTo>
                  <a:lnTo>
                    <a:pt x="129795" y="143429"/>
                  </a:lnTo>
                  <a:lnTo>
                    <a:pt x="132101" y="149345"/>
                  </a:lnTo>
                  <a:lnTo>
                    <a:pt x="133125" y="155280"/>
                  </a:lnTo>
                  <a:lnTo>
                    <a:pt x="130936" y="161226"/>
                  </a:lnTo>
                  <a:lnTo>
                    <a:pt x="128962" y="164200"/>
                  </a:lnTo>
                  <a:lnTo>
                    <a:pt x="116705" y="173128"/>
                  </a:lnTo>
                  <a:lnTo>
                    <a:pt x="88647" y="184040"/>
                  </a:lnTo>
                  <a:lnTo>
                    <a:pt x="47431" y="187777"/>
                  </a:lnTo>
                  <a:lnTo>
                    <a:pt x="17859" y="1880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SMARTInkShape-981"/>
            <p:cNvSpPr/>
            <p:nvPr/>
          </p:nvSpPr>
          <p:spPr>
            <a:xfrm>
              <a:off x="6893718" y="4402336"/>
              <a:ext cx="133753" cy="142159"/>
            </a:xfrm>
            <a:custGeom>
              <a:avLst/>
              <a:gdLst/>
              <a:ahLst/>
              <a:cxnLst/>
              <a:rect l="0" t="0" r="0" b="0"/>
              <a:pathLst>
                <a:path w="133753" h="142159">
                  <a:moveTo>
                    <a:pt x="0" y="0"/>
                  </a:moveTo>
                  <a:lnTo>
                    <a:pt x="7689" y="7688"/>
                  </a:lnTo>
                  <a:lnTo>
                    <a:pt x="26973" y="49486"/>
                  </a:lnTo>
                  <a:lnTo>
                    <a:pt x="54379" y="90506"/>
                  </a:lnTo>
                  <a:lnTo>
                    <a:pt x="74321" y="113798"/>
                  </a:lnTo>
                  <a:lnTo>
                    <a:pt x="103200" y="137429"/>
                  </a:lnTo>
                  <a:lnTo>
                    <a:pt x="122765" y="141799"/>
                  </a:lnTo>
                  <a:lnTo>
                    <a:pt x="126491" y="142158"/>
                  </a:lnTo>
                  <a:lnTo>
                    <a:pt x="128976" y="140412"/>
                  </a:lnTo>
                  <a:lnTo>
                    <a:pt x="131737" y="133181"/>
                  </a:lnTo>
                  <a:lnTo>
                    <a:pt x="133752" y="108563"/>
                  </a:lnTo>
                  <a:lnTo>
                    <a:pt x="124840" y="65411"/>
                  </a:lnTo>
                  <a:lnTo>
                    <a:pt x="116686" y="20936"/>
                  </a:lnTo>
                  <a:lnTo>
                    <a:pt x="116086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982"/>
            <p:cNvSpPr/>
            <p:nvPr/>
          </p:nvSpPr>
          <p:spPr>
            <a:xfrm>
              <a:off x="6894087" y="4402336"/>
              <a:ext cx="17491" cy="142876"/>
            </a:xfrm>
            <a:custGeom>
              <a:avLst/>
              <a:gdLst/>
              <a:ahLst/>
              <a:cxnLst/>
              <a:rect l="0" t="0" r="0" b="0"/>
              <a:pathLst>
                <a:path w="17491" h="142876">
                  <a:moveTo>
                    <a:pt x="8561" y="0"/>
                  </a:moveTo>
                  <a:lnTo>
                    <a:pt x="3821" y="4740"/>
                  </a:lnTo>
                  <a:lnTo>
                    <a:pt x="1494" y="9713"/>
                  </a:lnTo>
                  <a:lnTo>
                    <a:pt x="0" y="25731"/>
                  </a:lnTo>
                  <a:lnTo>
                    <a:pt x="7755" y="66588"/>
                  </a:lnTo>
                  <a:lnTo>
                    <a:pt x="13195" y="107694"/>
                  </a:lnTo>
                  <a:lnTo>
                    <a:pt x="1749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SMARTInkShape-983"/>
            <p:cNvSpPr/>
            <p:nvPr/>
          </p:nvSpPr>
          <p:spPr>
            <a:xfrm>
              <a:off x="6716366" y="4464843"/>
              <a:ext cx="123775" cy="16617"/>
            </a:xfrm>
            <a:custGeom>
              <a:avLst/>
              <a:gdLst/>
              <a:ahLst/>
              <a:cxnLst/>
              <a:rect l="0" t="0" r="0" b="0"/>
              <a:pathLst>
                <a:path w="123775" h="16617">
                  <a:moveTo>
                    <a:pt x="7688" y="0"/>
                  </a:moveTo>
                  <a:lnTo>
                    <a:pt x="2949" y="0"/>
                  </a:lnTo>
                  <a:lnTo>
                    <a:pt x="1552" y="993"/>
                  </a:lnTo>
                  <a:lnTo>
                    <a:pt x="621" y="2646"/>
                  </a:lnTo>
                  <a:lnTo>
                    <a:pt x="0" y="4741"/>
                  </a:lnTo>
                  <a:lnTo>
                    <a:pt x="578" y="6137"/>
                  </a:lnTo>
                  <a:lnTo>
                    <a:pt x="1956" y="7068"/>
                  </a:lnTo>
                  <a:lnTo>
                    <a:pt x="7125" y="8103"/>
                  </a:lnTo>
                  <a:lnTo>
                    <a:pt x="50791" y="15950"/>
                  </a:lnTo>
                  <a:lnTo>
                    <a:pt x="88036" y="16616"/>
                  </a:lnTo>
                  <a:lnTo>
                    <a:pt x="12377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SMARTInkShape-984"/>
            <p:cNvSpPr/>
            <p:nvPr/>
          </p:nvSpPr>
          <p:spPr>
            <a:xfrm>
              <a:off x="6715279" y="4375592"/>
              <a:ext cx="160581" cy="178548"/>
            </a:xfrm>
            <a:custGeom>
              <a:avLst/>
              <a:gdLst/>
              <a:ahLst/>
              <a:cxnLst/>
              <a:rect l="0" t="0" r="0" b="0"/>
              <a:pathLst>
                <a:path w="160581" h="178548">
                  <a:moveTo>
                    <a:pt x="98072" y="44603"/>
                  </a:moveTo>
                  <a:lnTo>
                    <a:pt x="90384" y="44603"/>
                  </a:lnTo>
                  <a:lnTo>
                    <a:pt x="89970" y="45596"/>
                  </a:lnTo>
                  <a:lnTo>
                    <a:pt x="89511" y="49344"/>
                  </a:lnTo>
                  <a:lnTo>
                    <a:pt x="86660" y="54316"/>
                  </a:lnTo>
                  <a:lnTo>
                    <a:pt x="53405" y="96325"/>
                  </a:lnTo>
                  <a:lnTo>
                    <a:pt x="26634" y="135946"/>
                  </a:lnTo>
                  <a:lnTo>
                    <a:pt x="8775" y="160085"/>
                  </a:lnTo>
                  <a:lnTo>
                    <a:pt x="1609" y="167735"/>
                  </a:lnTo>
                  <a:lnTo>
                    <a:pt x="630" y="171427"/>
                  </a:lnTo>
                  <a:lnTo>
                    <a:pt x="0" y="177141"/>
                  </a:lnTo>
                  <a:lnTo>
                    <a:pt x="941" y="177610"/>
                  </a:lnTo>
                  <a:lnTo>
                    <a:pt x="4633" y="178132"/>
                  </a:lnTo>
                  <a:lnTo>
                    <a:pt x="6013" y="177279"/>
                  </a:lnTo>
                  <a:lnTo>
                    <a:pt x="6934" y="175717"/>
                  </a:lnTo>
                  <a:lnTo>
                    <a:pt x="7548" y="173684"/>
                  </a:lnTo>
                  <a:lnTo>
                    <a:pt x="15681" y="160440"/>
                  </a:lnTo>
                  <a:lnTo>
                    <a:pt x="22045" y="143993"/>
                  </a:lnTo>
                  <a:lnTo>
                    <a:pt x="31866" y="127772"/>
                  </a:lnTo>
                  <a:lnTo>
                    <a:pt x="37480" y="109135"/>
                  </a:lnTo>
                  <a:lnTo>
                    <a:pt x="47849" y="90864"/>
                  </a:lnTo>
                  <a:lnTo>
                    <a:pt x="60274" y="47195"/>
                  </a:lnTo>
                  <a:lnTo>
                    <a:pt x="62422" y="39802"/>
                  </a:lnTo>
                  <a:lnTo>
                    <a:pt x="69239" y="26971"/>
                  </a:lnTo>
                  <a:lnTo>
                    <a:pt x="71163" y="5922"/>
                  </a:lnTo>
                  <a:lnTo>
                    <a:pt x="72196" y="3932"/>
                  </a:lnTo>
                  <a:lnTo>
                    <a:pt x="73876" y="2606"/>
                  </a:lnTo>
                  <a:lnTo>
                    <a:pt x="80103" y="0"/>
                  </a:lnTo>
                  <a:lnTo>
                    <a:pt x="80181" y="4708"/>
                  </a:lnTo>
                  <a:lnTo>
                    <a:pt x="81184" y="6101"/>
                  </a:lnTo>
                  <a:lnTo>
                    <a:pt x="84944" y="7647"/>
                  </a:lnTo>
                  <a:lnTo>
                    <a:pt x="86343" y="10044"/>
                  </a:lnTo>
                  <a:lnTo>
                    <a:pt x="96162" y="54208"/>
                  </a:lnTo>
                  <a:lnTo>
                    <a:pt x="102435" y="86960"/>
                  </a:lnTo>
                  <a:lnTo>
                    <a:pt x="120358" y="124517"/>
                  </a:lnTo>
                  <a:lnTo>
                    <a:pt x="150951" y="168024"/>
                  </a:lnTo>
                  <a:lnTo>
                    <a:pt x="160580" y="178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SMARTInkShape-985"/>
            <p:cNvSpPr/>
            <p:nvPr/>
          </p:nvSpPr>
          <p:spPr>
            <a:xfrm>
              <a:off x="6402694" y="4411413"/>
              <a:ext cx="124908" cy="115939"/>
            </a:xfrm>
            <a:custGeom>
              <a:avLst/>
              <a:gdLst/>
              <a:ahLst/>
              <a:cxnLst/>
              <a:rect l="0" t="0" r="0" b="0"/>
              <a:pathLst>
                <a:path w="124908" h="115939">
                  <a:moveTo>
                    <a:pt x="17751" y="17712"/>
                  </a:moveTo>
                  <a:lnTo>
                    <a:pt x="17751" y="59408"/>
                  </a:lnTo>
                  <a:lnTo>
                    <a:pt x="17751" y="83198"/>
                  </a:lnTo>
                  <a:lnTo>
                    <a:pt x="16759" y="85181"/>
                  </a:lnTo>
                  <a:lnTo>
                    <a:pt x="15105" y="86504"/>
                  </a:lnTo>
                  <a:lnTo>
                    <a:pt x="13011" y="87386"/>
                  </a:lnTo>
                  <a:lnTo>
                    <a:pt x="11614" y="88965"/>
                  </a:lnTo>
                  <a:lnTo>
                    <a:pt x="8854" y="97957"/>
                  </a:lnTo>
                  <a:lnTo>
                    <a:pt x="8824" y="90380"/>
                  </a:lnTo>
                  <a:lnTo>
                    <a:pt x="1133" y="69140"/>
                  </a:lnTo>
                  <a:lnTo>
                    <a:pt x="0" y="50527"/>
                  </a:lnTo>
                  <a:lnTo>
                    <a:pt x="2585" y="44532"/>
                  </a:lnTo>
                  <a:lnTo>
                    <a:pt x="4664" y="41546"/>
                  </a:lnTo>
                  <a:lnTo>
                    <a:pt x="8993" y="24477"/>
                  </a:lnTo>
                  <a:lnTo>
                    <a:pt x="10920" y="22222"/>
                  </a:lnTo>
                  <a:lnTo>
                    <a:pt x="21142" y="13862"/>
                  </a:lnTo>
                  <a:lnTo>
                    <a:pt x="24220" y="8394"/>
                  </a:lnTo>
                  <a:lnTo>
                    <a:pt x="25040" y="5547"/>
                  </a:lnTo>
                  <a:lnTo>
                    <a:pt x="26579" y="3649"/>
                  </a:lnTo>
                  <a:lnTo>
                    <a:pt x="30935" y="1539"/>
                  </a:lnTo>
                  <a:lnTo>
                    <a:pt x="47629" y="0"/>
                  </a:lnTo>
                  <a:lnTo>
                    <a:pt x="61220" y="4637"/>
                  </a:lnTo>
                  <a:lnTo>
                    <a:pt x="79711" y="17950"/>
                  </a:lnTo>
                  <a:lnTo>
                    <a:pt x="95069" y="33618"/>
                  </a:lnTo>
                  <a:lnTo>
                    <a:pt x="120936" y="74206"/>
                  </a:lnTo>
                  <a:lnTo>
                    <a:pt x="124122" y="88549"/>
                  </a:lnTo>
                  <a:lnTo>
                    <a:pt x="124907" y="115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SMARTInkShape-986"/>
            <p:cNvSpPr/>
            <p:nvPr/>
          </p:nvSpPr>
          <p:spPr>
            <a:xfrm>
              <a:off x="6223992" y="4385861"/>
              <a:ext cx="124593" cy="123506"/>
            </a:xfrm>
            <a:custGeom>
              <a:avLst/>
              <a:gdLst/>
              <a:ahLst/>
              <a:cxnLst/>
              <a:rect l="0" t="0" r="0" b="0"/>
              <a:pathLst>
                <a:path w="124593" h="123506">
                  <a:moveTo>
                    <a:pt x="0" y="52193"/>
                  </a:moveTo>
                  <a:lnTo>
                    <a:pt x="41919" y="52193"/>
                  </a:lnTo>
                  <a:lnTo>
                    <a:pt x="73704" y="51202"/>
                  </a:lnTo>
                  <a:lnTo>
                    <a:pt x="91214" y="45126"/>
                  </a:lnTo>
                  <a:lnTo>
                    <a:pt x="101063" y="43099"/>
                  </a:lnTo>
                  <a:lnTo>
                    <a:pt x="113911" y="35685"/>
                  </a:lnTo>
                  <a:lnTo>
                    <a:pt x="123583" y="26764"/>
                  </a:lnTo>
                  <a:lnTo>
                    <a:pt x="124379" y="23363"/>
                  </a:lnTo>
                  <a:lnTo>
                    <a:pt x="124592" y="21067"/>
                  </a:lnTo>
                  <a:lnTo>
                    <a:pt x="122181" y="15870"/>
                  </a:lnTo>
                  <a:lnTo>
                    <a:pt x="120149" y="13095"/>
                  </a:lnTo>
                  <a:lnTo>
                    <a:pt x="115247" y="10012"/>
                  </a:lnTo>
                  <a:lnTo>
                    <a:pt x="87513" y="0"/>
                  </a:lnTo>
                  <a:lnTo>
                    <a:pt x="78251" y="1877"/>
                  </a:lnTo>
                  <a:lnTo>
                    <a:pt x="41754" y="14453"/>
                  </a:lnTo>
                  <a:lnTo>
                    <a:pt x="34102" y="19876"/>
                  </a:lnTo>
                  <a:lnTo>
                    <a:pt x="30039" y="25593"/>
                  </a:lnTo>
                  <a:lnTo>
                    <a:pt x="19290" y="53940"/>
                  </a:lnTo>
                  <a:lnTo>
                    <a:pt x="18283" y="68476"/>
                  </a:lnTo>
                  <a:lnTo>
                    <a:pt x="20693" y="76958"/>
                  </a:lnTo>
                  <a:lnTo>
                    <a:pt x="38861" y="107388"/>
                  </a:lnTo>
                  <a:lnTo>
                    <a:pt x="44722" y="111451"/>
                  </a:lnTo>
                  <a:lnTo>
                    <a:pt x="72228" y="121484"/>
                  </a:lnTo>
                  <a:lnTo>
                    <a:pt x="100727" y="123505"/>
                  </a:lnTo>
                  <a:lnTo>
                    <a:pt x="102870" y="122555"/>
                  </a:lnTo>
                  <a:lnTo>
                    <a:pt x="104299" y="120929"/>
                  </a:lnTo>
                  <a:lnTo>
                    <a:pt x="107156" y="114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SMARTInkShape-987"/>
            <p:cNvSpPr/>
            <p:nvPr/>
          </p:nvSpPr>
          <p:spPr>
            <a:xfrm>
              <a:off x="6054328" y="4357687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9" name="SMARTInkShape-988"/>
            <p:cNvSpPr/>
            <p:nvPr/>
          </p:nvSpPr>
          <p:spPr>
            <a:xfrm>
              <a:off x="6072187" y="4438054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8930" y="0"/>
                  </a:moveTo>
                  <a:lnTo>
                    <a:pt x="4191" y="0"/>
                  </a:lnTo>
                  <a:lnTo>
                    <a:pt x="2793" y="993"/>
                  </a:lnTo>
                  <a:lnTo>
                    <a:pt x="1862" y="2646"/>
                  </a:lnTo>
                  <a:lnTo>
                    <a:pt x="368" y="12429"/>
                  </a:lnTo>
                  <a:lnTo>
                    <a:pt x="21" y="55114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989"/>
            <p:cNvSpPr/>
            <p:nvPr/>
          </p:nvSpPr>
          <p:spPr>
            <a:xfrm>
              <a:off x="5940879" y="4420195"/>
              <a:ext cx="86661" cy="107157"/>
            </a:xfrm>
            <a:custGeom>
              <a:avLst/>
              <a:gdLst/>
              <a:ahLst/>
              <a:cxnLst/>
              <a:rect l="0" t="0" r="0" b="0"/>
              <a:pathLst>
                <a:path w="86661" h="107157">
                  <a:moveTo>
                    <a:pt x="86660" y="0"/>
                  </a:moveTo>
                  <a:lnTo>
                    <a:pt x="55443" y="993"/>
                  </a:lnTo>
                  <a:lnTo>
                    <a:pt x="30150" y="12359"/>
                  </a:lnTo>
                  <a:lnTo>
                    <a:pt x="15903" y="22361"/>
                  </a:lnTo>
                  <a:lnTo>
                    <a:pt x="6265" y="33420"/>
                  </a:lnTo>
                  <a:lnTo>
                    <a:pt x="1320" y="44950"/>
                  </a:lnTo>
                  <a:lnTo>
                    <a:pt x="0" y="50803"/>
                  </a:lnTo>
                  <a:lnTo>
                    <a:pt x="2884" y="73261"/>
                  </a:lnTo>
                  <a:lnTo>
                    <a:pt x="12715" y="87462"/>
                  </a:lnTo>
                  <a:lnTo>
                    <a:pt x="27006" y="99395"/>
                  </a:lnTo>
                  <a:lnTo>
                    <a:pt x="8666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990"/>
            <p:cNvSpPr/>
            <p:nvPr/>
          </p:nvSpPr>
          <p:spPr>
            <a:xfrm>
              <a:off x="5893593" y="4357687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SMARTInkShape-991"/>
            <p:cNvSpPr/>
            <p:nvPr/>
          </p:nvSpPr>
          <p:spPr>
            <a:xfrm>
              <a:off x="5893593" y="4420195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8930" y="0"/>
                  </a:moveTo>
                  <a:lnTo>
                    <a:pt x="8930" y="12429"/>
                  </a:lnTo>
                  <a:lnTo>
                    <a:pt x="6284" y="18092"/>
                  </a:lnTo>
                  <a:lnTo>
                    <a:pt x="4190" y="20991"/>
                  </a:lnTo>
                  <a:lnTo>
                    <a:pt x="829" y="47031"/>
                  </a:lnTo>
                  <a:lnTo>
                    <a:pt x="74" y="9031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SMARTInkShape-992"/>
            <p:cNvSpPr/>
            <p:nvPr/>
          </p:nvSpPr>
          <p:spPr>
            <a:xfrm>
              <a:off x="5554266" y="4429125"/>
              <a:ext cx="114203" cy="124962"/>
            </a:xfrm>
            <a:custGeom>
              <a:avLst/>
              <a:gdLst/>
              <a:ahLst/>
              <a:cxnLst/>
              <a:rect l="0" t="0" r="0" b="0"/>
              <a:pathLst>
                <a:path w="114203" h="124962">
                  <a:moveTo>
                    <a:pt x="71437" y="0"/>
                  </a:moveTo>
                  <a:lnTo>
                    <a:pt x="63749" y="0"/>
                  </a:lnTo>
                  <a:lnTo>
                    <a:pt x="43243" y="7067"/>
                  </a:lnTo>
                  <a:lnTo>
                    <a:pt x="37759" y="7688"/>
                  </a:lnTo>
                  <a:lnTo>
                    <a:pt x="34101" y="9094"/>
                  </a:lnTo>
                  <a:lnTo>
                    <a:pt x="31663" y="11024"/>
                  </a:lnTo>
                  <a:lnTo>
                    <a:pt x="30039" y="13302"/>
                  </a:lnTo>
                  <a:lnTo>
                    <a:pt x="27751" y="25989"/>
                  </a:lnTo>
                  <a:lnTo>
                    <a:pt x="29863" y="34040"/>
                  </a:lnTo>
                  <a:lnTo>
                    <a:pt x="31814" y="37576"/>
                  </a:lnTo>
                  <a:lnTo>
                    <a:pt x="64960" y="64610"/>
                  </a:lnTo>
                  <a:lnTo>
                    <a:pt x="92149" y="78959"/>
                  </a:lnTo>
                  <a:lnTo>
                    <a:pt x="109724" y="100038"/>
                  </a:lnTo>
                  <a:lnTo>
                    <a:pt x="113258" y="109284"/>
                  </a:lnTo>
                  <a:lnTo>
                    <a:pt x="114202" y="114528"/>
                  </a:lnTo>
                  <a:lnTo>
                    <a:pt x="113836" y="118024"/>
                  </a:lnTo>
                  <a:lnTo>
                    <a:pt x="112602" y="120354"/>
                  </a:lnTo>
                  <a:lnTo>
                    <a:pt x="110785" y="121908"/>
                  </a:lnTo>
                  <a:lnTo>
                    <a:pt x="98750" y="124095"/>
                  </a:lnTo>
                  <a:lnTo>
                    <a:pt x="56429" y="124961"/>
                  </a:lnTo>
                  <a:lnTo>
                    <a:pt x="34909" y="124008"/>
                  </a:lnTo>
                  <a:lnTo>
                    <a:pt x="60" y="116096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4" name="SMARTInkShape-993"/>
            <p:cNvSpPr/>
            <p:nvPr/>
          </p:nvSpPr>
          <p:spPr>
            <a:xfrm>
              <a:off x="5527477" y="439340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5" name="SMARTInkShape-994"/>
            <p:cNvSpPr/>
            <p:nvPr/>
          </p:nvSpPr>
          <p:spPr>
            <a:xfrm>
              <a:off x="5536516" y="4446984"/>
              <a:ext cx="8821" cy="116087"/>
            </a:xfrm>
            <a:custGeom>
              <a:avLst/>
              <a:gdLst/>
              <a:ahLst/>
              <a:cxnLst/>
              <a:rect l="0" t="0" r="0" b="0"/>
              <a:pathLst>
                <a:path w="8821" h="116087">
                  <a:moveTo>
                    <a:pt x="8820" y="0"/>
                  </a:moveTo>
                  <a:lnTo>
                    <a:pt x="1132" y="15377"/>
                  </a:lnTo>
                  <a:lnTo>
                    <a:pt x="0" y="54928"/>
                  </a:lnTo>
                  <a:lnTo>
                    <a:pt x="882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SMARTInkShape-995"/>
            <p:cNvSpPr/>
            <p:nvPr/>
          </p:nvSpPr>
          <p:spPr>
            <a:xfrm>
              <a:off x="5402461" y="4457075"/>
              <a:ext cx="98228" cy="105426"/>
            </a:xfrm>
            <a:custGeom>
              <a:avLst/>
              <a:gdLst/>
              <a:ahLst/>
              <a:cxnLst/>
              <a:rect l="0" t="0" r="0" b="0"/>
              <a:pathLst>
                <a:path w="98228" h="105426">
                  <a:moveTo>
                    <a:pt x="0" y="16698"/>
                  </a:moveTo>
                  <a:lnTo>
                    <a:pt x="992" y="25811"/>
                  </a:lnTo>
                  <a:lnTo>
                    <a:pt x="8101" y="63947"/>
                  </a:lnTo>
                  <a:lnTo>
                    <a:pt x="8928" y="105425"/>
                  </a:lnTo>
                  <a:lnTo>
                    <a:pt x="8930" y="62722"/>
                  </a:lnTo>
                  <a:lnTo>
                    <a:pt x="11575" y="41249"/>
                  </a:lnTo>
                  <a:lnTo>
                    <a:pt x="17050" y="25625"/>
                  </a:lnTo>
                  <a:lnTo>
                    <a:pt x="26099" y="12067"/>
                  </a:lnTo>
                  <a:lnTo>
                    <a:pt x="36735" y="4718"/>
                  </a:lnTo>
                  <a:lnTo>
                    <a:pt x="50250" y="0"/>
                  </a:lnTo>
                  <a:lnTo>
                    <a:pt x="52352" y="605"/>
                  </a:lnTo>
                  <a:lnTo>
                    <a:pt x="65715" y="11370"/>
                  </a:lnTo>
                  <a:lnTo>
                    <a:pt x="83364" y="48777"/>
                  </a:lnTo>
                  <a:lnTo>
                    <a:pt x="95086" y="92047"/>
                  </a:lnTo>
                  <a:lnTo>
                    <a:pt x="98227" y="97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SMARTInkShape-996"/>
            <p:cNvSpPr/>
            <p:nvPr/>
          </p:nvSpPr>
          <p:spPr>
            <a:xfrm>
              <a:off x="5215765" y="4385702"/>
              <a:ext cx="133119" cy="185130"/>
            </a:xfrm>
            <a:custGeom>
              <a:avLst/>
              <a:gdLst/>
              <a:ahLst/>
              <a:cxnLst/>
              <a:rect l="0" t="0" r="0" b="0"/>
              <a:pathLst>
                <a:path w="133119" h="185130">
                  <a:moveTo>
                    <a:pt x="8102" y="16634"/>
                  </a:moveTo>
                  <a:lnTo>
                    <a:pt x="7110" y="25747"/>
                  </a:lnTo>
                  <a:lnTo>
                    <a:pt x="0" y="59730"/>
                  </a:lnTo>
                  <a:lnTo>
                    <a:pt x="1982" y="96400"/>
                  </a:lnTo>
                  <a:lnTo>
                    <a:pt x="8288" y="135434"/>
                  </a:lnTo>
                  <a:lnTo>
                    <a:pt x="15984" y="159321"/>
                  </a:lnTo>
                  <a:lnTo>
                    <a:pt x="25165" y="172985"/>
                  </a:lnTo>
                  <a:lnTo>
                    <a:pt x="35860" y="180381"/>
                  </a:lnTo>
                  <a:lnTo>
                    <a:pt x="54155" y="185129"/>
                  </a:lnTo>
                  <a:lnTo>
                    <a:pt x="73671" y="176470"/>
                  </a:lnTo>
                  <a:lnTo>
                    <a:pt x="93566" y="151856"/>
                  </a:lnTo>
                  <a:lnTo>
                    <a:pt x="116081" y="109968"/>
                  </a:lnTo>
                  <a:lnTo>
                    <a:pt x="125232" y="75235"/>
                  </a:lnTo>
                  <a:lnTo>
                    <a:pt x="131560" y="35486"/>
                  </a:lnTo>
                  <a:lnTo>
                    <a:pt x="133076" y="0"/>
                  </a:lnTo>
                  <a:lnTo>
                    <a:pt x="128365" y="8619"/>
                  </a:lnTo>
                  <a:lnTo>
                    <a:pt x="125426" y="23739"/>
                  </a:lnTo>
                  <a:lnTo>
                    <a:pt x="124351" y="67510"/>
                  </a:lnTo>
                  <a:lnTo>
                    <a:pt x="124236" y="105130"/>
                  </a:lnTo>
                  <a:lnTo>
                    <a:pt x="124194" y="145954"/>
                  </a:lnTo>
                  <a:lnTo>
                    <a:pt x="133118" y="177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SMARTInkShape-997"/>
            <p:cNvSpPr/>
            <p:nvPr/>
          </p:nvSpPr>
          <p:spPr>
            <a:xfrm>
              <a:off x="5089922" y="4491632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SMARTInkShape-998"/>
            <p:cNvSpPr/>
            <p:nvPr/>
          </p:nvSpPr>
          <p:spPr>
            <a:xfrm>
              <a:off x="4884539" y="4464877"/>
              <a:ext cx="150822" cy="105239"/>
            </a:xfrm>
            <a:custGeom>
              <a:avLst/>
              <a:gdLst/>
              <a:ahLst/>
              <a:cxnLst/>
              <a:rect l="0" t="0" r="0" b="0"/>
              <a:pathLst>
                <a:path w="150822" h="105239">
                  <a:moveTo>
                    <a:pt x="0" y="17826"/>
                  </a:moveTo>
                  <a:lnTo>
                    <a:pt x="0" y="13085"/>
                  </a:lnTo>
                  <a:lnTo>
                    <a:pt x="1983" y="11689"/>
                  </a:lnTo>
                  <a:lnTo>
                    <a:pt x="19427" y="9448"/>
                  </a:lnTo>
                  <a:lnTo>
                    <a:pt x="56203" y="4265"/>
                  </a:lnTo>
                  <a:lnTo>
                    <a:pt x="96910" y="1240"/>
                  </a:lnTo>
                  <a:lnTo>
                    <a:pt x="137874" y="218"/>
                  </a:lnTo>
                  <a:lnTo>
                    <a:pt x="149971" y="0"/>
                  </a:lnTo>
                  <a:lnTo>
                    <a:pt x="131047" y="966"/>
                  </a:lnTo>
                  <a:lnTo>
                    <a:pt x="110694" y="7656"/>
                  </a:lnTo>
                  <a:lnTo>
                    <a:pt x="109515" y="9062"/>
                  </a:lnTo>
                  <a:lnTo>
                    <a:pt x="108204" y="13269"/>
                  </a:lnTo>
                  <a:lnTo>
                    <a:pt x="108848" y="15780"/>
                  </a:lnTo>
                  <a:lnTo>
                    <a:pt x="115483" y="25047"/>
                  </a:lnTo>
                  <a:lnTo>
                    <a:pt x="146826" y="60077"/>
                  </a:lnTo>
                  <a:lnTo>
                    <a:pt x="149591" y="68354"/>
                  </a:lnTo>
                  <a:lnTo>
                    <a:pt x="150821" y="78647"/>
                  </a:lnTo>
                  <a:lnTo>
                    <a:pt x="148722" y="87191"/>
                  </a:lnTo>
                  <a:lnTo>
                    <a:pt x="146773" y="90858"/>
                  </a:lnTo>
                  <a:lnTo>
                    <a:pt x="127840" y="105238"/>
                  </a:lnTo>
                  <a:lnTo>
                    <a:pt x="116086" y="98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" name="SMARTInkShape-999"/>
            <p:cNvSpPr/>
            <p:nvPr/>
          </p:nvSpPr>
          <p:spPr>
            <a:xfrm>
              <a:off x="4924042" y="4384476"/>
              <a:ext cx="23006" cy="205384"/>
            </a:xfrm>
            <a:custGeom>
              <a:avLst/>
              <a:gdLst/>
              <a:ahLst/>
              <a:cxnLst/>
              <a:rect l="0" t="0" r="0" b="0"/>
              <a:pathLst>
                <a:path w="23006" h="205384">
                  <a:moveTo>
                    <a:pt x="5146" y="0"/>
                  </a:moveTo>
                  <a:lnTo>
                    <a:pt x="4152" y="17216"/>
                  </a:lnTo>
                  <a:lnTo>
                    <a:pt x="0" y="37182"/>
                  </a:lnTo>
                  <a:lnTo>
                    <a:pt x="3835" y="70147"/>
                  </a:lnTo>
                  <a:lnTo>
                    <a:pt x="7404" y="106774"/>
                  </a:lnTo>
                  <a:lnTo>
                    <a:pt x="14745" y="142762"/>
                  </a:lnTo>
                  <a:lnTo>
                    <a:pt x="23005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" name="SMARTInkShape-1000"/>
            <p:cNvSpPr/>
            <p:nvPr/>
          </p:nvSpPr>
          <p:spPr>
            <a:xfrm>
              <a:off x="4661296" y="4483190"/>
              <a:ext cx="223244" cy="97740"/>
            </a:xfrm>
            <a:custGeom>
              <a:avLst/>
              <a:gdLst/>
              <a:ahLst/>
              <a:cxnLst/>
              <a:rect l="0" t="0" r="0" b="0"/>
              <a:pathLst>
                <a:path w="223244" h="97740">
                  <a:moveTo>
                    <a:pt x="0" y="35231"/>
                  </a:moveTo>
                  <a:lnTo>
                    <a:pt x="9482" y="35231"/>
                  </a:lnTo>
                  <a:lnTo>
                    <a:pt x="12275" y="34240"/>
                  </a:lnTo>
                  <a:lnTo>
                    <a:pt x="14136" y="32586"/>
                  </a:lnTo>
                  <a:lnTo>
                    <a:pt x="15378" y="30491"/>
                  </a:lnTo>
                  <a:lnTo>
                    <a:pt x="36086" y="27544"/>
                  </a:lnTo>
                  <a:lnTo>
                    <a:pt x="72098" y="26670"/>
                  </a:lnTo>
                  <a:lnTo>
                    <a:pt x="109447" y="26411"/>
                  </a:lnTo>
                  <a:lnTo>
                    <a:pt x="152793" y="19248"/>
                  </a:lnTo>
                  <a:lnTo>
                    <a:pt x="168120" y="17214"/>
                  </a:lnTo>
                  <a:lnTo>
                    <a:pt x="178238" y="13002"/>
                  </a:lnTo>
                  <a:lnTo>
                    <a:pt x="181334" y="10490"/>
                  </a:lnTo>
                  <a:lnTo>
                    <a:pt x="186709" y="1154"/>
                  </a:lnTo>
                  <a:lnTo>
                    <a:pt x="181870" y="242"/>
                  </a:lnTo>
                  <a:lnTo>
                    <a:pt x="177801" y="0"/>
                  </a:lnTo>
                  <a:lnTo>
                    <a:pt x="162594" y="4398"/>
                  </a:lnTo>
                  <a:lnTo>
                    <a:pt x="124947" y="28205"/>
                  </a:lnTo>
                  <a:lnTo>
                    <a:pt x="113971" y="47371"/>
                  </a:lnTo>
                  <a:lnTo>
                    <a:pt x="112832" y="60801"/>
                  </a:lnTo>
                  <a:lnTo>
                    <a:pt x="115443" y="76112"/>
                  </a:lnTo>
                  <a:lnTo>
                    <a:pt x="121092" y="80851"/>
                  </a:lnTo>
                  <a:lnTo>
                    <a:pt x="125377" y="83504"/>
                  </a:lnTo>
                  <a:lnTo>
                    <a:pt x="130217" y="84280"/>
                  </a:lnTo>
                  <a:lnTo>
                    <a:pt x="140888" y="82497"/>
                  </a:lnTo>
                  <a:lnTo>
                    <a:pt x="162915" y="73268"/>
                  </a:lnTo>
                  <a:lnTo>
                    <a:pt x="170964" y="67681"/>
                  </a:lnTo>
                  <a:lnTo>
                    <a:pt x="181074" y="54217"/>
                  </a:lnTo>
                  <a:lnTo>
                    <a:pt x="185613" y="32919"/>
                  </a:lnTo>
                  <a:lnTo>
                    <a:pt x="187509" y="110"/>
                  </a:lnTo>
                  <a:lnTo>
                    <a:pt x="187524" y="43815"/>
                  </a:lnTo>
                  <a:lnTo>
                    <a:pt x="188516" y="59162"/>
                  </a:lnTo>
                  <a:lnTo>
                    <a:pt x="194653" y="79695"/>
                  </a:lnTo>
                  <a:lnTo>
                    <a:pt x="199953" y="89058"/>
                  </a:lnTo>
                  <a:lnTo>
                    <a:pt x="205616" y="93881"/>
                  </a:lnTo>
                  <a:lnTo>
                    <a:pt x="211440" y="96025"/>
                  </a:lnTo>
                  <a:lnTo>
                    <a:pt x="223243" y="97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SMARTInkShape-1001"/>
            <p:cNvSpPr/>
            <p:nvPr/>
          </p:nvSpPr>
          <p:spPr>
            <a:xfrm>
              <a:off x="4700800" y="4321968"/>
              <a:ext cx="14076" cy="258962"/>
            </a:xfrm>
            <a:custGeom>
              <a:avLst/>
              <a:gdLst/>
              <a:ahLst/>
              <a:cxnLst/>
              <a:rect l="0" t="0" r="0" b="0"/>
              <a:pathLst>
                <a:path w="14076" h="258962">
                  <a:moveTo>
                    <a:pt x="5145" y="0"/>
                  </a:moveTo>
                  <a:lnTo>
                    <a:pt x="4153" y="17216"/>
                  </a:lnTo>
                  <a:lnTo>
                    <a:pt x="0" y="38174"/>
                  </a:lnTo>
                  <a:lnTo>
                    <a:pt x="4271" y="80692"/>
                  </a:lnTo>
                  <a:lnTo>
                    <a:pt x="4973" y="124272"/>
                  </a:lnTo>
                  <a:lnTo>
                    <a:pt x="5095" y="162278"/>
                  </a:lnTo>
                  <a:lnTo>
                    <a:pt x="7781" y="199698"/>
                  </a:lnTo>
                  <a:lnTo>
                    <a:pt x="14075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SMARTInkShape-1002"/>
            <p:cNvSpPr/>
            <p:nvPr/>
          </p:nvSpPr>
          <p:spPr>
            <a:xfrm>
              <a:off x="4545211" y="4321968"/>
              <a:ext cx="71438" cy="35720"/>
            </a:xfrm>
            <a:custGeom>
              <a:avLst/>
              <a:gdLst/>
              <a:ahLst/>
              <a:cxnLst/>
              <a:rect l="0" t="0" r="0" b="0"/>
              <a:pathLst>
                <a:path w="71438" h="35720">
                  <a:moveTo>
                    <a:pt x="0" y="35719"/>
                  </a:moveTo>
                  <a:lnTo>
                    <a:pt x="4740" y="35719"/>
                  </a:lnTo>
                  <a:lnTo>
                    <a:pt x="6136" y="34727"/>
                  </a:lnTo>
                  <a:lnTo>
                    <a:pt x="7067" y="33074"/>
                  </a:lnTo>
                  <a:lnTo>
                    <a:pt x="7688" y="30979"/>
                  </a:lnTo>
                  <a:lnTo>
                    <a:pt x="13302" y="23291"/>
                  </a:lnTo>
                  <a:lnTo>
                    <a:pt x="30730" y="14729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SMARTInkShape-1003"/>
            <p:cNvSpPr/>
            <p:nvPr/>
          </p:nvSpPr>
          <p:spPr>
            <a:xfrm>
              <a:off x="4536281" y="4580929"/>
              <a:ext cx="116087" cy="1"/>
            </a:xfrm>
            <a:custGeom>
              <a:avLst/>
              <a:gdLst/>
              <a:ahLst/>
              <a:cxnLst/>
              <a:rect l="0" t="0" r="0" b="0"/>
              <a:pathLst>
                <a:path w="116087" h="1">
                  <a:moveTo>
                    <a:pt x="0" y="0"/>
                  </a:moveTo>
                  <a:lnTo>
                    <a:pt x="42686" y="0"/>
                  </a:lnTo>
                  <a:lnTo>
                    <a:pt x="81285" y="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SMARTInkShape-1004"/>
            <p:cNvSpPr/>
            <p:nvPr/>
          </p:nvSpPr>
          <p:spPr>
            <a:xfrm>
              <a:off x="4545211" y="4491632"/>
              <a:ext cx="62508" cy="17861"/>
            </a:xfrm>
            <a:custGeom>
              <a:avLst/>
              <a:gdLst/>
              <a:ahLst/>
              <a:cxnLst/>
              <a:rect l="0" t="0" r="0" b="0"/>
              <a:pathLst>
                <a:path w="62508" h="17861">
                  <a:moveTo>
                    <a:pt x="0" y="17860"/>
                  </a:moveTo>
                  <a:lnTo>
                    <a:pt x="4740" y="17860"/>
                  </a:lnTo>
                  <a:lnTo>
                    <a:pt x="27805" y="3723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SMARTInkShape-1005"/>
            <p:cNvSpPr/>
            <p:nvPr/>
          </p:nvSpPr>
          <p:spPr>
            <a:xfrm>
              <a:off x="4513523" y="4429125"/>
              <a:ext cx="112056" cy="167604"/>
            </a:xfrm>
            <a:custGeom>
              <a:avLst/>
              <a:gdLst/>
              <a:ahLst/>
              <a:cxnLst/>
              <a:rect l="0" t="0" r="0" b="0"/>
              <a:pathLst>
                <a:path w="112056" h="167604">
                  <a:moveTo>
                    <a:pt x="13828" y="44648"/>
                  </a:moveTo>
                  <a:lnTo>
                    <a:pt x="9088" y="44648"/>
                  </a:lnTo>
                  <a:lnTo>
                    <a:pt x="7691" y="45641"/>
                  </a:lnTo>
                  <a:lnTo>
                    <a:pt x="6761" y="47294"/>
                  </a:lnTo>
                  <a:lnTo>
                    <a:pt x="6140" y="49389"/>
                  </a:lnTo>
                  <a:lnTo>
                    <a:pt x="13074" y="92889"/>
                  </a:lnTo>
                  <a:lnTo>
                    <a:pt x="18469" y="134418"/>
                  </a:lnTo>
                  <a:lnTo>
                    <a:pt x="22647" y="167603"/>
                  </a:lnTo>
                  <a:lnTo>
                    <a:pt x="22748" y="157054"/>
                  </a:lnTo>
                  <a:lnTo>
                    <a:pt x="14655" y="116504"/>
                  </a:lnTo>
                  <a:lnTo>
                    <a:pt x="13877" y="72888"/>
                  </a:lnTo>
                  <a:lnTo>
                    <a:pt x="12858" y="61168"/>
                  </a:lnTo>
                  <a:lnTo>
                    <a:pt x="4736" y="40092"/>
                  </a:lnTo>
                  <a:lnTo>
                    <a:pt x="2806" y="38634"/>
                  </a:lnTo>
                  <a:lnTo>
                    <a:pt x="527" y="37662"/>
                  </a:lnTo>
                  <a:lnTo>
                    <a:pt x="0" y="36021"/>
                  </a:lnTo>
                  <a:lnTo>
                    <a:pt x="641" y="33936"/>
                  </a:lnTo>
                  <a:lnTo>
                    <a:pt x="2060" y="31554"/>
                  </a:lnTo>
                  <a:lnTo>
                    <a:pt x="3999" y="29966"/>
                  </a:lnTo>
                  <a:lnTo>
                    <a:pt x="8798" y="28201"/>
                  </a:lnTo>
                  <a:lnTo>
                    <a:pt x="51858" y="22085"/>
                  </a:lnTo>
                  <a:lnTo>
                    <a:pt x="82140" y="15770"/>
                  </a:lnTo>
                  <a:lnTo>
                    <a:pt x="89830" y="11970"/>
                  </a:lnTo>
                  <a:lnTo>
                    <a:pt x="107964" y="8205"/>
                  </a:lnTo>
                  <a:lnTo>
                    <a:pt x="1120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7" name="SMARTInkShape-1006"/>
            <p:cNvSpPr/>
            <p:nvPr/>
          </p:nvSpPr>
          <p:spPr>
            <a:xfrm>
              <a:off x="4268390" y="4455914"/>
              <a:ext cx="75890" cy="124454"/>
            </a:xfrm>
            <a:custGeom>
              <a:avLst/>
              <a:gdLst/>
              <a:ahLst/>
              <a:cxnLst/>
              <a:rect l="0" t="0" r="0" b="0"/>
              <a:pathLst>
                <a:path w="75890" h="124454">
                  <a:moveTo>
                    <a:pt x="53578" y="0"/>
                  </a:moveTo>
                  <a:lnTo>
                    <a:pt x="45890" y="0"/>
                  </a:lnTo>
                  <a:lnTo>
                    <a:pt x="25492" y="7128"/>
                  </a:lnTo>
                  <a:lnTo>
                    <a:pt x="6567" y="20991"/>
                  </a:lnTo>
                  <a:lnTo>
                    <a:pt x="2919" y="26857"/>
                  </a:lnTo>
                  <a:lnTo>
                    <a:pt x="1946" y="29811"/>
                  </a:lnTo>
                  <a:lnTo>
                    <a:pt x="3282" y="33764"/>
                  </a:lnTo>
                  <a:lnTo>
                    <a:pt x="10058" y="43449"/>
                  </a:lnTo>
                  <a:lnTo>
                    <a:pt x="35722" y="63851"/>
                  </a:lnTo>
                  <a:lnTo>
                    <a:pt x="65253" y="79919"/>
                  </a:lnTo>
                  <a:lnTo>
                    <a:pt x="73650" y="90421"/>
                  </a:lnTo>
                  <a:lnTo>
                    <a:pt x="75889" y="95999"/>
                  </a:lnTo>
                  <a:lnTo>
                    <a:pt x="75397" y="100710"/>
                  </a:lnTo>
                  <a:lnTo>
                    <a:pt x="73085" y="104843"/>
                  </a:lnTo>
                  <a:lnTo>
                    <a:pt x="59857" y="118605"/>
                  </a:lnTo>
                  <a:lnTo>
                    <a:pt x="48432" y="122166"/>
                  </a:lnTo>
                  <a:lnTo>
                    <a:pt x="21583" y="124453"/>
                  </a:lnTo>
                  <a:lnTo>
                    <a:pt x="11907" y="122120"/>
                  </a:lnTo>
                  <a:lnTo>
                    <a:pt x="7939" y="120109"/>
                  </a:lnTo>
                  <a:lnTo>
                    <a:pt x="5293" y="117775"/>
                  </a:lnTo>
                  <a:lnTo>
                    <a:pt x="2352" y="112537"/>
                  </a:lnTo>
                  <a:lnTo>
                    <a:pt x="0" y="98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8" name="SMARTInkShape-1007"/>
            <p:cNvSpPr/>
            <p:nvPr/>
          </p:nvSpPr>
          <p:spPr>
            <a:xfrm>
              <a:off x="4148776" y="4457335"/>
              <a:ext cx="74803" cy="114666"/>
            </a:xfrm>
            <a:custGeom>
              <a:avLst/>
              <a:gdLst/>
              <a:ahLst/>
              <a:cxnLst/>
              <a:rect l="0" t="0" r="0" b="0"/>
              <a:pathLst>
                <a:path w="74803" h="114666">
                  <a:moveTo>
                    <a:pt x="21388" y="61086"/>
                  </a:moveTo>
                  <a:lnTo>
                    <a:pt x="33817" y="61086"/>
                  </a:lnTo>
                  <a:lnTo>
                    <a:pt x="47119" y="56346"/>
                  </a:lnTo>
                  <a:lnTo>
                    <a:pt x="55314" y="48728"/>
                  </a:lnTo>
                  <a:lnTo>
                    <a:pt x="62263" y="40710"/>
                  </a:lnTo>
                  <a:lnTo>
                    <a:pt x="68659" y="37148"/>
                  </a:lnTo>
                  <a:lnTo>
                    <a:pt x="70761" y="34213"/>
                  </a:lnTo>
                  <a:lnTo>
                    <a:pt x="73720" y="21595"/>
                  </a:lnTo>
                  <a:lnTo>
                    <a:pt x="74802" y="9559"/>
                  </a:lnTo>
                  <a:lnTo>
                    <a:pt x="70177" y="3376"/>
                  </a:lnTo>
                  <a:lnTo>
                    <a:pt x="62585" y="711"/>
                  </a:lnTo>
                  <a:lnTo>
                    <a:pt x="57782" y="0"/>
                  </a:lnTo>
                  <a:lnTo>
                    <a:pt x="44509" y="4502"/>
                  </a:lnTo>
                  <a:lnTo>
                    <a:pt x="21214" y="14080"/>
                  </a:lnTo>
                  <a:lnTo>
                    <a:pt x="13704" y="23328"/>
                  </a:lnTo>
                  <a:lnTo>
                    <a:pt x="798" y="48777"/>
                  </a:lnTo>
                  <a:lnTo>
                    <a:pt x="0" y="63553"/>
                  </a:lnTo>
                  <a:lnTo>
                    <a:pt x="2831" y="87812"/>
                  </a:lnTo>
                  <a:lnTo>
                    <a:pt x="5048" y="91802"/>
                  </a:lnTo>
                  <a:lnTo>
                    <a:pt x="17649" y="102158"/>
                  </a:lnTo>
                  <a:lnTo>
                    <a:pt x="33950" y="110518"/>
                  </a:lnTo>
                  <a:lnTo>
                    <a:pt x="66036" y="114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SMARTInkShape-1008"/>
            <p:cNvSpPr/>
            <p:nvPr/>
          </p:nvSpPr>
          <p:spPr>
            <a:xfrm>
              <a:off x="3929509" y="4411276"/>
              <a:ext cx="160288" cy="196398"/>
            </a:xfrm>
            <a:custGeom>
              <a:avLst/>
              <a:gdLst/>
              <a:ahLst/>
              <a:cxnLst/>
              <a:rect l="0" t="0" r="0" b="0"/>
              <a:pathLst>
                <a:path w="160288" h="196398">
                  <a:moveTo>
                    <a:pt x="142428" y="71427"/>
                  </a:moveTo>
                  <a:lnTo>
                    <a:pt x="133498" y="71427"/>
                  </a:lnTo>
                  <a:lnTo>
                    <a:pt x="133498" y="58124"/>
                  </a:lnTo>
                  <a:lnTo>
                    <a:pt x="136144" y="52946"/>
                  </a:lnTo>
                  <a:lnTo>
                    <a:pt x="139635" y="47339"/>
                  </a:lnTo>
                  <a:lnTo>
                    <a:pt x="142061" y="37437"/>
                  </a:lnTo>
                  <a:lnTo>
                    <a:pt x="142428" y="0"/>
                  </a:lnTo>
                  <a:lnTo>
                    <a:pt x="142428" y="20981"/>
                  </a:lnTo>
                  <a:lnTo>
                    <a:pt x="150806" y="62736"/>
                  </a:lnTo>
                  <a:lnTo>
                    <a:pt x="151336" y="102030"/>
                  </a:lnTo>
                  <a:lnTo>
                    <a:pt x="152348" y="135992"/>
                  </a:lnTo>
                  <a:lnTo>
                    <a:pt x="159920" y="158808"/>
                  </a:lnTo>
                  <a:lnTo>
                    <a:pt x="160215" y="165490"/>
                  </a:lnTo>
                  <a:lnTo>
                    <a:pt x="160285" y="148539"/>
                  </a:lnTo>
                  <a:lnTo>
                    <a:pt x="159294" y="146647"/>
                  </a:lnTo>
                  <a:lnTo>
                    <a:pt x="157640" y="145387"/>
                  </a:lnTo>
                  <a:lnTo>
                    <a:pt x="155546" y="144546"/>
                  </a:lnTo>
                  <a:lnTo>
                    <a:pt x="154150" y="142993"/>
                  </a:lnTo>
                  <a:lnTo>
                    <a:pt x="141808" y="117770"/>
                  </a:lnTo>
                  <a:lnTo>
                    <a:pt x="112550" y="86209"/>
                  </a:lnTo>
                  <a:lnTo>
                    <a:pt x="106660" y="82958"/>
                  </a:lnTo>
                  <a:lnTo>
                    <a:pt x="95119" y="81127"/>
                  </a:lnTo>
                  <a:lnTo>
                    <a:pt x="67664" y="81450"/>
                  </a:lnTo>
                  <a:lnTo>
                    <a:pt x="42943" y="88058"/>
                  </a:lnTo>
                  <a:lnTo>
                    <a:pt x="36035" y="94032"/>
                  </a:lnTo>
                  <a:lnTo>
                    <a:pt x="28666" y="102309"/>
                  </a:lnTo>
                  <a:lnTo>
                    <a:pt x="15345" y="112547"/>
                  </a:lnTo>
                  <a:lnTo>
                    <a:pt x="4646" y="132649"/>
                  </a:lnTo>
                  <a:lnTo>
                    <a:pt x="1062" y="144578"/>
                  </a:lnTo>
                  <a:lnTo>
                    <a:pt x="0" y="159137"/>
                  </a:lnTo>
                  <a:lnTo>
                    <a:pt x="843" y="162643"/>
                  </a:lnTo>
                  <a:lnTo>
                    <a:pt x="2398" y="164980"/>
                  </a:lnTo>
                  <a:lnTo>
                    <a:pt x="4426" y="166538"/>
                  </a:lnTo>
                  <a:lnTo>
                    <a:pt x="6680" y="170914"/>
                  </a:lnTo>
                  <a:lnTo>
                    <a:pt x="7281" y="173471"/>
                  </a:lnTo>
                  <a:lnTo>
                    <a:pt x="12867" y="181809"/>
                  </a:lnTo>
                  <a:lnTo>
                    <a:pt x="25547" y="190564"/>
                  </a:lnTo>
                  <a:lnTo>
                    <a:pt x="37131" y="194701"/>
                  </a:lnTo>
                  <a:lnTo>
                    <a:pt x="81259" y="196397"/>
                  </a:lnTo>
                  <a:lnTo>
                    <a:pt x="106754" y="189304"/>
                  </a:lnTo>
                  <a:lnTo>
                    <a:pt x="140221" y="172230"/>
                  </a:lnTo>
                  <a:lnTo>
                    <a:pt x="153899" y="170162"/>
                  </a:lnTo>
                  <a:lnTo>
                    <a:pt x="156028" y="169001"/>
                  </a:lnTo>
                  <a:lnTo>
                    <a:pt x="157448" y="167234"/>
                  </a:lnTo>
                  <a:lnTo>
                    <a:pt x="160287" y="1607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1" name="SMARTInkShape-1009"/>
          <p:cNvSpPr/>
          <p:nvPr/>
        </p:nvSpPr>
        <p:spPr>
          <a:xfrm>
            <a:off x="8206382" y="3902273"/>
            <a:ext cx="187307" cy="625079"/>
          </a:xfrm>
          <a:custGeom>
            <a:avLst/>
            <a:gdLst/>
            <a:ahLst/>
            <a:cxnLst/>
            <a:rect l="0" t="0" r="0" b="0"/>
            <a:pathLst>
              <a:path w="187307" h="625079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6" y="7068"/>
                </a:lnTo>
                <a:lnTo>
                  <a:pt x="7689" y="8562"/>
                </a:lnTo>
                <a:lnTo>
                  <a:pt x="8379" y="11412"/>
                </a:lnTo>
                <a:lnTo>
                  <a:pt x="8562" y="13562"/>
                </a:lnTo>
                <a:lnTo>
                  <a:pt x="14059" y="18595"/>
                </a:lnTo>
                <a:lnTo>
                  <a:pt x="51426" y="51505"/>
                </a:lnTo>
                <a:lnTo>
                  <a:pt x="86185" y="94292"/>
                </a:lnTo>
                <a:lnTo>
                  <a:pt x="119313" y="136291"/>
                </a:lnTo>
                <a:lnTo>
                  <a:pt x="140279" y="174353"/>
                </a:lnTo>
                <a:lnTo>
                  <a:pt x="157416" y="214930"/>
                </a:lnTo>
                <a:lnTo>
                  <a:pt x="167855" y="254302"/>
                </a:lnTo>
                <a:lnTo>
                  <a:pt x="179139" y="293467"/>
                </a:lnTo>
                <a:lnTo>
                  <a:pt x="185040" y="332685"/>
                </a:lnTo>
                <a:lnTo>
                  <a:pt x="186788" y="375725"/>
                </a:lnTo>
                <a:lnTo>
                  <a:pt x="187306" y="411959"/>
                </a:lnTo>
                <a:lnTo>
                  <a:pt x="184814" y="437909"/>
                </a:lnTo>
                <a:lnTo>
                  <a:pt x="178421" y="478098"/>
                </a:lnTo>
                <a:lnTo>
                  <a:pt x="171687" y="521043"/>
                </a:lnTo>
                <a:lnTo>
                  <a:pt x="165324" y="554258"/>
                </a:lnTo>
                <a:lnTo>
                  <a:pt x="141020" y="594844"/>
                </a:lnTo>
                <a:lnTo>
                  <a:pt x="129826" y="618561"/>
                </a:lnTo>
                <a:lnTo>
                  <a:pt x="124509" y="622181"/>
                </a:lnTo>
                <a:lnTo>
                  <a:pt x="115936" y="624220"/>
                </a:lnTo>
                <a:lnTo>
                  <a:pt x="98227" y="6250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2" name="SMARTInkShape-1010"/>
          <p:cNvSpPr/>
          <p:nvPr/>
        </p:nvSpPr>
        <p:spPr>
          <a:xfrm>
            <a:off x="2964656" y="2312955"/>
            <a:ext cx="2232423" cy="312374"/>
          </a:xfrm>
          <a:custGeom>
            <a:avLst/>
            <a:gdLst/>
            <a:ahLst/>
            <a:cxnLst/>
            <a:rect l="0" t="0" r="0" b="0"/>
            <a:pathLst>
              <a:path w="2232423" h="312374">
                <a:moveTo>
                  <a:pt x="8930" y="240936"/>
                </a:moveTo>
                <a:lnTo>
                  <a:pt x="109" y="240936"/>
                </a:lnTo>
                <a:lnTo>
                  <a:pt x="0" y="203359"/>
                </a:lnTo>
                <a:lnTo>
                  <a:pt x="24858" y="159621"/>
                </a:lnTo>
                <a:lnTo>
                  <a:pt x="59409" y="119373"/>
                </a:lnTo>
                <a:lnTo>
                  <a:pt x="76252" y="104265"/>
                </a:lnTo>
                <a:lnTo>
                  <a:pt x="116719" y="81839"/>
                </a:lnTo>
                <a:lnTo>
                  <a:pt x="133582" y="74403"/>
                </a:lnTo>
                <a:lnTo>
                  <a:pt x="170792" y="69038"/>
                </a:lnTo>
                <a:lnTo>
                  <a:pt x="209206" y="62930"/>
                </a:lnTo>
                <a:lnTo>
                  <a:pt x="233305" y="65162"/>
                </a:lnTo>
                <a:lnTo>
                  <a:pt x="270833" y="77596"/>
                </a:lnTo>
                <a:lnTo>
                  <a:pt x="312927" y="92156"/>
                </a:lnTo>
                <a:lnTo>
                  <a:pt x="354593" y="114064"/>
                </a:lnTo>
                <a:lnTo>
                  <a:pt x="394733" y="130558"/>
                </a:lnTo>
                <a:lnTo>
                  <a:pt x="438503" y="145307"/>
                </a:lnTo>
                <a:lnTo>
                  <a:pt x="475886" y="157554"/>
                </a:lnTo>
                <a:lnTo>
                  <a:pt x="510318" y="164415"/>
                </a:lnTo>
                <a:lnTo>
                  <a:pt x="547199" y="172733"/>
                </a:lnTo>
                <a:lnTo>
                  <a:pt x="583934" y="183440"/>
                </a:lnTo>
                <a:lnTo>
                  <a:pt x="620935" y="187189"/>
                </a:lnTo>
                <a:lnTo>
                  <a:pt x="664204" y="194196"/>
                </a:lnTo>
                <a:lnTo>
                  <a:pt x="707878" y="196012"/>
                </a:lnTo>
                <a:lnTo>
                  <a:pt x="747618" y="196205"/>
                </a:lnTo>
                <a:lnTo>
                  <a:pt x="779751" y="196251"/>
                </a:lnTo>
                <a:lnTo>
                  <a:pt x="813876" y="193625"/>
                </a:lnTo>
                <a:lnTo>
                  <a:pt x="845911" y="190143"/>
                </a:lnTo>
                <a:lnTo>
                  <a:pt x="882664" y="187191"/>
                </a:lnTo>
                <a:lnTo>
                  <a:pt x="922107" y="180473"/>
                </a:lnTo>
                <a:lnTo>
                  <a:pt x="963106" y="169314"/>
                </a:lnTo>
                <a:lnTo>
                  <a:pt x="1002747" y="154591"/>
                </a:lnTo>
                <a:lnTo>
                  <a:pt x="1040378" y="139729"/>
                </a:lnTo>
                <a:lnTo>
                  <a:pt x="1078444" y="122203"/>
                </a:lnTo>
                <a:lnTo>
                  <a:pt x="1122044" y="90711"/>
                </a:lnTo>
                <a:lnTo>
                  <a:pt x="1159665" y="59214"/>
                </a:lnTo>
                <a:lnTo>
                  <a:pt x="1203135" y="19898"/>
                </a:lnTo>
                <a:lnTo>
                  <a:pt x="1223200" y="0"/>
                </a:lnTo>
                <a:lnTo>
                  <a:pt x="1228058" y="4624"/>
                </a:lnTo>
                <a:lnTo>
                  <a:pt x="1230413" y="9569"/>
                </a:lnTo>
                <a:lnTo>
                  <a:pt x="1232264" y="53920"/>
                </a:lnTo>
                <a:lnTo>
                  <a:pt x="1239983" y="94149"/>
                </a:lnTo>
                <a:lnTo>
                  <a:pt x="1243319" y="103928"/>
                </a:lnTo>
                <a:lnTo>
                  <a:pt x="1245599" y="107926"/>
                </a:lnTo>
                <a:lnTo>
                  <a:pt x="1251241" y="133744"/>
                </a:lnTo>
                <a:lnTo>
                  <a:pt x="1287362" y="171000"/>
                </a:lnTo>
                <a:lnTo>
                  <a:pt x="1331438" y="190205"/>
                </a:lnTo>
                <a:lnTo>
                  <a:pt x="1355141" y="195086"/>
                </a:lnTo>
                <a:lnTo>
                  <a:pt x="1392309" y="193404"/>
                </a:lnTo>
                <a:lnTo>
                  <a:pt x="1424898" y="186503"/>
                </a:lnTo>
                <a:lnTo>
                  <a:pt x="1466133" y="175282"/>
                </a:lnTo>
                <a:lnTo>
                  <a:pt x="1506653" y="157375"/>
                </a:lnTo>
                <a:lnTo>
                  <a:pt x="1548701" y="140096"/>
                </a:lnTo>
                <a:lnTo>
                  <a:pt x="1592639" y="122252"/>
                </a:lnTo>
                <a:lnTo>
                  <a:pt x="1628784" y="108866"/>
                </a:lnTo>
                <a:lnTo>
                  <a:pt x="1671220" y="95455"/>
                </a:lnTo>
                <a:lnTo>
                  <a:pt x="1711978" y="83251"/>
                </a:lnTo>
                <a:lnTo>
                  <a:pt x="1754076" y="68304"/>
                </a:lnTo>
                <a:lnTo>
                  <a:pt x="1792729" y="53413"/>
                </a:lnTo>
                <a:lnTo>
                  <a:pt x="1806816" y="48451"/>
                </a:lnTo>
                <a:lnTo>
                  <a:pt x="1845404" y="42621"/>
                </a:lnTo>
                <a:lnTo>
                  <a:pt x="1880617" y="35001"/>
                </a:lnTo>
                <a:lnTo>
                  <a:pt x="1922209" y="26734"/>
                </a:lnTo>
                <a:lnTo>
                  <a:pt x="1963998" y="19773"/>
                </a:lnTo>
                <a:lnTo>
                  <a:pt x="1994060" y="19610"/>
                </a:lnTo>
                <a:lnTo>
                  <a:pt x="2023957" y="22844"/>
                </a:lnTo>
                <a:lnTo>
                  <a:pt x="2053781" y="30235"/>
                </a:lnTo>
                <a:lnTo>
                  <a:pt x="2090525" y="42907"/>
                </a:lnTo>
                <a:lnTo>
                  <a:pt x="2113981" y="55591"/>
                </a:lnTo>
                <a:lnTo>
                  <a:pt x="2130851" y="71917"/>
                </a:lnTo>
                <a:lnTo>
                  <a:pt x="2162524" y="112981"/>
                </a:lnTo>
                <a:lnTo>
                  <a:pt x="2186434" y="156354"/>
                </a:lnTo>
                <a:lnTo>
                  <a:pt x="2201804" y="183144"/>
                </a:lnTo>
                <a:lnTo>
                  <a:pt x="2214395" y="224596"/>
                </a:lnTo>
                <a:lnTo>
                  <a:pt x="2223286" y="264397"/>
                </a:lnTo>
                <a:lnTo>
                  <a:pt x="2232422" y="3123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27" name="SMARTInkShape-Group115"/>
          <p:cNvGrpSpPr/>
          <p:nvPr/>
        </p:nvGrpSpPr>
        <p:grpSpPr>
          <a:xfrm>
            <a:off x="3098969" y="5777507"/>
            <a:ext cx="294313" cy="366119"/>
            <a:chOff x="3098969" y="5777507"/>
            <a:chExt cx="294313" cy="366119"/>
          </a:xfrm>
        </p:grpSpPr>
        <p:sp>
          <p:nvSpPr>
            <p:cNvPr id="423" name="SMARTInkShape-1011"/>
            <p:cNvSpPr/>
            <p:nvPr/>
          </p:nvSpPr>
          <p:spPr>
            <a:xfrm>
              <a:off x="3134320" y="5947171"/>
              <a:ext cx="250032" cy="26414"/>
            </a:xfrm>
            <a:custGeom>
              <a:avLst/>
              <a:gdLst/>
              <a:ahLst/>
              <a:cxnLst/>
              <a:rect l="0" t="0" r="0" b="0"/>
              <a:pathLst>
                <a:path w="250032" h="26414">
                  <a:moveTo>
                    <a:pt x="250031" y="0"/>
                  </a:moveTo>
                  <a:lnTo>
                    <a:pt x="245291" y="0"/>
                  </a:lnTo>
                  <a:lnTo>
                    <a:pt x="243894" y="993"/>
                  </a:lnTo>
                  <a:lnTo>
                    <a:pt x="242963" y="2646"/>
                  </a:lnTo>
                  <a:lnTo>
                    <a:pt x="242343" y="4741"/>
                  </a:lnTo>
                  <a:lnTo>
                    <a:pt x="240937" y="6137"/>
                  </a:lnTo>
                  <a:lnTo>
                    <a:pt x="233522" y="8562"/>
                  </a:lnTo>
                  <a:lnTo>
                    <a:pt x="193049" y="8923"/>
                  </a:lnTo>
                  <a:lnTo>
                    <a:pt x="149134" y="8930"/>
                  </a:lnTo>
                  <a:lnTo>
                    <a:pt x="107797" y="9922"/>
                  </a:lnTo>
                  <a:lnTo>
                    <a:pt x="68778" y="17032"/>
                  </a:lnTo>
                  <a:lnTo>
                    <a:pt x="50696" y="18606"/>
                  </a:lnTo>
                  <a:lnTo>
                    <a:pt x="15409" y="26413"/>
                  </a:lnTo>
                  <a:lnTo>
                    <a:pt x="9164" y="23976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SMARTInkShape-1012"/>
            <p:cNvSpPr/>
            <p:nvPr/>
          </p:nvSpPr>
          <p:spPr>
            <a:xfrm>
              <a:off x="3241476" y="5777507"/>
              <a:ext cx="17861" cy="366119"/>
            </a:xfrm>
            <a:custGeom>
              <a:avLst/>
              <a:gdLst/>
              <a:ahLst/>
              <a:cxnLst/>
              <a:rect l="0" t="0" r="0" b="0"/>
              <a:pathLst>
                <a:path w="17861" h="366119">
                  <a:moveTo>
                    <a:pt x="17860" y="0"/>
                  </a:moveTo>
                  <a:lnTo>
                    <a:pt x="17860" y="41475"/>
                  </a:lnTo>
                  <a:lnTo>
                    <a:pt x="15214" y="75790"/>
                  </a:lnTo>
                  <a:lnTo>
                    <a:pt x="10792" y="112084"/>
                  </a:lnTo>
                  <a:lnTo>
                    <a:pt x="9482" y="149627"/>
                  </a:lnTo>
                  <a:lnTo>
                    <a:pt x="8183" y="180603"/>
                  </a:lnTo>
                  <a:lnTo>
                    <a:pt x="4299" y="210907"/>
                  </a:lnTo>
                  <a:lnTo>
                    <a:pt x="1911" y="240911"/>
                  </a:lnTo>
                  <a:lnTo>
                    <a:pt x="566" y="280402"/>
                  </a:lnTo>
                  <a:lnTo>
                    <a:pt x="112" y="320413"/>
                  </a:lnTo>
                  <a:lnTo>
                    <a:pt x="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5" name="SMARTInkShape-1013"/>
            <p:cNvSpPr/>
            <p:nvPr/>
          </p:nvSpPr>
          <p:spPr>
            <a:xfrm>
              <a:off x="3196828" y="5822156"/>
              <a:ext cx="107157" cy="270449"/>
            </a:xfrm>
            <a:custGeom>
              <a:avLst/>
              <a:gdLst/>
              <a:ahLst/>
              <a:cxnLst/>
              <a:rect l="0" t="0" r="0" b="0"/>
              <a:pathLst>
                <a:path w="107157" h="270449">
                  <a:moveTo>
                    <a:pt x="107156" y="0"/>
                  </a:moveTo>
                  <a:lnTo>
                    <a:pt x="102416" y="0"/>
                  </a:lnTo>
                  <a:lnTo>
                    <a:pt x="101019" y="992"/>
                  </a:lnTo>
                  <a:lnTo>
                    <a:pt x="100088" y="2645"/>
                  </a:lnTo>
                  <a:lnTo>
                    <a:pt x="99468" y="4740"/>
                  </a:lnTo>
                  <a:lnTo>
                    <a:pt x="80183" y="46285"/>
                  </a:lnTo>
                  <a:lnTo>
                    <a:pt x="65460" y="83375"/>
                  </a:lnTo>
                  <a:lnTo>
                    <a:pt x="50598" y="120671"/>
                  </a:lnTo>
                  <a:lnTo>
                    <a:pt x="36930" y="153714"/>
                  </a:lnTo>
                  <a:lnTo>
                    <a:pt x="20313" y="190184"/>
                  </a:lnTo>
                  <a:lnTo>
                    <a:pt x="5188" y="234105"/>
                  </a:lnTo>
                  <a:lnTo>
                    <a:pt x="303" y="270448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6" name="SMARTInkShape-1014"/>
            <p:cNvSpPr/>
            <p:nvPr/>
          </p:nvSpPr>
          <p:spPr>
            <a:xfrm>
              <a:off x="3098969" y="5848945"/>
              <a:ext cx="294313" cy="285751"/>
            </a:xfrm>
            <a:custGeom>
              <a:avLst/>
              <a:gdLst/>
              <a:ahLst/>
              <a:cxnLst/>
              <a:rect l="0" t="0" r="0" b="0"/>
              <a:pathLst>
                <a:path w="294313" h="285751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2442" y="9713"/>
                  </a:lnTo>
                  <a:lnTo>
                    <a:pt x="34187" y="51137"/>
                  </a:lnTo>
                  <a:lnTo>
                    <a:pt x="75145" y="93297"/>
                  </a:lnTo>
                  <a:lnTo>
                    <a:pt x="111515" y="134472"/>
                  </a:lnTo>
                  <a:lnTo>
                    <a:pt x="149414" y="178663"/>
                  </a:lnTo>
                  <a:lnTo>
                    <a:pt x="181928" y="216122"/>
                  </a:lnTo>
                  <a:lnTo>
                    <a:pt x="225000" y="251914"/>
                  </a:lnTo>
                  <a:lnTo>
                    <a:pt x="265754" y="279638"/>
                  </a:lnTo>
                  <a:lnTo>
                    <a:pt x="294312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0" name="SMARTInkShape-Group116"/>
          <p:cNvGrpSpPr/>
          <p:nvPr/>
        </p:nvGrpSpPr>
        <p:grpSpPr>
          <a:xfrm>
            <a:off x="3533369" y="5770942"/>
            <a:ext cx="2136983" cy="310176"/>
            <a:chOff x="3533369" y="5770942"/>
            <a:chExt cx="2136983" cy="310176"/>
          </a:xfrm>
        </p:grpSpPr>
        <p:sp>
          <p:nvSpPr>
            <p:cNvPr id="428" name="SMARTInkShape-1015"/>
            <p:cNvSpPr/>
            <p:nvPr/>
          </p:nvSpPr>
          <p:spPr>
            <a:xfrm>
              <a:off x="5545336" y="5902523"/>
              <a:ext cx="125016" cy="44649"/>
            </a:xfrm>
            <a:custGeom>
              <a:avLst/>
              <a:gdLst/>
              <a:ahLst/>
              <a:cxnLst/>
              <a:rect l="0" t="0" r="0" b="0"/>
              <a:pathLst>
                <a:path w="125016" h="44649">
                  <a:moveTo>
                    <a:pt x="0" y="44648"/>
                  </a:moveTo>
                  <a:lnTo>
                    <a:pt x="30462" y="30409"/>
                  </a:lnTo>
                  <a:lnTo>
                    <a:pt x="69104" y="22526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SMARTInkShape-1016"/>
            <p:cNvSpPr/>
            <p:nvPr/>
          </p:nvSpPr>
          <p:spPr>
            <a:xfrm>
              <a:off x="5572125" y="5777507"/>
              <a:ext cx="8930" cy="294681"/>
            </a:xfrm>
            <a:custGeom>
              <a:avLst/>
              <a:gdLst/>
              <a:ahLst/>
              <a:cxnLst/>
              <a:rect l="0" t="0" r="0" b="0"/>
              <a:pathLst>
                <a:path w="8930" h="294681">
                  <a:moveTo>
                    <a:pt x="0" y="0"/>
                  </a:moveTo>
                  <a:lnTo>
                    <a:pt x="4740" y="4740"/>
                  </a:lnTo>
                  <a:lnTo>
                    <a:pt x="5144" y="8121"/>
                  </a:lnTo>
                  <a:lnTo>
                    <a:pt x="2958" y="25338"/>
                  </a:lnTo>
                  <a:lnTo>
                    <a:pt x="6719" y="61527"/>
                  </a:lnTo>
                  <a:lnTo>
                    <a:pt x="7948" y="92829"/>
                  </a:lnTo>
                  <a:lnTo>
                    <a:pt x="8493" y="126585"/>
                  </a:lnTo>
                  <a:lnTo>
                    <a:pt x="8800" y="171122"/>
                  </a:lnTo>
                  <a:lnTo>
                    <a:pt x="8891" y="208461"/>
                  </a:lnTo>
                  <a:lnTo>
                    <a:pt x="8929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0" name="SMARTInkShape-1017"/>
            <p:cNvSpPr/>
            <p:nvPr/>
          </p:nvSpPr>
          <p:spPr>
            <a:xfrm>
              <a:off x="5375672" y="5894944"/>
              <a:ext cx="107157" cy="162869"/>
            </a:xfrm>
            <a:custGeom>
              <a:avLst/>
              <a:gdLst/>
              <a:ahLst/>
              <a:cxnLst/>
              <a:rect l="0" t="0" r="0" b="0"/>
              <a:pathLst>
                <a:path w="107157" h="162869">
                  <a:moveTo>
                    <a:pt x="107156" y="16509"/>
                  </a:moveTo>
                  <a:lnTo>
                    <a:pt x="102416" y="11769"/>
                  </a:lnTo>
                  <a:lnTo>
                    <a:pt x="97442" y="9441"/>
                  </a:lnTo>
                  <a:lnTo>
                    <a:pt x="94727" y="8821"/>
                  </a:lnTo>
                  <a:lnTo>
                    <a:pt x="80298" y="674"/>
                  </a:lnTo>
                  <a:lnTo>
                    <a:pt x="77344" y="0"/>
                  </a:lnTo>
                  <a:lnTo>
                    <a:pt x="74383" y="541"/>
                  </a:lnTo>
                  <a:lnTo>
                    <a:pt x="68446" y="3790"/>
                  </a:lnTo>
                  <a:lnTo>
                    <a:pt x="66467" y="7038"/>
                  </a:lnTo>
                  <a:lnTo>
                    <a:pt x="63680" y="21089"/>
                  </a:lnTo>
                  <a:lnTo>
                    <a:pt x="63029" y="32105"/>
                  </a:lnTo>
                  <a:lnTo>
                    <a:pt x="76868" y="69603"/>
                  </a:lnTo>
                  <a:lnTo>
                    <a:pt x="96065" y="112582"/>
                  </a:lnTo>
                  <a:lnTo>
                    <a:pt x="104965" y="140548"/>
                  </a:lnTo>
                  <a:lnTo>
                    <a:pt x="104702" y="144842"/>
                  </a:lnTo>
                  <a:lnTo>
                    <a:pt x="101766" y="152259"/>
                  </a:lnTo>
                  <a:lnTo>
                    <a:pt x="91862" y="158863"/>
                  </a:lnTo>
                  <a:lnTo>
                    <a:pt x="85054" y="162013"/>
                  </a:lnTo>
                  <a:lnTo>
                    <a:pt x="72197" y="162868"/>
                  </a:lnTo>
                  <a:lnTo>
                    <a:pt x="29810" y="154847"/>
                  </a:lnTo>
                  <a:lnTo>
                    <a:pt x="0" y="141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SMARTInkShape-1018"/>
            <p:cNvSpPr/>
            <p:nvPr/>
          </p:nvSpPr>
          <p:spPr>
            <a:xfrm>
              <a:off x="5282416" y="5904276"/>
              <a:ext cx="96815" cy="141123"/>
            </a:xfrm>
            <a:custGeom>
              <a:avLst/>
              <a:gdLst/>
              <a:ahLst/>
              <a:cxnLst/>
              <a:rect l="0" t="0" r="0" b="0"/>
              <a:pathLst>
                <a:path w="96815" h="141123">
                  <a:moveTo>
                    <a:pt x="3959" y="42895"/>
                  </a:moveTo>
                  <a:lnTo>
                    <a:pt x="35995" y="41904"/>
                  </a:lnTo>
                  <a:lnTo>
                    <a:pt x="76665" y="33801"/>
                  </a:lnTo>
                  <a:lnTo>
                    <a:pt x="88892" y="27082"/>
                  </a:lnTo>
                  <a:lnTo>
                    <a:pt x="95615" y="21646"/>
                  </a:lnTo>
                  <a:lnTo>
                    <a:pt x="96814" y="18808"/>
                  </a:lnTo>
                  <a:lnTo>
                    <a:pt x="96620" y="15923"/>
                  </a:lnTo>
                  <a:lnTo>
                    <a:pt x="95498" y="13007"/>
                  </a:lnTo>
                  <a:lnTo>
                    <a:pt x="88960" y="7122"/>
                  </a:lnTo>
                  <a:lnTo>
                    <a:pt x="79441" y="2193"/>
                  </a:lnTo>
                  <a:lnTo>
                    <a:pt x="68595" y="0"/>
                  </a:lnTo>
                  <a:lnTo>
                    <a:pt x="57160" y="1672"/>
                  </a:lnTo>
                  <a:lnTo>
                    <a:pt x="51333" y="3507"/>
                  </a:lnTo>
                  <a:lnTo>
                    <a:pt x="39566" y="13484"/>
                  </a:lnTo>
                  <a:lnTo>
                    <a:pt x="9241" y="48949"/>
                  </a:lnTo>
                  <a:lnTo>
                    <a:pt x="262" y="67905"/>
                  </a:lnTo>
                  <a:lnTo>
                    <a:pt x="0" y="84438"/>
                  </a:lnTo>
                  <a:lnTo>
                    <a:pt x="4183" y="103031"/>
                  </a:lnTo>
                  <a:lnTo>
                    <a:pt x="12657" y="117910"/>
                  </a:lnTo>
                  <a:lnTo>
                    <a:pt x="39678" y="141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SMARTInkShape-1019"/>
            <p:cNvSpPr/>
            <p:nvPr/>
          </p:nvSpPr>
          <p:spPr>
            <a:xfrm>
              <a:off x="5125641" y="5884664"/>
              <a:ext cx="107157" cy="151805"/>
            </a:xfrm>
            <a:custGeom>
              <a:avLst/>
              <a:gdLst/>
              <a:ahLst/>
              <a:cxnLst/>
              <a:rect l="0" t="0" r="0" b="0"/>
              <a:pathLst>
                <a:path w="107157" h="151805">
                  <a:moveTo>
                    <a:pt x="0" y="0"/>
                  </a:moveTo>
                  <a:lnTo>
                    <a:pt x="0" y="43251"/>
                  </a:lnTo>
                  <a:lnTo>
                    <a:pt x="0" y="49670"/>
                  </a:lnTo>
                  <a:lnTo>
                    <a:pt x="20117" y="93927"/>
                  </a:lnTo>
                  <a:lnTo>
                    <a:pt x="24325" y="98337"/>
                  </a:lnTo>
                  <a:lnTo>
                    <a:pt x="34292" y="103236"/>
                  </a:lnTo>
                  <a:lnTo>
                    <a:pt x="46320" y="105995"/>
                  </a:lnTo>
                  <a:lnTo>
                    <a:pt x="65648" y="97332"/>
                  </a:lnTo>
                  <a:lnTo>
                    <a:pt x="85486" y="77456"/>
                  </a:lnTo>
                  <a:lnTo>
                    <a:pt x="99192" y="52715"/>
                  </a:lnTo>
                  <a:lnTo>
                    <a:pt x="106107" y="21176"/>
                  </a:lnTo>
                  <a:lnTo>
                    <a:pt x="106690" y="15365"/>
                  </a:lnTo>
                  <a:lnTo>
                    <a:pt x="106845" y="15204"/>
                  </a:lnTo>
                  <a:lnTo>
                    <a:pt x="106948" y="16089"/>
                  </a:lnTo>
                  <a:lnTo>
                    <a:pt x="98049" y="58304"/>
                  </a:lnTo>
                  <a:lnTo>
                    <a:pt x="93323" y="88601"/>
                  </a:lnTo>
                  <a:lnTo>
                    <a:pt x="107156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SMARTInkShape-1020"/>
            <p:cNvSpPr/>
            <p:nvPr/>
          </p:nvSpPr>
          <p:spPr>
            <a:xfrm>
              <a:off x="4880539" y="5770942"/>
              <a:ext cx="207179" cy="285562"/>
            </a:xfrm>
            <a:custGeom>
              <a:avLst/>
              <a:gdLst/>
              <a:ahLst/>
              <a:cxnLst/>
              <a:rect l="0" t="0" r="0" b="0"/>
              <a:pathLst>
                <a:path w="207179" h="285562">
                  <a:moveTo>
                    <a:pt x="30789" y="95862"/>
                  </a:moveTo>
                  <a:lnTo>
                    <a:pt x="30789" y="100602"/>
                  </a:lnTo>
                  <a:lnTo>
                    <a:pt x="28143" y="105576"/>
                  </a:lnTo>
                  <a:lnTo>
                    <a:pt x="18360" y="121593"/>
                  </a:lnTo>
                  <a:lnTo>
                    <a:pt x="6873" y="158125"/>
                  </a:lnTo>
                  <a:lnTo>
                    <a:pt x="0" y="190930"/>
                  </a:lnTo>
                  <a:lnTo>
                    <a:pt x="1561" y="210544"/>
                  </a:lnTo>
                  <a:lnTo>
                    <a:pt x="12758" y="243062"/>
                  </a:lnTo>
                  <a:lnTo>
                    <a:pt x="28644" y="268351"/>
                  </a:lnTo>
                  <a:lnTo>
                    <a:pt x="45379" y="279349"/>
                  </a:lnTo>
                  <a:lnTo>
                    <a:pt x="65055" y="285561"/>
                  </a:lnTo>
                  <a:lnTo>
                    <a:pt x="83721" y="285014"/>
                  </a:lnTo>
                  <a:lnTo>
                    <a:pt x="115705" y="269646"/>
                  </a:lnTo>
                  <a:lnTo>
                    <a:pt x="153946" y="237787"/>
                  </a:lnTo>
                  <a:lnTo>
                    <a:pt x="184285" y="194893"/>
                  </a:lnTo>
                  <a:lnTo>
                    <a:pt x="201946" y="154971"/>
                  </a:lnTo>
                  <a:lnTo>
                    <a:pt x="207178" y="116353"/>
                  </a:lnTo>
                  <a:lnTo>
                    <a:pt x="206084" y="75146"/>
                  </a:lnTo>
                  <a:lnTo>
                    <a:pt x="200971" y="54904"/>
                  </a:lnTo>
                  <a:lnTo>
                    <a:pt x="181520" y="25742"/>
                  </a:lnTo>
                  <a:lnTo>
                    <a:pt x="164416" y="9602"/>
                  </a:lnTo>
                  <a:lnTo>
                    <a:pt x="158569" y="5614"/>
                  </a:lnTo>
                  <a:lnTo>
                    <a:pt x="136118" y="0"/>
                  </a:lnTo>
                  <a:lnTo>
                    <a:pt x="101134" y="7817"/>
                  </a:lnTo>
                  <a:lnTo>
                    <a:pt x="73570" y="22701"/>
                  </a:lnTo>
                  <a:lnTo>
                    <a:pt x="52835" y="39679"/>
                  </a:lnTo>
                  <a:lnTo>
                    <a:pt x="34124" y="71498"/>
                  </a:lnTo>
                  <a:lnTo>
                    <a:pt x="21859" y="1226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4" name="SMARTInkShape-1021"/>
            <p:cNvSpPr/>
            <p:nvPr/>
          </p:nvSpPr>
          <p:spPr>
            <a:xfrm>
              <a:off x="4511805" y="5940062"/>
              <a:ext cx="131633" cy="123196"/>
            </a:xfrm>
            <a:custGeom>
              <a:avLst/>
              <a:gdLst/>
              <a:ahLst/>
              <a:cxnLst/>
              <a:rect l="0" t="0" r="0" b="0"/>
              <a:pathLst>
                <a:path w="131633" h="123196">
                  <a:moveTo>
                    <a:pt x="95913" y="7109"/>
                  </a:moveTo>
                  <a:lnTo>
                    <a:pt x="91173" y="2369"/>
                  </a:lnTo>
                  <a:lnTo>
                    <a:pt x="83555" y="42"/>
                  </a:lnTo>
                  <a:lnTo>
                    <a:pt x="72561" y="0"/>
                  </a:lnTo>
                  <a:lnTo>
                    <a:pt x="37423" y="10718"/>
                  </a:lnTo>
                  <a:lnTo>
                    <a:pt x="18831" y="23943"/>
                  </a:lnTo>
                  <a:lnTo>
                    <a:pt x="5495" y="45171"/>
                  </a:lnTo>
                  <a:lnTo>
                    <a:pt x="0" y="60831"/>
                  </a:lnTo>
                  <a:lnTo>
                    <a:pt x="4007" y="73649"/>
                  </a:lnTo>
                  <a:lnTo>
                    <a:pt x="7854" y="81234"/>
                  </a:lnTo>
                  <a:lnTo>
                    <a:pt x="13394" y="86291"/>
                  </a:lnTo>
                  <a:lnTo>
                    <a:pt x="27488" y="91911"/>
                  </a:lnTo>
                  <a:lnTo>
                    <a:pt x="43674" y="91762"/>
                  </a:lnTo>
                  <a:lnTo>
                    <a:pt x="58806" y="88389"/>
                  </a:lnTo>
                  <a:lnTo>
                    <a:pt x="68838" y="83583"/>
                  </a:lnTo>
                  <a:lnTo>
                    <a:pt x="97362" y="58871"/>
                  </a:lnTo>
                  <a:lnTo>
                    <a:pt x="115639" y="33761"/>
                  </a:lnTo>
                  <a:lnTo>
                    <a:pt x="122427" y="16789"/>
                  </a:lnTo>
                  <a:lnTo>
                    <a:pt x="122692" y="57544"/>
                  </a:lnTo>
                  <a:lnTo>
                    <a:pt x="122701" y="95785"/>
                  </a:lnTo>
                  <a:lnTo>
                    <a:pt x="131632" y="123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5" name="SMARTInkShape-1022"/>
            <p:cNvSpPr/>
            <p:nvPr/>
          </p:nvSpPr>
          <p:spPr>
            <a:xfrm>
              <a:off x="4340990" y="5837653"/>
              <a:ext cx="123854" cy="230657"/>
            </a:xfrm>
            <a:custGeom>
              <a:avLst/>
              <a:gdLst/>
              <a:ahLst/>
              <a:cxnLst/>
              <a:rect l="0" t="0" r="0" b="0"/>
              <a:pathLst>
                <a:path w="123854" h="230657">
                  <a:moveTo>
                    <a:pt x="79205" y="163097"/>
                  </a:moveTo>
                  <a:lnTo>
                    <a:pt x="79205" y="158357"/>
                  </a:lnTo>
                  <a:lnTo>
                    <a:pt x="76559" y="153383"/>
                  </a:lnTo>
                  <a:lnTo>
                    <a:pt x="71517" y="146847"/>
                  </a:lnTo>
                  <a:lnTo>
                    <a:pt x="56422" y="145714"/>
                  </a:lnTo>
                  <a:lnTo>
                    <a:pt x="33098" y="150120"/>
                  </a:lnTo>
                  <a:lnTo>
                    <a:pt x="12076" y="162448"/>
                  </a:lnTo>
                  <a:lnTo>
                    <a:pt x="4722" y="173061"/>
                  </a:lnTo>
                  <a:lnTo>
                    <a:pt x="581" y="192838"/>
                  </a:lnTo>
                  <a:lnTo>
                    <a:pt x="0" y="200783"/>
                  </a:lnTo>
                  <a:lnTo>
                    <a:pt x="2589" y="208065"/>
                  </a:lnTo>
                  <a:lnTo>
                    <a:pt x="13404" y="221447"/>
                  </a:lnTo>
                  <a:lnTo>
                    <a:pt x="25486" y="228717"/>
                  </a:lnTo>
                  <a:lnTo>
                    <a:pt x="31486" y="230656"/>
                  </a:lnTo>
                  <a:lnTo>
                    <a:pt x="46091" y="227519"/>
                  </a:lnTo>
                  <a:lnTo>
                    <a:pt x="68402" y="214597"/>
                  </a:lnTo>
                  <a:lnTo>
                    <a:pt x="84934" y="198200"/>
                  </a:lnTo>
                  <a:lnTo>
                    <a:pt x="99409" y="170140"/>
                  </a:lnTo>
                  <a:lnTo>
                    <a:pt x="112195" y="127129"/>
                  </a:lnTo>
                  <a:lnTo>
                    <a:pt x="116762" y="95224"/>
                  </a:lnTo>
                  <a:lnTo>
                    <a:pt x="121752" y="56997"/>
                  </a:lnTo>
                  <a:lnTo>
                    <a:pt x="123438" y="18005"/>
                  </a:lnTo>
                  <a:lnTo>
                    <a:pt x="121023" y="6669"/>
                  </a:lnTo>
                  <a:lnTo>
                    <a:pt x="117634" y="307"/>
                  </a:lnTo>
                  <a:lnTo>
                    <a:pt x="116731" y="0"/>
                  </a:lnTo>
                  <a:lnTo>
                    <a:pt x="116129" y="789"/>
                  </a:lnTo>
                  <a:lnTo>
                    <a:pt x="109025" y="23439"/>
                  </a:lnTo>
                  <a:lnTo>
                    <a:pt x="101653" y="65294"/>
                  </a:lnTo>
                  <a:lnTo>
                    <a:pt x="98424" y="87045"/>
                  </a:lnTo>
                  <a:lnTo>
                    <a:pt x="104311" y="127946"/>
                  </a:lnTo>
                  <a:lnTo>
                    <a:pt x="110402" y="167949"/>
                  </a:lnTo>
                  <a:lnTo>
                    <a:pt x="123853" y="21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6" name="SMARTInkShape-1023"/>
            <p:cNvSpPr/>
            <p:nvPr/>
          </p:nvSpPr>
          <p:spPr>
            <a:xfrm>
              <a:off x="4181439" y="5947171"/>
              <a:ext cx="104812" cy="133947"/>
            </a:xfrm>
            <a:custGeom>
              <a:avLst/>
              <a:gdLst/>
              <a:ahLst/>
              <a:cxnLst/>
              <a:rect l="0" t="0" r="0" b="0"/>
              <a:pathLst>
                <a:path w="104812" h="133947">
                  <a:moveTo>
                    <a:pt x="69092" y="0"/>
                  </a:moveTo>
                  <a:lnTo>
                    <a:pt x="51877" y="993"/>
                  </a:lnTo>
                  <a:lnTo>
                    <a:pt x="31910" y="8121"/>
                  </a:lnTo>
                  <a:lnTo>
                    <a:pt x="5571" y="28680"/>
                  </a:lnTo>
                  <a:lnTo>
                    <a:pt x="1173" y="40527"/>
                  </a:lnTo>
                  <a:lnTo>
                    <a:pt x="0" y="47855"/>
                  </a:lnTo>
                  <a:lnTo>
                    <a:pt x="3989" y="63933"/>
                  </a:lnTo>
                  <a:lnTo>
                    <a:pt x="7830" y="72388"/>
                  </a:lnTo>
                  <a:lnTo>
                    <a:pt x="12376" y="78024"/>
                  </a:lnTo>
                  <a:lnTo>
                    <a:pt x="22718" y="84288"/>
                  </a:lnTo>
                  <a:lnTo>
                    <a:pt x="27262" y="84965"/>
                  </a:lnTo>
                  <a:lnTo>
                    <a:pt x="34957" y="83073"/>
                  </a:lnTo>
                  <a:lnTo>
                    <a:pt x="49607" y="71689"/>
                  </a:lnTo>
                  <a:lnTo>
                    <a:pt x="68486" y="30154"/>
                  </a:lnTo>
                  <a:lnTo>
                    <a:pt x="77463" y="2484"/>
                  </a:lnTo>
                  <a:lnTo>
                    <a:pt x="78000" y="42882"/>
                  </a:lnTo>
                  <a:lnTo>
                    <a:pt x="82758" y="84759"/>
                  </a:lnTo>
                  <a:lnTo>
                    <a:pt x="104811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7" name="SMARTInkShape-1024"/>
            <p:cNvSpPr/>
            <p:nvPr/>
          </p:nvSpPr>
          <p:spPr>
            <a:xfrm>
              <a:off x="3964781" y="5920382"/>
              <a:ext cx="160735" cy="142876"/>
            </a:xfrm>
            <a:custGeom>
              <a:avLst/>
              <a:gdLst/>
              <a:ahLst/>
              <a:cxnLst/>
              <a:rect l="0" t="0" r="0" b="0"/>
              <a:pathLst>
                <a:path w="160735" h="142876">
                  <a:moveTo>
                    <a:pt x="0" y="0"/>
                  </a:moveTo>
                  <a:lnTo>
                    <a:pt x="0" y="12429"/>
                  </a:lnTo>
                  <a:lnTo>
                    <a:pt x="16781" y="50708"/>
                  </a:lnTo>
                  <a:lnTo>
                    <a:pt x="32600" y="90096"/>
                  </a:lnTo>
                  <a:lnTo>
                    <a:pt x="39646" y="113346"/>
                  </a:lnTo>
                  <a:lnTo>
                    <a:pt x="39328" y="117236"/>
                  </a:lnTo>
                  <a:lnTo>
                    <a:pt x="36432" y="123480"/>
                  </a:lnTo>
                  <a:lnTo>
                    <a:pt x="31189" y="115080"/>
                  </a:lnTo>
                  <a:lnTo>
                    <a:pt x="28092" y="95283"/>
                  </a:lnTo>
                  <a:lnTo>
                    <a:pt x="34028" y="51415"/>
                  </a:lnTo>
                  <a:lnTo>
                    <a:pt x="34592" y="46184"/>
                  </a:lnTo>
                  <a:lnTo>
                    <a:pt x="49606" y="24599"/>
                  </a:lnTo>
                  <a:lnTo>
                    <a:pt x="68166" y="8832"/>
                  </a:lnTo>
                  <a:lnTo>
                    <a:pt x="75210" y="6881"/>
                  </a:lnTo>
                  <a:lnTo>
                    <a:pt x="107102" y="8464"/>
                  </a:lnTo>
                  <a:lnTo>
                    <a:pt x="117385" y="16661"/>
                  </a:lnTo>
                  <a:lnTo>
                    <a:pt x="127577" y="31218"/>
                  </a:lnTo>
                  <a:lnTo>
                    <a:pt x="137901" y="61726"/>
                  </a:lnTo>
                  <a:lnTo>
                    <a:pt x="144538" y="99652"/>
                  </a:lnTo>
                  <a:lnTo>
                    <a:pt x="148575" y="110767"/>
                  </a:lnTo>
                  <a:lnTo>
                    <a:pt x="151840" y="127188"/>
                  </a:lnTo>
                  <a:lnTo>
                    <a:pt x="16073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8" name="SMARTInkShape-1025"/>
            <p:cNvSpPr/>
            <p:nvPr/>
          </p:nvSpPr>
          <p:spPr>
            <a:xfrm>
              <a:off x="3781203" y="5912695"/>
              <a:ext cx="138930" cy="132704"/>
            </a:xfrm>
            <a:custGeom>
              <a:avLst/>
              <a:gdLst/>
              <a:ahLst/>
              <a:cxnLst/>
              <a:rect l="0" t="0" r="0" b="0"/>
              <a:pathLst>
                <a:path w="138930" h="132704">
                  <a:moveTo>
                    <a:pt x="112140" y="7687"/>
                  </a:moveTo>
                  <a:lnTo>
                    <a:pt x="107400" y="2947"/>
                  </a:lnTo>
                  <a:lnTo>
                    <a:pt x="102427" y="620"/>
                  </a:lnTo>
                  <a:lnTo>
                    <a:pt x="99712" y="0"/>
                  </a:lnTo>
                  <a:lnTo>
                    <a:pt x="61433" y="5989"/>
                  </a:lnTo>
                  <a:lnTo>
                    <a:pt x="54523" y="6555"/>
                  </a:lnTo>
                  <a:lnTo>
                    <a:pt x="38908" y="15122"/>
                  </a:lnTo>
                  <a:lnTo>
                    <a:pt x="23038" y="29843"/>
                  </a:lnTo>
                  <a:lnTo>
                    <a:pt x="4931" y="59452"/>
                  </a:lnTo>
                  <a:lnTo>
                    <a:pt x="0" y="78319"/>
                  </a:lnTo>
                  <a:lnTo>
                    <a:pt x="454" y="93980"/>
                  </a:lnTo>
                  <a:lnTo>
                    <a:pt x="1964" y="100935"/>
                  </a:lnTo>
                  <a:lnTo>
                    <a:pt x="11579" y="113953"/>
                  </a:lnTo>
                  <a:lnTo>
                    <a:pt x="18311" y="120204"/>
                  </a:lnTo>
                  <a:lnTo>
                    <a:pt x="33727" y="127148"/>
                  </a:lnTo>
                  <a:lnTo>
                    <a:pt x="42006" y="128999"/>
                  </a:lnTo>
                  <a:lnTo>
                    <a:pt x="59141" y="125765"/>
                  </a:lnTo>
                  <a:lnTo>
                    <a:pt x="84915" y="112260"/>
                  </a:lnTo>
                  <a:lnTo>
                    <a:pt x="100987" y="98314"/>
                  </a:lnTo>
                  <a:lnTo>
                    <a:pt x="107183" y="87322"/>
                  </a:lnTo>
                  <a:lnTo>
                    <a:pt x="117625" y="46911"/>
                  </a:lnTo>
                  <a:lnTo>
                    <a:pt x="120768" y="22408"/>
                  </a:lnTo>
                  <a:lnTo>
                    <a:pt x="120869" y="22462"/>
                  </a:lnTo>
                  <a:lnTo>
                    <a:pt x="121065" y="66942"/>
                  </a:lnTo>
                  <a:lnTo>
                    <a:pt x="125809" y="105271"/>
                  </a:lnTo>
                  <a:lnTo>
                    <a:pt x="138929" y="132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SMARTInkShape-1026"/>
            <p:cNvSpPr/>
            <p:nvPr/>
          </p:nvSpPr>
          <p:spPr>
            <a:xfrm>
              <a:off x="3533369" y="5804296"/>
              <a:ext cx="234960" cy="267282"/>
            </a:xfrm>
            <a:custGeom>
              <a:avLst/>
              <a:gdLst/>
              <a:ahLst/>
              <a:cxnLst/>
              <a:rect l="0" t="0" r="0" b="0"/>
              <a:pathLst>
                <a:path w="234960" h="267282">
                  <a:moveTo>
                    <a:pt x="136732" y="8930"/>
                  </a:moveTo>
                  <a:lnTo>
                    <a:pt x="136732" y="3"/>
                  </a:lnTo>
                  <a:lnTo>
                    <a:pt x="129044" y="0"/>
                  </a:lnTo>
                  <a:lnTo>
                    <a:pt x="136633" y="0"/>
                  </a:lnTo>
                  <a:lnTo>
                    <a:pt x="124295" y="0"/>
                  </a:lnTo>
                  <a:lnTo>
                    <a:pt x="110999" y="4741"/>
                  </a:lnTo>
                  <a:lnTo>
                    <a:pt x="69344" y="33421"/>
                  </a:lnTo>
                  <a:lnTo>
                    <a:pt x="26663" y="76438"/>
                  </a:lnTo>
                  <a:lnTo>
                    <a:pt x="5446" y="115016"/>
                  </a:lnTo>
                  <a:lnTo>
                    <a:pt x="0" y="132478"/>
                  </a:lnTo>
                  <a:lnTo>
                    <a:pt x="4588" y="167795"/>
                  </a:lnTo>
                  <a:lnTo>
                    <a:pt x="10533" y="190662"/>
                  </a:lnTo>
                  <a:lnTo>
                    <a:pt x="19790" y="207439"/>
                  </a:lnTo>
                  <a:lnTo>
                    <a:pt x="50379" y="232782"/>
                  </a:lnTo>
                  <a:lnTo>
                    <a:pt x="90861" y="249661"/>
                  </a:lnTo>
                  <a:lnTo>
                    <a:pt x="133735" y="263261"/>
                  </a:lnTo>
                  <a:lnTo>
                    <a:pt x="168688" y="267281"/>
                  </a:lnTo>
                  <a:lnTo>
                    <a:pt x="191841" y="262970"/>
                  </a:lnTo>
                  <a:lnTo>
                    <a:pt x="212813" y="250669"/>
                  </a:lnTo>
                  <a:lnTo>
                    <a:pt x="23495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5" name="SMARTInkShape-Group117"/>
          <p:cNvGrpSpPr/>
          <p:nvPr/>
        </p:nvGrpSpPr>
        <p:grpSpPr>
          <a:xfrm>
            <a:off x="5643562" y="5795367"/>
            <a:ext cx="1893094" cy="366118"/>
            <a:chOff x="5643562" y="5795367"/>
            <a:chExt cx="1893094" cy="366118"/>
          </a:xfrm>
        </p:grpSpPr>
        <p:sp>
          <p:nvSpPr>
            <p:cNvPr id="441" name="SMARTInkShape-1027"/>
            <p:cNvSpPr/>
            <p:nvPr/>
          </p:nvSpPr>
          <p:spPr>
            <a:xfrm>
              <a:off x="7393780" y="5965031"/>
              <a:ext cx="142876" cy="17859"/>
            </a:xfrm>
            <a:custGeom>
              <a:avLst/>
              <a:gdLst/>
              <a:ahLst/>
              <a:cxnLst/>
              <a:rect l="0" t="0" r="0" b="0"/>
              <a:pathLst>
                <a:path w="142876" h="17859">
                  <a:moveTo>
                    <a:pt x="0" y="17858"/>
                  </a:moveTo>
                  <a:lnTo>
                    <a:pt x="0" y="13119"/>
                  </a:lnTo>
                  <a:lnTo>
                    <a:pt x="5293" y="8145"/>
                  </a:lnTo>
                  <a:lnTo>
                    <a:pt x="13267" y="3620"/>
                  </a:lnTo>
                  <a:lnTo>
                    <a:pt x="20118" y="1609"/>
                  </a:lnTo>
                  <a:lnTo>
                    <a:pt x="53988" y="1310"/>
                  </a:lnTo>
                  <a:lnTo>
                    <a:pt x="96250" y="448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SMARTInkShape-1028"/>
            <p:cNvSpPr/>
            <p:nvPr/>
          </p:nvSpPr>
          <p:spPr>
            <a:xfrm>
              <a:off x="7474148" y="5840014"/>
              <a:ext cx="1" cy="232174"/>
            </a:xfrm>
            <a:custGeom>
              <a:avLst/>
              <a:gdLst/>
              <a:ahLst/>
              <a:cxnLst/>
              <a:rect l="0" t="0" r="0" b="0"/>
              <a:pathLst>
                <a:path w="1" h="232174">
                  <a:moveTo>
                    <a:pt x="0" y="0"/>
                  </a:moveTo>
                  <a:lnTo>
                    <a:pt x="0" y="42029"/>
                  </a:lnTo>
                  <a:lnTo>
                    <a:pt x="0" y="80142"/>
                  </a:lnTo>
                  <a:lnTo>
                    <a:pt x="0" y="119056"/>
                  </a:lnTo>
                  <a:lnTo>
                    <a:pt x="0" y="156434"/>
                  </a:lnTo>
                  <a:lnTo>
                    <a:pt x="0" y="192093"/>
                  </a:lnTo>
                  <a:lnTo>
                    <a:pt x="0" y="232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3" name="SMARTInkShape-1029"/>
            <p:cNvSpPr/>
            <p:nvPr/>
          </p:nvSpPr>
          <p:spPr>
            <a:xfrm>
              <a:off x="7286624" y="5948891"/>
              <a:ext cx="116087" cy="152347"/>
            </a:xfrm>
            <a:custGeom>
              <a:avLst/>
              <a:gdLst/>
              <a:ahLst/>
              <a:cxnLst/>
              <a:rect l="0" t="0" r="0" b="0"/>
              <a:pathLst>
                <a:path w="116087" h="152347">
                  <a:moveTo>
                    <a:pt x="116086" y="25070"/>
                  </a:moveTo>
                  <a:lnTo>
                    <a:pt x="111347" y="25070"/>
                  </a:lnTo>
                  <a:lnTo>
                    <a:pt x="109950" y="24078"/>
                  </a:lnTo>
                  <a:lnTo>
                    <a:pt x="109019" y="22424"/>
                  </a:lnTo>
                  <a:lnTo>
                    <a:pt x="108398" y="20330"/>
                  </a:lnTo>
                  <a:lnTo>
                    <a:pt x="102417" y="15357"/>
                  </a:lnTo>
                  <a:lnTo>
                    <a:pt x="81912" y="2146"/>
                  </a:lnTo>
                  <a:lnTo>
                    <a:pt x="68156" y="0"/>
                  </a:lnTo>
                  <a:lnTo>
                    <a:pt x="48417" y="3530"/>
                  </a:lnTo>
                  <a:lnTo>
                    <a:pt x="44184" y="6741"/>
                  </a:lnTo>
                  <a:lnTo>
                    <a:pt x="39482" y="15601"/>
                  </a:lnTo>
                  <a:lnTo>
                    <a:pt x="36834" y="31745"/>
                  </a:lnTo>
                  <a:lnTo>
                    <a:pt x="45530" y="63318"/>
                  </a:lnTo>
                  <a:lnTo>
                    <a:pt x="60676" y="89871"/>
                  </a:lnTo>
                  <a:lnTo>
                    <a:pt x="86802" y="125460"/>
                  </a:lnTo>
                  <a:lnTo>
                    <a:pt x="95970" y="149961"/>
                  </a:lnTo>
                  <a:lnTo>
                    <a:pt x="95731" y="151987"/>
                  </a:lnTo>
                  <a:lnTo>
                    <a:pt x="94578" y="152346"/>
                  </a:lnTo>
                  <a:lnTo>
                    <a:pt x="50939" y="134942"/>
                  </a:lnTo>
                  <a:lnTo>
                    <a:pt x="32842" y="127188"/>
                  </a:lnTo>
                  <a:lnTo>
                    <a:pt x="15905" y="123458"/>
                  </a:lnTo>
                  <a:lnTo>
                    <a:pt x="0" y="114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4" name="SMARTInkShape-1030"/>
            <p:cNvSpPr/>
            <p:nvPr/>
          </p:nvSpPr>
          <p:spPr>
            <a:xfrm>
              <a:off x="7144991" y="6018609"/>
              <a:ext cx="88056" cy="26790"/>
            </a:xfrm>
            <a:custGeom>
              <a:avLst/>
              <a:gdLst/>
              <a:ahLst/>
              <a:cxnLst/>
              <a:rect l="0" t="0" r="0" b="0"/>
              <a:pathLst>
                <a:path w="88056" h="26790">
                  <a:moveTo>
                    <a:pt x="7688" y="0"/>
                  </a:moveTo>
                  <a:lnTo>
                    <a:pt x="7688" y="4740"/>
                  </a:lnTo>
                  <a:lnTo>
                    <a:pt x="6697" y="6136"/>
                  </a:lnTo>
                  <a:lnTo>
                    <a:pt x="5043" y="7068"/>
                  </a:lnTo>
                  <a:lnTo>
                    <a:pt x="2949" y="7688"/>
                  </a:lnTo>
                  <a:lnTo>
                    <a:pt x="1552" y="9094"/>
                  </a:lnTo>
                  <a:lnTo>
                    <a:pt x="0" y="13302"/>
                  </a:lnTo>
                  <a:lnTo>
                    <a:pt x="578" y="15813"/>
                  </a:lnTo>
                  <a:lnTo>
                    <a:pt x="3866" y="21250"/>
                  </a:lnTo>
                  <a:lnTo>
                    <a:pt x="6133" y="23095"/>
                  </a:lnTo>
                  <a:lnTo>
                    <a:pt x="11297" y="25148"/>
                  </a:lnTo>
                  <a:lnTo>
                    <a:pt x="50489" y="26645"/>
                  </a:lnTo>
                  <a:lnTo>
                    <a:pt x="8805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SMARTInkShape-1031"/>
            <p:cNvSpPr/>
            <p:nvPr/>
          </p:nvSpPr>
          <p:spPr>
            <a:xfrm>
              <a:off x="7125890" y="5938242"/>
              <a:ext cx="107157" cy="17492"/>
            </a:xfrm>
            <a:custGeom>
              <a:avLst/>
              <a:gdLst/>
              <a:ahLst/>
              <a:cxnLst/>
              <a:rect l="0" t="0" r="0" b="0"/>
              <a:pathLst>
                <a:path w="107157" h="17492">
                  <a:moveTo>
                    <a:pt x="0" y="8929"/>
                  </a:moveTo>
                  <a:lnTo>
                    <a:pt x="4741" y="13670"/>
                  </a:lnTo>
                  <a:lnTo>
                    <a:pt x="21910" y="16618"/>
                  </a:lnTo>
                  <a:lnTo>
                    <a:pt x="36367" y="17491"/>
                  </a:lnTo>
                  <a:lnTo>
                    <a:pt x="72699" y="809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SMARTInkShape-1032"/>
            <p:cNvSpPr/>
            <p:nvPr/>
          </p:nvSpPr>
          <p:spPr>
            <a:xfrm>
              <a:off x="7112221" y="5795367"/>
              <a:ext cx="147615" cy="125016"/>
            </a:xfrm>
            <a:custGeom>
              <a:avLst/>
              <a:gdLst/>
              <a:ahLst/>
              <a:cxnLst/>
              <a:rect l="0" t="0" r="0" b="0"/>
              <a:pathLst>
                <a:path w="147615" h="125016">
                  <a:moveTo>
                    <a:pt x="4739" y="125015"/>
                  </a:moveTo>
                  <a:lnTo>
                    <a:pt x="4739" y="120275"/>
                  </a:lnTo>
                  <a:lnTo>
                    <a:pt x="2094" y="115303"/>
                  </a:lnTo>
                  <a:lnTo>
                    <a:pt x="0" y="112587"/>
                  </a:lnTo>
                  <a:lnTo>
                    <a:pt x="318" y="101633"/>
                  </a:lnTo>
                  <a:lnTo>
                    <a:pt x="8606" y="70346"/>
                  </a:lnTo>
                  <a:lnTo>
                    <a:pt x="16711" y="58385"/>
                  </a:lnTo>
                  <a:lnTo>
                    <a:pt x="55519" y="28283"/>
                  </a:lnTo>
                  <a:lnTo>
                    <a:pt x="73254" y="16207"/>
                  </a:lnTo>
                  <a:lnTo>
                    <a:pt x="113883" y="3217"/>
                  </a:lnTo>
                  <a:lnTo>
                    <a:pt x="1476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SMARTInkShape-1033"/>
            <p:cNvSpPr/>
            <p:nvPr/>
          </p:nvSpPr>
          <p:spPr>
            <a:xfrm>
              <a:off x="7127132" y="5893593"/>
              <a:ext cx="25548" cy="142876"/>
            </a:xfrm>
            <a:custGeom>
              <a:avLst/>
              <a:gdLst/>
              <a:ahLst/>
              <a:cxnLst/>
              <a:rect l="0" t="0" r="0" b="0"/>
              <a:pathLst>
                <a:path w="25548" h="142876">
                  <a:moveTo>
                    <a:pt x="7688" y="0"/>
                  </a:moveTo>
                  <a:lnTo>
                    <a:pt x="0" y="0"/>
                  </a:lnTo>
                  <a:lnTo>
                    <a:pt x="11297" y="37288"/>
                  </a:lnTo>
                  <a:lnTo>
                    <a:pt x="15566" y="76893"/>
                  </a:lnTo>
                  <a:lnTo>
                    <a:pt x="2554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SMARTInkShape-1034"/>
            <p:cNvSpPr/>
            <p:nvPr/>
          </p:nvSpPr>
          <p:spPr>
            <a:xfrm>
              <a:off x="6851525" y="5932957"/>
              <a:ext cx="113631" cy="112442"/>
            </a:xfrm>
            <a:custGeom>
              <a:avLst/>
              <a:gdLst/>
              <a:ahLst/>
              <a:cxnLst/>
              <a:rect l="0" t="0" r="0" b="0"/>
              <a:pathLst>
                <a:path w="113631" h="112442">
                  <a:moveTo>
                    <a:pt x="77912" y="14214"/>
                  </a:moveTo>
                  <a:lnTo>
                    <a:pt x="73172" y="9474"/>
                  </a:lnTo>
                  <a:lnTo>
                    <a:pt x="68198" y="7147"/>
                  </a:lnTo>
                  <a:lnTo>
                    <a:pt x="65484" y="6527"/>
                  </a:lnTo>
                  <a:lnTo>
                    <a:pt x="42700" y="10393"/>
                  </a:lnTo>
                  <a:lnTo>
                    <a:pt x="20295" y="22563"/>
                  </a:lnTo>
                  <a:lnTo>
                    <a:pt x="5829" y="38736"/>
                  </a:lnTo>
                  <a:lnTo>
                    <a:pt x="0" y="51356"/>
                  </a:lnTo>
                  <a:lnTo>
                    <a:pt x="1282" y="60818"/>
                  </a:lnTo>
                  <a:lnTo>
                    <a:pt x="6151" y="71638"/>
                  </a:lnTo>
                  <a:lnTo>
                    <a:pt x="14930" y="83062"/>
                  </a:lnTo>
                  <a:lnTo>
                    <a:pt x="21041" y="85909"/>
                  </a:lnTo>
                  <a:lnTo>
                    <a:pt x="35769" y="86428"/>
                  </a:lnTo>
                  <a:lnTo>
                    <a:pt x="41878" y="84185"/>
                  </a:lnTo>
                  <a:lnTo>
                    <a:pt x="51314" y="76401"/>
                  </a:lnTo>
                  <a:lnTo>
                    <a:pt x="71593" y="48106"/>
                  </a:lnTo>
                  <a:lnTo>
                    <a:pt x="79402" y="31262"/>
                  </a:lnTo>
                  <a:lnTo>
                    <a:pt x="80890" y="16499"/>
                  </a:lnTo>
                  <a:lnTo>
                    <a:pt x="78500" y="335"/>
                  </a:lnTo>
                  <a:lnTo>
                    <a:pt x="78304" y="0"/>
                  </a:lnTo>
                  <a:lnTo>
                    <a:pt x="77927" y="37567"/>
                  </a:lnTo>
                  <a:lnTo>
                    <a:pt x="87628" y="77446"/>
                  </a:lnTo>
                  <a:lnTo>
                    <a:pt x="94163" y="98363"/>
                  </a:lnTo>
                  <a:lnTo>
                    <a:pt x="113630" y="1124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SMARTInkShape-1035"/>
            <p:cNvSpPr/>
            <p:nvPr/>
          </p:nvSpPr>
          <p:spPr>
            <a:xfrm>
              <a:off x="6671258" y="5807582"/>
              <a:ext cx="151023" cy="242760"/>
            </a:xfrm>
            <a:custGeom>
              <a:avLst/>
              <a:gdLst/>
              <a:ahLst/>
              <a:cxnLst/>
              <a:rect l="0" t="0" r="0" b="0"/>
              <a:pathLst>
                <a:path w="151023" h="242760">
                  <a:moveTo>
                    <a:pt x="88515" y="175307"/>
                  </a:moveTo>
                  <a:lnTo>
                    <a:pt x="88515" y="170568"/>
                  </a:lnTo>
                  <a:lnTo>
                    <a:pt x="87523" y="169171"/>
                  </a:lnTo>
                  <a:lnTo>
                    <a:pt x="85870" y="168241"/>
                  </a:lnTo>
                  <a:lnTo>
                    <a:pt x="83775" y="167620"/>
                  </a:lnTo>
                  <a:lnTo>
                    <a:pt x="72292" y="160487"/>
                  </a:lnTo>
                  <a:lnTo>
                    <a:pt x="46275" y="157850"/>
                  </a:lnTo>
                  <a:lnTo>
                    <a:pt x="24074" y="162308"/>
                  </a:lnTo>
                  <a:lnTo>
                    <a:pt x="12581" y="169861"/>
                  </a:lnTo>
                  <a:lnTo>
                    <a:pt x="8127" y="174653"/>
                  </a:lnTo>
                  <a:lnTo>
                    <a:pt x="3177" y="187916"/>
                  </a:lnTo>
                  <a:lnTo>
                    <a:pt x="0" y="211203"/>
                  </a:lnTo>
                  <a:lnTo>
                    <a:pt x="7503" y="224003"/>
                  </a:lnTo>
                  <a:lnTo>
                    <a:pt x="19767" y="236637"/>
                  </a:lnTo>
                  <a:lnTo>
                    <a:pt x="31832" y="242255"/>
                  </a:lnTo>
                  <a:lnTo>
                    <a:pt x="36836" y="242759"/>
                  </a:lnTo>
                  <a:lnTo>
                    <a:pt x="45041" y="240674"/>
                  </a:lnTo>
                  <a:lnTo>
                    <a:pt x="59979" y="229183"/>
                  </a:lnTo>
                  <a:lnTo>
                    <a:pt x="72233" y="213209"/>
                  </a:lnTo>
                  <a:lnTo>
                    <a:pt x="85261" y="170631"/>
                  </a:lnTo>
                  <a:lnTo>
                    <a:pt x="97390" y="131499"/>
                  </a:lnTo>
                  <a:lnTo>
                    <a:pt x="104599" y="95107"/>
                  </a:lnTo>
                  <a:lnTo>
                    <a:pt x="112161" y="52126"/>
                  </a:lnTo>
                  <a:lnTo>
                    <a:pt x="114890" y="7808"/>
                  </a:lnTo>
                  <a:lnTo>
                    <a:pt x="115181" y="0"/>
                  </a:lnTo>
                  <a:lnTo>
                    <a:pt x="114230" y="890"/>
                  </a:lnTo>
                  <a:lnTo>
                    <a:pt x="108151" y="13606"/>
                  </a:lnTo>
                  <a:lnTo>
                    <a:pt x="102864" y="31342"/>
                  </a:lnTo>
                  <a:lnTo>
                    <a:pt x="103790" y="73121"/>
                  </a:lnTo>
                  <a:lnTo>
                    <a:pt x="105609" y="108981"/>
                  </a:lnTo>
                  <a:lnTo>
                    <a:pt x="112360" y="147765"/>
                  </a:lnTo>
                  <a:lnTo>
                    <a:pt x="120014" y="186733"/>
                  </a:lnTo>
                  <a:lnTo>
                    <a:pt x="151022" y="237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SMARTInkShape-1036"/>
            <p:cNvSpPr/>
            <p:nvPr/>
          </p:nvSpPr>
          <p:spPr>
            <a:xfrm>
              <a:off x="6494631" y="5947540"/>
              <a:ext cx="113338" cy="115718"/>
            </a:xfrm>
            <a:custGeom>
              <a:avLst/>
              <a:gdLst/>
              <a:ahLst/>
              <a:cxnLst/>
              <a:rect l="0" t="0" r="0" b="0"/>
              <a:pathLst>
                <a:path w="113338" h="115718">
                  <a:moveTo>
                    <a:pt x="104407" y="8561"/>
                  </a:moveTo>
                  <a:lnTo>
                    <a:pt x="99668" y="3821"/>
                  </a:lnTo>
                  <a:lnTo>
                    <a:pt x="94694" y="1494"/>
                  </a:lnTo>
                  <a:lnTo>
                    <a:pt x="83417" y="0"/>
                  </a:lnTo>
                  <a:lnTo>
                    <a:pt x="69856" y="4481"/>
                  </a:lnTo>
                  <a:lnTo>
                    <a:pt x="31948" y="27451"/>
                  </a:lnTo>
                  <a:lnTo>
                    <a:pt x="16641" y="38785"/>
                  </a:lnTo>
                  <a:lnTo>
                    <a:pt x="6530" y="50437"/>
                  </a:lnTo>
                  <a:lnTo>
                    <a:pt x="1376" y="64876"/>
                  </a:lnTo>
                  <a:lnTo>
                    <a:pt x="0" y="72893"/>
                  </a:lnTo>
                  <a:lnTo>
                    <a:pt x="1069" y="80223"/>
                  </a:lnTo>
                  <a:lnTo>
                    <a:pt x="11060" y="99026"/>
                  </a:lnTo>
                  <a:lnTo>
                    <a:pt x="17609" y="107638"/>
                  </a:lnTo>
                  <a:lnTo>
                    <a:pt x="22730" y="109339"/>
                  </a:lnTo>
                  <a:lnTo>
                    <a:pt x="36356" y="108585"/>
                  </a:lnTo>
                  <a:lnTo>
                    <a:pt x="52334" y="99648"/>
                  </a:lnTo>
                  <a:lnTo>
                    <a:pt x="67373" y="85755"/>
                  </a:lnTo>
                  <a:lnTo>
                    <a:pt x="88568" y="48604"/>
                  </a:lnTo>
                  <a:lnTo>
                    <a:pt x="94568" y="13246"/>
                  </a:lnTo>
                  <a:lnTo>
                    <a:pt x="95073" y="6675"/>
                  </a:lnTo>
                  <a:lnTo>
                    <a:pt x="95208" y="6311"/>
                  </a:lnTo>
                  <a:lnTo>
                    <a:pt x="102539" y="46022"/>
                  </a:lnTo>
                  <a:lnTo>
                    <a:pt x="110299" y="87173"/>
                  </a:lnTo>
                  <a:lnTo>
                    <a:pt x="113337" y="115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SMARTInkShape-1037"/>
            <p:cNvSpPr/>
            <p:nvPr/>
          </p:nvSpPr>
          <p:spPr>
            <a:xfrm>
              <a:off x="6313289" y="5932988"/>
              <a:ext cx="169665" cy="162461"/>
            </a:xfrm>
            <a:custGeom>
              <a:avLst/>
              <a:gdLst/>
              <a:ahLst/>
              <a:cxnLst/>
              <a:rect l="0" t="0" r="0" b="0"/>
              <a:pathLst>
                <a:path w="169665" h="162461">
                  <a:moveTo>
                    <a:pt x="0" y="32043"/>
                  </a:moveTo>
                  <a:lnTo>
                    <a:pt x="4740" y="74943"/>
                  </a:lnTo>
                  <a:lnTo>
                    <a:pt x="14239" y="117210"/>
                  </a:lnTo>
                  <a:lnTo>
                    <a:pt x="22686" y="157427"/>
                  </a:lnTo>
                  <a:lnTo>
                    <a:pt x="22069" y="160282"/>
                  </a:lnTo>
                  <a:lnTo>
                    <a:pt x="20667" y="162184"/>
                  </a:lnTo>
                  <a:lnTo>
                    <a:pt x="18738" y="162460"/>
                  </a:lnTo>
                  <a:lnTo>
                    <a:pt x="13951" y="160120"/>
                  </a:lnTo>
                  <a:lnTo>
                    <a:pt x="12277" y="158108"/>
                  </a:lnTo>
                  <a:lnTo>
                    <a:pt x="10417" y="153225"/>
                  </a:lnTo>
                  <a:lnTo>
                    <a:pt x="10215" y="126756"/>
                  </a:lnTo>
                  <a:lnTo>
                    <a:pt x="21396" y="82341"/>
                  </a:lnTo>
                  <a:lnTo>
                    <a:pt x="42859" y="40541"/>
                  </a:lnTo>
                  <a:lnTo>
                    <a:pt x="55694" y="16703"/>
                  </a:lnTo>
                  <a:lnTo>
                    <a:pt x="65433" y="5380"/>
                  </a:lnTo>
                  <a:lnTo>
                    <a:pt x="73067" y="349"/>
                  </a:lnTo>
                  <a:lnTo>
                    <a:pt x="77485" y="0"/>
                  </a:lnTo>
                  <a:lnTo>
                    <a:pt x="87686" y="2257"/>
                  </a:lnTo>
                  <a:lnTo>
                    <a:pt x="109324" y="18587"/>
                  </a:lnTo>
                  <a:lnTo>
                    <a:pt x="139731" y="56766"/>
                  </a:lnTo>
                  <a:lnTo>
                    <a:pt x="157344" y="94463"/>
                  </a:lnTo>
                  <a:lnTo>
                    <a:pt x="169664" y="1302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SMARTInkShape-1038"/>
            <p:cNvSpPr/>
            <p:nvPr/>
          </p:nvSpPr>
          <p:spPr>
            <a:xfrm>
              <a:off x="6129694" y="5952232"/>
              <a:ext cx="138946" cy="111026"/>
            </a:xfrm>
            <a:custGeom>
              <a:avLst/>
              <a:gdLst/>
              <a:ahLst/>
              <a:cxnLst/>
              <a:rect l="0" t="0" r="0" b="0"/>
              <a:pathLst>
                <a:path w="138946" h="111026">
                  <a:moveTo>
                    <a:pt x="112157" y="12799"/>
                  </a:moveTo>
                  <a:lnTo>
                    <a:pt x="112157" y="8059"/>
                  </a:lnTo>
                  <a:lnTo>
                    <a:pt x="104220" y="3085"/>
                  </a:lnTo>
                  <a:lnTo>
                    <a:pt x="97936" y="371"/>
                  </a:lnTo>
                  <a:lnTo>
                    <a:pt x="83016" y="0"/>
                  </a:lnTo>
                  <a:lnTo>
                    <a:pt x="46547" y="5344"/>
                  </a:lnTo>
                  <a:lnTo>
                    <a:pt x="30412" y="13123"/>
                  </a:lnTo>
                  <a:lnTo>
                    <a:pt x="9333" y="33401"/>
                  </a:lnTo>
                  <a:lnTo>
                    <a:pt x="0" y="48779"/>
                  </a:lnTo>
                  <a:lnTo>
                    <a:pt x="464" y="61532"/>
                  </a:lnTo>
                  <a:lnTo>
                    <a:pt x="1977" y="69101"/>
                  </a:lnTo>
                  <a:lnTo>
                    <a:pt x="8950" y="80155"/>
                  </a:lnTo>
                  <a:lnTo>
                    <a:pt x="13586" y="84492"/>
                  </a:lnTo>
                  <a:lnTo>
                    <a:pt x="19654" y="86390"/>
                  </a:lnTo>
                  <a:lnTo>
                    <a:pt x="34334" y="85855"/>
                  </a:lnTo>
                  <a:lnTo>
                    <a:pt x="45488" y="82310"/>
                  </a:lnTo>
                  <a:lnTo>
                    <a:pt x="70215" y="67209"/>
                  </a:lnTo>
                  <a:lnTo>
                    <a:pt x="81279" y="53848"/>
                  </a:lnTo>
                  <a:lnTo>
                    <a:pt x="100223" y="22980"/>
                  </a:lnTo>
                  <a:lnTo>
                    <a:pt x="101893" y="18316"/>
                  </a:lnTo>
                  <a:lnTo>
                    <a:pt x="102338" y="18461"/>
                  </a:lnTo>
                  <a:lnTo>
                    <a:pt x="102634" y="19551"/>
                  </a:lnTo>
                  <a:lnTo>
                    <a:pt x="109246" y="28427"/>
                  </a:lnTo>
                  <a:lnTo>
                    <a:pt x="110863" y="33966"/>
                  </a:lnTo>
                  <a:lnTo>
                    <a:pt x="114633" y="72411"/>
                  </a:lnTo>
                  <a:lnTo>
                    <a:pt x="121821" y="89663"/>
                  </a:lnTo>
                  <a:lnTo>
                    <a:pt x="138945" y="111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SMARTInkShape-1039"/>
            <p:cNvSpPr/>
            <p:nvPr/>
          </p:nvSpPr>
          <p:spPr>
            <a:xfrm>
              <a:off x="5956450" y="5831454"/>
              <a:ext cx="169315" cy="245391"/>
            </a:xfrm>
            <a:custGeom>
              <a:avLst/>
              <a:gdLst/>
              <a:ahLst/>
              <a:cxnLst/>
              <a:rect l="0" t="0" r="0" b="0"/>
              <a:pathLst>
                <a:path w="169315" h="245391">
                  <a:moveTo>
                    <a:pt x="151456" y="8560"/>
                  </a:moveTo>
                  <a:lnTo>
                    <a:pt x="146716" y="3821"/>
                  </a:lnTo>
                  <a:lnTo>
                    <a:pt x="141742" y="1494"/>
                  </a:lnTo>
                  <a:lnTo>
                    <a:pt x="130464" y="0"/>
                  </a:lnTo>
                  <a:lnTo>
                    <a:pt x="93644" y="9394"/>
                  </a:lnTo>
                  <a:lnTo>
                    <a:pt x="74168" y="15877"/>
                  </a:lnTo>
                  <a:lnTo>
                    <a:pt x="42850" y="38854"/>
                  </a:lnTo>
                  <a:lnTo>
                    <a:pt x="8573" y="73331"/>
                  </a:lnTo>
                  <a:lnTo>
                    <a:pt x="3618" y="85634"/>
                  </a:lnTo>
                  <a:lnTo>
                    <a:pt x="435" y="128112"/>
                  </a:lnTo>
                  <a:lnTo>
                    <a:pt x="0" y="144708"/>
                  </a:lnTo>
                  <a:lnTo>
                    <a:pt x="5098" y="158698"/>
                  </a:lnTo>
                  <a:lnTo>
                    <a:pt x="41141" y="201229"/>
                  </a:lnTo>
                  <a:lnTo>
                    <a:pt x="72799" y="228035"/>
                  </a:lnTo>
                  <a:lnTo>
                    <a:pt x="102022" y="243255"/>
                  </a:lnTo>
                  <a:lnTo>
                    <a:pt x="109571" y="245390"/>
                  </a:lnTo>
                  <a:lnTo>
                    <a:pt x="169314" y="240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SMARTInkShape-1040"/>
            <p:cNvSpPr/>
            <p:nvPr/>
          </p:nvSpPr>
          <p:spPr>
            <a:xfrm>
              <a:off x="5643562" y="6027539"/>
              <a:ext cx="80000" cy="133946"/>
            </a:xfrm>
            <a:custGeom>
              <a:avLst/>
              <a:gdLst/>
              <a:ahLst/>
              <a:cxnLst/>
              <a:rect l="0" t="0" r="0" b="0"/>
              <a:pathLst>
                <a:path w="80000" h="133946">
                  <a:moveTo>
                    <a:pt x="71438" y="0"/>
                  </a:moveTo>
                  <a:lnTo>
                    <a:pt x="72430" y="23935"/>
                  </a:lnTo>
                  <a:lnTo>
                    <a:pt x="79817" y="63940"/>
                  </a:lnTo>
                  <a:lnTo>
                    <a:pt x="79999" y="69416"/>
                  </a:lnTo>
                  <a:lnTo>
                    <a:pt x="74912" y="80792"/>
                  </a:lnTo>
                  <a:lnTo>
                    <a:pt x="65046" y="92461"/>
                  </a:lnTo>
                  <a:lnTo>
                    <a:pt x="25337" y="124242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0" name="SMARTInkShape-Group118"/>
          <p:cNvGrpSpPr/>
          <p:nvPr/>
        </p:nvGrpSpPr>
        <p:grpSpPr>
          <a:xfrm>
            <a:off x="7527726" y="5607843"/>
            <a:ext cx="1205509" cy="830462"/>
            <a:chOff x="7527726" y="5607843"/>
            <a:chExt cx="1205509" cy="830462"/>
          </a:xfrm>
        </p:grpSpPr>
        <p:sp>
          <p:nvSpPr>
            <p:cNvPr id="456" name="SMARTInkShape-1041"/>
            <p:cNvSpPr/>
            <p:nvPr/>
          </p:nvSpPr>
          <p:spPr>
            <a:xfrm>
              <a:off x="8172801" y="6242383"/>
              <a:ext cx="122879" cy="132711"/>
            </a:xfrm>
            <a:custGeom>
              <a:avLst/>
              <a:gdLst/>
              <a:ahLst/>
              <a:cxnLst/>
              <a:rect l="0" t="0" r="0" b="0"/>
              <a:pathLst>
                <a:path w="122879" h="132711">
                  <a:moveTo>
                    <a:pt x="6792" y="70906"/>
                  </a:moveTo>
                  <a:lnTo>
                    <a:pt x="16273" y="70906"/>
                  </a:lnTo>
                  <a:lnTo>
                    <a:pt x="19066" y="69914"/>
                  </a:lnTo>
                  <a:lnTo>
                    <a:pt x="20927" y="68260"/>
                  </a:lnTo>
                  <a:lnTo>
                    <a:pt x="22169" y="66166"/>
                  </a:lnTo>
                  <a:lnTo>
                    <a:pt x="24982" y="64769"/>
                  </a:lnTo>
                  <a:lnTo>
                    <a:pt x="37427" y="61811"/>
                  </a:lnTo>
                  <a:lnTo>
                    <a:pt x="51024" y="52427"/>
                  </a:lnTo>
                  <a:lnTo>
                    <a:pt x="54139" y="49656"/>
                  </a:lnTo>
                  <a:lnTo>
                    <a:pt x="57601" y="41287"/>
                  </a:lnTo>
                  <a:lnTo>
                    <a:pt x="60322" y="5527"/>
                  </a:lnTo>
                  <a:lnTo>
                    <a:pt x="58353" y="3507"/>
                  </a:lnTo>
                  <a:lnTo>
                    <a:pt x="50875" y="1264"/>
                  </a:lnTo>
                  <a:lnTo>
                    <a:pt x="40249" y="0"/>
                  </a:lnTo>
                  <a:lnTo>
                    <a:pt x="33899" y="2351"/>
                  </a:lnTo>
                  <a:lnTo>
                    <a:pt x="16998" y="11944"/>
                  </a:lnTo>
                  <a:lnTo>
                    <a:pt x="8683" y="22872"/>
                  </a:lnTo>
                  <a:lnTo>
                    <a:pt x="2672" y="37651"/>
                  </a:lnTo>
                  <a:lnTo>
                    <a:pt x="0" y="54142"/>
                  </a:lnTo>
                  <a:lnTo>
                    <a:pt x="1458" y="66101"/>
                  </a:lnTo>
                  <a:lnTo>
                    <a:pt x="18684" y="105124"/>
                  </a:lnTo>
                  <a:lnTo>
                    <a:pt x="29936" y="116872"/>
                  </a:lnTo>
                  <a:lnTo>
                    <a:pt x="51022" y="128071"/>
                  </a:lnTo>
                  <a:lnTo>
                    <a:pt x="66421" y="131831"/>
                  </a:lnTo>
                  <a:lnTo>
                    <a:pt x="80918" y="132710"/>
                  </a:lnTo>
                  <a:lnTo>
                    <a:pt x="94639" y="127810"/>
                  </a:lnTo>
                  <a:lnTo>
                    <a:pt x="122878" y="97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7" name="SMARTInkShape-1042"/>
            <p:cNvSpPr/>
            <p:nvPr/>
          </p:nvSpPr>
          <p:spPr>
            <a:xfrm>
              <a:off x="8090296" y="6223992"/>
              <a:ext cx="62509" cy="191139"/>
            </a:xfrm>
            <a:custGeom>
              <a:avLst/>
              <a:gdLst/>
              <a:ahLst/>
              <a:cxnLst/>
              <a:rect l="0" t="0" r="0" b="0"/>
              <a:pathLst>
                <a:path w="62509" h="191139">
                  <a:moveTo>
                    <a:pt x="62508" y="0"/>
                  </a:moveTo>
                  <a:lnTo>
                    <a:pt x="57768" y="0"/>
                  </a:lnTo>
                  <a:lnTo>
                    <a:pt x="52795" y="2645"/>
                  </a:lnTo>
                  <a:lnTo>
                    <a:pt x="28583" y="20737"/>
                  </a:lnTo>
                  <a:lnTo>
                    <a:pt x="12143" y="46019"/>
                  </a:lnTo>
                  <a:lnTo>
                    <a:pt x="4039" y="52331"/>
                  </a:lnTo>
                  <a:lnTo>
                    <a:pt x="532" y="60972"/>
                  </a:lnTo>
                  <a:lnTo>
                    <a:pt x="4899" y="66793"/>
                  </a:lnTo>
                  <a:lnTo>
                    <a:pt x="12430" y="69373"/>
                  </a:lnTo>
                  <a:lnTo>
                    <a:pt x="21400" y="71512"/>
                  </a:lnTo>
                  <a:lnTo>
                    <a:pt x="28694" y="75771"/>
                  </a:lnTo>
                  <a:lnTo>
                    <a:pt x="38378" y="88486"/>
                  </a:lnTo>
                  <a:lnTo>
                    <a:pt x="49547" y="116697"/>
                  </a:lnTo>
                  <a:lnTo>
                    <a:pt x="51787" y="129917"/>
                  </a:lnTo>
                  <a:lnTo>
                    <a:pt x="50137" y="142407"/>
                  </a:lnTo>
                  <a:lnTo>
                    <a:pt x="37282" y="179780"/>
                  </a:lnTo>
                  <a:lnTo>
                    <a:pt x="31121" y="186727"/>
                  </a:lnTo>
                  <a:lnTo>
                    <a:pt x="26702" y="189969"/>
                  </a:lnTo>
                  <a:lnTo>
                    <a:pt x="22762" y="191138"/>
                  </a:lnTo>
                  <a:lnTo>
                    <a:pt x="0" y="187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SMARTInkShape-1043"/>
            <p:cNvSpPr/>
            <p:nvPr/>
          </p:nvSpPr>
          <p:spPr>
            <a:xfrm>
              <a:off x="7974579" y="6268639"/>
              <a:ext cx="86754" cy="142315"/>
            </a:xfrm>
            <a:custGeom>
              <a:avLst/>
              <a:gdLst/>
              <a:ahLst/>
              <a:cxnLst/>
              <a:rect l="0" t="0" r="0" b="0"/>
              <a:pathLst>
                <a:path w="86754" h="142315">
                  <a:moveTo>
                    <a:pt x="8561" y="0"/>
                  </a:moveTo>
                  <a:lnTo>
                    <a:pt x="8561" y="4741"/>
                  </a:lnTo>
                  <a:lnTo>
                    <a:pt x="5916" y="9715"/>
                  </a:lnTo>
                  <a:lnTo>
                    <a:pt x="3822" y="12430"/>
                  </a:lnTo>
                  <a:lnTo>
                    <a:pt x="1494" y="20737"/>
                  </a:lnTo>
                  <a:lnTo>
                    <a:pt x="0" y="32760"/>
                  </a:lnTo>
                  <a:lnTo>
                    <a:pt x="1861" y="33747"/>
                  </a:lnTo>
                  <a:lnTo>
                    <a:pt x="41622" y="40384"/>
                  </a:lnTo>
                  <a:lnTo>
                    <a:pt x="54517" y="48127"/>
                  </a:lnTo>
                  <a:lnTo>
                    <a:pt x="69362" y="61444"/>
                  </a:lnTo>
                  <a:lnTo>
                    <a:pt x="81588" y="82699"/>
                  </a:lnTo>
                  <a:lnTo>
                    <a:pt x="86753" y="98367"/>
                  </a:lnTo>
                  <a:lnTo>
                    <a:pt x="85316" y="108543"/>
                  </a:lnTo>
                  <a:lnTo>
                    <a:pt x="81370" y="118687"/>
                  </a:lnTo>
                  <a:lnTo>
                    <a:pt x="76309" y="126504"/>
                  </a:lnTo>
                  <a:lnTo>
                    <a:pt x="63140" y="136482"/>
                  </a:lnTo>
                  <a:lnTo>
                    <a:pt x="51411" y="140981"/>
                  </a:lnTo>
                  <a:lnTo>
                    <a:pt x="41653" y="142314"/>
                  </a:lnTo>
                  <a:lnTo>
                    <a:pt x="26420" y="133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SMARTInkShape-1044"/>
            <p:cNvSpPr/>
            <p:nvPr/>
          </p:nvSpPr>
          <p:spPr>
            <a:xfrm>
              <a:off x="8018859" y="623292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SMARTInkShape-1045"/>
            <p:cNvSpPr/>
            <p:nvPr/>
          </p:nvSpPr>
          <p:spPr>
            <a:xfrm>
              <a:off x="7876384" y="6277570"/>
              <a:ext cx="78169" cy="96423"/>
            </a:xfrm>
            <a:custGeom>
              <a:avLst/>
              <a:gdLst/>
              <a:ahLst/>
              <a:cxnLst/>
              <a:rect l="0" t="0" r="0" b="0"/>
              <a:pathLst>
                <a:path w="78169" h="96423">
                  <a:moveTo>
                    <a:pt x="17459" y="26789"/>
                  </a:moveTo>
                  <a:lnTo>
                    <a:pt x="12720" y="26789"/>
                  </a:lnTo>
                  <a:lnTo>
                    <a:pt x="11323" y="27781"/>
                  </a:lnTo>
                  <a:lnTo>
                    <a:pt x="10392" y="29435"/>
                  </a:lnTo>
                  <a:lnTo>
                    <a:pt x="200" y="69093"/>
                  </a:lnTo>
                  <a:lnTo>
                    <a:pt x="0" y="72851"/>
                  </a:lnTo>
                  <a:lnTo>
                    <a:pt x="2423" y="79672"/>
                  </a:lnTo>
                  <a:lnTo>
                    <a:pt x="4459" y="82881"/>
                  </a:lnTo>
                  <a:lnTo>
                    <a:pt x="16804" y="92136"/>
                  </a:lnTo>
                  <a:lnTo>
                    <a:pt x="28289" y="96422"/>
                  </a:lnTo>
                  <a:lnTo>
                    <a:pt x="37486" y="94779"/>
                  </a:lnTo>
                  <a:lnTo>
                    <a:pt x="51175" y="88276"/>
                  </a:lnTo>
                  <a:lnTo>
                    <a:pt x="58241" y="81898"/>
                  </a:lnTo>
                  <a:lnTo>
                    <a:pt x="75920" y="56350"/>
                  </a:lnTo>
                  <a:lnTo>
                    <a:pt x="78168" y="46211"/>
                  </a:lnTo>
                  <a:lnTo>
                    <a:pt x="76522" y="35090"/>
                  </a:lnTo>
                  <a:lnTo>
                    <a:pt x="71490" y="23534"/>
                  </a:lnTo>
                  <a:lnTo>
                    <a:pt x="62640" y="11782"/>
                  </a:lnTo>
                  <a:lnTo>
                    <a:pt x="52092" y="5237"/>
                  </a:lnTo>
                  <a:lnTo>
                    <a:pt x="174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SMARTInkShape-1046"/>
            <p:cNvSpPr/>
            <p:nvPr/>
          </p:nvSpPr>
          <p:spPr>
            <a:xfrm>
              <a:off x="7779640" y="6243093"/>
              <a:ext cx="87415" cy="159040"/>
            </a:xfrm>
            <a:custGeom>
              <a:avLst/>
              <a:gdLst/>
              <a:ahLst/>
              <a:cxnLst/>
              <a:rect l="0" t="0" r="0" b="0"/>
              <a:pathLst>
                <a:path w="87415" h="159040">
                  <a:moveTo>
                    <a:pt x="78484" y="7688"/>
                  </a:moveTo>
                  <a:lnTo>
                    <a:pt x="73745" y="2948"/>
                  </a:lnTo>
                  <a:lnTo>
                    <a:pt x="68771" y="620"/>
                  </a:lnTo>
                  <a:lnTo>
                    <a:pt x="66056" y="0"/>
                  </a:lnTo>
                  <a:lnTo>
                    <a:pt x="52753" y="3866"/>
                  </a:lnTo>
                  <a:lnTo>
                    <a:pt x="40984" y="11296"/>
                  </a:lnTo>
                  <a:lnTo>
                    <a:pt x="26473" y="24521"/>
                  </a:lnTo>
                  <a:lnTo>
                    <a:pt x="14346" y="50489"/>
                  </a:lnTo>
                  <a:lnTo>
                    <a:pt x="4470" y="88059"/>
                  </a:lnTo>
                  <a:lnTo>
                    <a:pt x="0" y="116389"/>
                  </a:lnTo>
                  <a:lnTo>
                    <a:pt x="3416" y="142091"/>
                  </a:lnTo>
                  <a:lnTo>
                    <a:pt x="8079" y="151759"/>
                  </a:lnTo>
                  <a:lnTo>
                    <a:pt x="10712" y="154338"/>
                  </a:lnTo>
                  <a:lnTo>
                    <a:pt x="18928" y="157200"/>
                  </a:lnTo>
                  <a:lnTo>
                    <a:pt x="40372" y="159039"/>
                  </a:lnTo>
                  <a:lnTo>
                    <a:pt x="46130" y="156214"/>
                  </a:lnTo>
                  <a:lnTo>
                    <a:pt x="62725" y="139007"/>
                  </a:lnTo>
                  <a:lnTo>
                    <a:pt x="87414" y="105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SMARTInkShape-1047"/>
            <p:cNvSpPr/>
            <p:nvPr/>
          </p:nvSpPr>
          <p:spPr>
            <a:xfrm>
              <a:off x="7652741" y="6116836"/>
              <a:ext cx="53580" cy="62508"/>
            </a:xfrm>
            <a:custGeom>
              <a:avLst/>
              <a:gdLst/>
              <a:ahLst/>
              <a:cxnLst/>
              <a:rect l="0" t="0" r="0" b="0"/>
              <a:pathLst>
                <a:path w="53580" h="62508">
                  <a:moveTo>
                    <a:pt x="0" y="62507"/>
                  </a:moveTo>
                  <a:lnTo>
                    <a:pt x="4741" y="57767"/>
                  </a:lnTo>
                  <a:lnTo>
                    <a:pt x="7068" y="52795"/>
                  </a:lnTo>
                  <a:lnTo>
                    <a:pt x="7689" y="50079"/>
                  </a:lnTo>
                  <a:lnTo>
                    <a:pt x="13303" y="41517"/>
                  </a:lnTo>
                  <a:lnTo>
                    <a:pt x="535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SMARTInkShape-1048"/>
            <p:cNvSpPr/>
            <p:nvPr/>
          </p:nvSpPr>
          <p:spPr>
            <a:xfrm>
              <a:off x="7594019" y="6375796"/>
              <a:ext cx="130161" cy="53580"/>
            </a:xfrm>
            <a:custGeom>
              <a:avLst/>
              <a:gdLst/>
              <a:ahLst/>
              <a:cxnLst/>
              <a:rect l="0" t="0" r="0" b="0"/>
              <a:pathLst>
                <a:path w="130161" h="53580">
                  <a:moveTo>
                    <a:pt x="5144" y="53579"/>
                  </a:moveTo>
                  <a:lnTo>
                    <a:pt x="0" y="53579"/>
                  </a:lnTo>
                  <a:lnTo>
                    <a:pt x="4271" y="53579"/>
                  </a:lnTo>
                  <a:lnTo>
                    <a:pt x="43940" y="32841"/>
                  </a:lnTo>
                  <a:lnTo>
                    <a:pt x="87644" y="9461"/>
                  </a:lnTo>
                  <a:lnTo>
                    <a:pt x="1301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SMARTInkShape-1049"/>
            <p:cNvSpPr/>
            <p:nvPr/>
          </p:nvSpPr>
          <p:spPr>
            <a:xfrm>
              <a:off x="7625952" y="6295429"/>
              <a:ext cx="53579" cy="35720"/>
            </a:xfrm>
            <a:custGeom>
              <a:avLst/>
              <a:gdLst/>
              <a:ahLst/>
              <a:cxnLst/>
              <a:rect l="0" t="0" r="0" b="0"/>
              <a:pathLst>
                <a:path w="53579" h="35720">
                  <a:moveTo>
                    <a:pt x="0" y="35719"/>
                  </a:moveTo>
                  <a:lnTo>
                    <a:pt x="7689" y="35719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SMARTInkShape-1050"/>
            <p:cNvSpPr/>
            <p:nvPr/>
          </p:nvSpPr>
          <p:spPr>
            <a:xfrm>
              <a:off x="7617392" y="6206132"/>
              <a:ext cx="133577" cy="107158"/>
            </a:xfrm>
            <a:custGeom>
              <a:avLst/>
              <a:gdLst/>
              <a:ahLst/>
              <a:cxnLst/>
              <a:rect l="0" t="0" r="0" b="0"/>
              <a:pathLst>
                <a:path w="133577" h="107158">
                  <a:moveTo>
                    <a:pt x="8560" y="107157"/>
                  </a:moveTo>
                  <a:lnTo>
                    <a:pt x="3821" y="102417"/>
                  </a:lnTo>
                  <a:lnTo>
                    <a:pt x="1493" y="97443"/>
                  </a:lnTo>
                  <a:lnTo>
                    <a:pt x="0" y="76686"/>
                  </a:lnTo>
                  <a:lnTo>
                    <a:pt x="9221" y="52489"/>
                  </a:lnTo>
                  <a:lnTo>
                    <a:pt x="21753" y="40527"/>
                  </a:lnTo>
                  <a:lnTo>
                    <a:pt x="49434" y="22461"/>
                  </a:lnTo>
                  <a:lnTo>
                    <a:pt x="93478" y="11061"/>
                  </a:lnTo>
                  <a:lnTo>
                    <a:pt x="13357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SMARTInkShape-1051"/>
            <p:cNvSpPr/>
            <p:nvPr/>
          </p:nvSpPr>
          <p:spPr>
            <a:xfrm>
              <a:off x="7625952" y="6250781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0" y="0"/>
                  </a:moveTo>
                  <a:lnTo>
                    <a:pt x="0" y="38389"/>
                  </a:lnTo>
                  <a:lnTo>
                    <a:pt x="0" y="81158"/>
                  </a:lnTo>
                  <a:lnTo>
                    <a:pt x="0" y="117313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7" name="SMARTInkShape-1052"/>
            <p:cNvSpPr/>
            <p:nvPr/>
          </p:nvSpPr>
          <p:spPr>
            <a:xfrm>
              <a:off x="8706445" y="5777507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0" y="0"/>
                  </a:moveTo>
                  <a:lnTo>
                    <a:pt x="4741" y="4740"/>
                  </a:lnTo>
                  <a:lnTo>
                    <a:pt x="7069" y="12359"/>
                  </a:lnTo>
                  <a:lnTo>
                    <a:pt x="8821" y="33634"/>
                  </a:lnTo>
                  <a:lnTo>
                    <a:pt x="26789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SMARTInkShape-1053"/>
            <p:cNvSpPr/>
            <p:nvPr/>
          </p:nvSpPr>
          <p:spPr>
            <a:xfrm>
              <a:off x="8715374" y="5759648"/>
              <a:ext cx="17861" cy="53579"/>
            </a:xfrm>
            <a:custGeom>
              <a:avLst/>
              <a:gdLst/>
              <a:ahLst/>
              <a:cxnLst/>
              <a:rect l="0" t="0" r="0" b="0"/>
              <a:pathLst>
                <a:path w="17861" h="53579">
                  <a:moveTo>
                    <a:pt x="0" y="53578"/>
                  </a:moveTo>
                  <a:lnTo>
                    <a:pt x="0" y="48838"/>
                  </a:lnTo>
                  <a:lnTo>
                    <a:pt x="2647" y="43864"/>
                  </a:lnTo>
                  <a:lnTo>
                    <a:pt x="6138" y="38347"/>
                  </a:lnTo>
                  <a:lnTo>
                    <a:pt x="8379" y="26720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SMARTInkShape-1054"/>
            <p:cNvSpPr/>
            <p:nvPr/>
          </p:nvSpPr>
          <p:spPr>
            <a:xfrm>
              <a:off x="8679820" y="5652492"/>
              <a:ext cx="8766" cy="178595"/>
            </a:xfrm>
            <a:custGeom>
              <a:avLst/>
              <a:gdLst/>
              <a:ahLst/>
              <a:cxnLst/>
              <a:rect l="0" t="0" r="0" b="0"/>
              <a:pathLst>
                <a:path w="8766" h="178595">
                  <a:moveTo>
                    <a:pt x="8765" y="0"/>
                  </a:moveTo>
                  <a:lnTo>
                    <a:pt x="4025" y="9481"/>
                  </a:lnTo>
                  <a:lnTo>
                    <a:pt x="387" y="53834"/>
                  </a:lnTo>
                  <a:lnTo>
                    <a:pt x="0" y="93010"/>
                  </a:lnTo>
                  <a:lnTo>
                    <a:pt x="876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SMARTInkShape-1055"/>
            <p:cNvSpPr/>
            <p:nvPr/>
          </p:nvSpPr>
          <p:spPr>
            <a:xfrm>
              <a:off x="8652866" y="5679281"/>
              <a:ext cx="1" cy="187524"/>
            </a:xfrm>
            <a:custGeom>
              <a:avLst/>
              <a:gdLst/>
              <a:ahLst/>
              <a:cxnLst/>
              <a:rect l="0" t="0" r="0" b="0"/>
              <a:pathLst>
                <a:path w="1" h="187524">
                  <a:moveTo>
                    <a:pt x="0" y="0"/>
                  </a:moveTo>
                  <a:lnTo>
                    <a:pt x="0" y="36209"/>
                  </a:lnTo>
                  <a:lnTo>
                    <a:pt x="0" y="67945"/>
                  </a:lnTo>
                  <a:lnTo>
                    <a:pt x="0" y="108767"/>
                  </a:lnTo>
                  <a:lnTo>
                    <a:pt x="0" y="15278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1" name="SMARTInkShape-1056"/>
            <p:cNvSpPr/>
            <p:nvPr/>
          </p:nvSpPr>
          <p:spPr>
            <a:xfrm>
              <a:off x="8577086" y="5736249"/>
              <a:ext cx="57922" cy="134888"/>
            </a:xfrm>
            <a:custGeom>
              <a:avLst/>
              <a:gdLst/>
              <a:ahLst/>
              <a:cxnLst/>
              <a:rect l="0" t="0" r="0" b="0"/>
              <a:pathLst>
                <a:path w="57922" h="134888">
                  <a:moveTo>
                    <a:pt x="4343" y="85907"/>
                  </a:moveTo>
                  <a:lnTo>
                    <a:pt x="11412" y="69126"/>
                  </a:lnTo>
                  <a:lnTo>
                    <a:pt x="20853" y="27157"/>
                  </a:lnTo>
                  <a:lnTo>
                    <a:pt x="14395" y="207"/>
                  </a:lnTo>
                  <a:lnTo>
                    <a:pt x="13029" y="0"/>
                  </a:lnTo>
                  <a:lnTo>
                    <a:pt x="8865" y="2416"/>
                  </a:lnTo>
                  <a:lnTo>
                    <a:pt x="6353" y="12089"/>
                  </a:lnTo>
                  <a:lnTo>
                    <a:pt x="2293" y="31624"/>
                  </a:lnTo>
                  <a:lnTo>
                    <a:pt x="0" y="37812"/>
                  </a:lnTo>
                  <a:lnTo>
                    <a:pt x="2456" y="75268"/>
                  </a:lnTo>
                  <a:lnTo>
                    <a:pt x="5768" y="102267"/>
                  </a:lnTo>
                  <a:lnTo>
                    <a:pt x="13576" y="116660"/>
                  </a:lnTo>
                  <a:lnTo>
                    <a:pt x="21014" y="124379"/>
                  </a:lnTo>
                  <a:lnTo>
                    <a:pt x="38614" y="134076"/>
                  </a:lnTo>
                  <a:lnTo>
                    <a:pt x="43066" y="134887"/>
                  </a:lnTo>
                  <a:lnTo>
                    <a:pt x="57921" y="121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SMARTInkShape-1057"/>
            <p:cNvSpPr/>
            <p:nvPr/>
          </p:nvSpPr>
          <p:spPr>
            <a:xfrm>
              <a:off x="8483202" y="5750718"/>
              <a:ext cx="53575" cy="151759"/>
            </a:xfrm>
            <a:custGeom>
              <a:avLst/>
              <a:gdLst/>
              <a:ahLst/>
              <a:cxnLst/>
              <a:rect l="0" t="0" r="0" b="0"/>
              <a:pathLst>
                <a:path w="53575" h="151759">
                  <a:moveTo>
                    <a:pt x="0" y="53578"/>
                  </a:moveTo>
                  <a:lnTo>
                    <a:pt x="0" y="58319"/>
                  </a:lnTo>
                  <a:lnTo>
                    <a:pt x="2647" y="63292"/>
                  </a:lnTo>
                  <a:lnTo>
                    <a:pt x="6138" y="68810"/>
                  </a:lnTo>
                  <a:lnTo>
                    <a:pt x="8378" y="80437"/>
                  </a:lnTo>
                  <a:lnTo>
                    <a:pt x="9678" y="87344"/>
                  </a:lnTo>
                  <a:lnTo>
                    <a:pt x="13562" y="97029"/>
                  </a:lnTo>
                  <a:lnTo>
                    <a:pt x="13304" y="107946"/>
                  </a:lnTo>
                  <a:lnTo>
                    <a:pt x="11846" y="113637"/>
                  </a:lnTo>
                  <a:lnTo>
                    <a:pt x="11866" y="118423"/>
                  </a:lnTo>
                  <a:lnTo>
                    <a:pt x="14535" y="126385"/>
                  </a:lnTo>
                  <a:lnTo>
                    <a:pt x="24490" y="142664"/>
                  </a:lnTo>
                  <a:lnTo>
                    <a:pt x="25256" y="145711"/>
                  </a:lnTo>
                  <a:lnTo>
                    <a:pt x="26760" y="147742"/>
                  </a:lnTo>
                  <a:lnTo>
                    <a:pt x="28754" y="149097"/>
                  </a:lnTo>
                  <a:lnTo>
                    <a:pt x="36301" y="151002"/>
                  </a:lnTo>
                  <a:lnTo>
                    <a:pt x="48901" y="151758"/>
                  </a:lnTo>
                  <a:lnTo>
                    <a:pt x="50462" y="150782"/>
                  </a:lnTo>
                  <a:lnTo>
                    <a:pt x="51501" y="149139"/>
                  </a:lnTo>
                  <a:lnTo>
                    <a:pt x="52964" y="142085"/>
                  </a:lnTo>
                  <a:lnTo>
                    <a:pt x="53574" y="97437"/>
                  </a:lnTo>
                  <a:lnTo>
                    <a:pt x="52585" y="85969"/>
                  </a:lnTo>
                  <a:lnTo>
                    <a:pt x="48434" y="69350"/>
                  </a:lnTo>
                  <a:lnTo>
                    <a:pt x="53320" y="29394"/>
                  </a:lnTo>
                  <a:lnTo>
                    <a:pt x="53502" y="16537"/>
                  </a:lnTo>
                  <a:lnTo>
                    <a:pt x="50900" y="9665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SMARTInkShape-1058"/>
            <p:cNvSpPr/>
            <p:nvPr/>
          </p:nvSpPr>
          <p:spPr>
            <a:xfrm>
              <a:off x="8368358" y="5772736"/>
              <a:ext cx="88056" cy="163697"/>
            </a:xfrm>
            <a:custGeom>
              <a:avLst/>
              <a:gdLst/>
              <a:ahLst/>
              <a:cxnLst/>
              <a:rect l="0" t="0" r="0" b="0"/>
              <a:pathLst>
                <a:path w="88056" h="163697">
                  <a:moveTo>
                    <a:pt x="7688" y="22631"/>
                  </a:moveTo>
                  <a:lnTo>
                    <a:pt x="7688" y="43622"/>
                  </a:lnTo>
                  <a:lnTo>
                    <a:pt x="0" y="73768"/>
                  </a:lnTo>
                  <a:lnTo>
                    <a:pt x="7926" y="114936"/>
                  </a:lnTo>
                  <a:lnTo>
                    <a:pt x="18669" y="146864"/>
                  </a:lnTo>
                  <a:lnTo>
                    <a:pt x="32834" y="163696"/>
                  </a:lnTo>
                  <a:lnTo>
                    <a:pt x="34374" y="163307"/>
                  </a:lnTo>
                  <a:lnTo>
                    <a:pt x="50685" y="149208"/>
                  </a:lnTo>
                  <a:lnTo>
                    <a:pt x="56588" y="138629"/>
                  </a:lnTo>
                  <a:lnTo>
                    <a:pt x="63296" y="114170"/>
                  </a:lnTo>
                  <a:lnTo>
                    <a:pt x="67130" y="105979"/>
                  </a:lnTo>
                  <a:lnTo>
                    <a:pt x="70017" y="67105"/>
                  </a:lnTo>
                  <a:lnTo>
                    <a:pt x="70185" y="33286"/>
                  </a:lnTo>
                  <a:lnTo>
                    <a:pt x="67546" y="24721"/>
                  </a:lnTo>
                  <a:lnTo>
                    <a:pt x="65453" y="21048"/>
                  </a:lnTo>
                  <a:lnTo>
                    <a:pt x="65049" y="17607"/>
                  </a:lnTo>
                  <a:lnTo>
                    <a:pt x="70024" y="0"/>
                  </a:lnTo>
                  <a:lnTo>
                    <a:pt x="70119" y="1989"/>
                  </a:lnTo>
                  <a:lnTo>
                    <a:pt x="71137" y="2916"/>
                  </a:lnTo>
                  <a:lnTo>
                    <a:pt x="74913" y="3947"/>
                  </a:lnTo>
                  <a:lnTo>
                    <a:pt x="76318" y="6206"/>
                  </a:lnTo>
                  <a:lnTo>
                    <a:pt x="78572" y="24090"/>
                  </a:lnTo>
                  <a:lnTo>
                    <a:pt x="79094" y="64388"/>
                  </a:lnTo>
                  <a:lnTo>
                    <a:pt x="80116" y="104987"/>
                  </a:lnTo>
                  <a:lnTo>
                    <a:pt x="86814" y="123312"/>
                  </a:lnTo>
                  <a:lnTo>
                    <a:pt x="88055" y="138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SMARTInkShape-1059"/>
            <p:cNvSpPr/>
            <p:nvPr/>
          </p:nvSpPr>
          <p:spPr>
            <a:xfrm>
              <a:off x="8234101" y="5777641"/>
              <a:ext cx="97260" cy="158901"/>
            </a:xfrm>
            <a:custGeom>
              <a:avLst/>
              <a:gdLst/>
              <a:ahLst/>
              <a:cxnLst/>
              <a:rect l="0" t="0" r="0" b="0"/>
              <a:pathLst>
                <a:path w="97260" h="158901">
                  <a:moveTo>
                    <a:pt x="70508" y="53445"/>
                  </a:moveTo>
                  <a:lnTo>
                    <a:pt x="65768" y="53445"/>
                  </a:lnTo>
                  <a:lnTo>
                    <a:pt x="64370" y="52453"/>
                  </a:lnTo>
                  <a:lnTo>
                    <a:pt x="63440" y="50799"/>
                  </a:lnTo>
                  <a:lnTo>
                    <a:pt x="62820" y="48705"/>
                  </a:lnTo>
                  <a:lnTo>
                    <a:pt x="61413" y="47308"/>
                  </a:lnTo>
                  <a:lnTo>
                    <a:pt x="57205" y="45757"/>
                  </a:lnTo>
                  <a:lnTo>
                    <a:pt x="55687" y="44350"/>
                  </a:lnTo>
                  <a:lnTo>
                    <a:pt x="53999" y="40142"/>
                  </a:lnTo>
                  <a:lnTo>
                    <a:pt x="52557" y="38623"/>
                  </a:lnTo>
                  <a:lnTo>
                    <a:pt x="48309" y="36935"/>
                  </a:lnTo>
                  <a:lnTo>
                    <a:pt x="46778" y="35493"/>
                  </a:lnTo>
                  <a:lnTo>
                    <a:pt x="45078" y="31245"/>
                  </a:lnTo>
                  <a:lnTo>
                    <a:pt x="43632" y="29715"/>
                  </a:lnTo>
                  <a:lnTo>
                    <a:pt x="35193" y="26775"/>
                  </a:lnTo>
                  <a:lnTo>
                    <a:pt x="30167" y="26690"/>
                  </a:lnTo>
                  <a:lnTo>
                    <a:pt x="25129" y="29317"/>
                  </a:lnTo>
                  <a:lnTo>
                    <a:pt x="13809" y="39088"/>
                  </a:lnTo>
                  <a:lnTo>
                    <a:pt x="10581" y="44748"/>
                  </a:lnTo>
                  <a:lnTo>
                    <a:pt x="0" y="83568"/>
                  </a:lnTo>
                  <a:lnTo>
                    <a:pt x="144" y="118961"/>
                  </a:lnTo>
                  <a:lnTo>
                    <a:pt x="6769" y="139218"/>
                  </a:lnTo>
                  <a:lnTo>
                    <a:pt x="20321" y="154861"/>
                  </a:lnTo>
                  <a:lnTo>
                    <a:pt x="26044" y="158049"/>
                  </a:lnTo>
                  <a:lnTo>
                    <a:pt x="28959" y="158900"/>
                  </a:lnTo>
                  <a:lnTo>
                    <a:pt x="31894" y="158475"/>
                  </a:lnTo>
                  <a:lnTo>
                    <a:pt x="43735" y="153309"/>
                  </a:lnTo>
                  <a:lnTo>
                    <a:pt x="46706" y="152763"/>
                  </a:lnTo>
                  <a:lnTo>
                    <a:pt x="55629" y="147254"/>
                  </a:lnTo>
                  <a:lnTo>
                    <a:pt x="73154" y="126555"/>
                  </a:lnTo>
                  <a:lnTo>
                    <a:pt x="78225" y="123021"/>
                  </a:lnTo>
                  <a:lnTo>
                    <a:pt x="81606" y="118680"/>
                  </a:lnTo>
                  <a:lnTo>
                    <a:pt x="93911" y="84911"/>
                  </a:lnTo>
                  <a:lnTo>
                    <a:pt x="97000" y="43334"/>
                  </a:lnTo>
                  <a:lnTo>
                    <a:pt x="97259" y="19567"/>
                  </a:lnTo>
                  <a:lnTo>
                    <a:pt x="96279" y="15977"/>
                  </a:lnTo>
                  <a:lnTo>
                    <a:pt x="94635" y="13583"/>
                  </a:lnTo>
                  <a:lnTo>
                    <a:pt x="92545" y="11987"/>
                  </a:lnTo>
                  <a:lnTo>
                    <a:pt x="90223" y="7569"/>
                  </a:lnTo>
                  <a:lnTo>
                    <a:pt x="89605" y="5001"/>
                  </a:lnTo>
                  <a:lnTo>
                    <a:pt x="88200" y="3290"/>
                  </a:lnTo>
                  <a:lnTo>
                    <a:pt x="80788" y="318"/>
                  </a:lnTo>
                  <a:lnTo>
                    <a:pt x="75097" y="0"/>
                  </a:lnTo>
                  <a:lnTo>
                    <a:pt x="69901" y="2572"/>
                  </a:lnTo>
                  <a:lnTo>
                    <a:pt x="64285" y="6030"/>
                  </a:lnTo>
                  <a:lnTo>
                    <a:pt x="55546" y="8969"/>
                  </a:lnTo>
                  <a:lnTo>
                    <a:pt x="49636" y="13172"/>
                  </a:lnTo>
                  <a:lnTo>
                    <a:pt x="46349" y="18348"/>
                  </a:lnTo>
                  <a:lnTo>
                    <a:pt x="43895" y="23955"/>
                  </a:lnTo>
                  <a:lnTo>
                    <a:pt x="37927" y="32691"/>
                  </a:lnTo>
                  <a:lnTo>
                    <a:pt x="35720" y="41562"/>
                  </a:lnTo>
                  <a:lnTo>
                    <a:pt x="34789" y="53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SMARTInkShape-1060"/>
            <p:cNvSpPr/>
            <p:nvPr/>
          </p:nvSpPr>
          <p:spPr>
            <a:xfrm>
              <a:off x="8108155" y="5607843"/>
              <a:ext cx="98228" cy="334092"/>
            </a:xfrm>
            <a:custGeom>
              <a:avLst/>
              <a:gdLst/>
              <a:ahLst/>
              <a:cxnLst/>
              <a:rect l="0" t="0" r="0" b="0"/>
              <a:pathLst>
                <a:path w="98228" h="334092">
                  <a:moveTo>
                    <a:pt x="0" y="160735"/>
                  </a:moveTo>
                  <a:lnTo>
                    <a:pt x="0" y="170216"/>
                  </a:lnTo>
                  <a:lnTo>
                    <a:pt x="15378" y="210405"/>
                  </a:lnTo>
                  <a:lnTo>
                    <a:pt x="44028" y="250693"/>
                  </a:lnTo>
                  <a:lnTo>
                    <a:pt x="68339" y="290621"/>
                  </a:lnTo>
                  <a:lnTo>
                    <a:pt x="95345" y="329776"/>
                  </a:lnTo>
                  <a:lnTo>
                    <a:pt x="96946" y="334091"/>
                  </a:lnTo>
                  <a:lnTo>
                    <a:pt x="97373" y="333852"/>
                  </a:lnTo>
                  <a:lnTo>
                    <a:pt x="97974" y="326130"/>
                  </a:lnTo>
                  <a:lnTo>
                    <a:pt x="97203" y="289966"/>
                  </a:lnTo>
                  <a:lnTo>
                    <a:pt x="92081" y="248967"/>
                  </a:lnTo>
                  <a:lnTo>
                    <a:pt x="91115" y="215651"/>
                  </a:lnTo>
                  <a:lnTo>
                    <a:pt x="96529" y="171986"/>
                  </a:lnTo>
                  <a:lnTo>
                    <a:pt x="97725" y="135626"/>
                  </a:lnTo>
                  <a:lnTo>
                    <a:pt x="95432" y="95087"/>
                  </a:lnTo>
                  <a:lnTo>
                    <a:pt x="90106" y="52541"/>
                  </a:lnTo>
                  <a:lnTo>
                    <a:pt x="90530" y="33318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SMARTInkShape-1061"/>
            <p:cNvSpPr/>
            <p:nvPr/>
          </p:nvSpPr>
          <p:spPr>
            <a:xfrm>
              <a:off x="8090547" y="5688211"/>
              <a:ext cx="17609" cy="285751"/>
            </a:xfrm>
            <a:custGeom>
              <a:avLst/>
              <a:gdLst/>
              <a:ahLst/>
              <a:cxnLst/>
              <a:rect l="0" t="0" r="0" b="0"/>
              <a:pathLst>
                <a:path w="17609" h="285751">
                  <a:moveTo>
                    <a:pt x="17608" y="0"/>
                  </a:moveTo>
                  <a:lnTo>
                    <a:pt x="12869" y="0"/>
                  </a:lnTo>
                  <a:lnTo>
                    <a:pt x="11472" y="1983"/>
                  </a:lnTo>
                  <a:lnTo>
                    <a:pt x="4047" y="43774"/>
                  </a:lnTo>
                  <a:lnTo>
                    <a:pt x="1023" y="80659"/>
                  </a:lnTo>
                  <a:lnTo>
                    <a:pt x="316" y="113900"/>
                  </a:lnTo>
                  <a:lnTo>
                    <a:pt x="0" y="147856"/>
                  </a:lnTo>
                  <a:lnTo>
                    <a:pt x="816" y="185691"/>
                  </a:lnTo>
                  <a:lnTo>
                    <a:pt x="6901" y="226448"/>
                  </a:lnTo>
                  <a:lnTo>
                    <a:pt x="1760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SMARTInkShape-1062"/>
            <p:cNvSpPr/>
            <p:nvPr/>
          </p:nvSpPr>
          <p:spPr>
            <a:xfrm>
              <a:off x="7805104" y="5894338"/>
              <a:ext cx="124459" cy="129557"/>
            </a:xfrm>
            <a:custGeom>
              <a:avLst/>
              <a:gdLst/>
              <a:ahLst/>
              <a:cxnLst/>
              <a:rect l="0" t="0" r="0" b="0"/>
              <a:pathLst>
                <a:path w="124459" h="129557">
                  <a:moveTo>
                    <a:pt x="97669" y="34974"/>
                  </a:moveTo>
                  <a:lnTo>
                    <a:pt x="92929" y="30234"/>
                  </a:lnTo>
                  <a:lnTo>
                    <a:pt x="87955" y="27907"/>
                  </a:lnTo>
                  <a:lnTo>
                    <a:pt x="85241" y="27286"/>
                  </a:lnTo>
                  <a:lnTo>
                    <a:pt x="76678" y="21672"/>
                  </a:lnTo>
                  <a:lnTo>
                    <a:pt x="67858" y="13725"/>
                  </a:lnTo>
                  <a:lnTo>
                    <a:pt x="59284" y="10647"/>
                  </a:lnTo>
                  <a:lnTo>
                    <a:pt x="27811" y="8329"/>
                  </a:lnTo>
                  <a:lnTo>
                    <a:pt x="23315" y="10266"/>
                  </a:lnTo>
                  <a:lnTo>
                    <a:pt x="15675" y="17709"/>
                  </a:lnTo>
                  <a:lnTo>
                    <a:pt x="5796" y="37796"/>
                  </a:lnTo>
                  <a:lnTo>
                    <a:pt x="697" y="65113"/>
                  </a:lnTo>
                  <a:lnTo>
                    <a:pt x="0" y="81112"/>
                  </a:lnTo>
                  <a:lnTo>
                    <a:pt x="4982" y="95498"/>
                  </a:lnTo>
                  <a:lnTo>
                    <a:pt x="22809" y="125002"/>
                  </a:lnTo>
                  <a:lnTo>
                    <a:pt x="29009" y="129556"/>
                  </a:lnTo>
                  <a:lnTo>
                    <a:pt x="40365" y="128935"/>
                  </a:lnTo>
                  <a:lnTo>
                    <a:pt x="47560" y="127380"/>
                  </a:lnTo>
                  <a:lnTo>
                    <a:pt x="58201" y="120363"/>
                  </a:lnTo>
                  <a:lnTo>
                    <a:pt x="62427" y="115712"/>
                  </a:lnTo>
                  <a:lnTo>
                    <a:pt x="67123" y="102608"/>
                  </a:lnTo>
                  <a:lnTo>
                    <a:pt x="76522" y="66407"/>
                  </a:lnTo>
                  <a:lnTo>
                    <a:pt x="79377" y="22663"/>
                  </a:lnTo>
                  <a:lnTo>
                    <a:pt x="79799" y="0"/>
                  </a:lnTo>
                  <a:lnTo>
                    <a:pt x="84547" y="8956"/>
                  </a:lnTo>
                  <a:lnTo>
                    <a:pt x="93111" y="45997"/>
                  </a:lnTo>
                  <a:lnTo>
                    <a:pt x="102906" y="85180"/>
                  </a:lnTo>
                  <a:lnTo>
                    <a:pt x="106498" y="105523"/>
                  </a:lnTo>
                  <a:lnTo>
                    <a:pt x="108515" y="108795"/>
                  </a:lnTo>
                  <a:lnTo>
                    <a:pt x="124458" y="1153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SMARTInkShape-1063"/>
            <p:cNvSpPr/>
            <p:nvPr/>
          </p:nvSpPr>
          <p:spPr>
            <a:xfrm>
              <a:off x="7750968" y="5697139"/>
              <a:ext cx="26790" cy="330401"/>
            </a:xfrm>
            <a:custGeom>
              <a:avLst/>
              <a:gdLst/>
              <a:ahLst/>
              <a:cxnLst/>
              <a:rect l="0" t="0" r="0" b="0"/>
              <a:pathLst>
                <a:path w="26790" h="330401">
                  <a:moveTo>
                    <a:pt x="0" y="0"/>
                  </a:moveTo>
                  <a:lnTo>
                    <a:pt x="0" y="39167"/>
                  </a:lnTo>
                  <a:lnTo>
                    <a:pt x="0" y="71357"/>
                  </a:lnTo>
                  <a:lnTo>
                    <a:pt x="0" y="109889"/>
                  </a:lnTo>
                  <a:lnTo>
                    <a:pt x="992" y="145009"/>
                  </a:lnTo>
                  <a:lnTo>
                    <a:pt x="4741" y="178882"/>
                  </a:lnTo>
                  <a:lnTo>
                    <a:pt x="7068" y="214441"/>
                  </a:lnTo>
                  <a:lnTo>
                    <a:pt x="11024" y="257347"/>
                  </a:lnTo>
                  <a:lnTo>
                    <a:pt x="17952" y="297261"/>
                  </a:lnTo>
                  <a:lnTo>
                    <a:pt x="26789" y="330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SMARTInkShape-1064"/>
            <p:cNvSpPr/>
            <p:nvPr/>
          </p:nvSpPr>
          <p:spPr>
            <a:xfrm>
              <a:off x="7527726" y="6036468"/>
              <a:ext cx="35211" cy="142876"/>
            </a:xfrm>
            <a:custGeom>
              <a:avLst/>
              <a:gdLst/>
              <a:ahLst/>
              <a:cxnLst/>
              <a:rect l="0" t="0" r="0" b="0"/>
              <a:pathLst>
                <a:path w="35211" h="142876">
                  <a:moveTo>
                    <a:pt x="8929" y="0"/>
                  </a:moveTo>
                  <a:lnTo>
                    <a:pt x="31854" y="39730"/>
                  </a:lnTo>
                  <a:lnTo>
                    <a:pt x="35210" y="68598"/>
                  </a:lnTo>
                  <a:lnTo>
                    <a:pt x="27986" y="107140"/>
                  </a:lnTo>
                  <a:lnTo>
                    <a:pt x="17664" y="12291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de Colons Noirs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Il y avait:</a:t>
            </a:r>
          </a:p>
          <a:p>
            <a:pPr>
              <a:buNone/>
            </a:pPr>
            <a:r>
              <a:rPr lang="fr-CA" dirty="0" smtClean="0"/>
              <a:t>		1. des victimes de l’esclavage 	américain.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		2. des immigrants des îles 	caraïbes. 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		3. des immigrants de l’Afrique.</a:t>
            </a:r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5849351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www.youtube.com/watch?v=zZ0BZWLn6wY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59" name="SMARTInkShape-1363"/>
          <p:cNvSpPr/>
          <p:nvPr/>
        </p:nvSpPr>
        <p:spPr>
          <a:xfrm>
            <a:off x="7027663" y="4446984"/>
            <a:ext cx="178593" cy="571501"/>
          </a:xfrm>
          <a:custGeom>
            <a:avLst/>
            <a:gdLst/>
            <a:ahLst/>
            <a:cxnLst/>
            <a:rect l="0" t="0" r="0" b="0"/>
            <a:pathLst>
              <a:path w="178593" h="571501">
                <a:moveTo>
                  <a:pt x="53578" y="0"/>
                </a:moveTo>
                <a:lnTo>
                  <a:pt x="53578" y="16250"/>
                </a:lnTo>
                <a:lnTo>
                  <a:pt x="69024" y="35888"/>
                </a:lnTo>
                <a:lnTo>
                  <a:pt x="72112" y="50624"/>
                </a:lnTo>
                <a:lnTo>
                  <a:pt x="86642" y="68463"/>
                </a:lnTo>
                <a:lnTo>
                  <a:pt x="103216" y="86320"/>
                </a:lnTo>
                <a:lnTo>
                  <a:pt x="116640" y="114224"/>
                </a:lnTo>
                <a:lnTo>
                  <a:pt x="128103" y="127624"/>
                </a:lnTo>
                <a:lnTo>
                  <a:pt x="145066" y="140818"/>
                </a:lnTo>
                <a:lnTo>
                  <a:pt x="164156" y="185327"/>
                </a:lnTo>
                <a:lnTo>
                  <a:pt x="175707" y="227887"/>
                </a:lnTo>
                <a:lnTo>
                  <a:pt x="178520" y="270745"/>
                </a:lnTo>
                <a:lnTo>
                  <a:pt x="178592" y="305224"/>
                </a:lnTo>
                <a:lnTo>
                  <a:pt x="175948" y="311934"/>
                </a:lnTo>
                <a:lnTo>
                  <a:pt x="173853" y="315113"/>
                </a:lnTo>
                <a:lnTo>
                  <a:pt x="170906" y="329067"/>
                </a:lnTo>
                <a:lnTo>
                  <a:pt x="168745" y="354951"/>
                </a:lnTo>
                <a:lnTo>
                  <a:pt x="158645" y="383410"/>
                </a:lnTo>
                <a:lnTo>
                  <a:pt x="154845" y="389678"/>
                </a:lnTo>
                <a:lnTo>
                  <a:pt x="144943" y="413904"/>
                </a:lnTo>
                <a:lnTo>
                  <a:pt x="137645" y="424815"/>
                </a:lnTo>
                <a:lnTo>
                  <a:pt x="127141" y="449572"/>
                </a:lnTo>
                <a:lnTo>
                  <a:pt x="121661" y="457117"/>
                </a:lnTo>
                <a:lnTo>
                  <a:pt x="115919" y="461132"/>
                </a:lnTo>
                <a:lnTo>
                  <a:pt x="110059" y="463908"/>
                </a:lnTo>
                <a:lnTo>
                  <a:pt x="104147" y="468450"/>
                </a:lnTo>
                <a:lnTo>
                  <a:pt x="72748" y="510177"/>
                </a:lnTo>
                <a:lnTo>
                  <a:pt x="65075" y="520433"/>
                </a:lnTo>
                <a:lnTo>
                  <a:pt x="46627" y="537746"/>
                </a:lnTo>
                <a:lnTo>
                  <a:pt x="33133" y="555241"/>
                </a:lnTo>
                <a:lnTo>
                  <a:pt x="19188" y="565139"/>
                </a:lnTo>
                <a:lnTo>
                  <a:pt x="0" y="571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SMARTInkShape-1364"/>
          <p:cNvSpPr/>
          <p:nvPr/>
        </p:nvSpPr>
        <p:spPr>
          <a:xfrm>
            <a:off x="7116960" y="4473773"/>
            <a:ext cx="132032" cy="508994"/>
          </a:xfrm>
          <a:custGeom>
            <a:avLst/>
            <a:gdLst/>
            <a:ahLst/>
            <a:cxnLst/>
            <a:rect l="0" t="0" r="0" b="0"/>
            <a:pathLst>
              <a:path w="132032" h="508994">
                <a:moveTo>
                  <a:pt x="44649" y="0"/>
                </a:moveTo>
                <a:lnTo>
                  <a:pt x="44649" y="4741"/>
                </a:lnTo>
                <a:lnTo>
                  <a:pt x="47295" y="9713"/>
                </a:lnTo>
                <a:lnTo>
                  <a:pt x="81220" y="48099"/>
                </a:lnTo>
                <a:lnTo>
                  <a:pt x="109253" y="89752"/>
                </a:lnTo>
                <a:lnTo>
                  <a:pt x="124255" y="130398"/>
                </a:lnTo>
                <a:lnTo>
                  <a:pt x="129639" y="159158"/>
                </a:lnTo>
                <a:lnTo>
                  <a:pt x="132031" y="195091"/>
                </a:lnTo>
                <a:lnTo>
                  <a:pt x="128638" y="235406"/>
                </a:lnTo>
                <a:lnTo>
                  <a:pt x="126090" y="270944"/>
                </a:lnTo>
                <a:lnTo>
                  <a:pt x="120594" y="306608"/>
                </a:lnTo>
                <a:lnTo>
                  <a:pt x="108856" y="347087"/>
                </a:lnTo>
                <a:lnTo>
                  <a:pt x="91102" y="383745"/>
                </a:lnTo>
                <a:lnTo>
                  <a:pt x="73007" y="419650"/>
                </a:lnTo>
                <a:lnTo>
                  <a:pt x="44464" y="461692"/>
                </a:lnTo>
                <a:lnTo>
                  <a:pt x="0" y="50899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0" name="SMARTInkShape-Group151"/>
          <p:cNvGrpSpPr/>
          <p:nvPr/>
        </p:nvGrpSpPr>
        <p:grpSpPr>
          <a:xfrm>
            <a:off x="3783269" y="4589859"/>
            <a:ext cx="3244395" cy="374222"/>
            <a:chOff x="3783269" y="4589859"/>
            <a:chExt cx="3244395" cy="374222"/>
          </a:xfrm>
        </p:grpSpPr>
        <p:sp>
          <p:nvSpPr>
            <p:cNvPr id="61" name="SMARTInkShape-1365"/>
            <p:cNvSpPr/>
            <p:nvPr/>
          </p:nvSpPr>
          <p:spPr>
            <a:xfrm>
              <a:off x="6947296" y="4743273"/>
              <a:ext cx="80368" cy="150197"/>
            </a:xfrm>
            <a:custGeom>
              <a:avLst/>
              <a:gdLst/>
              <a:ahLst/>
              <a:cxnLst/>
              <a:rect l="0" t="0" r="0" b="0"/>
              <a:pathLst>
                <a:path w="80368" h="150197">
                  <a:moveTo>
                    <a:pt x="80367" y="16250"/>
                  </a:moveTo>
                  <a:lnTo>
                    <a:pt x="35806" y="804"/>
                  </a:lnTo>
                  <a:lnTo>
                    <a:pt x="29824" y="0"/>
                  </a:lnTo>
                  <a:lnTo>
                    <a:pt x="25837" y="456"/>
                  </a:lnTo>
                  <a:lnTo>
                    <a:pt x="23177" y="1751"/>
                  </a:lnTo>
                  <a:lnTo>
                    <a:pt x="21405" y="3608"/>
                  </a:lnTo>
                  <a:lnTo>
                    <a:pt x="22081" y="13608"/>
                  </a:lnTo>
                  <a:lnTo>
                    <a:pt x="27673" y="28967"/>
                  </a:lnTo>
                  <a:lnTo>
                    <a:pt x="52871" y="71165"/>
                  </a:lnTo>
                  <a:lnTo>
                    <a:pt x="72511" y="108237"/>
                  </a:lnTo>
                  <a:lnTo>
                    <a:pt x="74230" y="121956"/>
                  </a:lnTo>
                  <a:lnTo>
                    <a:pt x="73300" y="128392"/>
                  </a:lnTo>
                  <a:lnTo>
                    <a:pt x="69702" y="133676"/>
                  </a:lnTo>
                  <a:lnTo>
                    <a:pt x="57769" y="142192"/>
                  </a:lnTo>
                  <a:lnTo>
                    <a:pt x="0" y="150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366"/>
            <p:cNvSpPr/>
            <p:nvPr/>
          </p:nvSpPr>
          <p:spPr>
            <a:xfrm>
              <a:off x="6870455" y="4734526"/>
              <a:ext cx="76842" cy="105364"/>
            </a:xfrm>
            <a:custGeom>
              <a:avLst/>
              <a:gdLst/>
              <a:ahLst/>
              <a:cxnLst/>
              <a:rect l="0" t="0" r="0" b="0"/>
              <a:pathLst>
                <a:path w="76842" h="105364">
                  <a:moveTo>
                    <a:pt x="23263" y="51786"/>
                  </a:moveTo>
                  <a:lnTo>
                    <a:pt x="61145" y="16550"/>
                  </a:lnTo>
                  <a:lnTo>
                    <a:pt x="69865" y="10329"/>
                  </a:lnTo>
                  <a:lnTo>
                    <a:pt x="73741" y="4256"/>
                  </a:lnTo>
                  <a:lnTo>
                    <a:pt x="71798" y="2241"/>
                  </a:lnTo>
                  <a:lnTo>
                    <a:pt x="61702" y="0"/>
                  </a:lnTo>
                  <a:lnTo>
                    <a:pt x="49938" y="1650"/>
                  </a:lnTo>
                  <a:lnTo>
                    <a:pt x="38095" y="6683"/>
                  </a:lnTo>
                  <a:lnTo>
                    <a:pt x="8374" y="31675"/>
                  </a:lnTo>
                  <a:lnTo>
                    <a:pt x="1764" y="43178"/>
                  </a:lnTo>
                  <a:lnTo>
                    <a:pt x="0" y="49024"/>
                  </a:lnTo>
                  <a:lnTo>
                    <a:pt x="3333" y="63457"/>
                  </a:lnTo>
                  <a:lnTo>
                    <a:pt x="6999" y="71473"/>
                  </a:lnTo>
                  <a:lnTo>
                    <a:pt x="21658" y="83025"/>
                  </a:lnTo>
                  <a:lnTo>
                    <a:pt x="76841" y="105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367"/>
            <p:cNvSpPr/>
            <p:nvPr/>
          </p:nvSpPr>
          <p:spPr>
            <a:xfrm>
              <a:off x="6665737" y="4732734"/>
              <a:ext cx="129755" cy="107156"/>
            </a:xfrm>
            <a:custGeom>
              <a:avLst/>
              <a:gdLst/>
              <a:ahLst/>
              <a:cxnLst/>
              <a:rect l="0" t="0" r="0" b="0"/>
              <a:pathLst>
                <a:path w="129755" h="107156">
                  <a:moveTo>
                    <a:pt x="4739" y="0"/>
                  </a:moveTo>
                  <a:lnTo>
                    <a:pt x="4739" y="4740"/>
                  </a:lnTo>
                  <a:lnTo>
                    <a:pt x="2094" y="9713"/>
                  </a:lnTo>
                  <a:lnTo>
                    <a:pt x="0" y="12429"/>
                  </a:lnTo>
                  <a:lnTo>
                    <a:pt x="317" y="26029"/>
                  </a:lnTo>
                  <a:lnTo>
                    <a:pt x="6075" y="48061"/>
                  </a:lnTo>
                  <a:lnTo>
                    <a:pt x="8606" y="52877"/>
                  </a:lnTo>
                  <a:lnTo>
                    <a:pt x="26390" y="69135"/>
                  </a:lnTo>
                  <a:lnTo>
                    <a:pt x="39497" y="75376"/>
                  </a:lnTo>
                  <a:lnTo>
                    <a:pt x="45770" y="77039"/>
                  </a:lnTo>
                  <a:lnTo>
                    <a:pt x="58032" y="76243"/>
                  </a:lnTo>
                  <a:lnTo>
                    <a:pt x="69105" y="72581"/>
                  </a:lnTo>
                  <a:lnTo>
                    <a:pt x="77333" y="67646"/>
                  </a:lnTo>
                  <a:lnTo>
                    <a:pt x="79925" y="63949"/>
                  </a:lnTo>
                  <a:lnTo>
                    <a:pt x="91871" y="22103"/>
                  </a:lnTo>
                  <a:lnTo>
                    <a:pt x="93608" y="11533"/>
                  </a:lnTo>
                  <a:lnTo>
                    <a:pt x="93751" y="11657"/>
                  </a:lnTo>
                  <a:lnTo>
                    <a:pt x="93998" y="26327"/>
                  </a:lnTo>
                  <a:lnTo>
                    <a:pt x="110813" y="63623"/>
                  </a:lnTo>
                  <a:lnTo>
                    <a:pt x="129754" y="10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368"/>
            <p:cNvSpPr/>
            <p:nvPr/>
          </p:nvSpPr>
          <p:spPr>
            <a:xfrm>
              <a:off x="6504430" y="4714875"/>
              <a:ext cx="210695" cy="249206"/>
            </a:xfrm>
            <a:custGeom>
              <a:avLst/>
              <a:gdLst/>
              <a:ahLst/>
              <a:cxnLst/>
              <a:rect l="0" t="0" r="0" b="0"/>
              <a:pathLst>
                <a:path w="210695" h="249206">
                  <a:moveTo>
                    <a:pt x="85679" y="0"/>
                  </a:moveTo>
                  <a:lnTo>
                    <a:pt x="80939" y="0"/>
                  </a:lnTo>
                  <a:lnTo>
                    <a:pt x="40395" y="15231"/>
                  </a:lnTo>
                  <a:lnTo>
                    <a:pt x="27188" y="20991"/>
                  </a:lnTo>
                  <a:lnTo>
                    <a:pt x="8596" y="39292"/>
                  </a:lnTo>
                  <a:lnTo>
                    <a:pt x="1811" y="52521"/>
                  </a:lnTo>
                  <a:lnTo>
                    <a:pt x="0" y="58826"/>
                  </a:lnTo>
                  <a:lnTo>
                    <a:pt x="3282" y="73769"/>
                  </a:lnTo>
                  <a:lnTo>
                    <a:pt x="10362" y="87356"/>
                  </a:lnTo>
                  <a:lnTo>
                    <a:pt x="16817" y="93395"/>
                  </a:lnTo>
                  <a:lnTo>
                    <a:pt x="30770" y="101535"/>
                  </a:lnTo>
                  <a:lnTo>
                    <a:pt x="37167" y="101424"/>
                  </a:lnTo>
                  <a:lnTo>
                    <a:pt x="58407" y="92780"/>
                  </a:lnTo>
                  <a:lnTo>
                    <a:pt x="67935" y="86545"/>
                  </a:lnTo>
                  <a:lnTo>
                    <a:pt x="78878" y="67976"/>
                  </a:lnTo>
                  <a:lnTo>
                    <a:pt x="85083" y="27036"/>
                  </a:lnTo>
                  <a:lnTo>
                    <a:pt x="85664" y="974"/>
                  </a:lnTo>
                  <a:lnTo>
                    <a:pt x="85675" y="5029"/>
                  </a:lnTo>
                  <a:lnTo>
                    <a:pt x="77991" y="41134"/>
                  </a:lnTo>
                  <a:lnTo>
                    <a:pt x="67636" y="73594"/>
                  </a:lnTo>
                  <a:lnTo>
                    <a:pt x="56741" y="114630"/>
                  </a:lnTo>
                  <a:lnTo>
                    <a:pt x="45163" y="157690"/>
                  </a:lnTo>
                  <a:lnTo>
                    <a:pt x="36835" y="197424"/>
                  </a:lnTo>
                  <a:lnTo>
                    <a:pt x="32517" y="240635"/>
                  </a:lnTo>
                  <a:lnTo>
                    <a:pt x="34362" y="243768"/>
                  </a:lnTo>
                  <a:lnTo>
                    <a:pt x="37577" y="245855"/>
                  </a:lnTo>
                  <a:lnTo>
                    <a:pt x="52254" y="249205"/>
                  </a:lnTo>
                  <a:lnTo>
                    <a:pt x="89803" y="230496"/>
                  </a:lnTo>
                  <a:lnTo>
                    <a:pt x="129378" y="212768"/>
                  </a:lnTo>
                  <a:lnTo>
                    <a:pt x="158730" y="198721"/>
                  </a:lnTo>
                  <a:lnTo>
                    <a:pt x="210694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369"/>
            <p:cNvSpPr/>
            <p:nvPr/>
          </p:nvSpPr>
          <p:spPr>
            <a:xfrm>
              <a:off x="6420445" y="4759523"/>
              <a:ext cx="8931" cy="80367"/>
            </a:xfrm>
            <a:custGeom>
              <a:avLst/>
              <a:gdLst/>
              <a:ahLst/>
              <a:cxnLst/>
              <a:rect l="0" t="0" r="0" b="0"/>
              <a:pathLst>
                <a:path w="8931" h="80367">
                  <a:moveTo>
                    <a:pt x="0" y="0"/>
                  </a:moveTo>
                  <a:lnTo>
                    <a:pt x="0" y="40994"/>
                  </a:lnTo>
                  <a:lnTo>
                    <a:pt x="992" y="50962"/>
                  </a:lnTo>
                  <a:lnTo>
                    <a:pt x="8930" y="80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370"/>
            <p:cNvSpPr/>
            <p:nvPr/>
          </p:nvSpPr>
          <p:spPr>
            <a:xfrm>
              <a:off x="6198081" y="4738615"/>
              <a:ext cx="159857" cy="119136"/>
            </a:xfrm>
            <a:custGeom>
              <a:avLst/>
              <a:gdLst/>
              <a:ahLst/>
              <a:cxnLst/>
              <a:rect l="0" t="0" r="0" b="0"/>
              <a:pathLst>
                <a:path w="159857" h="119136">
                  <a:moveTo>
                    <a:pt x="8051" y="47697"/>
                  </a:moveTo>
                  <a:lnTo>
                    <a:pt x="12791" y="47697"/>
                  </a:lnTo>
                  <a:lnTo>
                    <a:pt x="14188" y="48689"/>
                  </a:lnTo>
                  <a:lnTo>
                    <a:pt x="15119" y="50343"/>
                  </a:lnTo>
                  <a:lnTo>
                    <a:pt x="25311" y="90001"/>
                  </a:lnTo>
                  <a:lnTo>
                    <a:pt x="25792" y="99048"/>
                  </a:lnTo>
                  <a:lnTo>
                    <a:pt x="20566" y="100285"/>
                  </a:lnTo>
                  <a:lnTo>
                    <a:pt x="16395" y="100616"/>
                  </a:lnTo>
                  <a:lnTo>
                    <a:pt x="12621" y="98851"/>
                  </a:lnTo>
                  <a:lnTo>
                    <a:pt x="5783" y="91599"/>
                  </a:lnTo>
                  <a:lnTo>
                    <a:pt x="2082" y="84407"/>
                  </a:lnTo>
                  <a:lnTo>
                    <a:pt x="0" y="69488"/>
                  </a:lnTo>
                  <a:lnTo>
                    <a:pt x="2029" y="43571"/>
                  </a:lnTo>
                  <a:lnTo>
                    <a:pt x="7359" y="25028"/>
                  </a:lnTo>
                  <a:lnTo>
                    <a:pt x="16343" y="13478"/>
                  </a:lnTo>
                  <a:lnTo>
                    <a:pt x="42037" y="1398"/>
                  </a:lnTo>
                  <a:lnTo>
                    <a:pt x="63505" y="0"/>
                  </a:lnTo>
                  <a:lnTo>
                    <a:pt x="104885" y="7187"/>
                  </a:lnTo>
                  <a:lnTo>
                    <a:pt x="123174" y="15299"/>
                  </a:lnTo>
                  <a:lnTo>
                    <a:pt x="131317" y="26353"/>
                  </a:lnTo>
                  <a:lnTo>
                    <a:pt x="146727" y="66274"/>
                  </a:lnTo>
                  <a:lnTo>
                    <a:pt x="151550" y="104939"/>
                  </a:lnTo>
                  <a:lnTo>
                    <a:pt x="159856" y="119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371"/>
            <p:cNvSpPr/>
            <p:nvPr/>
          </p:nvSpPr>
          <p:spPr>
            <a:xfrm>
              <a:off x="5983475" y="4734074"/>
              <a:ext cx="160151" cy="114747"/>
            </a:xfrm>
            <a:custGeom>
              <a:avLst/>
              <a:gdLst/>
              <a:ahLst/>
              <a:cxnLst/>
              <a:rect l="0" t="0" r="0" b="0"/>
              <a:pathLst>
                <a:path w="160151" h="114747">
                  <a:moveTo>
                    <a:pt x="8345" y="34379"/>
                  </a:moveTo>
                  <a:lnTo>
                    <a:pt x="23790" y="63494"/>
                  </a:lnTo>
                  <a:lnTo>
                    <a:pt x="26064" y="93495"/>
                  </a:lnTo>
                  <a:lnTo>
                    <a:pt x="24126" y="93633"/>
                  </a:lnTo>
                  <a:lnTo>
                    <a:pt x="16681" y="91142"/>
                  </a:lnTo>
                  <a:lnTo>
                    <a:pt x="9405" y="81435"/>
                  </a:lnTo>
                  <a:lnTo>
                    <a:pt x="3855" y="67199"/>
                  </a:lnTo>
                  <a:lnTo>
                    <a:pt x="0" y="34548"/>
                  </a:lnTo>
                  <a:lnTo>
                    <a:pt x="7612" y="21555"/>
                  </a:lnTo>
                  <a:lnTo>
                    <a:pt x="13810" y="13923"/>
                  </a:lnTo>
                  <a:lnTo>
                    <a:pt x="31279" y="5444"/>
                  </a:lnTo>
                  <a:lnTo>
                    <a:pt x="70092" y="0"/>
                  </a:lnTo>
                  <a:lnTo>
                    <a:pt x="102157" y="3798"/>
                  </a:lnTo>
                  <a:lnTo>
                    <a:pt x="119823" y="11196"/>
                  </a:lnTo>
                  <a:lnTo>
                    <a:pt x="127313" y="15947"/>
                  </a:lnTo>
                  <a:lnTo>
                    <a:pt x="138278" y="29164"/>
                  </a:lnTo>
                  <a:lnTo>
                    <a:pt x="155653" y="58313"/>
                  </a:lnTo>
                  <a:lnTo>
                    <a:pt x="160150" y="114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372"/>
            <p:cNvSpPr/>
            <p:nvPr/>
          </p:nvSpPr>
          <p:spPr>
            <a:xfrm>
              <a:off x="5688211" y="4697135"/>
              <a:ext cx="258961" cy="151686"/>
            </a:xfrm>
            <a:custGeom>
              <a:avLst/>
              <a:gdLst/>
              <a:ahLst/>
              <a:cxnLst/>
              <a:rect l="0" t="0" r="0" b="0"/>
              <a:pathLst>
                <a:path w="258961" h="151686">
                  <a:moveTo>
                    <a:pt x="0" y="44529"/>
                  </a:moveTo>
                  <a:lnTo>
                    <a:pt x="4740" y="39789"/>
                  </a:lnTo>
                  <a:lnTo>
                    <a:pt x="12358" y="37461"/>
                  </a:lnTo>
                  <a:lnTo>
                    <a:pt x="55714" y="35672"/>
                  </a:lnTo>
                  <a:lnTo>
                    <a:pt x="92365" y="32968"/>
                  </a:lnTo>
                  <a:lnTo>
                    <a:pt x="135967" y="27499"/>
                  </a:lnTo>
                  <a:lnTo>
                    <a:pt x="167418" y="24187"/>
                  </a:lnTo>
                  <a:lnTo>
                    <a:pt x="195472" y="15660"/>
                  </a:lnTo>
                  <a:lnTo>
                    <a:pt x="203425" y="10163"/>
                  </a:lnTo>
                  <a:lnTo>
                    <a:pt x="204513" y="6765"/>
                  </a:lnTo>
                  <a:lnTo>
                    <a:pt x="205211" y="1240"/>
                  </a:lnTo>
                  <a:lnTo>
                    <a:pt x="204275" y="787"/>
                  </a:lnTo>
                  <a:lnTo>
                    <a:pt x="188197" y="0"/>
                  </a:lnTo>
                  <a:lnTo>
                    <a:pt x="166232" y="7033"/>
                  </a:lnTo>
                  <a:lnTo>
                    <a:pt x="136862" y="20874"/>
                  </a:lnTo>
                  <a:lnTo>
                    <a:pt x="127634" y="29385"/>
                  </a:lnTo>
                  <a:lnTo>
                    <a:pt x="121219" y="38791"/>
                  </a:lnTo>
                  <a:lnTo>
                    <a:pt x="117607" y="49664"/>
                  </a:lnTo>
                  <a:lnTo>
                    <a:pt x="116286" y="65256"/>
                  </a:lnTo>
                  <a:lnTo>
                    <a:pt x="118821" y="71270"/>
                  </a:lnTo>
                  <a:lnTo>
                    <a:pt x="120884" y="74263"/>
                  </a:lnTo>
                  <a:lnTo>
                    <a:pt x="133272" y="83215"/>
                  </a:lnTo>
                  <a:lnTo>
                    <a:pt x="144769" y="87411"/>
                  </a:lnTo>
                  <a:lnTo>
                    <a:pt x="171303" y="89022"/>
                  </a:lnTo>
                  <a:lnTo>
                    <a:pt x="178000" y="86463"/>
                  </a:lnTo>
                  <a:lnTo>
                    <a:pt x="199394" y="68182"/>
                  </a:lnTo>
                  <a:lnTo>
                    <a:pt x="202721" y="59672"/>
                  </a:lnTo>
                  <a:lnTo>
                    <a:pt x="205353" y="31457"/>
                  </a:lnTo>
                  <a:lnTo>
                    <a:pt x="205378" y="34857"/>
                  </a:lnTo>
                  <a:lnTo>
                    <a:pt x="210122" y="40120"/>
                  </a:lnTo>
                  <a:lnTo>
                    <a:pt x="226373" y="84376"/>
                  </a:lnTo>
                  <a:lnTo>
                    <a:pt x="258960" y="151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373"/>
            <p:cNvSpPr/>
            <p:nvPr/>
          </p:nvSpPr>
          <p:spPr>
            <a:xfrm>
              <a:off x="5724758" y="4589859"/>
              <a:ext cx="17032" cy="223243"/>
            </a:xfrm>
            <a:custGeom>
              <a:avLst/>
              <a:gdLst/>
              <a:ahLst/>
              <a:cxnLst/>
              <a:rect l="0" t="0" r="0" b="0"/>
              <a:pathLst>
                <a:path w="17032" h="223243">
                  <a:moveTo>
                    <a:pt x="8101" y="0"/>
                  </a:moveTo>
                  <a:lnTo>
                    <a:pt x="8101" y="4740"/>
                  </a:lnTo>
                  <a:lnTo>
                    <a:pt x="0" y="27865"/>
                  </a:lnTo>
                  <a:lnTo>
                    <a:pt x="236" y="66179"/>
                  </a:lnTo>
                  <a:lnTo>
                    <a:pt x="6869" y="107640"/>
                  </a:lnTo>
                  <a:lnTo>
                    <a:pt x="7939" y="151869"/>
                  </a:lnTo>
                  <a:lnTo>
                    <a:pt x="10699" y="175967"/>
                  </a:lnTo>
                  <a:lnTo>
                    <a:pt x="16197" y="207021"/>
                  </a:lnTo>
                  <a:lnTo>
                    <a:pt x="17031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374"/>
            <p:cNvSpPr/>
            <p:nvPr/>
          </p:nvSpPr>
          <p:spPr>
            <a:xfrm>
              <a:off x="5607843" y="4741664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8930" y="0"/>
                  </a:moveTo>
                  <a:lnTo>
                    <a:pt x="8930" y="7688"/>
                  </a:lnTo>
                  <a:lnTo>
                    <a:pt x="1242" y="28938"/>
                  </a:lnTo>
                  <a:lnTo>
                    <a:pt x="369" y="38450"/>
                  </a:lnTo>
                  <a:lnTo>
                    <a:pt x="8572" y="81728"/>
                  </a:lnTo>
                  <a:lnTo>
                    <a:pt x="8921" y="105350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375"/>
            <p:cNvSpPr/>
            <p:nvPr/>
          </p:nvSpPr>
          <p:spPr>
            <a:xfrm>
              <a:off x="5447109" y="4714875"/>
              <a:ext cx="62509" cy="151646"/>
            </a:xfrm>
            <a:custGeom>
              <a:avLst/>
              <a:gdLst/>
              <a:ahLst/>
              <a:cxnLst/>
              <a:rect l="0" t="0" r="0" b="0"/>
              <a:pathLst>
                <a:path w="62509" h="151646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6" y="15231"/>
                  </a:lnTo>
                  <a:lnTo>
                    <a:pt x="8378" y="26857"/>
                  </a:lnTo>
                  <a:lnTo>
                    <a:pt x="9676" y="33764"/>
                  </a:lnTo>
                  <a:lnTo>
                    <a:pt x="15949" y="54368"/>
                  </a:lnTo>
                  <a:lnTo>
                    <a:pt x="17748" y="95295"/>
                  </a:lnTo>
                  <a:lnTo>
                    <a:pt x="17858" y="136401"/>
                  </a:lnTo>
                  <a:lnTo>
                    <a:pt x="15212" y="142642"/>
                  </a:lnTo>
                  <a:lnTo>
                    <a:pt x="9037" y="151645"/>
                  </a:lnTo>
                  <a:lnTo>
                    <a:pt x="8930" y="117252"/>
                  </a:lnTo>
                  <a:lnTo>
                    <a:pt x="11575" y="108997"/>
                  </a:lnTo>
                  <a:lnTo>
                    <a:pt x="35789" y="69391"/>
                  </a:lnTo>
                  <a:lnTo>
                    <a:pt x="50611" y="48532"/>
                  </a:lnTo>
                  <a:lnTo>
                    <a:pt x="62508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376"/>
            <p:cNvSpPr/>
            <p:nvPr/>
          </p:nvSpPr>
          <p:spPr>
            <a:xfrm>
              <a:off x="5241727" y="4598789"/>
              <a:ext cx="158907" cy="267735"/>
            </a:xfrm>
            <a:custGeom>
              <a:avLst/>
              <a:gdLst/>
              <a:ahLst/>
              <a:cxnLst/>
              <a:rect l="0" t="0" r="0" b="0"/>
              <a:pathLst>
                <a:path w="158907" h="267735">
                  <a:moveTo>
                    <a:pt x="0" y="0"/>
                  </a:moveTo>
                  <a:lnTo>
                    <a:pt x="0" y="35211"/>
                  </a:lnTo>
                  <a:lnTo>
                    <a:pt x="0" y="71839"/>
                  </a:lnTo>
                  <a:lnTo>
                    <a:pt x="0" y="102374"/>
                  </a:lnTo>
                  <a:lnTo>
                    <a:pt x="0" y="145096"/>
                  </a:lnTo>
                  <a:lnTo>
                    <a:pt x="0" y="181897"/>
                  </a:lnTo>
                  <a:lnTo>
                    <a:pt x="2646" y="218929"/>
                  </a:lnTo>
                  <a:lnTo>
                    <a:pt x="8561" y="255899"/>
                  </a:lnTo>
                  <a:lnTo>
                    <a:pt x="6120" y="252308"/>
                  </a:lnTo>
                  <a:lnTo>
                    <a:pt x="4080" y="248572"/>
                  </a:lnTo>
                  <a:lnTo>
                    <a:pt x="1208" y="224353"/>
                  </a:lnTo>
                  <a:lnTo>
                    <a:pt x="7368" y="188735"/>
                  </a:lnTo>
                  <a:lnTo>
                    <a:pt x="12534" y="174502"/>
                  </a:lnTo>
                  <a:lnTo>
                    <a:pt x="30503" y="155332"/>
                  </a:lnTo>
                  <a:lnTo>
                    <a:pt x="51589" y="148412"/>
                  </a:lnTo>
                  <a:lnTo>
                    <a:pt x="75515" y="146328"/>
                  </a:lnTo>
                  <a:lnTo>
                    <a:pt x="112481" y="153075"/>
                  </a:lnTo>
                  <a:lnTo>
                    <a:pt x="119635" y="155628"/>
                  </a:lnTo>
                  <a:lnTo>
                    <a:pt x="130230" y="163756"/>
                  </a:lnTo>
                  <a:lnTo>
                    <a:pt x="154563" y="194895"/>
                  </a:lnTo>
                  <a:lnTo>
                    <a:pt x="158906" y="207016"/>
                  </a:lnTo>
                  <a:lnTo>
                    <a:pt x="157275" y="216361"/>
                  </a:lnTo>
                  <a:lnTo>
                    <a:pt x="155452" y="221631"/>
                  </a:lnTo>
                  <a:lnTo>
                    <a:pt x="148134" y="230133"/>
                  </a:lnTo>
                  <a:lnTo>
                    <a:pt x="106508" y="258908"/>
                  </a:lnTo>
                  <a:lnTo>
                    <a:pt x="93969" y="263899"/>
                  </a:lnTo>
                  <a:lnTo>
                    <a:pt x="52395" y="267540"/>
                  </a:lnTo>
                  <a:lnTo>
                    <a:pt x="43792" y="267734"/>
                  </a:lnTo>
                  <a:lnTo>
                    <a:pt x="28629" y="263105"/>
                  </a:lnTo>
                  <a:lnTo>
                    <a:pt x="12858" y="252650"/>
                  </a:lnTo>
                  <a:lnTo>
                    <a:pt x="0" y="241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377"/>
            <p:cNvSpPr/>
            <p:nvPr/>
          </p:nvSpPr>
          <p:spPr>
            <a:xfrm>
              <a:off x="4911328" y="4715243"/>
              <a:ext cx="101913" cy="140482"/>
            </a:xfrm>
            <a:custGeom>
              <a:avLst/>
              <a:gdLst/>
              <a:ahLst/>
              <a:cxnLst/>
              <a:rect l="0" t="0" r="0" b="0"/>
              <a:pathLst>
                <a:path w="101913" h="140482">
                  <a:moveTo>
                    <a:pt x="89297" y="8561"/>
                  </a:moveTo>
                  <a:lnTo>
                    <a:pt x="84557" y="8561"/>
                  </a:lnTo>
                  <a:lnTo>
                    <a:pt x="79583" y="5916"/>
                  </a:lnTo>
                  <a:lnTo>
                    <a:pt x="76868" y="3821"/>
                  </a:lnTo>
                  <a:lnTo>
                    <a:pt x="68560" y="1494"/>
                  </a:lnTo>
                  <a:lnTo>
                    <a:pt x="47056" y="0"/>
                  </a:lnTo>
                  <a:lnTo>
                    <a:pt x="42286" y="1861"/>
                  </a:lnTo>
                  <a:lnTo>
                    <a:pt x="34338" y="9222"/>
                  </a:lnTo>
                  <a:lnTo>
                    <a:pt x="32815" y="13963"/>
                  </a:lnTo>
                  <a:lnTo>
                    <a:pt x="33766" y="24522"/>
                  </a:lnTo>
                  <a:lnTo>
                    <a:pt x="59310" y="64842"/>
                  </a:lnTo>
                  <a:lnTo>
                    <a:pt x="90845" y="103969"/>
                  </a:lnTo>
                  <a:lnTo>
                    <a:pt x="100780" y="121718"/>
                  </a:lnTo>
                  <a:lnTo>
                    <a:pt x="101912" y="125670"/>
                  </a:lnTo>
                  <a:lnTo>
                    <a:pt x="101676" y="128306"/>
                  </a:lnTo>
                  <a:lnTo>
                    <a:pt x="100526" y="130063"/>
                  </a:lnTo>
                  <a:lnTo>
                    <a:pt x="79947" y="137277"/>
                  </a:lnTo>
                  <a:lnTo>
                    <a:pt x="38428" y="140481"/>
                  </a:lnTo>
                  <a:lnTo>
                    <a:pt x="0" y="133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378"/>
            <p:cNvSpPr/>
            <p:nvPr/>
          </p:nvSpPr>
          <p:spPr>
            <a:xfrm>
              <a:off x="4697014" y="4724690"/>
              <a:ext cx="160737" cy="139679"/>
            </a:xfrm>
            <a:custGeom>
              <a:avLst/>
              <a:gdLst/>
              <a:ahLst/>
              <a:cxnLst/>
              <a:rect l="0" t="0" r="0" b="0"/>
              <a:pathLst>
                <a:path w="160737" h="139679">
                  <a:moveTo>
                    <a:pt x="0" y="43763"/>
                  </a:moveTo>
                  <a:lnTo>
                    <a:pt x="38831" y="41117"/>
                  </a:lnTo>
                  <a:lnTo>
                    <a:pt x="72656" y="28531"/>
                  </a:lnTo>
                  <a:lnTo>
                    <a:pt x="81240" y="22772"/>
                  </a:lnTo>
                  <a:lnTo>
                    <a:pt x="83926" y="18855"/>
                  </a:lnTo>
                  <a:lnTo>
                    <a:pt x="86911" y="9211"/>
                  </a:lnTo>
                  <a:lnTo>
                    <a:pt x="86714" y="5846"/>
                  </a:lnTo>
                  <a:lnTo>
                    <a:pt x="85591" y="3602"/>
                  </a:lnTo>
                  <a:lnTo>
                    <a:pt x="83850" y="2106"/>
                  </a:lnTo>
                  <a:lnTo>
                    <a:pt x="79270" y="444"/>
                  </a:lnTo>
                  <a:lnTo>
                    <a:pt x="76659" y="0"/>
                  </a:lnTo>
                  <a:lnTo>
                    <a:pt x="58764" y="4117"/>
                  </a:lnTo>
                  <a:lnTo>
                    <a:pt x="34610" y="16361"/>
                  </a:lnTo>
                  <a:lnTo>
                    <a:pt x="13342" y="42039"/>
                  </a:lnTo>
                  <a:lnTo>
                    <a:pt x="3954" y="60560"/>
                  </a:lnTo>
                  <a:lnTo>
                    <a:pt x="5913" y="86553"/>
                  </a:lnTo>
                  <a:lnTo>
                    <a:pt x="12881" y="102799"/>
                  </a:lnTo>
                  <a:lnTo>
                    <a:pt x="22594" y="115642"/>
                  </a:lnTo>
                  <a:lnTo>
                    <a:pt x="33524" y="124657"/>
                  </a:lnTo>
                  <a:lnTo>
                    <a:pt x="75121" y="137536"/>
                  </a:lnTo>
                  <a:lnTo>
                    <a:pt x="101745" y="139678"/>
                  </a:lnTo>
                  <a:lnTo>
                    <a:pt x="160736" y="115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379"/>
            <p:cNvSpPr/>
            <p:nvPr/>
          </p:nvSpPr>
          <p:spPr>
            <a:xfrm>
              <a:off x="4616648" y="4732734"/>
              <a:ext cx="1" cy="80368"/>
            </a:xfrm>
            <a:custGeom>
              <a:avLst/>
              <a:gdLst/>
              <a:ahLst/>
              <a:cxnLst/>
              <a:rect l="0" t="0" r="0" b="0"/>
              <a:pathLst>
                <a:path w="1" h="80368">
                  <a:moveTo>
                    <a:pt x="0" y="0"/>
                  </a:moveTo>
                  <a:lnTo>
                    <a:pt x="0" y="38757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380"/>
            <p:cNvSpPr/>
            <p:nvPr/>
          </p:nvSpPr>
          <p:spPr>
            <a:xfrm>
              <a:off x="4429125" y="4716109"/>
              <a:ext cx="116087" cy="132712"/>
            </a:xfrm>
            <a:custGeom>
              <a:avLst/>
              <a:gdLst/>
              <a:ahLst/>
              <a:cxnLst/>
              <a:rect l="0" t="0" r="0" b="0"/>
              <a:pathLst>
                <a:path w="116087" h="132712">
                  <a:moveTo>
                    <a:pt x="0" y="34484"/>
                  </a:moveTo>
                  <a:lnTo>
                    <a:pt x="992" y="72249"/>
                  </a:lnTo>
                  <a:lnTo>
                    <a:pt x="7688" y="93342"/>
                  </a:lnTo>
                  <a:lnTo>
                    <a:pt x="7110" y="94559"/>
                  </a:lnTo>
                  <a:lnTo>
                    <a:pt x="5732" y="95370"/>
                  </a:lnTo>
                  <a:lnTo>
                    <a:pt x="3821" y="95910"/>
                  </a:lnTo>
                  <a:lnTo>
                    <a:pt x="2548" y="95279"/>
                  </a:lnTo>
                  <a:lnTo>
                    <a:pt x="1699" y="93866"/>
                  </a:lnTo>
                  <a:lnTo>
                    <a:pt x="755" y="87666"/>
                  </a:lnTo>
                  <a:lnTo>
                    <a:pt x="1058" y="53877"/>
                  </a:lnTo>
                  <a:lnTo>
                    <a:pt x="8141" y="27442"/>
                  </a:lnTo>
                  <a:lnTo>
                    <a:pt x="17178" y="12835"/>
                  </a:lnTo>
                  <a:lnTo>
                    <a:pt x="23358" y="8144"/>
                  </a:lnTo>
                  <a:lnTo>
                    <a:pt x="44293" y="1544"/>
                  </a:lnTo>
                  <a:lnTo>
                    <a:pt x="53751" y="0"/>
                  </a:lnTo>
                  <a:lnTo>
                    <a:pt x="58654" y="2566"/>
                  </a:lnTo>
                  <a:lnTo>
                    <a:pt x="69394" y="13353"/>
                  </a:lnTo>
                  <a:lnTo>
                    <a:pt x="95703" y="57511"/>
                  </a:lnTo>
                  <a:lnTo>
                    <a:pt x="102066" y="72499"/>
                  </a:lnTo>
                  <a:lnTo>
                    <a:pt x="107702" y="115862"/>
                  </a:lnTo>
                  <a:lnTo>
                    <a:pt x="116086" y="132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381"/>
            <p:cNvSpPr/>
            <p:nvPr/>
          </p:nvSpPr>
          <p:spPr>
            <a:xfrm>
              <a:off x="4259570" y="4750593"/>
              <a:ext cx="132938" cy="89096"/>
            </a:xfrm>
            <a:custGeom>
              <a:avLst/>
              <a:gdLst/>
              <a:ahLst/>
              <a:cxnLst/>
              <a:rect l="0" t="0" r="0" b="0"/>
              <a:pathLst>
                <a:path w="132938" h="89096">
                  <a:moveTo>
                    <a:pt x="8820" y="0"/>
                  </a:moveTo>
                  <a:lnTo>
                    <a:pt x="4080" y="4740"/>
                  </a:lnTo>
                  <a:lnTo>
                    <a:pt x="1753" y="9714"/>
                  </a:lnTo>
                  <a:lnTo>
                    <a:pt x="0" y="49929"/>
                  </a:lnTo>
                  <a:lnTo>
                    <a:pt x="2940" y="56106"/>
                  </a:lnTo>
                  <a:lnTo>
                    <a:pt x="14144" y="68262"/>
                  </a:lnTo>
                  <a:lnTo>
                    <a:pt x="37187" y="81523"/>
                  </a:lnTo>
                  <a:lnTo>
                    <a:pt x="64511" y="87761"/>
                  </a:lnTo>
                  <a:lnTo>
                    <a:pt x="104508" y="89095"/>
                  </a:lnTo>
                  <a:lnTo>
                    <a:pt x="112300" y="87178"/>
                  </a:lnTo>
                  <a:lnTo>
                    <a:pt x="123603" y="79757"/>
                  </a:lnTo>
                  <a:lnTo>
                    <a:pt x="129288" y="64552"/>
                  </a:lnTo>
                  <a:lnTo>
                    <a:pt x="132937" y="36674"/>
                  </a:lnTo>
                  <a:lnTo>
                    <a:pt x="129268" y="31395"/>
                  </a:lnTo>
                  <a:lnTo>
                    <a:pt x="114608" y="20237"/>
                  </a:lnTo>
                  <a:lnTo>
                    <a:pt x="79301" y="12281"/>
                  </a:lnTo>
                  <a:lnTo>
                    <a:pt x="54366" y="15711"/>
                  </a:lnTo>
                  <a:lnTo>
                    <a:pt x="20243" y="29342"/>
                  </a:lnTo>
                  <a:lnTo>
                    <a:pt x="16435" y="33452"/>
                  </a:lnTo>
                  <a:lnTo>
                    <a:pt x="882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382"/>
            <p:cNvSpPr/>
            <p:nvPr/>
          </p:nvSpPr>
          <p:spPr>
            <a:xfrm>
              <a:off x="4205904" y="4616648"/>
              <a:ext cx="8909" cy="205384"/>
            </a:xfrm>
            <a:custGeom>
              <a:avLst/>
              <a:gdLst/>
              <a:ahLst/>
              <a:cxnLst/>
              <a:rect l="0" t="0" r="0" b="0"/>
              <a:pathLst>
                <a:path w="8909" h="205384">
                  <a:moveTo>
                    <a:pt x="8908" y="0"/>
                  </a:moveTo>
                  <a:lnTo>
                    <a:pt x="8908" y="4740"/>
                  </a:lnTo>
                  <a:lnTo>
                    <a:pt x="1220" y="42901"/>
                  </a:lnTo>
                  <a:lnTo>
                    <a:pt x="224" y="82006"/>
                  </a:lnTo>
                  <a:lnTo>
                    <a:pt x="51" y="121312"/>
                  </a:lnTo>
                  <a:lnTo>
                    <a:pt x="0" y="160409"/>
                  </a:lnTo>
                  <a:lnTo>
                    <a:pt x="977" y="181033"/>
                  </a:lnTo>
                  <a:lnTo>
                    <a:pt x="8908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383"/>
            <p:cNvSpPr/>
            <p:nvPr/>
          </p:nvSpPr>
          <p:spPr>
            <a:xfrm>
              <a:off x="3783269" y="4689695"/>
              <a:ext cx="363796" cy="193154"/>
            </a:xfrm>
            <a:custGeom>
              <a:avLst/>
              <a:gdLst/>
              <a:ahLst/>
              <a:cxnLst/>
              <a:rect l="0" t="0" r="0" b="0"/>
              <a:pathLst>
                <a:path w="363796" h="193154">
                  <a:moveTo>
                    <a:pt x="119004" y="16250"/>
                  </a:moveTo>
                  <a:lnTo>
                    <a:pt x="123745" y="11510"/>
                  </a:lnTo>
                  <a:lnTo>
                    <a:pt x="124149" y="9121"/>
                  </a:lnTo>
                  <a:lnTo>
                    <a:pt x="123426" y="6537"/>
                  </a:lnTo>
                  <a:lnTo>
                    <a:pt x="121952" y="3822"/>
                  </a:lnTo>
                  <a:lnTo>
                    <a:pt x="119977" y="2011"/>
                  </a:lnTo>
                  <a:lnTo>
                    <a:pt x="115138" y="0"/>
                  </a:lnTo>
                  <a:lnTo>
                    <a:pt x="97353" y="3608"/>
                  </a:lnTo>
                  <a:lnTo>
                    <a:pt x="69822" y="15700"/>
                  </a:lnTo>
                  <a:lnTo>
                    <a:pt x="42365" y="36593"/>
                  </a:lnTo>
                  <a:lnTo>
                    <a:pt x="14336" y="74344"/>
                  </a:lnTo>
                  <a:lnTo>
                    <a:pt x="1560" y="107437"/>
                  </a:lnTo>
                  <a:lnTo>
                    <a:pt x="0" y="126561"/>
                  </a:lnTo>
                  <a:lnTo>
                    <a:pt x="972" y="134440"/>
                  </a:lnTo>
                  <a:lnTo>
                    <a:pt x="7345" y="148484"/>
                  </a:lnTo>
                  <a:lnTo>
                    <a:pt x="11823" y="155008"/>
                  </a:lnTo>
                  <a:lnTo>
                    <a:pt x="30027" y="164902"/>
                  </a:lnTo>
                  <a:lnTo>
                    <a:pt x="68167" y="173404"/>
                  </a:lnTo>
                  <a:lnTo>
                    <a:pt x="105595" y="173278"/>
                  </a:lnTo>
                  <a:lnTo>
                    <a:pt x="144908" y="164346"/>
                  </a:lnTo>
                  <a:lnTo>
                    <a:pt x="183257" y="140385"/>
                  </a:lnTo>
                  <a:lnTo>
                    <a:pt x="198163" y="128969"/>
                  </a:lnTo>
                  <a:lnTo>
                    <a:pt x="214524" y="109023"/>
                  </a:lnTo>
                  <a:lnTo>
                    <a:pt x="214434" y="107864"/>
                  </a:lnTo>
                  <a:lnTo>
                    <a:pt x="213382" y="107092"/>
                  </a:lnTo>
                  <a:lnTo>
                    <a:pt x="211688" y="106577"/>
                  </a:lnTo>
                  <a:lnTo>
                    <a:pt x="209567" y="107226"/>
                  </a:lnTo>
                  <a:lnTo>
                    <a:pt x="204564" y="110592"/>
                  </a:lnTo>
                  <a:lnTo>
                    <a:pt x="201679" y="120689"/>
                  </a:lnTo>
                  <a:lnTo>
                    <a:pt x="199827" y="141941"/>
                  </a:lnTo>
                  <a:lnTo>
                    <a:pt x="208988" y="161970"/>
                  </a:lnTo>
                  <a:lnTo>
                    <a:pt x="229010" y="182017"/>
                  </a:lnTo>
                  <a:lnTo>
                    <a:pt x="242641" y="189142"/>
                  </a:lnTo>
                  <a:lnTo>
                    <a:pt x="269408" y="193153"/>
                  </a:lnTo>
                  <a:lnTo>
                    <a:pt x="293999" y="192108"/>
                  </a:lnTo>
                  <a:lnTo>
                    <a:pt x="318157" y="185029"/>
                  </a:lnTo>
                  <a:lnTo>
                    <a:pt x="339477" y="169976"/>
                  </a:lnTo>
                  <a:lnTo>
                    <a:pt x="355899" y="152042"/>
                  </a:lnTo>
                  <a:lnTo>
                    <a:pt x="363197" y="137456"/>
                  </a:lnTo>
                  <a:lnTo>
                    <a:pt x="363795" y="119067"/>
                  </a:lnTo>
                  <a:lnTo>
                    <a:pt x="359761" y="99650"/>
                  </a:lnTo>
                  <a:lnTo>
                    <a:pt x="351353" y="84405"/>
                  </a:lnTo>
                  <a:lnTo>
                    <a:pt x="338356" y="73661"/>
                  </a:lnTo>
                  <a:lnTo>
                    <a:pt x="305759" y="58679"/>
                  </a:lnTo>
                  <a:lnTo>
                    <a:pt x="265289" y="53957"/>
                  </a:lnTo>
                  <a:lnTo>
                    <a:pt x="235283" y="55499"/>
                  </a:lnTo>
                  <a:lnTo>
                    <a:pt x="208387" y="60483"/>
                  </a:lnTo>
                  <a:lnTo>
                    <a:pt x="185065" y="72461"/>
                  </a:lnTo>
                  <a:lnTo>
                    <a:pt x="190442" y="87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9" name="SMARTInkShape-Group152"/>
          <p:cNvGrpSpPr/>
          <p:nvPr/>
        </p:nvGrpSpPr>
        <p:grpSpPr>
          <a:xfrm>
            <a:off x="6544567" y="4125515"/>
            <a:ext cx="1143894" cy="357189"/>
            <a:chOff x="6544567" y="4125515"/>
            <a:chExt cx="1143894" cy="357189"/>
          </a:xfrm>
        </p:grpSpPr>
        <p:sp>
          <p:nvSpPr>
            <p:cNvPr id="81" name="SMARTInkShape-1384"/>
            <p:cNvSpPr/>
            <p:nvPr/>
          </p:nvSpPr>
          <p:spPr>
            <a:xfrm>
              <a:off x="7563445" y="4313734"/>
              <a:ext cx="125016" cy="168970"/>
            </a:xfrm>
            <a:custGeom>
              <a:avLst/>
              <a:gdLst/>
              <a:ahLst/>
              <a:cxnLst/>
              <a:rect l="0" t="0" r="0" b="0"/>
              <a:pathLst>
                <a:path w="125016" h="168970">
                  <a:moveTo>
                    <a:pt x="125015" y="35023"/>
                  </a:moveTo>
                  <a:lnTo>
                    <a:pt x="103628" y="15621"/>
                  </a:lnTo>
                  <a:lnTo>
                    <a:pt x="79322" y="4580"/>
                  </a:lnTo>
                  <a:lnTo>
                    <a:pt x="40322" y="0"/>
                  </a:lnTo>
                  <a:lnTo>
                    <a:pt x="37795" y="2745"/>
                  </a:lnTo>
                  <a:lnTo>
                    <a:pt x="38095" y="7551"/>
                  </a:lnTo>
                  <a:lnTo>
                    <a:pt x="52899" y="45039"/>
                  </a:lnTo>
                  <a:lnTo>
                    <a:pt x="85642" y="88745"/>
                  </a:lnTo>
                  <a:lnTo>
                    <a:pt x="103979" y="120174"/>
                  </a:lnTo>
                  <a:lnTo>
                    <a:pt x="108060" y="140337"/>
                  </a:lnTo>
                  <a:lnTo>
                    <a:pt x="107758" y="149881"/>
                  </a:lnTo>
                  <a:lnTo>
                    <a:pt x="102596" y="156244"/>
                  </a:lnTo>
                  <a:lnTo>
                    <a:pt x="83632" y="163312"/>
                  </a:lnTo>
                  <a:lnTo>
                    <a:pt x="40571" y="168225"/>
                  </a:lnTo>
                  <a:lnTo>
                    <a:pt x="0" y="168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385"/>
            <p:cNvSpPr/>
            <p:nvPr/>
          </p:nvSpPr>
          <p:spPr>
            <a:xfrm>
              <a:off x="7170538" y="4304109"/>
              <a:ext cx="428626" cy="116087"/>
            </a:xfrm>
            <a:custGeom>
              <a:avLst/>
              <a:gdLst/>
              <a:ahLst/>
              <a:cxnLst/>
              <a:rect l="0" t="0" r="0" b="0"/>
              <a:pathLst>
                <a:path w="428626" h="116087">
                  <a:moveTo>
                    <a:pt x="0" y="0"/>
                  </a:moveTo>
                  <a:lnTo>
                    <a:pt x="0" y="4740"/>
                  </a:lnTo>
                  <a:lnTo>
                    <a:pt x="1985" y="6137"/>
                  </a:lnTo>
                  <a:lnTo>
                    <a:pt x="15251" y="8102"/>
                  </a:lnTo>
                  <a:lnTo>
                    <a:pt x="59152" y="8820"/>
                  </a:lnTo>
                  <a:lnTo>
                    <a:pt x="93043" y="8898"/>
                  </a:lnTo>
                  <a:lnTo>
                    <a:pt x="132961" y="4180"/>
                  </a:lnTo>
                  <a:lnTo>
                    <a:pt x="171492" y="826"/>
                  </a:lnTo>
                  <a:lnTo>
                    <a:pt x="209970" y="164"/>
                  </a:lnTo>
                  <a:lnTo>
                    <a:pt x="240879" y="1"/>
                  </a:lnTo>
                  <a:lnTo>
                    <a:pt x="234005" y="16781"/>
                  </a:lnTo>
                  <a:lnTo>
                    <a:pt x="225266" y="55051"/>
                  </a:lnTo>
                  <a:lnTo>
                    <a:pt x="221196" y="78158"/>
                  </a:lnTo>
                  <a:lnTo>
                    <a:pt x="214227" y="107857"/>
                  </a:lnTo>
                  <a:lnTo>
                    <a:pt x="212271" y="110600"/>
                  </a:lnTo>
                  <a:lnTo>
                    <a:pt x="209975" y="112429"/>
                  </a:lnTo>
                  <a:lnTo>
                    <a:pt x="207453" y="112656"/>
                  </a:lnTo>
                  <a:lnTo>
                    <a:pt x="202003" y="110262"/>
                  </a:lnTo>
                  <a:lnTo>
                    <a:pt x="200154" y="108234"/>
                  </a:lnTo>
                  <a:lnTo>
                    <a:pt x="183512" y="70720"/>
                  </a:lnTo>
                  <a:lnTo>
                    <a:pt x="176481" y="48960"/>
                  </a:lnTo>
                  <a:lnTo>
                    <a:pt x="177986" y="28705"/>
                  </a:lnTo>
                  <a:lnTo>
                    <a:pt x="181166" y="19137"/>
                  </a:lnTo>
                  <a:lnTo>
                    <a:pt x="185270" y="12758"/>
                  </a:lnTo>
                  <a:lnTo>
                    <a:pt x="189990" y="8506"/>
                  </a:lnTo>
                  <a:lnTo>
                    <a:pt x="195120" y="5670"/>
                  </a:lnTo>
                  <a:lnTo>
                    <a:pt x="226045" y="1680"/>
                  </a:lnTo>
                  <a:lnTo>
                    <a:pt x="266682" y="7461"/>
                  </a:lnTo>
                  <a:lnTo>
                    <a:pt x="303372" y="18157"/>
                  </a:lnTo>
                  <a:lnTo>
                    <a:pt x="344023" y="29825"/>
                  </a:lnTo>
                  <a:lnTo>
                    <a:pt x="373792" y="33972"/>
                  </a:lnTo>
                  <a:lnTo>
                    <a:pt x="406605" y="27877"/>
                  </a:lnTo>
                  <a:lnTo>
                    <a:pt x="407993" y="25530"/>
                  </a:lnTo>
                  <a:lnTo>
                    <a:pt x="409534" y="17631"/>
                  </a:lnTo>
                  <a:lnTo>
                    <a:pt x="408952" y="14730"/>
                  </a:lnTo>
                  <a:lnTo>
                    <a:pt x="407572" y="12797"/>
                  </a:lnTo>
                  <a:lnTo>
                    <a:pt x="405661" y="11508"/>
                  </a:lnTo>
                  <a:lnTo>
                    <a:pt x="398229" y="9694"/>
                  </a:lnTo>
                  <a:lnTo>
                    <a:pt x="395463" y="12416"/>
                  </a:lnTo>
                  <a:lnTo>
                    <a:pt x="372843" y="54668"/>
                  </a:lnTo>
                  <a:lnTo>
                    <a:pt x="369107" y="71922"/>
                  </a:lnTo>
                  <a:lnTo>
                    <a:pt x="370092" y="84220"/>
                  </a:lnTo>
                  <a:lnTo>
                    <a:pt x="371744" y="88890"/>
                  </a:lnTo>
                  <a:lnTo>
                    <a:pt x="388290" y="104941"/>
                  </a:lnTo>
                  <a:lnTo>
                    <a:pt x="428625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386"/>
            <p:cNvSpPr/>
            <p:nvPr/>
          </p:nvSpPr>
          <p:spPr>
            <a:xfrm>
              <a:off x="7316729" y="4188023"/>
              <a:ext cx="5615" cy="151806"/>
            </a:xfrm>
            <a:custGeom>
              <a:avLst/>
              <a:gdLst/>
              <a:ahLst/>
              <a:cxnLst/>
              <a:rect l="0" t="0" r="0" b="0"/>
              <a:pathLst>
                <a:path w="5615" h="151806">
                  <a:moveTo>
                    <a:pt x="5614" y="0"/>
                  </a:moveTo>
                  <a:lnTo>
                    <a:pt x="875" y="9481"/>
                  </a:lnTo>
                  <a:lnTo>
                    <a:pt x="1193" y="19428"/>
                  </a:lnTo>
                  <a:lnTo>
                    <a:pt x="2666" y="24858"/>
                  </a:lnTo>
                  <a:lnTo>
                    <a:pt x="1658" y="36184"/>
                  </a:lnTo>
                  <a:lnTo>
                    <a:pt x="0" y="41982"/>
                  </a:lnTo>
                  <a:lnTo>
                    <a:pt x="3476" y="79804"/>
                  </a:lnTo>
                  <a:lnTo>
                    <a:pt x="5614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387"/>
            <p:cNvSpPr/>
            <p:nvPr/>
          </p:nvSpPr>
          <p:spPr>
            <a:xfrm>
              <a:off x="7135220" y="4313039"/>
              <a:ext cx="124616" cy="125016"/>
            </a:xfrm>
            <a:custGeom>
              <a:avLst/>
              <a:gdLst/>
              <a:ahLst/>
              <a:cxnLst/>
              <a:rect l="0" t="0" r="0" b="0"/>
              <a:pathLst>
                <a:path w="124616" h="125016">
                  <a:moveTo>
                    <a:pt x="17459" y="0"/>
                  </a:moveTo>
                  <a:lnTo>
                    <a:pt x="12720" y="0"/>
                  </a:lnTo>
                  <a:lnTo>
                    <a:pt x="11323" y="992"/>
                  </a:lnTo>
                  <a:lnTo>
                    <a:pt x="10392" y="2645"/>
                  </a:lnTo>
                  <a:lnTo>
                    <a:pt x="499" y="44292"/>
                  </a:lnTo>
                  <a:lnTo>
                    <a:pt x="0" y="53750"/>
                  </a:lnTo>
                  <a:lnTo>
                    <a:pt x="5070" y="63907"/>
                  </a:lnTo>
                  <a:lnTo>
                    <a:pt x="24493" y="86596"/>
                  </a:lnTo>
                  <a:lnTo>
                    <a:pt x="35799" y="93058"/>
                  </a:lnTo>
                  <a:lnTo>
                    <a:pt x="41592" y="94781"/>
                  </a:lnTo>
                  <a:lnTo>
                    <a:pt x="46446" y="94937"/>
                  </a:lnTo>
                  <a:lnTo>
                    <a:pt x="59011" y="90417"/>
                  </a:lnTo>
                  <a:lnTo>
                    <a:pt x="72876" y="82793"/>
                  </a:lnTo>
                  <a:lnTo>
                    <a:pt x="78858" y="73259"/>
                  </a:lnTo>
                  <a:lnTo>
                    <a:pt x="96699" y="36971"/>
                  </a:lnTo>
                  <a:lnTo>
                    <a:pt x="97493" y="31239"/>
                  </a:lnTo>
                  <a:lnTo>
                    <a:pt x="97821" y="71798"/>
                  </a:lnTo>
                  <a:lnTo>
                    <a:pt x="97825" y="95321"/>
                  </a:lnTo>
                  <a:lnTo>
                    <a:pt x="103118" y="107188"/>
                  </a:lnTo>
                  <a:lnTo>
                    <a:pt x="111092" y="117092"/>
                  </a:lnTo>
                  <a:lnTo>
                    <a:pt x="124615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388"/>
            <p:cNvSpPr/>
            <p:nvPr/>
          </p:nvSpPr>
          <p:spPr>
            <a:xfrm>
              <a:off x="7063382" y="4313039"/>
              <a:ext cx="44649" cy="107157"/>
            </a:xfrm>
            <a:custGeom>
              <a:avLst/>
              <a:gdLst/>
              <a:ahLst/>
              <a:cxnLst/>
              <a:rect l="0" t="0" r="0" b="0"/>
              <a:pathLst>
                <a:path w="44649" h="107157">
                  <a:moveTo>
                    <a:pt x="0" y="0"/>
                  </a:moveTo>
                  <a:lnTo>
                    <a:pt x="0" y="37592"/>
                  </a:lnTo>
                  <a:lnTo>
                    <a:pt x="992" y="62070"/>
                  </a:lnTo>
                  <a:lnTo>
                    <a:pt x="7130" y="81340"/>
                  </a:lnTo>
                  <a:lnTo>
                    <a:pt x="12429" y="90060"/>
                  </a:lnTo>
                  <a:lnTo>
                    <a:pt x="25732" y="100547"/>
                  </a:lnTo>
                  <a:lnTo>
                    <a:pt x="44648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389"/>
            <p:cNvSpPr/>
            <p:nvPr/>
          </p:nvSpPr>
          <p:spPr>
            <a:xfrm>
              <a:off x="6866329" y="4318702"/>
              <a:ext cx="152406" cy="101494"/>
            </a:xfrm>
            <a:custGeom>
              <a:avLst/>
              <a:gdLst/>
              <a:ahLst/>
              <a:cxnLst/>
              <a:rect l="0" t="0" r="0" b="0"/>
              <a:pathLst>
                <a:path w="152406" h="101494">
                  <a:moveTo>
                    <a:pt x="152405" y="3266"/>
                  </a:moveTo>
                  <a:lnTo>
                    <a:pt x="108284" y="3266"/>
                  </a:lnTo>
                  <a:lnTo>
                    <a:pt x="64977" y="8007"/>
                  </a:lnTo>
                  <a:lnTo>
                    <a:pt x="41613" y="15695"/>
                  </a:lnTo>
                  <a:lnTo>
                    <a:pt x="22123" y="28998"/>
                  </a:lnTo>
                  <a:lnTo>
                    <a:pt x="3781" y="50247"/>
                  </a:lnTo>
                  <a:lnTo>
                    <a:pt x="736" y="57407"/>
                  </a:lnTo>
                  <a:lnTo>
                    <a:pt x="0" y="70654"/>
                  </a:lnTo>
                  <a:lnTo>
                    <a:pt x="4169" y="75974"/>
                  </a:lnTo>
                  <a:lnTo>
                    <a:pt x="19384" y="84528"/>
                  </a:lnTo>
                  <a:lnTo>
                    <a:pt x="34085" y="86347"/>
                  </a:lnTo>
                  <a:lnTo>
                    <a:pt x="69171" y="79429"/>
                  </a:lnTo>
                  <a:lnTo>
                    <a:pt x="77072" y="73885"/>
                  </a:lnTo>
                  <a:lnTo>
                    <a:pt x="88497" y="57142"/>
                  </a:lnTo>
                  <a:lnTo>
                    <a:pt x="110348" y="12774"/>
                  </a:lnTo>
                  <a:lnTo>
                    <a:pt x="115434" y="0"/>
                  </a:lnTo>
                  <a:lnTo>
                    <a:pt x="115851" y="97"/>
                  </a:lnTo>
                  <a:lnTo>
                    <a:pt x="116315" y="3842"/>
                  </a:lnTo>
                  <a:lnTo>
                    <a:pt x="116664" y="44659"/>
                  </a:lnTo>
                  <a:lnTo>
                    <a:pt x="119326" y="71094"/>
                  </a:lnTo>
                  <a:lnTo>
                    <a:pt x="126398" y="88848"/>
                  </a:lnTo>
                  <a:lnTo>
                    <a:pt x="129114" y="93063"/>
                  </a:lnTo>
                  <a:lnTo>
                    <a:pt x="132909" y="95874"/>
                  </a:lnTo>
                  <a:lnTo>
                    <a:pt x="152405" y="101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1390"/>
            <p:cNvSpPr/>
            <p:nvPr/>
          </p:nvSpPr>
          <p:spPr>
            <a:xfrm>
              <a:off x="6544567" y="4125515"/>
              <a:ext cx="179369" cy="300056"/>
            </a:xfrm>
            <a:custGeom>
              <a:avLst/>
              <a:gdLst/>
              <a:ahLst/>
              <a:cxnLst/>
              <a:rect l="0" t="0" r="0" b="0"/>
              <a:pathLst>
                <a:path w="179369" h="300056">
                  <a:moveTo>
                    <a:pt x="161628" y="0"/>
                  </a:moveTo>
                  <a:lnTo>
                    <a:pt x="160636" y="15251"/>
                  </a:lnTo>
                  <a:lnTo>
                    <a:pt x="153526" y="58911"/>
                  </a:lnTo>
                  <a:lnTo>
                    <a:pt x="152944" y="96609"/>
                  </a:lnTo>
                  <a:lnTo>
                    <a:pt x="152807" y="128266"/>
                  </a:lnTo>
                  <a:lnTo>
                    <a:pt x="157470" y="165335"/>
                  </a:lnTo>
                  <a:lnTo>
                    <a:pt x="160397" y="209392"/>
                  </a:lnTo>
                  <a:lnTo>
                    <a:pt x="166004" y="245928"/>
                  </a:lnTo>
                  <a:lnTo>
                    <a:pt x="172604" y="281780"/>
                  </a:lnTo>
                  <a:lnTo>
                    <a:pt x="178127" y="292132"/>
                  </a:lnTo>
                  <a:lnTo>
                    <a:pt x="179368" y="257170"/>
                  </a:lnTo>
                  <a:lnTo>
                    <a:pt x="174712" y="236382"/>
                  </a:lnTo>
                  <a:lnTo>
                    <a:pt x="161821" y="223790"/>
                  </a:lnTo>
                  <a:lnTo>
                    <a:pt x="121207" y="199538"/>
                  </a:lnTo>
                  <a:lnTo>
                    <a:pt x="100999" y="195510"/>
                  </a:lnTo>
                  <a:lnTo>
                    <a:pt x="59031" y="201007"/>
                  </a:lnTo>
                  <a:lnTo>
                    <a:pt x="24293" y="213567"/>
                  </a:lnTo>
                  <a:lnTo>
                    <a:pt x="8648" y="226880"/>
                  </a:lnTo>
                  <a:lnTo>
                    <a:pt x="3086" y="234597"/>
                  </a:lnTo>
                  <a:lnTo>
                    <a:pt x="371" y="241727"/>
                  </a:lnTo>
                  <a:lnTo>
                    <a:pt x="0" y="254940"/>
                  </a:lnTo>
                  <a:lnTo>
                    <a:pt x="5787" y="267427"/>
                  </a:lnTo>
                  <a:lnTo>
                    <a:pt x="10110" y="273534"/>
                  </a:lnTo>
                  <a:lnTo>
                    <a:pt x="39895" y="291612"/>
                  </a:lnTo>
                  <a:lnTo>
                    <a:pt x="80138" y="300055"/>
                  </a:lnTo>
                  <a:lnTo>
                    <a:pt x="109260" y="297816"/>
                  </a:lnTo>
                  <a:lnTo>
                    <a:pt x="161628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391"/>
            <p:cNvSpPr/>
            <p:nvPr/>
          </p:nvSpPr>
          <p:spPr>
            <a:xfrm>
              <a:off x="6840140" y="4125515"/>
              <a:ext cx="8931" cy="107157"/>
            </a:xfrm>
            <a:custGeom>
              <a:avLst/>
              <a:gdLst/>
              <a:ahLst/>
              <a:cxnLst/>
              <a:rect l="0" t="0" r="0" b="0"/>
              <a:pathLst>
                <a:path w="8931" h="107157">
                  <a:moveTo>
                    <a:pt x="8930" y="0"/>
                  </a:moveTo>
                  <a:lnTo>
                    <a:pt x="7938" y="39166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7" name="SMARTInkShape-Group153"/>
          <p:cNvGrpSpPr/>
          <p:nvPr/>
        </p:nvGrpSpPr>
        <p:grpSpPr>
          <a:xfrm>
            <a:off x="3473815" y="4152304"/>
            <a:ext cx="2875193" cy="428626"/>
            <a:chOff x="3473815" y="4152304"/>
            <a:chExt cx="2875193" cy="428626"/>
          </a:xfrm>
        </p:grpSpPr>
        <p:sp>
          <p:nvSpPr>
            <p:cNvPr id="90" name="SMARTInkShape-1392"/>
            <p:cNvSpPr/>
            <p:nvPr/>
          </p:nvSpPr>
          <p:spPr>
            <a:xfrm>
              <a:off x="6265193" y="4320424"/>
              <a:ext cx="83815" cy="99772"/>
            </a:xfrm>
            <a:custGeom>
              <a:avLst/>
              <a:gdLst/>
              <a:ahLst/>
              <a:cxnLst/>
              <a:rect l="0" t="0" r="0" b="0"/>
              <a:pathLst>
                <a:path w="83815" h="99772">
                  <a:moveTo>
                    <a:pt x="25469" y="0"/>
                  </a:moveTo>
                  <a:lnTo>
                    <a:pt x="10847" y="12407"/>
                  </a:lnTo>
                  <a:lnTo>
                    <a:pt x="900" y="31552"/>
                  </a:lnTo>
                  <a:lnTo>
                    <a:pt x="0" y="47623"/>
                  </a:lnTo>
                  <a:lnTo>
                    <a:pt x="1149" y="56076"/>
                  </a:lnTo>
                  <a:lnTo>
                    <a:pt x="10363" y="70760"/>
                  </a:lnTo>
                  <a:lnTo>
                    <a:pt x="35791" y="91615"/>
                  </a:lnTo>
                  <a:lnTo>
                    <a:pt x="83814" y="99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393"/>
            <p:cNvSpPr/>
            <p:nvPr/>
          </p:nvSpPr>
          <p:spPr>
            <a:xfrm>
              <a:off x="6027539" y="4277690"/>
              <a:ext cx="266008" cy="115463"/>
            </a:xfrm>
            <a:custGeom>
              <a:avLst/>
              <a:gdLst/>
              <a:ahLst/>
              <a:cxnLst/>
              <a:rect l="0" t="0" r="0" b="0"/>
              <a:pathLst>
                <a:path w="266008" h="115463">
                  <a:moveTo>
                    <a:pt x="0" y="17489"/>
                  </a:moveTo>
                  <a:lnTo>
                    <a:pt x="0" y="12749"/>
                  </a:lnTo>
                  <a:lnTo>
                    <a:pt x="992" y="11353"/>
                  </a:lnTo>
                  <a:lnTo>
                    <a:pt x="2645" y="10422"/>
                  </a:lnTo>
                  <a:lnTo>
                    <a:pt x="10105" y="9387"/>
                  </a:lnTo>
                  <a:lnTo>
                    <a:pt x="49878" y="8724"/>
                  </a:lnTo>
                  <a:lnTo>
                    <a:pt x="82909" y="5962"/>
                  </a:lnTo>
                  <a:lnTo>
                    <a:pt x="121328" y="881"/>
                  </a:lnTo>
                  <a:lnTo>
                    <a:pt x="141232" y="0"/>
                  </a:lnTo>
                  <a:lnTo>
                    <a:pt x="149751" y="2441"/>
                  </a:lnTo>
                  <a:lnTo>
                    <a:pt x="153412" y="4480"/>
                  </a:lnTo>
                  <a:lnTo>
                    <a:pt x="155853" y="6832"/>
                  </a:lnTo>
                  <a:lnTo>
                    <a:pt x="158564" y="12092"/>
                  </a:lnTo>
                  <a:lnTo>
                    <a:pt x="160448" y="48566"/>
                  </a:lnTo>
                  <a:lnTo>
                    <a:pt x="160677" y="88011"/>
                  </a:lnTo>
                  <a:lnTo>
                    <a:pt x="158064" y="101087"/>
                  </a:lnTo>
                  <a:lnTo>
                    <a:pt x="155977" y="105963"/>
                  </a:lnTo>
                  <a:lnTo>
                    <a:pt x="153594" y="109214"/>
                  </a:lnTo>
                  <a:lnTo>
                    <a:pt x="143351" y="115462"/>
                  </a:lnTo>
                  <a:lnTo>
                    <a:pt x="143015" y="110901"/>
                  </a:lnTo>
                  <a:lnTo>
                    <a:pt x="152397" y="98525"/>
                  </a:lnTo>
                  <a:lnTo>
                    <a:pt x="180119" y="77341"/>
                  </a:lnTo>
                  <a:lnTo>
                    <a:pt x="212592" y="66170"/>
                  </a:lnTo>
                  <a:lnTo>
                    <a:pt x="246436" y="57929"/>
                  </a:lnTo>
                  <a:lnTo>
                    <a:pt x="266007" y="48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394"/>
            <p:cNvSpPr/>
            <p:nvPr/>
          </p:nvSpPr>
          <p:spPr>
            <a:xfrm>
              <a:off x="6073429" y="4188023"/>
              <a:ext cx="16618" cy="214314"/>
            </a:xfrm>
            <a:custGeom>
              <a:avLst/>
              <a:gdLst/>
              <a:ahLst/>
              <a:cxnLst/>
              <a:rect l="0" t="0" r="0" b="0"/>
              <a:pathLst>
                <a:path w="16618" h="214314">
                  <a:moveTo>
                    <a:pt x="7688" y="0"/>
                  </a:moveTo>
                  <a:lnTo>
                    <a:pt x="7688" y="4740"/>
                  </a:lnTo>
                  <a:lnTo>
                    <a:pt x="5042" y="9713"/>
                  </a:lnTo>
                  <a:lnTo>
                    <a:pt x="2949" y="12429"/>
                  </a:lnTo>
                  <a:lnTo>
                    <a:pt x="0" y="39953"/>
                  </a:lnTo>
                  <a:lnTo>
                    <a:pt x="5141" y="75287"/>
                  </a:lnTo>
                  <a:lnTo>
                    <a:pt x="7925" y="114030"/>
                  </a:lnTo>
                  <a:lnTo>
                    <a:pt x="12093" y="145930"/>
                  </a:lnTo>
                  <a:lnTo>
                    <a:pt x="16617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395"/>
            <p:cNvSpPr/>
            <p:nvPr/>
          </p:nvSpPr>
          <p:spPr>
            <a:xfrm>
              <a:off x="5857990" y="4313039"/>
              <a:ext cx="205268" cy="133946"/>
            </a:xfrm>
            <a:custGeom>
              <a:avLst/>
              <a:gdLst/>
              <a:ahLst/>
              <a:cxnLst/>
              <a:rect l="0" t="0" r="0" b="0"/>
              <a:pathLst>
                <a:path w="205268" h="133946">
                  <a:moveTo>
                    <a:pt x="17744" y="0"/>
                  </a:moveTo>
                  <a:lnTo>
                    <a:pt x="10056" y="0"/>
                  </a:lnTo>
                  <a:lnTo>
                    <a:pt x="8923" y="34339"/>
                  </a:lnTo>
                  <a:lnTo>
                    <a:pt x="13979" y="75318"/>
                  </a:lnTo>
                  <a:lnTo>
                    <a:pt x="8407" y="115486"/>
                  </a:lnTo>
                  <a:lnTo>
                    <a:pt x="4333" y="125080"/>
                  </a:lnTo>
                  <a:lnTo>
                    <a:pt x="2851" y="127043"/>
                  </a:lnTo>
                  <a:lnTo>
                    <a:pt x="1862" y="127359"/>
                  </a:lnTo>
                  <a:lnTo>
                    <a:pt x="1204" y="126578"/>
                  </a:lnTo>
                  <a:lnTo>
                    <a:pt x="0" y="95554"/>
                  </a:lnTo>
                  <a:lnTo>
                    <a:pt x="9400" y="70646"/>
                  </a:lnTo>
                  <a:lnTo>
                    <a:pt x="24753" y="49154"/>
                  </a:lnTo>
                  <a:lnTo>
                    <a:pt x="47718" y="31244"/>
                  </a:lnTo>
                  <a:lnTo>
                    <a:pt x="89383" y="12036"/>
                  </a:lnTo>
                  <a:lnTo>
                    <a:pt x="102832" y="6011"/>
                  </a:lnTo>
                  <a:lnTo>
                    <a:pt x="118069" y="5318"/>
                  </a:lnTo>
                  <a:lnTo>
                    <a:pt x="142622" y="8216"/>
                  </a:lnTo>
                  <a:lnTo>
                    <a:pt x="145645" y="10439"/>
                  </a:lnTo>
                  <a:lnTo>
                    <a:pt x="149003" y="18199"/>
                  </a:lnTo>
                  <a:lnTo>
                    <a:pt x="153143" y="53608"/>
                  </a:lnTo>
                  <a:lnTo>
                    <a:pt x="165720" y="93529"/>
                  </a:lnTo>
                  <a:lnTo>
                    <a:pt x="169830" y="108045"/>
                  </a:lnTo>
                  <a:lnTo>
                    <a:pt x="178273" y="121111"/>
                  </a:lnTo>
                  <a:lnTo>
                    <a:pt x="205267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396"/>
            <p:cNvSpPr/>
            <p:nvPr/>
          </p:nvSpPr>
          <p:spPr>
            <a:xfrm>
              <a:off x="5715000" y="4297809"/>
              <a:ext cx="125015" cy="124267"/>
            </a:xfrm>
            <a:custGeom>
              <a:avLst/>
              <a:gdLst/>
              <a:ahLst/>
              <a:cxnLst/>
              <a:rect l="0" t="0" r="0" b="0"/>
              <a:pathLst>
                <a:path w="125015" h="124267">
                  <a:moveTo>
                    <a:pt x="0" y="42019"/>
                  </a:moveTo>
                  <a:lnTo>
                    <a:pt x="37201" y="41027"/>
                  </a:lnTo>
                  <a:lnTo>
                    <a:pt x="75956" y="34952"/>
                  </a:lnTo>
                  <a:lnTo>
                    <a:pt x="96920" y="30995"/>
                  </a:lnTo>
                  <a:lnTo>
                    <a:pt x="113053" y="23539"/>
                  </a:lnTo>
                  <a:lnTo>
                    <a:pt x="117041" y="20769"/>
                  </a:lnTo>
                  <a:lnTo>
                    <a:pt x="118707" y="17931"/>
                  </a:lnTo>
                  <a:lnTo>
                    <a:pt x="118825" y="15046"/>
                  </a:lnTo>
                  <a:lnTo>
                    <a:pt x="116311" y="9195"/>
                  </a:lnTo>
                  <a:lnTo>
                    <a:pt x="111887" y="3287"/>
                  </a:lnTo>
                  <a:lnTo>
                    <a:pt x="98675" y="0"/>
                  </a:lnTo>
                  <a:lnTo>
                    <a:pt x="68925" y="796"/>
                  </a:lnTo>
                  <a:lnTo>
                    <a:pt x="48492" y="5838"/>
                  </a:lnTo>
                  <a:lnTo>
                    <a:pt x="17545" y="26095"/>
                  </a:lnTo>
                  <a:lnTo>
                    <a:pt x="6742" y="40498"/>
                  </a:lnTo>
                  <a:lnTo>
                    <a:pt x="5642" y="56887"/>
                  </a:lnTo>
                  <a:lnTo>
                    <a:pt x="6739" y="66814"/>
                  </a:lnTo>
                  <a:lnTo>
                    <a:pt x="15892" y="85781"/>
                  </a:lnTo>
                  <a:lnTo>
                    <a:pt x="29885" y="102149"/>
                  </a:lnTo>
                  <a:lnTo>
                    <a:pt x="67104" y="124266"/>
                  </a:lnTo>
                  <a:lnTo>
                    <a:pt x="125014" y="122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397"/>
            <p:cNvSpPr/>
            <p:nvPr/>
          </p:nvSpPr>
          <p:spPr>
            <a:xfrm>
              <a:off x="5375672" y="4300631"/>
              <a:ext cx="112323" cy="146354"/>
            </a:xfrm>
            <a:custGeom>
              <a:avLst/>
              <a:gdLst/>
              <a:ahLst/>
              <a:cxnLst/>
              <a:rect l="0" t="0" r="0" b="0"/>
              <a:pathLst>
                <a:path w="112323" h="146354">
                  <a:moveTo>
                    <a:pt x="0" y="110633"/>
                  </a:moveTo>
                  <a:lnTo>
                    <a:pt x="0" y="101153"/>
                  </a:lnTo>
                  <a:lnTo>
                    <a:pt x="2645" y="93853"/>
                  </a:lnTo>
                  <a:lnTo>
                    <a:pt x="12428" y="81081"/>
                  </a:lnTo>
                  <a:lnTo>
                    <a:pt x="30471" y="72002"/>
                  </a:lnTo>
                  <a:lnTo>
                    <a:pt x="68379" y="60045"/>
                  </a:lnTo>
                  <a:lnTo>
                    <a:pt x="103385" y="45152"/>
                  </a:lnTo>
                  <a:lnTo>
                    <a:pt x="107618" y="40190"/>
                  </a:lnTo>
                  <a:lnTo>
                    <a:pt x="112322" y="26740"/>
                  </a:lnTo>
                  <a:lnTo>
                    <a:pt x="111593" y="20971"/>
                  </a:lnTo>
                  <a:lnTo>
                    <a:pt x="109121" y="16132"/>
                  </a:lnTo>
                  <a:lnTo>
                    <a:pt x="95637" y="1237"/>
                  </a:lnTo>
                  <a:lnTo>
                    <a:pt x="90547" y="0"/>
                  </a:lnTo>
                  <a:lnTo>
                    <a:pt x="76953" y="1271"/>
                  </a:lnTo>
                  <a:lnTo>
                    <a:pt x="52566" y="12305"/>
                  </a:lnTo>
                  <a:lnTo>
                    <a:pt x="40560" y="22614"/>
                  </a:lnTo>
                  <a:lnTo>
                    <a:pt x="35970" y="28142"/>
                  </a:lnTo>
                  <a:lnTo>
                    <a:pt x="30869" y="42221"/>
                  </a:lnTo>
                  <a:lnTo>
                    <a:pt x="29595" y="59392"/>
                  </a:lnTo>
                  <a:lnTo>
                    <a:pt x="36861" y="97463"/>
                  </a:lnTo>
                  <a:lnTo>
                    <a:pt x="43171" y="111726"/>
                  </a:lnTo>
                  <a:lnTo>
                    <a:pt x="52591" y="124679"/>
                  </a:lnTo>
                  <a:lnTo>
                    <a:pt x="68684" y="134405"/>
                  </a:lnTo>
                  <a:lnTo>
                    <a:pt x="107156" y="146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398"/>
            <p:cNvSpPr/>
            <p:nvPr/>
          </p:nvSpPr>
          <p:spPr>
            <a:xfrm>
              <a:off x="5276202" y="4327028"/>
              <a:ext cx="81612" cy="119957"/>
            </a:xfrm>
            <a:custGeom>
              <a:avLst/>
              <a:gdLst/>
              <a:ahLst/>
              <a:cxnLst/>
              <a:rect l="0" t="0" r="0" b="0"/>
              <a:pathLst>
                <a:path w="81612" h="119957">
                  <a:moveTo>
                    <a:pt x="81611" y="12800"/>
                  </a:moveTo>
                  <a:lnTo>
                    <a:pt x="73490" y="5671"/>
                  </a:lnTo>
                  <a:lnTo>
                    <a:pt x="64441" y="371"/>
                  </a:lnTo>
                  <a:lnTo>
                    <a:pt x="48514" y="0"/>
                  </a:lnTo>
                  <a:lnTo>
                    <a:pt x="25171" y="5370"/>
                  </a:lnTo>
                  <a:lnTo>
                    <a:pt x="20171" y="7847"/>
                  </a:lnTo>
                  <a:lnTo>
                    <a:pt x="3654" y="25554"/>
                  </a:lnTo>
                  <a:lnTo>
                    <a:pt x="0" y="43934"/>
                  </a:lnTo>
                  <a:lnTo>
                    <a:pt x="3520" y="71304"/>
                  </a:lnTo>
                  <a:lnTo>
                    <a:pt x="5738" y="78591"/>
                  </a:lnTo>
                  <a:lnTo>
                    <a:pt x="16139" y="91980"/>
                  </a:lnTo>
                  <a:lnTo>
                    <a:pt x="30685" y="103554"/>
                  </a:lnTo>
                  <a:lnTo>
                    <a:pt x="72681" y="119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399"/>
            <p:cNvSpPr/>
            <p:nvPr/>
          </p:nvSpPr>
          <p:spPr>
            <a:xfrm>
              <a:off x="5108149" y="4330898"/>
              <a:ext cx="115719" cy="142876"/>
            </a:xfrm>
            <a:custGeom>
              <a:avLst/>
              <a:gdLst/>
              <a:ahLst/>
              <a:cxnLst/>
              <a:rect l="0" t="0" r="0" b="0"/>
              <a:pathLst>
                <a:path w="115719" h="142876">
                  <a:moveTo>
                    <a:pt x="8562" y="0"/>
                  </a:moveTo>
                  <a:lnTo>
                    <a:pt x="8562" y="38584"/>
                  </a:lnTo>
                  <a:lnTo>
                    <a:pt x="8562" y="76230"/>
                  </a:lnTo>
                  <a:lnTo>
                    <a:pt x="8562" y="109369"/>
                  </a:lnTo>
                  <a:lnTo>
                    <a:pt x="7570" y="110615"/>
                  </a:lnTo>
                  <a:lnTo>
                    <a:pt x="5916" y="110455"/>
                  </a:lnTo>
                  <a:lnTo>
                    <a:pt x="3822" y="109355"/>
                  </a:lnTo>
                  <a:lnTo>
                    <a:pt x="2425" y="107630"/>
                  </a:lnTo>
                  <a:lnTo>
                    <a:pt x="874" y="103067"/>
                  </a:lnTo>
                  <a:lnTo>
                    <a:pt x="0" y="80699"/>
                  </a:lnTo>
                  <a:lnTo>
                    <a:pt x="5087" y="62656"/>
                  </a:lnTo>
                  <a:lnTo>
                    <a:pt x="14954" y="45706"/>
                  </a:lnTo>
                  <a:lnTo>
                    <a:pt x="29263" y="31559"/>
                  </a:lnTo>
                  <a:lnTo>
                    <a:pt x="42898" y="23948"/>
                  </a:lnTo>
                  <a:lnTo>
                    <a:pt x="64376" y="19663"/>
                  </a:lnTo>
                  <a:lnTo>
                    <a:pt x="80994" y="19654"/>
                  </a:lnTo>
                  <a:lnTo>
                    <a:pt x="98301" y="22956"/>
                  </a:lnTo>
                  <a:lnTo>
                    <a:pt x="104106" y="27210"/>
                  </a:lnTo>
                  <a:lnTo>
                    <a:pt x="107976" y="33023"/>
                  </a:lnTo>
                  <a:lnTo>
                    <a:pt x="113424" y="52779"/>
                  </a:lnTo>
                  <a:lnTo>
                    <a:pt x="114424" y="90367"/>
                  </a:lnTo>
                  <a:lnTo>
                    <a:pt x="107990" y="124605"/>
                  </a:lnTo>
                  <a:lnTo>
                    <a:pt x="11571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400"/>
            <p:cNvSpPr/>
            <p:nvPr/>
          </p:nvSpPr>
          <p:spPr>
            <a:xfrm>
              <a:off x="4958689" y="4336569"/>
              <a:ext cx="104445" cy="119346"/>
            </a:xfrm>
            <a:custGeom>
              <a:avLst/>
              <a:gdLst/>
              <a:ahLst/>
              <a:cxnLst/>
              <a:rect l="0" t="0" r="0" b="0"/>
              <a:pathLst>
                <a:path w="104445" h="119346">
                  <a:moveTo>
                    <a:pt x="77655" y="3259"/>
                  </a:moveTo>
                  <a:lnTo>
                    <a:pt x="65226" y="3259"/>
                  </a:lnTo>
                  <a:lnTo>
                    <a:pt x="47183" y="12740"/>
                  </a:lnTo>
                  <a:lnTo>
                    <a:pt x="6445" y="48189"/>
                  </a:lnTo>
                  <a:lnTo>
                    <a:pt x="1357" y="60930"/>
                  </a:lnTo>
                  <a:lnTo>
                    <a:pt x="0" y="68496"/>
                  </a:lnTo>
                  <a:lnTo>
                    <a:pt x="1081" y="75523"/>
                  </a:lnTo>
                  <a:lnTo>
                    <a:pt x="7572" y="88624"/>
                  </a:lnTo>
                  <a:lnTo>
                    <a:pt x="13073" y="92911"/>
                  </a:lnTo>
                  <a:lnTo>
                    <a:pt x="27123" y="97675"/>
                  </a:lnTo>
                  <a:lnTo>
                    <a:pt x="43290" y="94500"/>
                  </a:lnTo>
                  <a:lnTo>
                    <a:pt x="68441" y="81034"/>
                  </a:lnTo>
                  <a:lnTo>
                    <a:pt x="76205" y="66930"/>
                  </a:lnTo>
                  <a:lnTo>
                    <a:pt x="83509" y="39322"/>
                  </a:lnTo>
                  <a:lnTo>
                    <a:pt x="86464" y="0"/>
                  </a:lnTo>
                  <a:lnTo>
                    <a:pt x="86504" y="95"/>
                  </a:lnTo>
                  <a:lnTo>
                    <a:pt x="86531" y="1149"/>
                  </a:lnTo>
                  <a:lnTo>
                    <a:pt x="94683" y="43685"/>
                  </a:lnTo>
                  <a:lnTo>
                    <a:pt x="95404" y="87063"/>
                  </a:lnTo>
                  <a:lnTo>
                    <a:pt x="104444" y="119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401"/>
            <p:cNvSpPr/>
            <p:nvPr/>
          </p:nvSpPr>
          <p:spPr>
            <a:xfrm>
              <a:off x="4848820" y="4313039"/>
              <a:ext cx="8931" cy="160735"/>
            </a:xfrm>
            <a:custGeom>
              <a:avLst/>
              <a:gdLst/>
              <a:ahLst/>
              <a:cxnLst/>
              <a:rect l="0" t="0" r="0" b="0"/>
              <a:pathLst>
                <a:path w="8931" h="160735">
                  <a:moveTo>
                    <a:pt x="0" y="0"/>
                  </a:moveTo>
                  <a:lnTo>
                    <a:pt x="0" y="38160"/>
                  </a:lnTo>
                  <a:lnTo>
                    <a:pt x="992" y="80041"/>
                  </a:lnTo>
                  <a:lnTo>
                    <a:pt x="6136" y="118745"/>
                  </a:lnTo>
                  <a:lnTo>
                    <a:pt x="893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1402"/>
            <p:cNvSpPr/>
            <p:nvPr/>
          </p:nvSpPr>
          <p:spPr>
            <a:xfrm>
              <a:off x="4750593" y="4214812"/>
              <a:ext cx="17861" cy="250032"/>
            </a:xfrm>
            <a:custGeom>
              <a:avLst/>
              <a:gdLst/>
              <a:ahLst/>
              <a:cxnLst/>
              <a:rect l="0" t="0" r="0" b="0"/>
              <a:pathLst>
                <a:path w="17861" h="250032">
                  <a:moveTo>
                    <a:pt x="0" y="0"/>
                  </a:moveTo>
                  <a:lnTo>
                    <a:pt x="0" y="35743"/>
                  </a:lnTo>
                  <a:lnTo>
                    <a:pt x="0" y="76737"/>
                  </a:lnTo>
                  <a:lnTo>
                    <a:pt x="0" y="118648"/>
                  </a:lnTo>
                  <a:lnTo>
                    <a:pt x="0" y="157856"/>
                  </a:lnTo>
                  <a:lnTo>
                    <a:pt x="2646" y="199238"/>
                  </a:lnTo>
                  <a:lnTo>
                    <a:pt x="1786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1403"/>
            <p:cNvSpPr/>
            <p:nvPr/>
          </p:nvSpPr>
          <p:spPr>
            <a:xfrm>
              <a:off x="4643989" y="4241601"/>
              <a:ext cx="44098" cy="248937"/>
            </a:xfrm>
            <a:custGeom>
              <a:avLst/>
              <a:gdLst/>
              <a:ahLst/>
              <a:cxnLst/>
              <a:rect l="0" t="0" r="0" b="0"/>
              <a:pathLst>
                <a:path w="44098" h="248937">
                  <a:moveTo>
                    <a:pt x="8378" y="0"/>
                  </a:moveTo>
                  <a:lnTo>
                    <a:pt x="3639" y="9481"/>
                  </a:lnTo>
                  <a:lnTo>
                    <a:pt x="0" y="45897"/>
                  </a:lnTo>
                  <a:lnTo>
                    <a:pt x="2258" y="71807"/>
                  </a:lnTo>
                  <a:lnTo>
                    <a:pt x="14701" y="116135"/>
                  </a:lnTo>
                  <a:lnTo>
                    <a:pt x="24523" y="160741"/>
                  </a:lnTo>
                  <a:lnTo>
                    <a:pt x="33079" y="202738"/>
                  </a:lnTo>
                  <a:lnTo>
                    <a:pt x="37629" y="240870"/>
                  </a:lnTo>
                  <a:lnTo>
                    <a:pt x="39785" y="246900"/>
                  </a:lnTo>
                  <a:lnTo>
                    <a:pt x="41223" y="248936"/>
                  </a:lnTo>
                  <a:lnTo>
                    <a:pt x="44097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404"/>
            <p:cNvSpPr/>
            <p:nvPr/>
          </p:nvSpPr>
          <p:spPr>
            <a:xfrm>
              <a:off x="4417033" y="4384137"/>
              <a:ext cx="181757" cy="121774"/>
            </a:xfrm>
            <a:custGeom>
              <a:avLst/>
              <a:gdLst/>
              <a:ahLst/>
              <a:cxnLst/>
              <a:rect l="0" t="0" r="0" b="0"/>
              <a:pathLst>
                <a:path w="181757" h="121774">
                  <a:moveTo>
                    <a:pt x="101388" y="27127"/>
                  </a:moveTo>
                  <a:lnTo>
                    <a:pt x="106129" y="22388"/>
                  </a:lnTo>
                  <a:lnTo>
                    <a:pt x="106533" y="20000"/>
                  </a:lnTo>
                  <a:lnTo>
                    <a:pt x="105810" y="17415"/>
                  </a:lnTo>
                  <a:lnTo>
                    <a:pt x="104336" y="14700"/>
                  </a:lnTo>
                  <a:lnTo>
                    <a:pt x="101370" y="12889"/>
                  </a:lnTo>
                  <a:lnTo>
                    <a:pt x="92780" y="10878"/>
                  </a:lnTo>
                  <a:lnTo>
                    <a:pt x="88706" y="11334"/>
                  </a:lnTo>
                  <a:lnTo>
                    <a:pt x="48444" y="30731"/>
                  </a:lnTo>
                  <a:lnTo>
                    <a:pt x="23194" y="42307"/>
                  </a:lnTo>
                  <a:lnTo>
                    <a:pt x="8546" y="57864"/>
                  </a:lnTo>
                  <a:lnTo>
                    <a:pt x="1255" y="69231"/>
                  </a:lnTo>
                  <a:lnTo>
                    <a:pt x="0" y="83544"/>
                  </a:lnTo>
                  <a:lnTo>
                    <a:pt x="1054" y="91528"/>
                  </a:lnTo>
                  <a:lnTo>
                    <a:pt x="5725" y="98835"/>
                  </a:lnTo>
                  <a:lnTo>
                    <a:pt x="21499" y="112246"/>
                  </a:lnTo>
                  <a:lnTo>
                    <a:pt x="41739" y="119529"/>
                  </a:lnTo>
                  <a:lnTo>
                    <a:pt x="61979" y="121773"/>
                  </a:lnTo>
                  <a:lnTo>
                    <a:pt x="77589" y="119464"/>
                  </a:lnTo>
                  <a:lnTo>
                    <a:pt x="102274" y="103104"/>
                  </a:lnTo>
                  <a:lnTo>
                    <a:pt x="114350" y="85039"/>
                  </a:lnTo>
                  <a:lnTo>
                    <a:pt x="124081" y="57847"/>
                  </a:lnTo>
                  <a:lnTo>
                    <a:pt x="125365" y="42766"/>
                  </a:lnTo>
                  <a:lnTo>
                    <a:pt x="118104" y="11476"/>
                  </a:lnTo>
                  <a:lnTo>
                    <a:pt x="114771" y="1321"/>
                  </a:lnTo>
                  <a:lnTo>
                    <a:pt x="115271" y="0"/>
                  </a:lnTo>
                  <a:lnTo>
                    <a:pt x="116597" y="114"/>
                  </a:lnTo>
                  <a:lnTo>
                    <a:pt x="117481" y="1181"/>
                  </a:lnTo>
                  <a:lnTo>
                    <a:pt x="126212" y="30782"/>
                  </a:lnTo>
                  <a:lnTo>
                    <a:pt x="132530" y="68309"/>
                  </a:lnTo>
                  <a:lnTo>
                    <a:pt x="135751" y="88057"/>
                  </a:lnTo>
                  <a:lnTo>
                    <a:pt x="138187" y="91560"/>
                  </a:lnTo>
                  <a:lnTo>
                    <a:pt x="141796" y="93895"/>
                  </a:lnTo>
                  <a:lnTo>
                    <a:pt x="181756" y="9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1405"/>
            <p:cNvSpPr/>
            <p:nvPr/>
          </p:nvSpPr>
          <p:spPr>
            <a:xfrm>
              <a:off x="4040068" y="4377086"/>
              <a:ext cx="111078" cy="141336"/>
            </a:xfrm>
            <a:custGeom>
              <a:avLst/>
              <a:gdLst/>
              <a:ahLst/>
              <a:cxnLst/>
              <a:rect l="0" t="0" r="0" b="0"/>
              <a:pathLst>
                <a:path w="111078" h="141336">
                  <a:moveTo>
                    <a:pt x="5080" y="60968"/>
                  </a:moveTo>
                  <a:lnTo>
                    <a:pt x="22296" y="59977"/>
                  </a:lnTo>
                  <a:lnTo>
                    <a:pt x="62179" y="50882"/>
                  </a:lnTo>
                  <a:lnTo>
                    <a:pt x="92427" y="32775"/>
                  </a:lnTo>
                  <a:lnTo>
                    <a:pt x="108323" y="19570"/>
                  </a:lnTo>
                  <a:lnTo>
                    <a:pt x="110497" y="12473"/>
                  </a:lnTo>
                  <a:lnTo>
                    <a:pt x="111077" y="7802"/>
                  </a:lnTo>
                  <a:lnTo>
                    <a:pt x="109479" y="4689"/>
                  </a:lnTo>
                  <a:lnTo>
                    <a:pt x="106430" y="2613"/>
                  </a:lnTo>
                  <a:lnTo>
                    <a:pt x="96757" y="306"/>
                  </a:lnTo>
                  <a:lnTo>
                    <a:pt x="75570" y="0"/>
                  </a:lnTo>
                  <a:lnTo>
                    <a:pt x="62537" y="3444"/>
                  </a:lnTo>
                  <a:lnTo>
                    <a:pt x="34562" y="20442"/>
                  </a:lnTo>
                  <a:lnTo>
                    <a:pt x="10619" y="44331"/>
                  </a:lnTo>
                  <a:lnTo>
                    <a:pt x="2581" y="64157"/>
                  </a:lnTo>
                  <a:lnTo>
                    <a:pt x="0" y="84214"/>
                  </a:lnTo>
                  <a:lnTo>
                    <a:pt x="2161" y="99743"/>
                  </a:lnTo>
                  <a:lnTo>
                    <a:pt x="11720" y="113259"/>
                  </a:lnTo>
                  <a:lnTo>
                    <a:pt x="25890" y="124888"/>
                  </a:lnTo>
                  <a:lnTo>
                    <a:pt x="49611" y="136021"/>
                  </a:lnTo>
                  <a:lnTo>
                    <a:pt x="85447" y="141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1406"/>
            <p:cNvSpPr/>
            <p:nvPr/>
          </p:nvSpPr>
          <p:spPr>
            <a:xfrm>
              <a:off x="3875484" y="4339828"/>
              <a:ext cx="107157" cy="178631"/>
            </a:xfrm>
            <a:custGeom>
              <a:avLst/>
              <a:gdLst/>
              <a:ahLst/>
              <a:cxnLst/>
              <a:rect l="0" t="0" r="0" b="0"/>
              <a:pathLst>
                <a:path w="107157" h="178631">
                  <a:moveTo>
                    <a:pt x="0" y="0"/>
                  </a:moveTo>
                  <a:lnTo>
                    <a:pt x="993" y="40548"/>
                  </a:lnTo>
                  <a:lnTo>
                    <a:pt x="9714" y="79264"/>
                  </a:lnTo>
                  <a:lnTo>
                    <a:pt x="16250" y="120608"/>
                  </a:lnTo>
                  <a:lnTo>
                    <a:pt x="17542" y="158871"/>
                  </a:lnTo>
                  <a:lnTo>
                    <a:pt x="17797" y="178630"/>
                  </a:lnTo>
                  <a:lnTo>
                    <a:pt x="17818" y="178618"/>
                  </a:lnTo>
                  <a:lnTo>
                    <a:pt x="17847" y="173860"/>
                  </a:lnTo>
                  <a:lnTo>
                    <a:pt x="10790" y="135784"/>
                  </a:lnTo>
                  <a:lnTo>
                    <a:pt x="9297" y="91424"/>
                  </a:lnTo>
                  <a:lnTo>
                    <a:pt x="18520" y="58398"/>
                  </a:lnTo>
                  <a:lnTo>
                    <a:pt x="33820" y="28217"/>
                  </a:lnTo>
                  <a:lnTo>
                    <a:pt x="47774" y="14855"/>
                  </a:lnTo>
                  <a:lnTo>
                    <a:pt x="67072" y="4402"/>
                  </a:lnTo>
                  <a:lnTo>
                    <a:pt x="71503" y="2934"/>
                  </a:lnTo>
                  <a:lnTo>
                    <a:pt x="75450" y="4933"/>
                  </a:lnTo>
                  <a:lnTo>
                    <a:pt x="82481" y="15091"/>
                  </a:lnTo>
                  <a:lnTo>
                    <a:pt x="95080" y="52994"/>
                  </a:lnTo>
                  <a:lnTo>
                    <a:pt x="104477" y="96053"/>
                  </a:lnTo>
                  <a:lnTo>
                    <a:pt x="106628" y="138256"/>
                  </a:lnTo>
                  <a:lnTo>
                    <a:pt x="107156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1407"/>
            <p:cNvSpPr/>
            <p:nvPr/>
          </p:nvSpPr>
          <p:spPr>
            <a:xfrm>
              <a:off x="3696900" y="4348757"/>
              <a:ext cx="142866" cy="185443"/>
            </a:xfrm>
            <a:custGeom>
              <a:avLst/>
              <a:gdLst/>
              <a:ahLst/>
              <a:cxnLst/>
              <a:rect l="0" t="0" r="0" b="0"/>
              <a:pathLst>
                <a:path w="142866" h="185443">
                  <a:moveTo>
                    <a:pt x="8920" y="0"/>
                  </a:moveTo>
                  <a:lnTo>
                    <a:pt x="4180" y="4740"/>
                  </a:lnTo>
                  <a:lnTo>
                    <a:pt x="1232" y="21910"/>
                  </a:lnTo>
                  <a:lnTo>
                    <a:pt x="154" y="58619"/>
                  </a:lnTo>
                  <a:lnTo>
                    <a:pt x="39" y="93437"/>
                  </a:lnTo>
                  <a:lnTo>
                    <a:pt x="0" y="135425"/>
                  </a:lnTo>
                  <a:lnTo>
                    <a:pt x="9474" y="161174"/>
                  </a:lnTo>
                  <a:lnTo>
                    <a:pt x="24849" y="182913"/>
                  </a:lnTo>
                  <a:lnTo>
                    <a:pt x="31446" y="185442"/>
                  </a:lnTo>
                  <a:lnTo>
                    <a:pt x="38820" y="185144"/>
                  </a:lnTo>
                  <a:lnTo>
                    <a:pt x="58129" y="177889"/>
                  </a:lnTo>
                  <a:lnTo>
                    <a:pt x="62562" y="175148"/>
                  </a:lnTo>
                  <a:lnTo>
                    <a:pt x="78282" y="152328"/>
                  </a:lnTo>
                  <a:lnTo>
                    <a:pt x="95507" y="115690"/>
                  </a:lnTo>
                  <a:lnTo>
                    <a:pt x="104847" y="78268"/>
                  </a:lnTo>
                  <a:lnTo>
                    <a:pt x="106693" y="37362"/>
                  </a:lnTo>
                  <a:lnTo>
                    <a:pt x="107120" y="10594"/>
                  </a:lnTo>
                  <a:lnTo>
                    <a:pt x="107145" y="53748"/>
                  </a:lnTo>
                  <a:lnTo>
                    <a:pt x="109792" y="93557"/>
                  </a:lnTo>
                  <a:lnTo>
                    <a:pt x="125238" y="137958"/>
                  </a:lnTo>
                  <a:lnTo>
                    <a:pt x="131062" y="145651"/>
                  </a:lnTo>
                  <a:lnTo>
                    <a:pt x="142865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1408"/>
            <p:cNvSpPr/>
            <p:nvPr/>
          </p:nvSpPr>
          <p:spPr>
            <a:xfrm>
              <a:off x="3473815" y="4152304"/>
              <a:ext cx="89131" cy="428626"/>
            </a:xfrm>
            <a:custGeom>
              <a:avLst/>
              <a:gdLst/>
              <a:ahLst/>
              <a:cxnLst/>
              <a:rect l="0" t="0" r="0" b="0"/>
              <a:pathLst>
                <a:path w="89131" h="428626">
                  <a:moveTo>
                    <a:pt x="62341" y="0"/>
                  </a:moveTo>
                  <a:lnTo>
                    <a:pt x="62341" y="4741"/>
                  </a:lnTo>
                  <a:lnTo>
                    <a:pt x="45172" y="42901"/>
                  </a:lnTo>
                  <a:lnTo>
                    <a:pt x="28921" y="80401"/>
                  </a:lnTo>
                  <a:lnTo>
                    <a:pt x="12782" y="123259"/>
                  </a:lnTo>
                  <a:lnTo>
                    <a:pt x="2685" y="163034"/>
                  </a:lnTo>
                  <a:lnTo>
                    <a:pt x="678" y="197135"/>
                  </a:lnTo>
                  <a:lnTo>
                    <a:pt x="0" y="239473"/>
                  </a:lnTo>
                  <a:lnTo>
                    <a:pt x="859" y="282636"/>
                  </a:lnTo>
                  <a:lnTo>
                    <a:pt x="9553" y="320854"/>
                  </a:lnTo>
                  <a:lnTo>
                    <a:pt x="20573" y="353367"/>
                  </a:lnTo>
                  <a:lnTo>
                    <a:pt x="25566" y="366547"/>
                  </a:lnTo>
                  <a:lnTo>
                    <a:pt x="41697" y="386483"/>
                  </a:lnTo>
                  <a:lnTo>
                    <a:pt x="8913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2" name="SMARTInkShape-Group154"/>
          <p:cNvGrpSpPr/>
          <p:nvPr/>
        </p:nvGrpSpPr>
        <p:grpSpPr>
          <a:xfrm>
            <a:off x="960907" y="2277070"/>
            <a:ext cx="441055" cy="446486"/>
            <a:chOff x="960907" y="2277070"/>
            <a:chExt cx="441055" cy="446486"/>
          </a:xfrm>
        </p:grpSpPr>
        <p:sp>
          <p:nvSpPr>
            <p:cNvPr id="108" name="SMARTInkShape-1409"/>
            <p:cNvSpPr/>
            <p:nvPr/>
          </p:nvSpPr>
          <p:spPr>
            <a:xfrm>
              <a:off x="960907" y="2428875"/>
              <a:ext cx="441055" cy="114736"/>
            </a:xfrm>
            <a:custGeom>
              <a:avLst/>
              <a:gdLst/>
              <a:ahLst/>
              <a:cxnLst/>
              <a:rect l="0" t="0" r="0" b="0"/>
              <a:pathLst>
                <a:path w="441055" h="114736">
                  <a:moveTo>
                    <a:pt x="12429" y="98227"/>
                  </a:moveTo>
                  <a:lnTo>
                    <a:pt x="7688" y="102967"/>
                  </a:lnTo>
                  <a:lnTo>
                    <a:pt x="2715" y="105294"/>
                  </a:lnTo>
                  <a:lnTo>
                    <a:pt x="0" y="105915"/>
                  </a:lnTo>
                  <a:lnTo>
                    <a:pt x="174" y="107321"/>
                  </a:lnTo>
                  <a:lnTo>
                    <a:pt x="5659" y="111529"/>
                  </a:lnTo>
                  <a:lnTo>
                    <a:pt x="15164" y="114735"/>
                  </a:lnTo>
                  <a:lnTo>
                    <a:pt x="54788" y="108690"/>
                  </a:lnTo>
                  <a:lnTo>
                    <a:pt x="90023" y="100775"/>
                  </a:lnTo>
                  <a:lnTo>
                    <a:pt x="126591" y="91154"/>
                  </a:lnTo>
                  <a:lnTo>
                    <a:pt x="168404" y="77169"/>
                  </a:lnTo>
                  <a:lnTo>
                    <a:pt x="211220" y="65308"/>
                  </a:lnTo>
                  <a:lnTo>
                    <a:pt x="250475" y="50660"/>
                  </a:lnTo>
                  <a:lnTo>
                    <a:pt x="292092" y="39594"/>
                  </a:lnTo>
                  <a:lnTo>
                    <a:pt x="329007" y="30032"/>
                  </a:lnTo>
                  <a:lnTo>
                    <a:pt x="371296" y="17912"/>
                  </a:lnTo>
                  <a:lnTo>
                    <a:pt x="415111" y="9120"/>
                  </a:lnTo>
                  <a:lnTo>
                    <a:pt x="4410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1410"/>
            <p:cNvSpPr/>
            <p:nvPr/>
          </p:nvSpPr>
          <p:spPr>
            <a:xfrm>
              <a:off x="1187648" y="2277070"/>
              <a:ext cx="62509" cy="446486"/>
            </a:xfrm>
            <a:custGeom>
              <a:avLst/>
              <a:gdLst/>
              <a:ahLst/>
              <a:cxnLst/>
              <a:rect l="0" t="0" r="0" b="0"/>
              <a:pathLst>
                <a:path w="62509" h="446486">
                  <a:moveTo>
                    <a:pt x="0" y="0"/>
                  </a:moveTo>
                  <a:lnTo>
                    <a:pt x="993" y="15250"/>
                  </a:lnTo>
                  <a:lnTo>
                    <a:pt x="7689" y="49670"/>
                  </a:lnTo>
                  <a:lnTo>
                    <a:pt x="8562" y="87147"/>
                  </a:lnTo>
                  <a:lnTo>
                    <a:pt x="11412" y="119099"/>
                  </a:lnTo>
                  <a:lnTo>
                    <a:pt x="15987" y="151160"/>
                  </a:lnTo>
                  <a:lnTo>
                    <a:pt x="23148" y="191522"/>
                  </a:lnTo>
                  <a:lnTo>
                    <a:pt x="26703" y="228616"/>
                  </a:lnTo>
                  <a:lnTo>
                    <a:pt x="33599" y="267719"/>
                  </a:lnTo>
                  <a:lnTo>
                    <a:pt x="39076" y="302872"/>
                  </a:lnTo>
                  <a:lnTo>
                    <a:pt x="44818" y="339001"/>
                  </a:lnTo>
                  <a:lnTo>
                    <a:pt x="50983" y="382226"/>
                  </a:lnTo>
                  <a:lnTo>
                    <a:pt x="53237" y="426411"/>
                  </a:lnTo>
                  <a:lnTo>
                    <a:pt x="53427" y="436901"/>
                  </a:lnTo>
                  <a:lnTo>
                    <a:pt x="54469" y="440095"/>
                  </a:lnTo>
                  <a:lnTo>
                    <a:pt x="62508" y="446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1411"/>
            <p:cNvSpPr/>
            <p:nvPr/>
          </p:nvSpPr>
          <p:spPr>
            <a:xfrm>
              <a:off x="1071562" y="2277070"/>
              <a:ext cx="294681" cy="415645"/>
            </a:xfrm>
            <a:custGeom>
              <a:avLst/>
              <a:gdLst/>
              <a:ahLst/>
              <a:cxnLst/>
              <a:rect l="0" t="0" r="0" b="0"/>
              <a:pathLst>
                <a:path w="294681" h="415645">
                  <a:moveTo>
                    <a:pt x="294680" y="0"/>
                  </a:moveTo>
                  <a:lnTo>
                    <a:pt x="289940" y="0"/>
                  </a:lnTo>
                  <a:lnTo>
                    <a:pt x="284967" y="2646"/>
                  </a:lnTo>
                  <a:lnTo>
                    <a:pt x="278457" y="9114"/>
                  </a:lnTo>
                  <a:lnTo>
                    <a:pt x="252813" y="48241"/>
                  </a:lnTo>
                  <a:lnTo>
                    <a:pt x="225802" y="89770"/>
                  </a:lnTo>
                  <a:lnTo>
                    <a:pt x="200821" y="134008"/>
                  </a:lnTo>
                  <a:lnTo>
                    <a:pt x="168763" y="174417"/>
                  </a:lnTo>
                  <a:lnTo>
                    <a:pt x="147349" y="208886"/>
                  </a:lnTo>
                  <a:lnTo>
                    <a:pt x="123696" y="244234"/>
                  </a:lnTo>
                  <a:lnTo>
                    <a:pt x="96166" y="284605"/>
                  </a:lnTo>
                  <a:lnTo>
                    <a:pt x="71619" y="321243"/>
                  </a:lnTo>
                  <a:lnTo>
                    <a:pt x="47661" y="357143"/>
                  </a:lnTo>
                  <a:lnTo>
                    <a:pt x="24932" y="399185"/>
                  </a:lnTo>
                  <a:lnTo>
                    <a:pt x="15050" y="410580"/>
                  </a:lnTo>
                  <a:lnTo>
                    <a:pt x="7351" y="415644"/>
                  </a:lnTo>
                  <a:lnTo>
                    <a:pt x="4901" y="415010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1412"/>
            <p:cNvSpPr/>
            <p:nvPr/>
          </p:nvSpPr>
          <p:spPr>
            <a:xfrm>
              <a:off x="1009055" y="2366367"/>
              <a:ext cx="392907" cy="312540"/>
            </a:xfrm>
            <a:custGeom>
              <a:avLst/>
              <a:gdLst/>
              <a:ahLst/>
              <a:cxnLst/>
              <a:rect l="0" t="0" r="0" b="0"/>
              <a:pathLst>
                <a:path w="392907" h="312540">
                  <a:moveTo>
                    <a:pt x="0" y="0"/>
                  </a:moveTo>
                  <a:lnTo>
                    <a:pt x="4740" y="4741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44464" y="53149"/>
                  </a:lnTo>
                  <a:lnTo>
                    <a:pt x="86603" y="90783"/>
                  </a:lnTo>
                  <a:lnTo>
                    <a:pt x="129752" y="122431"/>
                  </a:lnTo>
                  <a:lnTo>
                    <a:pt x="170287" y="151856"/>
                  </a:lnTo>
                  <a:lnTo>
                    <a:pt x="214394" y="181577"/>
                  </a:lnTo>
                  <a:lnTo>
                    <a:pt x="258971" y="216078"/>
                  </a:lnTo>
                  <a:lnTo>
                    <a:pt x="300965" y="249480"/>
                  </a:lnTo>
                  <a:lnTo>
                    <a:pt x="341742" y="288348"/>
                  </a:lnTo>
                  <a:lnTo>
                    <a:pt x="358260" y="302780"/>
                  </a:lnTo>
                  <a:lnTo>
                    <a:pt x="392906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Qu’est-ce que  l’Amérique du Nord Britannique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/>
              <a:t>Le nom de la région connue comme Canada maintenant avant la déclaration d’être un pays indépendant (confédération en 1867).</a:t>
            </a:r>
          </a:p>
          <a:p>
            <a:endParaRPr lang="fr-CA" dirty="0"/>
          </a:p>
        </p:txBody>
      </p:sp>
      <p:pic>
        <p:nvPicPr>
          <p:cNvPr id="4" name="Picture 3" descr="british-north-america-18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4766667" cy="3750575"/>
          </a:xfrm>
          <a:prstGeom prst="rect">
            <a:avLst/>
          </a:prstGeom>
        </p:spPr>
      </p:pic>
      <p:sp>
        <p:nvSpPr>
          <p:cNvPr id="5" name="SMARTInkShape-15"/>
          <p:cNvSpPr/>
          <p:nvPr/>
        </p:nvSpPr>
        <p:spPr>
          <a:xfrm>
            <a:off x="5036457" y="3455789"/>
            <a:ext cx="866067" cy="321102"/>
          </a:xfrm>
          <a:custGeom>
            <a:avLst/>
            <a:gdLst/>
            <a:ahLst/>
            <a:cxnLst/>
            <a:rect l="0" t="0" r="0" b="0"/>
            <a:pathLst>
              <a:path w="866067" h="321102">
                <a:moveTo>
                  <a:pt x="357074" y="8929"/>
                </a:moveTo>
                <a:lnTo>
                  <a:pt x="348253" y="8929"/>
                </a:lnTo>
                <a:lnTo>
                  <a:pt x="340466" y="1241"/>
                </a:lnTo>
                <a:lnTo>
                  <a:pt x="331636" y="109"/>
                </a:lnTo>
                <a:lnTo>
                  <a:pt x="286997" y="0"/>
                </a:lnTo>
                <a:lnTo>
                  <a:pt x="269137" y="0"/>
                </a:lnTo>
                <a:lnTo>
                  <a:pt x="260917" y="6137"/>
                </a:lnTo>
                <a:lnTo>
                  <a:pt x="251562" y="8562"/>
                </a:lnTo>
                <a:lnTo>
                  <a:pt x="242374" y="8897"/>
                </a:lnTo>
                <a:lnTo>
                  <a:pt x="233421" y="16615"/>
                </a:lnTo>
                <a:lnTo>
                  <a:pt x="224489" y="17750"/>
                </a:lnTo>
                <a:lnTo>
                  <a:pt x="209863" y="17856"/>
                </a:lnTo>
                <a:lnTo>
                  <a:pt x="204665" y="20504"/>
                </a:lnTo>
                <a:lnTo>
                  <a:pt x="197984" y="25547"/>
                </a:lnTo>
                <a:lnTo>
                  <a:pt x="188796" y="26679"/>
                </a:lnTo>
                <a:lnTo>
                  <a:pt x="183080" y="26757"/>
                </a:lnTo>
                <a:lnTo>
                  <a:pt x="177879" y="29420"/>
                </a:lnTo>
                <a:lnTo>
                  <a:pt x="171196" y="34475"/>
                </a:lnTo>
                <a:lnTo>
                  <a:pt x="162747" y="35473"/>
                </a:lnTo>
                <a:lnTo>
                  <a:pt x="147440" y="35709"/>
                </a:lnTo>
                <a:lnTo>
                  <a:pt x="142196" y="38360"/>
                </a:lnTo>
                <a:lnTo>
                  <a:pt x="136556" y="41853"/>
                </a:lnTo>
                <a:lnTo>
                  <a:pt x="124852" y="44096"/>
                </a:lnTo>
                <a:lnTo>
                  <a:pt x="112986" y="44539"/>
                </a:lnTo>
                <a:lnTo>
                  <a:pt x="111004" y="45567"/>
                </a:lnTo>
                <a:lnTo>
                  <a:pt x="109684" y="47246"/>
                </a:lnTo>
                <a:lnTo>
                  <a:pt x="108804" y="49356"/>
                </a:lnTo>
                <a:lnTo>
                  <a:pt x="107224" y="50764"/>
                </a:lnTo>
                <a:lnTo>
                  <a:pt x="102824" y="52327"/>
                </a:lnTo>
                <a:lnTo>
                  <a:pt x="86097" y="53469"/>
                </a:lnTo>
                <a:lnTo>
                  <a:pt x="84150" y="54497"/>
                </a:lnTo>
                <a:lnTo>
                  <a:pt x="82851" y="56175"/>
                </a:lnTo>
                <a:lnTo>
                  <a:pt x="81985" y="58286"/>
                </a:lnTo>
                <a:lnTo>
                  <a:pt x="80416" y="59693"/>
                </a:lnTo>
                <a:lnTo>
                  <a:pt x="70768" y="64598"/>
                </a:lnTo>
                <a:lnTo>
                  <a:pt x="55592" y="77307"/>
                </a:lnTo>
                <a:lnTo>
                  <a:pt x="47259" y="80453"/>
                </a:lnTo>
                <a:lnTo>
                  <a:pt x="38508" y="86235"/>
                </a:lnTo>
                <a:lnTo>
                  <a:pt x="32596" y="87936"/>
                </a:lnTo>
                <a:lnTo>
                  <a:pt x="30622" y="89382"/>
                </a:lnTo>
                <a:lnTo>
                  <a:pt x="29307" y="91338"/>
                </a:lnTo>
                <a:lnTo>
                  <a:pt x="26853" y="96157"/>
                </a:lnTo>
                <a:lnTo>
                  <a:pt x="11885" y="113960"/>
                </a:lnTo>
                <a:lnTo>
                  <a:pt x="9221" y="123364"/>
                </a:lnTo>
                <a:lnTo>
                  <a:pt x="2759" y="131818"/>
                </a:lnTo>
                <a:lnTo>
                  <a:pt x="738" y="140150"/>
                </a:lnTo>
                <a:lnTo>
                  <a:pt x="0" y="154814"/>
                </a:lnTo>
                <a:lnTo>
                  <a:pt x="953" y="156788"/>
                </a:lnTo>
                <a:lnTo>
                  <a:pt x="2582" y="158103"/>
                </a:lnTo>
                <a:lnTo>
                  <a:pt x="4660" y="158980"/>
                </a:lnTo>
                <a:lnTo>
                  <a:pt x="6045" y="160557"/>
                </a:lnTo>
                <a:lnTo>
                  <a:pt x="7584" y="164955"/>
                </a:lnTo>
                <a:lnTo>
                  <a:pt x="9566" y="175863"/>
                </a:lnTo>
                <a:lnTo>
                  <a:pt x="19825" y="189400"/>
                </a:lnTo>
                <a:lnTo>
                  <a:pt x="22109" y="191751"/>
                </a:lnTo>
                <a:lnTo>
                  <a:pt x="24646" y="197009"/>
                </a:lnTo>
                <a:lnTo>
                  <a:pt x="25322" y="199800"/>
                </a:lnTo>
                <a:lnTo>
                  <a:pt x="31015" y="208469"/>
                </a:lnTo>
                <a:lnTo>
                  <a:pt x="36211" y="211715"/>
                </a:lnTo>
                <a:lnTo>
                  <a:pt x="41827" y="214150"/>
                </a:lnTo>
                <a:lnTo>
                  <a:pt x="71329" y="238504"/>
                </a:lnTo>
                <a:lnTo>
                  <a:pt x="77279" y="240939"/>
                </a:lnTo>
                <a:lnTo>
                  <a:pt x="86207" y="246896"/>
                </a:lnTo>
                <a:lnTo>
                  <a:pt x="95137" y="250094"/>
                </a:lnTo>
                <a:lnTo>
                  <a:pt x="119132" y="264189"/>
                </a:lnTo>
                <a:lnTo>
                  <a:pt x="130028" y="267786"/>
                </a:lnTo>
                <a:lnTo>
                  <a:pt x="139539" y="273702"/>
                </a:lnTo>
                <a:lnTo>
                  <a:pt x="148642" y="276889"/>
                </a:lnTo>
                <a:lnTo>
                  <a:pt x="157622" y="282683"/>
                </a:lnTo>
                <a:lnTo>
                  <a:pt x="189145" y="293319"/>
                </a:lnTo>
                <a:lnTo>
                  <a:pt x="220244" y="295592"/>
                </a:lnTo>
                <a:lnTo>
                  <a:pt x="261739" y="309499"/>
                </a:lnTo>
                <a:lnTo>
                  <a:pt x="283384" y="312272"/>
                </a:lnTo>
                <a:lnTo>
                  <a:pt x="325255" y="313524"/>
                </a:lnTo>
                <a:lnTo>
                  <a:pt x="356344" y="320917"/>
                </a:lnTo>
                <a:lnTo>
                  <a:pt x="359564" y="321101"/>
                </a:lnTo>
                <a:lnTo>
                  <a:pt x="404199" y="312698"/>
                </a:lnTo>
                <a:lnTo>
                  <a:pt x="447994" y="312541"/>
                </a:lnTo>
                <a:lnTo>
                  <a:pt x="454698" y="309894"/>
                </a:lnTo>
                <a:lnTo>
                  <a:pt x="457876" y="307799"/>
                </a:lnTo>
                <a:lnTo>
                  <a:pt x="471828" y="304851"/>
                </a:lnTo>
                <a:lnTo>
                  <a:pt x="515243" y="303642"/>
                </a:lnTo>
                <a:lnTo>
                  <a:pt x="524275" y="300978"/>
                </a:lnTo>
                <a:lnTo>
                  <a:pt x="531596" y="297479"/>
                </a:lnTo>
                <a:lnTo>
                  <a:pt x="547027" y="295233"/>
                </a:lnTo>
                <a:lnTo>
                  <a:pt x="590868" y="294689"/>
                </a:lnTo>
                <a:lnTo>
                  <a:pt x="609998" y="293689"/>
                </a:lnTo>
                <a:lnTo>
                  <a:pt x="627005" y="287612"/>
                </a:lnTo>
                <a:lnTo>
                  <a:pt x="663575" y="284830"/>
                </a:lnTo>
                <a:lnTo>
                  <a:pt x="680584" y="278697"/>
                </a:lnTo>
                <a:lnTo>
                  <a:pt x="717153" y="275901"/>
                </a:lnTo>
                <a:lnTo>
                  <a:pt x="734693" y="269141"/>
                </a:lnTo>
                <a:lnTo>
                  <a:pt x="762046" y="266972"/>
                </a:lnTo>
                <a:lnTo>
                  <a:pt x="785534" y="256871"/>
                </a:lnTo>
                <a:lnTo>
                  <a:pt x="791578" y="253071"/>
                </a:lnTo>
                <a:lnTo>
                  <a:pt x="800560" y="250932"/>
                </a:lnTo>
                <a:lnTo>
                  <a:pt x="806525" y="250432"/>
                </a:lnTo>
                <a:lnTo>
                  <a:pt x="812484" y="247563"/>
                </a:lnTo>
                <a:lnTo>
                  <a:pt x="837128" y="226354"/>
                </a:lnTo>
                <a:lnTo>
                  <a:pt x="842622" y="224625"/>
                </a:lnTo>
                <a:lnTo>
                  <a:pt x="844483" y="223172"/>
                </a:lnTo>
                <a:lnTo>
                  <a:pt x="846553" y="218912"/>
                </a:lnTo>
                <a:lnTo>
                  <a:pt x="848095" y="217378"/>
                </a:lnTo>
                <a:lnTo>
                  <a:pt x="852458" y="215675"/>
                </a:lnTo>
                <a:lnTo>
                  <a:pt x="854016" y="214229"/>
                </a:lnTo>
                <a:lnTo>
                  <a:pt x="855750" y="209976"/>
                </a:lnTo>
                <a:lnTo>
                  <a:pt x="856726" y="202003"/>
                </a:lnTo>
                <a:lnTo>
                  <a:pt x="857855" y="200153"/>
                </a:lnTo>
                <a:lnTo>
                  <a:pt x="859600" y="198920"/>
                </a:lnTo>
                <a:lnTo>
                  <a:pt x="861755" y="198098"/>
                </a:lnTo>
                <a:lnTo>
                  <a:pt x="863192" y="196557"/>
                </a:lnTo>
                <a:lnTo>
                  <a:pt x="864789" y="192200"/>
                </a:lnTo>
                <a:lnTo>
                  <a:pt x="866066" y="156483"/>
                </a:lnTo>
                <a:lnTo>
                  <a:pt x="863420" y="151238"/>
                </a:lnTo>
                <a:lnTo>
                  <a:pt x="859929" y="145600"/>
                </a:lnTo>
                <a:lnTo>
                  <a:pt x="857505" y="135676"/>
                </a:lnTo>
                <a:lnTo>
                  <a:pt x="851072" y="127158"/>
                </a:lnTo>
                <a:lnTo>
                  <a:pt x="849480" y="121668"/>
                </a:lnTo>
                <a:lnTo>
                  <a:pt x="848064" y="119807"/>
                </a:lnTo>
                <a:lnTo>
                  <a:pt x="821364" y="100705"/>
                </a:lnTo>
                <a:lnTo>
                  <a:pt x="815440" y="98336"/>
                </a:lnTo>
                <a:lnTo>
                  <a:pt x="794628" y="82845"/>
                </a:lnTo>
                <a:lnTo>
                  <a:pt x="779746" y="79701"/>
                </a:lnTo>
                <a:lnTo>
                  <a:pt x="767839" y="73364"/>
                </a:lnTo>
                <a:lnTo>
                  <a:pt x="752957" y="70699"/>
                </a:lnTo>
                <a:lnTo>
                  <a:pt x="741050" y="64420"/>
                </a:lnTo>
                <a:lnTo>
                  <a:pt x="716124" y="60029"/>
                </a:lnTo>
                <a:lnTo>
                  <a:pt x="709136" y="56445"/>
                </a:lnTo>
                <a:lnTo>
                  <a:pt x="693534" y="53955"/>
                </a:lnTo>
                <a:lnTo>
                  <a:pt x="648887" y="53581"/>
                </a:lnTo>
                <a:lnTo>
                  <a:pt x="608688" y="45016"/>
                </a:lnTo>
                <a:lnTo>
                  <a:pt x="596550" y="44757"/>
                </a:lnTo>
                <a:lnTo>
                  <a:pt x="589846" y="42051"/>
                </a:lnTo>
                <a:lnTo>
                  <a:pt x="586670" y="39940"/>
                </a:lnTo>
                <a:lnTo>
                  <a:pt x="572718" y="36970"/>
                </a:lnTo>
                <a:lnTo>
                  <a:pt x="529625" y="35740"/>
                </a:lnTo>
                <a:lnTo>
                  <a:pt x="487136" y="34727"/>
                </a:lnTo>
                <a:lnTo>
                  <a:pt x="458381" y="27617"/>
                </a:lnTo>
                <a:lnTo>
                  <a:pt x="413737" y="26810"/>
                </a:lnTo>
                <a:lnTo>
                  <a:pt x="369090" y="26790"/>
                </a:lnTo>
                <a:lnTo>
                  <a:pt x="327822" y="26789"/>
                </a:lnTo>
                <a:lnTo>
                  <a:pt x="285688" y="26789"/>
                </a:lnTo>
                <a:lnTo>
                  <a:pt x="268191" y="26789"/>
                </a:lnTo>
                <a:lnTo>
                  <a:pt x="258848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" name="SMARTInkShape-Group4"/>
          <p:cNvGrpSpPr/>
          <p:nvPr/>
        </p:nvGrpSpPr>
        <p:grpSpPr>
          <a:xfrm>
            <a:off x="3126226" y="3268313"/>
            <a:ext cx="3454901" cy="2723498"/>
            <a:chOff x="3126226" y="3268313"/>
            <a:chExt cx="3454901" cy="2723498"/>
          </a:xfrm>
        </p:grpSpPr>
        <p:sp>
          <p:nvSpPr>
            <p:cNvPr id="6" name="SMARTInkShape-16"/>
            <p:cNvSpPr/>
            <p:nvPr/>
          </p:nvSpPr>
          <p:spPr>
            <a:xfrm>
              <a:off x="3126226" y="3804046"/>
              <a:ext cx="2509721" cy="2187765"/>
            </a:xfrm>
            <a:custGeom>
              <a:avLst/>
              <a:gdLst/>
              <a:ahLst/>
              <a:cxnLst/>
              <a:rect l="0" t="0" r="0" b="0"/>
              <a:pathLst>
                <a:path w="2509721" h="2187765">
                  <a:moveTo>
                    <a:pt x="552805" y="0"/>
                  </a:moveTo>
                  <a:lnTo>
                    <a:pt x="552805" y="7689"/>
                  </a:lnTo>
                  <a:lnTo>
                    <a:pt x="551813" y="8103"/>
                  </a:lnTo>
                  <a:lnTo>
                    <a:pt x="548064" y="8563"/>
                  </a:lnTo>
                  <a:lnTo>
                    <a:pt x="547660" y="9677"/>
                  </a:lnTo>
                  <a:lnTo>
                    <a:pt x="551495" y="18595"/>
                  </a:lnTo>
                  <a:lnTo>
                    <a:pt x="552729" y="31051"/>
                  </a:lnTo>
                  <a:lnTo>
                    <a:pt x="551762" y="32607"/>
                  </a:lnTo>
                  <a:lnTo>
                    <a:pt x="550125" y="33644"/>
                  </a:lnTo>
                  <a:lnTo>
                    <a:pt x="548042" y="34336"/>
                  </a:lnTo>
                  <a:lnTo>
                    <a:pt x="546653" y="35789"/>
                  </a:lnTo>
                  <a:lnTo>
                    <a:pt x="545110" y="40050"/>
                  </a:lnTo>
                  <a:lnTo>
                    <a:pt x="542905" y="60383"/>
                  </a:lnTo>
                  <a:lnTo>
                    <a:pt x="537745" y="68714"/>
                  </a:lnTo>
                  <a:lnTo>
                    <a:pt x="536190" y="74527"/>
                  </a:lnTo>
                  <a:lnTo>
                    <a:pt x="536767" y="77466"/>
                  </a:lnTo>
                  <a:lnTo>
                    <a:pt x="541328" y="87335"/>
                  </a:lnTo>
                  <a:lnTo>
                    <a:pt x="544801" y="121795"/>
                  </a:lnTo>
                  <a:lnTo>
                    <a:pt x="549992" y="131889"/>
                  </a:lnTo>
                  <a:lnTo>
                    <a:pt x="558869" y="172578"/>
                  </a:lnTo>
                  <a:lnTo>
                    <a:pt x="561567" y="205989"/>
                  </a:lnTo>
                  <a:lnTo>
                    <a:pt x="562721" y="246895"/>
                  </a:lnTo>
                  <a:lnTo>
                    <a:pt x="569422" y="274215"/>
                  </a:lnTo>
                  <a:lnTo>
                    <a:pt x="570555" y="309596"/>
                  </a:lnTo>
                  <a:lnTo>
                    <a:pt x="562556" y="351237"/>
                  </a:lnTo>
                  <a:lnTo>
                    <a:pt x="562799" y="386954"/>
                  </a:lnTo>
                  <a:lnTo>
                    <a:pt x="570300" y="429838"/>
                  </a:lnTo>
                  <a:lnTo>
                    <a:pt x="570650" y="473438"/>
                  </a:lnTo>
                  <a:lnTo>
                    <a:pt x="570664" y="514956"/>
                  </a:lnTo>
                  <a:lnTo>
                    <a:pt x="570664" y="555626"/>
                  </a:lnTo>
                  <a:lnTo>
                    <a:pt x="570664" y="595681"/>
                  </a:lnTo>
                  <a:lnTo>
                    <a:pt x="570664" y="640306"/>
                  </a:lnTo>
                  <a:lnTo>
                    <a:pt x="569672" y="681879"/>
                  </a:lnTo>
                  <a:lnTo>
                    <a:pt x="562562" y="717374"/>
                  </a:lnTo>
                  <a:lnTo>
                    <a:pt x="560988" y="735218"/>
                  </a:lnTo>
                  <a:lnTo>
                    <a:pt x="548442" y="775149"/>
                  </a:lnTo>
                  <a:lnTo>
                    <a:pt x="537014" y="815652"/>
                  </a:lnTo>
                  <a:lnTo>
                    <a:pt x="528483" y="839406"/>
                  </a:lnTo>
                  <a:lnTo>
                    <a:pt x="524101" y="857255"/>
                  </a:lnTo>
                  <a:lnTo>
                    <a:pt x="519165" y="875111"/>
                  </a:lnTo>
                  <a:lnTo>
                    <a:pt x="515056" y="892970"/>
                  </a:lnTo>
                  <a:lnTo>
                    <a:pt x="496132" y="934642"/>
                  </a:lnTo>
                  <a:lnTo>
                    <a:pt x="475407" y="976313"/>
                  </a:lnTo>
                  <a:lnTo>
                    <a:pt x="454578" y="1017985"/>
                  </a:lnTo>
                  <a:lnTo>
                    <a:pt x="442672" y="1037057"/>
                  </a:lnTo>
                  <a:lnTo>
                    <a:pt x="402581" y="1078866"/>
                  </a:lnTo>
                  <a:lnTo>
                    <a:pt x="381095" y="1097746"/>
                  </a:lnTo>
                  <a:lnTo>
                    <a:pt x="341349" y="1126842"/>
                  </a:lnTo>
                  <a:lnTo>
                    <a:pt x="296757" y="1156869"/>
                  </a:lnTo>
                  <a:lnTo>
                    <a:pt x="281037" y="1161662"/>
                  </a:lnTo>
                  <a:lnTo>
                    <a:pt x="263812" y="1172784"/>
                  </a:lnTo>
                  <a:lnTo>
                    <a:pt x="242859" y="1180194"/>
                  </a:lnTo>
                  <a:lnTo>
                    <a:pt x="201324" y="1210691"/>
                  </a:lnTo>
                  <a:lnTo>
                    <a:pt x="161624" y="1235245"/>
                  </a:lnTo>
                  <a:lnTo>
                    <a:pt x="139808" y="1248167"/>
                  </a:lnTo>
                  <a:lnTo>
                    <a:pt x="122269" y="1266153"/>
                  </a:lnTo>
                  <a:lnTo>
                    <a:pt x="112417" y="1274134"/>
                  </a:lnTo>
                  <a:lnTo>
                    <a:pt x="95361" y="1292780"/>
                  </a:lnTo>
                  <a:lnTo>
                    <a:pt x="85575" y="1300851"/>
                  </a:lnTo>
                  <a:lnTo>
                    <a:pt x="54784" y="1339634"/>
                  </a:lnTo>
                  <a:lnTo>
                    <a:pt x="32026" y="1378188"/>
                  </a:lnTo>
                  <a:lnTo>
                    <a:pt x="24107" y="1407859"/>
                  </a:lnTo>
                  <a:lnTo>
                    <a:pt x="13683" y="1431680"/>
                  </a:lnTo>
                  <a:lnTo>
                    <a:pt x="8585" y="1470156"/>
                  </a:lnTo>
                  <a:lnTo>
                    <a:pt x="7199" y="1494183"/>
                  </a:lnTo>
                  <a:lnTo>
                    <a:pt x="0" y="1530942"/>
                  </a:lnTo>
                  <a:lnTo>
                    <a:pt x="404" y="1553949"/>
                  </a:lnTo>
                  <a:lnTo>
                    <a:pt x="7288" y="1593208"/>
                  </a:lnTo>
                  <a:lnTo>
                    <a:pt x="9016" y="1637253"/>
                  </a:lnTo>
                  <a:lnTo>
                    <a:pt x="17182" y="1680856"/>
                  </a:lnTo>
                  <a:lnTo>
                    <a:pt x="27999" y="1723378"/>
                  </a:lnTo>
                  <a:lnTo>
                    <a:pt x="46909" y="1765099"/>
                  </a:lnTo>
                  <a:lnTo>
                    <a:pt x="67632" y="1806774"/>
                  </a:lnTo>
                  <a:lnTo>
                    <a:pt x="75565" y="1824633"/>
                  </a:lnTo>
                  <a:lnTo>
                    <a:pt x="83750" y="1854399"/>
                  </a:lnTo>
                  <a:lnTo>
                    <a:pt x="106369" y="1893645"/>
                  </a:lnTo>
                  <a:lnTo>
                    <a:pt x="118237" y="1912275"/>
                  </a:lnTo>
                  <a:lnTo>
                    <a:pt x="150969" y="1955032"/>
                  </a:lnTo>
                  <a:lnTo>
                    <a:pt x="175774" y="1979392"/>
                  </a:lnTo>
                  <a:lnTo>
                    <a:pt x="220349" y="2015134"/>
                  </a:lnTo>
                  <a:lnTo>
                    <a:pt x="248640" y="2033324"/>
                  </a:lnTo>
                  <a:lnTo>
                    <a:pt x="265732" y="2040188"/>
                  </a:lnTo>
                  <a:lnTo>
                    <a:pt x="309792" y="2071703"/>
                  </a:lnTo>
                  <a:lnTo>
                    <a:pt x="316807" y="2076656"/>
                  </a:lnTo>
                  <a:lnTo>
                    <a:pt x="329395" y="2082482"/>
                  </a:lnTo>
                  <a:lnTo>
                    <a:pt x="332428" y="2084836"/>
                  </a:lnTo>
                  <a:lnTo>
                    <a:pt x="341089" y="2087454"/>
                  </a:lnTo>
                  <a:lnTo>
                    <a:pt x="361471" y="2090264"/>
                  </a:lnTo>
                  <a:lnTo>
                    <a:pt x="374047" y="2096561"/>
                  </a:lnTo>
                  <a:lnTo>
                    <a:pt x="377078" y="2097200"/>
                  </a:lnTo>
                  <a:lnTo>
                    <a:pt x="416997" y="2114295"/>
                  </a:lnTo>
                  <a:lnTo>
                    <a:pt x="460525" y="2116329"/>
                  </a:lnTo>
                  <a:lnTo>
                    <a:pt x="502204" y="2116336"/>
                  </a:lnTo>
                  <a:lnTo>
                    <a:pt x="537922" y="2116336"/>
                  </a:lnTo>
                  <a:lnTo>
                    <a:pt x="539906" y="2115345"/>
                  </a:lnTo>
                  <a:lnTo>
                    <a:pt x="541230" y="2113691"/>
                  </a:lnTo>
                  <a:lnTo>
                    <a:pt x="542111" y="2111596"/>
                  </a:lnTo>
                  <a:lnTo>
                    <a:pt x="543691" y="2110200"/>
                  </a:lnTo>
                  <a:lnTo>
                    <a:pt x="548093" y="2108649"/>
                  </a:lnTo>
                  <a:lnTo>
                    <a:pt x="571495" y="2106435"/>
                  </a:lnTo>
                  <a:lnTo>
                    <a:pt x="587218" y="2100343"/>
                  </a:lnTo>
                  <a:lnTo>
                    <a:pt x="598090" y="2097730"/>
                  </a:lnTo>
                  <a:lnTo>
                    <a:pt x="613969" y="2091458"/>
                  </a:lnTo>
                  <a:lnTo>
                    <a:pt x="624874" y="2088807"/>
                  </a:lnTo>
                  <a:lnTo>
                    <a:pt x="640756" y="2082529"/>
                  </a:lnTo>
                  <a:lnTo>
                    <a:pt x="647457" y="2080475"/>
                  </a:lnTo>
                  <a:lnTo>
                    <a:pt x="656808" y="2074732"/>
                  </a:lnTo>
                  <a:lnTo>
                    <a:pt x="665862" y="2071597"/>
                  </a:lnTo>
                  <a:lnTo>
                    <a:pt x="674828" y="2065819"/>
                  </a:lnTo>
                  <a:lnTo>
                    <a:pt x="683769" y="2063665"/>
                  </a:lnTo>
                  <a:lnTo>
                    <a:pt x="689725" y="2063162"/>
                  </a:lnTo>
                  <a:lnTo>
                    <a:pt x="695679" y="2060292"/>
                  </a:lnTo>
                  <a:lnTo>
                    <a:pt x="710563" y="2048544"/>
                  </a:lnTo>
                  <a:lnTo>
                    <a:pt x="748706" y="2033938"/>
                  </a:lnTo>
                  <a:lnTo>
                    <a:pt x="754966" y="2030106"/>
                  </a:lnTo>
                  <a:lnTo>
                    <a:pt x="793351" y="2016069"/>
                  </a:lnTo>
                  <a:lnTo>
                    <a:pt x="809709" y="2003951"/>
                  </a:lnTo>
                  <a:lnTo>
                    <a:pt x="827749" y="1998335"/>
                  </a:lnTo>
                  <a:lnTo>
                    <a:pt x="847320" y="1984869"/>
                  </a:lnTo>
                  <a:lnTo>
                    <a:pt x="864099" y="1978139"/>
                  </a:lnTo>
                  <a:lnTo>
                    <a:pt x="882648" y="1967010"/>
                  </a:lnTo>
                  <a:lnTo>
                    <a:pt x="899740" y="1960281"/>
                  </a:lnTo>
                  <a:lnTo>
                    <a:pt x="918356" y="1949151"/>
                  </a:lnTo>
                  <a:lnTo>
                    <a:pt x="950815" y="1937674"/>
                  </a:lnTo>
                  <a:lnTo>
                    <a:pt x="961335" y="1931879"/>
                  </a:lnTo>
                  <a:lnTo>
                    <a:pt x="975586" y="1928730"/>
                  </a:lnTo>
                  <a:lnTo>
                    <a:pt x="1006189" y="1913421"/>
                  </a:lnTo>
                  <a:lnTo>
                    <a:pt x="1050614" y="1902298"/>
                  </a:lnTo>
                  <a:lnTo>
                    <a:pt x="1064878" y="1901113"/>
                  </a:lnTo>
                  <a:lnTo>
                    <a:pt x="1081735" y="1894972"/>
                  </a:lnTo>
                  <a:lnTo>
                    <a:pt x="1091494" y="1892937"/>
                  </a:lnTo>
                  <a:lnTo>
                    <a:pt x="1103559" y="1887205"/>
                  </a:lnTo>
                  <a:lnTo>
                    <a:pt x="1118268" y="1884073"/>
                  </a:lnTo>
                  <a:lnTo>
                    <a:pt x="1130343" y="1878295"/>
                  </a:lnTo>
                  <a:lnTo>
                    <a:pt x="1156140" y="1874511"/>
                  </a:lnTo>
                  <a:lnTo>
                    <a:pt x="1166700" y="1869178"/>
                  </a:lnTo>
                  <a:lnTo>
                    <a:pt x="1207580" y="1865388"/>
                  </a:lnTo>
                  <a:lnTo>
                    <a:pt x="1224576" y="1859253"/>
                  </a:lnTo>
                  <a:lnTo>
                    <a:pt x="1245437" y="1856631"/>
                  </a:lnTo>
                  <a:lnTo>
                    <a:pt x="1255998" y="1851312"/>
                  </a:lnTo>
                  <a:lnTo>
                    <a:pt x="1296876" y="1847527"/>
                  </a:lnTo>
                  <a:lnTo>
                    <a:pt x="1313873" y="1841392"/>
                  </a:lnTo>
                  <a:lnTo>
                    <a:pt x="1340658" y="1837035"/>
                  </a:lnTo>
                  <a:lnTo>
                    <a:pt x="1358093" y="1831860"/>
                  </a:lnTo>
                  <a:lnTo>
                    <a:pt x="1386347" y="1829669"/>
                  </a:lnTo>
                  <a:lnTo>
                    <a:pt x="1403724" y="1822908"/>
                  </a:lnTo>
                  <a:lnTo>
                    <a:pt x="1434010" y="1820738"/>
                  </a:lnTo>
                  <a:lnTo>
                    <a:pt x="1456326" y="1813978"/>
                  </a:lnTo>
                  <a:lnTo>
                    <a:pt x="1487531" y="1811808"/>
                  </a:lnTo>
                  <a:lnTo>
                    <a:pt x="1509898" y="1805048"/>
                  </a:lnTo>
                  <a:lnTo>
                    <a:pt x="1550677" y="1803818"/>
                  </a:lnTo>
                  <a:lnTo>
                    <a:pt x="1591557" y="1803798"/>
                  </a:lnTo>
                  <a:lnTo>
                    <a:pt x="1635338" y="1803797"/>
                  </a:lnTo>
                  <a:lnTo>
                    <a:pt x="1662660" y="1803797"/>
                  </a:lnTo>
                  <a:lnTo>
                    <a:pt x="1703144" y="1812359"/>
                  </a:lnTo>
                  <a:lnTo>
                    <a:pt x="1743046" y="1812723"/>
                  </a:lnTo>
                  <a:lnTo>
                    <a:pt x="1783044" y="1812727"/>
                  </a:lnTo>
                  <a:lnTo>
                    <a:pt x="1826700" y="1812727"/>
                  </a:lnTo>
                  <a:lnTo>
                    <a:pt x="1870502" y="1812727"/>
                  </a:lnTo>
                  <a:lnTo>
                    <a:pt x="1914367" y="1812727"/>
                  </a:lnTo>
                  <a:lnTo>
                    <a:pt x="1917661" y="1812727"/>
                  </a:lnTo>
                  <a:lnTo>
                    <a:pt x="1927573" y="1821289"/>
                  </a:lnTo>
                  <a:lnTo>
                    <a:pt x="1944483" y="1821654"/>
                  </a:lnTo>
                  <a:lnTo>
                    <a:pt x="1954363" y="1830218"/>
                  </a:lnTo>
                  <a:lnTo>
                    <a:pt x="1963318" y="1830577"/>
                  </a:lnTo>
                  <a:lnTo>
                    <a:pt x="1972248" y="1839148"/>
                  </a:lnTo>
                  <a:lnTo>
                    <a:pt x="1989132" y="1839513"/>
                  </a:lnTo>
                  <a:lnTo>
                    <a:pt x="1989583" y="1840507"/>
                  </a:lnTo>
                  <a:lnTo>
                    <a:pt x="1990084" y="1844256"/>
                  </a:lnTo>
                  <a:lnTo>
                    <a:pt x="1991209" y="1845654"/>
                  </a:lnTo>
                  <a:lnTo>
                    <a:pt x="1999035" y="1848337"/>
                  </a:lnTo>
                  <a:lnTo>
                    <a:pt x="2008232" y="1848446"/>
                  </a:lnTo>
                  <a:lnTo>
                    <a:pt x="2016903" y="1857007"/>
                  </a:lnTo>
                  <a:lnTo>
                    <a:pt x="2021905" y="1857266"/>
                  </a:lnTo>
                  <a:lnTo>
                    <a:pt x="2023337" y="1858295"/>
                  </a:lnTo>
                  <a:lnTo>
                    <a:pt x="2024293" y="1859973"/>
                  </a:lnTo>
                  <a:lnTo>
                    <a:pt x="2024931" y="1862084"/>
                  </a:lnTo>
                  <a:lnTo>
                    <a:pt x="2026345" y="1863491"/>
                  </a:lnTo>
                  <a:lnTo>
                    <a:pt x="2035749" y="1868395"/>
                  </a:lnTo>
                  <a:lnTo>
                    <a:pt x="2042421" y="1873883"/>
                  </a:lnTo>
                  <a:lnTo>
                    <a:pt x="2050868" y="1875960"/>
                  </a:lnTo>
                  <a:lnTo>
                    <a:pt x="2056349" y="1879857"/>
                  </a:lnTo>
                  <a:lnTo>
                    <a:pt x="2059445" y="1884896"/>
                  </a:lnTo>
                  <a:lnTo>
                    <a:pt x="2060270" y="1887629"/>
                  </a:lnTo>
                  <a:lnTo>
                    <a:pt x="2061813" y="1889450"/>
                  </a:lnTo>
                  <a:lnTo>
                    <a:pt x="2066173" y="1891476"/>
                  </a:lnTo>
                  <a:lnTo>
                    <a:pt x="2067733" y="1893007"/>
                  </a:lnTo>
                  <a:lnTo>
                    <a:pt x="2071570" y="1902094"/>
                  </a:lnTo>
                  <a:lnTo>
                    <a:pt x="2111607" y="1943771"/>
                  </a:lnTo>
                  <a:lnTo>
                    <a:pt x="2117376" y="1955618"/>
                  </a:lnTo>
                  <a:lnTo>
                    <a:pt x="2136447" y="1976440"/>
                  </a:lnTo>
                  <a:lnTo>
                    <a:pt x="2142338" y="1979746"/>
                  </a:lnTo>
                  <a:lnTo>
                    <a:pt x="2148263" y="1982207"/>
                  </a:lnTo>
                  <a:lnTo>
                    <a:pt x="2163129" y="1994666"/>
                  </a:lnTo>
                  <a:lnTo>
                    <a:pt x="2166434" y="2000414"/>
                  </a:lnTo>
                  <a:lnTo>
                    <a:pt x="2168895" y="2006276"/>
                  </a:lnTo>
                  <a:lnTo>
                    <a:pt x="2209765" y="2050852"/>
                  </a:lnTo>
                  <a:lnTo>
                    <a:pt x="2215591" y="2062758"/>
                  </a:lnTo>
                  <a:lnTo>
                    <a:pt x="2236620" y="2086571"/>
                  </a:lnTo>
                  <a:lnTo>
                    <a:pt x="2242392" y="2098477"/>
                  </a:lnTo>
                  <a:lnTo>
                    <a:pt x="2263409" y="2123282"/>
                  </a:lnTo>
                  <a:lnTo>
                    <a:pt x="2269181" y="2141264"/>
                  </a:lnTo>
                  <a:lnTo>
                    <a:pt x="2288251" y="2163852"/>
                  </a:lnTo>
                  <a:lnTo>
                    <a:pt x="2294143" y="2167221"/>
                  </a:lnTo>
                  <a:lnTo>
                    <a:pt x="2300068" y="2169710"/>
                  </a:lnTo>
                  <a:lnTo>
                    <a:pt x="2310192" y="2177445"/>
                  </a:lnTo>
                  <a:lnTo>
                    <a:pt x="2318735" y="2179560"/>
                  </a:lnTo>
                  <a:lnTo>
                    <a:pt x="2327082" y="2184899"/>
                  </a:lnTo>
                  <a:lnTo>
                    <a:pt x="2338791" y="2187207"/>
                  </a:lnTo>
                  <a:lnTo>
                    <a:pt x="2359946" y="2187764"/>
                  </a:lnTo>
                  <a:lnTo>
                    <a:pt x="2365695" y="2185123"/>
                  </a:lnTo>
                  <a:lnTo>
                    <a:pt x="2368618" y="2183030"/>
                  </a:lnTo>
                  <a:lnTo>
                    <a:pt x="2382210" y="2180085"/>
                  </a:lnTo>
                  <a:lnTo>
                    <a:pt x="2397452" y="2178097"/>
                  </a:lnTo>
                  <a:lnTo>
                    <a:pt x="2410017" y="2171825"/>
                  </a:lnTo>
                  <a:lnTo>
                    <a:pt x="2413047" y="2171188"/>
                  </a:lnTo>
                  <a:lnTo>
                    <a:pt x="2422054" y="2165552"/>
                  </a:lnTo>
                  <a:lnTo>
                    <a:pt x="2433987" y="2155750"/>
                  </a:lnTo>
                  <a:lnTo>
                    <a:pt x="2439944" y="2153697"/>
                  </a:lnTo>
                  <a:lnTo>
                    <a:pt x="2441928" y="2152158"/>
                  </a:lnTo>
                  <a:lnTo>
                    <a:pt x="2450116" y="2139770"/>
                  </a:lnTo>
                  <a:lnTo>
                    <a:pt x="2455379" y="2136674"/>
                  </a:lnTo>
                  <a:lnTo>
                    <a:pt x="2461027" y="2134306"/>
                  </a:lnTo>
                  <a:lnTo>
                    <a:pt x="2484604" y="2113249"/>
                  </a:lnTo>
                  <a:lnTo>
                    <a:pt x="2487906" y="2107357"/>
                  </a:lnTo>
                  <a:lnTo>
                    <a:pt x="2490366" y="2101432"/>
                  </a:lnTo>
                  <a:lnTo>
                    <a:pt x="2509720" y="207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7"/>
            <p:cNvSpPr/>
            <p:nvPr/>
          </p:nvSpPr>
          <p:spPr>
            <a:xfrm>
              <a:off x="3652242" y="3268313"/>
              <a:ext cx="2928885" cy="2215102"/>
            </a:xfrm>
            <a:custGeom>
              <a:avLst/>
              <a:gdLst/>
              <a:ahLst/>
              <a:cxnLst/>
              <a:rect l="0" t="0" r="0" b="0"/>
              <a:pathLst>
                <a:path w="2928885" h="2215102">
                  <a:moveTo>
                    <a:pt x="2766660" y="2215101"/>
                  </a:moveTo>
                  <a:lnTo>
                    <a:pt x="2783079" y="2200545"/>
                  </a:lnTo>
                  <a:lnTo>
                    <a:pt x="2794991" y="2194778"/>
                  </a:lnTo>
                  <a:lnTo>
                    <a:pt x="2836664" y="2154977"/>
                  </a:lnTo>
                  <a:lnTo>
                    <a:pt x="2844602" y="2146052"/>
                  </a:lnTo>
                  <a:lnTo>
                    <a:pt x="2858051" y="2118150"/>
                  </a:lnTo>
                  <a:lnTo>
                    <a:pt x="2878368" y="2090822"/>
                  </a:lnTo>
                  <a:lnTo>
                    <a:pt x="2899666" y="2046762"/>
                  </a:lnTo>
                  <a:lnTo>
                    <a:pt x="2911147" y="2013011"/>
                  </a:lnTo>
                  <a:lnTo>
                    <a:pt x="2916942" y="2002454"/>
                  </a:lnTo>
                  <a:lnTo>
                    <a:pt x="2928030" y="1958618"/>
                  </a:lnTo>
                  <a:lnTo>
                    <a:pt x="2928884" y="1919667"/>
                  </a:lnTo>
                  <a:lnTo>
                    <a:pt x="2927922" y="1907854"/>
                  </a:lnTo>
                  <a:lnTo>
                    <a:pt x="2920558" y="1873321"/>
                  </a:lnTo>
                  <a:lnTo>
                    <a:pt x="2919260" y="1862451"/>
                  </a:lnTo>
                  <a:lnTo>
                    <a:pt x="2908999" y="1818913"/>
                  </a:lnTo>
                  <a:lnTo>
                    <a:pt x="2893036" y="1777508"/>
                  </a:lnTo>
                  <a:lnTo>
                    <a:pt x="2872698" y="1741290"/>
                  </a:lnTo>
                  <a:lnTo>
                    <a:pt x="2845961" y="1699573"/>
                  </a:lnTo>
                  <a:lnTo>
                    <a:pt x="2812082" y="1660324"/>
                  </a:lnTo>
                  <a:lnTo>
                    <a:pt x="2771135" y="1619170"/>
                  </a:lnTo>
                  <a:lnTo>
                    <a:pt x="2731471" y="1577529"/>
                  </a:lnTo>
                  <a:lnTo>
                    <a:pt x="2692969" y="1541812"/>
                  </a:lnTo>
                  <a:lnTo>
                    <a:pt x="2648991" y="1506093"/>
                  </a:lnTo>
                  <a:lnTo>
                    <a:pt x="2604401" y="1470375"/>
                  </a:lnTo>
                  <a:lnTo>
                    <a:pt x="2559758" y="1435648"/>
                  </a:lnTo>
                  <a:lnTo>
                    <a:pt x="2536116" y="1421940"/>
                  </a:lnTo>
                  <a:lnTo>
                    <a:pt x="2507201" y="1396940"/>
                  </a:lnTo>
                  <a:lnTo>
                    <a:pt x="2477860" y="1377119"/>
                  </a:lnTo>
                  <a:lnTo>
                    <a:pt x="2433915" y="1336371"/>
                  </a:lnTo>
                  <a:lnTo>
                    <a:pt x="2403964" y="1309959"/>
                  </a:lnTo>
                  <a:lnTo>
                    <a:pt x="2390022" y="1295562"/>
                  </a:lnTo>
                  <a:lnTo>
                    <a:pt x="2346432" y="1264409"/>
                  </a:lnTo>
                  <a:lnTo>
                    <a:pt x="2303754" y="1229221"/>
                  </a:lnTo>
                  <a:lnTo>
                    <a:pt x="2264424" y="1193550"/>
                  </a:lnTo>
                  <a:lnTo>
                    <a:pt x="2221364" y="1157835"/>
                  </a:lnTo>
                  <a:lnTo>
                    <a:pt x="2178734" y="1122116"/>
                  </a:lnTo>
                  <a:lnTo>
                    <a:pt x="2134363" y="1080444"/>
                  </a:lnTo>
                  <a:lnTo>
                    <a:pt x="2095846" y="1042080"/>
                  </a:lnTo>
                  <a:lnTo>
                    <a:pt x="2054381" y="1000629"/>
                  </a:lnTo>
                  <a:lnTo>
                    <a:pt x="2015511" y="964407"/>
                  </a:lnTo>
                  <a:lnTo>
                    <a:pt x="1993196" y="943867"/>
                  </a:lnTo>
                  <a:lnTo>
                    <a:pt x="1953120" y="902404"/>
                  </a:lnTo>
                  <a:lnTo>
                    <a:pt x="1908873" y="863535"/>
                  </a:lnTo>
                  <a:lnTo>
                    <a:pt x="1866030" y="827278"/>
                  </a:lnTo>
                  <a:lnTo>
                    <a:pt x="1821620" y="790092"/>
                  </a:lnTo>
                  <a:lnTo>
                    <a:pt x="1779649" y="752086"/>
                  </a:lnTo>
                  <a:lnTo>
                    <a:pt x="1740461" y="713420"/>
                  </a:lnTo>
                  <a:lnTo>
                    <a:pt x="1696531" y="674300"/>
                  </a:lnTo>
                  <a:lnTo>
                    <a:pt x="1654624" y="636039"/>
                  </a:lnTo>
                  <a:lnTo>
                    <a:pt x="1616436" y="598332"/>
                  </a:lnTo>
                  <a:lnTo>
                    <a:pt x="1579204" y="561163"/>
                  </a:lnTo>
                  <a:lnTo>
                    <a:pt x="1545442" y="520341"/>
                  </a:lnTo>
                  <a:lnTo>
                    <a:pt x="1509170" y="479726"/>
                  </a:lnTo>
                  <a:lnTo>
                    <a:pt x="1476048" y="435432"/>
                  </a:lnTo>
                  <a:lnTo>
                    <a:pt x="1455772" y="390814"/>
                  </a:lnTo>
                  <a:lnTo>
                    <a:pt x="1437700" y="346169"/>
                  </a:lnTo>
                  <a:lnTo>
                    <a:pt x="1422799" y="304285"/>
                  </a:lnTo>
                  <a:lnTo>
                    <a:pt x="1407914" y="266567"/>
                  </a:lnTo>
                  <a:lnTo>
                    <a:pt x="1393031" y="225672"/>
                  </a:lnTo>
                  <a:lnTo>
                    <a:pt x="1372011" y="187618"/>
                  </a:lnTo>
                  <a:lnTo>
                    <a:pt x="1349963" y="150404"/>
                  </a:lnTo>
                  <a:lnTo>
                    <a:pt x="1321410" y="113998"/>
                  </a:lnTo>
                  <a:lnTo>
                    <a:pt x="1290811" y="78251"/>
                  </a:lnTo>
                  <a:lnTo>
                    <a:pt x="1248006" y="47841"/>
                  </a:lnTo>
                  <a:lnTo>
                    <a:pt x="1220884" y="28851"/>
                  </a:lnTo>
                  <a:lnTo>
                    <a:pt x="1178392" y="12136"/>
                  </a:lnTo>
                  <a:lnTo>
                    <a:pt x="1142935" y="2653"/>
                  </a:lnTo>
                  <a:lnTo>
                    <a:pt x="1098343" y="308"/>
                  </a:lnTo>
                  <a:lnTo>
                    <a:pt x="1053702" y="0"/>
                  </a:lnTo>
                  <a:lnTo>
                    <a:pt x="1016992" y="7091"/>
                  </a:lnTo>
                  <a:lnTo>
                    <a:pt x="975198" y="18046"/>
                  </a:lnTo>
                  <a:lnTo>
                    <a:pt x="937985" y="29764"/>
                  </a:lnTo>
                  <a:lnTo>
                    <a:pt x="901971" y="42625"/>
                  </a:lnTo>
                  <a:lnTo>
                    <a:pt x="866194" y="63246"/>
                  </a:lnTo>
                  <a:lnTo>
                    <a:pt x="822525" y="86192"/>
                  </a:lnTo>
                  <a:lnTo>
                    <a:pt x="784572" y="118183"/>
                  </a:lnTo>
                  <a:lnTo>
                    <a:pt x="741001" y="151255"/>
                  </a:lnTo>
                  <a:lnTo>
                    <a:pt x="696494" y="182449"/>
                  </a:lnTo>
                  <a:lnTo>
                    <a:pt x="651864" y="218968"/>
                  </a:lnTo>
                  <a:lnTo>
                    <a:pt x="615156" y="244776"/>
                  </a:lnTo>
                  <a:lnTo>
                    <a:pt x="573362" y="274862"/>
                  </a:lnTo>
                  <a:lnTo>
                    <a:pt x="531409" y="300208"/>
                  </a:lnTo>
                  <a:lnTo>
                    <a:pt x="491040" y="330460"/>
                  </a:lnTo>
                  <a:lnTo>
                    <a:pt x="457481" y="350337"/>
                  </a:lnTo>
                  <a:lnTo>
                    <a:pt x="422402" y="369787"/>
                  </a:lnTo>
                  <a:lnTo>
                    <a:pt x="386873" y="392968"/>
                  </a:lnTo>
                  <a:lnTo>
                    <a:pt x="351211" y="411853"/>
                  </a:lnTo>
                  <a:lnTo>
                    <a:pt x="315508" y="425166"/>
                  </a:lnTo>
                  <a:lnTo>
                    <a:pt x="280787" y="440244"/>
                  </a:lnTo>
                  <a:lnTo>
                    <a:pt x="239239" y="457377"/>
                  </a:lnTo>
                  <a:lnTo>
                    <a:pt x="204831" y="471176"/>
                  </a:lnTo>
                  <a:lnTo>
                    <a:pt x="162390" y="489468"/>
                  </a:lnTo>
                  <a:lnTo>
                    <a:pt x="124350" y="511198"/>
                  </a:lnTo>
                  <a:lnTo>
                    <a:pt x="84940" y="528719"/>
                  </a:lnTo>
                  <a:lnTo>
                    <a:pt x="45050" y="562691"/>
                  </a:lnTo>
                  <a:lnTo>
                    <a:pt x="9172" y="606392"/>
                  </a:lnTo>
                  <a:lnTo>
                    <a:pt x="0" y="616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" name="SMARTInkShape-18"/>
          <p:cNvSpPr/>
          <p:nvPr/>
        </p:nvSpPr>
        <p:spPr>
          <a:xfrm>
            <a:off x="3455789" y="3509367"/>
            <a:ext cx="177353" cy="133946"/>
          </a:xfrm>
          <a:custGeom>
            <a:avLst/>
            <a:gdLst/>
            <a:ahLst/>
            <a:cxnLst/>
            <a:rect l="0" t="0" r="0" b="0"/>
            <a:pathLst>
              <a:path w="177353" h="133946">
                <a:moveTo>
                  <a:pt x="0" y="53578"/>
                </a:moveTo>
                <a:lnTo>
                  <a:pt x="0" y="62398"/>
                </a:lnTo>
                <a:lnTo>
                  <a:pt x="42739" y="62508"/>
                </a:lnTo>
                <a:lnTo>
                  <a:pt x="68632" y="63500"/>
                </a:lnTo>
                <a:lnTo>
                  <a:pt x="94350" y="70610"/>
                </a:lnTo>
                <a:lnTo>
                  <a:pt x="138654" y="71431"/>
                </a:lnTo>
                <a:lnTo>
                  <a:pt x="160625" y="71437"/>
                </a:lnTo>
                <a:lnTo>
                  <a:pt x="153036" y="71437"/>
                </a:lnTo>
                <a:lnTo>
                  <a:pt x="152626" y="70445"/>
                </a:lnTo>
                <a:lnTo>
                  <a:pt x="151913" y="63749"/>
                </a:lnTo>
                <a:lnTo>
                  <a:pt x="149207" y="63060"/>
                </a:lnTo>
                <a:lnTo>
                  <a:pt x="147096" y="62876"/>
                </a:lnTo>
                <a:lnTo>
                  <a:pt x="145689" y="61761"/>
                </a:lnTo>
                <a:lnTo>
                  <a:pt x="144126" y="57876"/>
                </a:lnTo>
                <a:lnTo>
                  <a:pt x="142717" y="56444"/>
                </a:lnTo>
                <a:lnTo>
                  <a:pt x="138505" y="54851"/>
                </a:lnTo>
                <a:lnTo>
                  <a:pt x="136985" y="53435"/>
                </a:lnTo>
                <a:lnTo>
                  <a:pt x="135296" y="49215"/>
                </a:lnTo>
                <a:lnTo>
                  <a:pt x="133854" y="47693"/>
                </a:lnTo>
                <a:lnTo>
                  <a:pt x="100854" y="28149"/>
                </a:lnTo>
                <a:lnTo>
                  <a:pt x="99978" y="26704"/>
                </a:lnTo>
                <a:lnTo>
                  <a:pt x="99005" y="22452"/>
                </a:lnTo>
                <a:lnTo>
                  <a:pt x="97753" y="20921"/>
                </a:lnTo>
                <a:lnTo>
                  <a:pt x="93716" y="19220"/>
                </a:lnTo>
                <a:lnTo>
                  <a:pt x="92243" y="17774"/>
                </a:lnTo>
                <a:lnTo>
                  <a:pt x="89685" y="10290"/>
                </a:lnTo>
                <a:lnTo>
                  <a:pt x="86823" y="9534"/>
                </a:lnTo>
                <a:lnTo>
                  <a:pt x="81642" y="9049"/>
                </a:lnTo>
                <a:lnTo>
                  <a:pt x="80934" y="6337"/>
                </a:lnTo>
                <a:lnTo>
                  <a:pt x="80368" y="10"/>
                </a:lnTo>
                <a:lnTo>
                  <a:pt x="75223" y="2"/>
                </a:lnTo>
                <a:lnTo>
                  <a:pt x="79494" y="0"/>
                </a:lnTo>
                <a:lnTo>
                  <a:pt x="80253" y="7068"/>
                </a:lnTo>
                <a:lnTo>
                  <a:pt x="80291" y="7688"/>
                </a:lnTo>
                <a:lnTo>
                  <a:pt x="82979" y="8378"/>
                </a:lnTo>
                <a:lnTo>
                  <a:pt x="88049" y="8820"/>
                </a:lnTo>
                <a:lnTo>
                  <a:pt x="96876" y="16608"/>
                </a:lnTo>
                <a:lnTo>
                  <a:pt x="105089" y="18604"/>
                </a:lnTo>
                <a:lnTo>
                  <a:pt x="113379" y="23923"/>
                </a:lnTo>
                <a:lnTo>
                  <a:pt x="122119" y="26932"/>
                </a:lnTo>
                <a:lnTo>
                  <a:pt x="130992" y="32675"/>
                </a:lnTo>
                <a:lnTo>
                  <a:pt x="139905" y="35809"/>
                </a:lnTo>
                <a:lnTo>
                  <a:pt x="148830" y="41588"/>
                </a:lnTo>
                <a:lnTo>
                  <a:pt x="157758" y="43742"/>
                </a:lnTo>
                <a:lnTo>
                  <a:pt x="163711" y="44246"/>
                </a:lnTo>
                <a:lnTo>
                  <a:pt x="165695" y="45372"/>
                </a:lnTo>
                <a:lnTo>
                  <a:pt x="167018" y="47116"/>
                </a:lnTo>
                <a:lnTo>
                  <a:pt x="169660" y="53568"/>
                </a:lnTo>
                <a:lnTo>
                  <a:pt x="177352" y="53577"/>
                </a:lnTo>
                <a:lnTo>
                  <a:pt x="170796" y="53578"/>
                </a:lnTo>
                <a:lnTo>
                  <a:pt x="170167" y="56224"/>
                </a:lnTo>
                <a:lnTo>
                  <a:pt x="169666" y="62475"/>
                </a:lnTo>
                <a:lnTo>
                  <a:pt x="161976" y="70194"/>
                </a:lnTo>
                <a:lnTo>
                  <a:pt x="160843" y="79017"/>
                </a:lnTo>
                <a:lnTo>
                  <a:pt x="154619" y="87229"/>
                </a:lnTo>
                <a:lnTo>
                  <a:pt x="153055" y="92677"/>
                </a:lnTo>
                <a:lnTo>
                  <a:pt x="151646" y="94527"/>
                </a:lnTo>
                <a:lnTo>
                  <a:pt x="145915" y="98122"/>
                </a:lnTo>
                <a:lnTo>
                  <a:pt x="144226" y="102480"/>
                </a:lnTo>
                <a:lnTo>
                  <a:pt x="142783" y="104038"/>
                </a:lnTo>
                <a:lnTo>
                  <a:pt x="125120" y="115177"/>
                </a:lnTo>
                <a:lnTo>
                  <a:pt x="120762" y="115682"/>
                </a:lnTo>
                <a:lnTo>
                  <a:pt x="119203" y="116809"/>
                </a:lnTo>
                <a:lnTo>
                  <a:pt x="118165" y="118553"/>
                </a:lnTo>
                <a:lnTo>
                  <a:pt x="116207" y="124637"/>
                </a:lnTo>
                <a:lnTo>
                  <a:pt x="107156" y="125015"/>
                </a:lnTo>
                <a:lnTo>
                  <a:pt x="107156" y="13394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SMARTInkShape-19"/>
          <p:cNvSpPr/>
          <p:nvPr/>
        </p:nvSpPr>
        <p:spPr>
          <a:xfrm>
            <a:off x="5947540" y="3223650"/>
            <a:ext cx="821163" cy="258929"/>
          </a:xfrm>
          <a:custGeom>
            <a:avLst/>
            <a:gdLst/>
            <a:ahLst/>
            <a:cxnLst/>
            <a:rect l="0" t="0" r="0" b="0"/>
            <a:pathLst>
              <a:path w="821163" h="258929">
                <a:moveTo>
                  <a:pt x="437186" y="26756"/>
                </a:moveTo>
                <a:lnTo>
                  <a:pt x="428365" y="26756"/>
                </a:lnTo>
                <a:lnTo>
                  <a:pt x="419698" y="18194"/>
                </a:lnTo>
                <a:lnTo>
                  <a:pt x="398000" y="17827"/>
                </a:lnTo>
                <a:lnTo>
                  <a:pt x="396180" y="18819"/>
                </a:lnTo>
                <a:lnTo>
                  <a:pt x="394966" y="20473"/>
                </a:lnTo>
                <a:lnTo>
                  <a:pt x="394157" y="22567"/>
                </a:lnTo>
                <a:lnTo>
                  <a:pt x="392625" y="23963"/>
                </a:lnTo>
                <a:lnTo>
                  <a:pt x="388278" y="25515"/>
                </a:lnTo>
                <a:lnTo>
                  <a:pt x="385729" y="24937"/>
                </a:lnTo>
                <a:lnTo>
                  <a:pt x="376329" y="18959"/>
                </a:lnTo>
                <a:lnTo>
                  <a:pt x="362393" y="17926"/>
                </a:lnTo>
                <a:lnTo>
                  <a:pt x="325812" y="17826"/>
                </a:lnTo>
                <a:lnTo>
                  <a:pt x="320548" y="15180"/>
                </a:lnTo>
                <a:lnTo>
                  <a:pt x="314901" y="11690"/>
                </a:lnTo>
                <a:lnTo>
                  <a:pt x="303193" y="9449"/>
                </a:lnTo>
                <a:lnTo>
                  <a:pt x="282215" y="7977"/>
                </a:lnTo>
                <a:lnTo>
                  <a:pt x="264913" y="1218"/>
                </a:lnTo>
                <a:lnTo>
                  <a:pt x="237766" y="0"/>
                </a:lnTo>
                <a:lnTo>
                  <a:pt x="231808" y="2627"/>
                </a:lnTo>
                <a:lnTo>
                  <a:pt x="228829" y="4717"/>
                </a:lnTo>
                <a:lnTo>
                  <a:pt x="215157" y="7658"/>
                </a:lnTo>
                <a:lnTo>
                  <a:pt x="184287" y="8864"/>
                </a:lnTo>
                <a:lnTo>
                  <a:pt x="178274" y="11528"/>
                </a:lnTo>
                <a:lnTo>
                  <a:pt x="175281" y="13628"/>
                </a:lnTo>
                <a:lnTo>
                  <a:pt x="161588" y="16582"/>
                </a:lnTo>
                <a:lnTo>
                  <a:pt x="130709" y="17794"/>
                </a:lnTo>
                <a:lnTo>
                  <a:pt x="124696" y="20458"/>
                </a:lnTo>
                <a:lnTo>
                  <a:pt x="118716" y="23957"/>
                </a:lnTo>
                <a:lnTo>
                  <a:pt x="106792" y="26203"/>
                </a:lnTo>
                <a:lnTo>
                  <a:pt x="103814" y="26387"/>
                </a:lnTo>
                <a:lnTo>
                  <a:pt x="97859" y="29238"/>
                </a:lnTo>
                <a:lnTo>
                  <a:pt x="91905" y="32820"/>
                </a:lnTo>
                <a:lnTo>
                  <a:pt x="82974" y="35829"/>
                </a:lnTo>
                <a:lnTo>
                  <a:pt x="74046" y="41571"/>
                </a:lnTo>
                <a:lnTo>
                  <a:pt x="65116" y="44706"/>
                </a:lnTo>
                <a:lnTo>
                  <a:pt x="56186" y="50485"/>
                </a:lnTo>
                <a:lnTo>
                  <a:pt x="50233" y="52185"/>
                </a:lnTo>
                <a:lnTo>
                  <a:pt x="48249" y="53631"/>
                </a:lnTo>
                <a:lnTo>
                  <a:pt x="46925" y="55587"/>
                </a:lnTo>
                <a:lnTo>
                  <a:pt x="46043" y="57883"/>
                </a:lnTo>
                <a:lnTo>
                  <a:pt x="44463" y="59414"/>
                </a:lnTo>
                <a:lnTo>
                  <a:pt x="40062" y="61114"/>
                </a:lnTo>
                <a:lnTo>
                  <a:pt x="38491" y="62560"/>
                </a:lnTo>
                <a:lnTo>
                  <a:pt x="36746" y="66812"/>
                </a:lnTo>
                <a:lnTo>
                  <a:pt x="35289" y="68343"/>
                </a:lnTo>
                <a:lnTo>
                  <a:pt x="31024" y="70044"/>
                </a:lnTo>
                <a:lnTo>
                  <a:pt x="29489" y="71490"/>
                </a:lnTo>
                <a:lnTo>
                  <a:pt x="25697" y="80420"/>
                </a:lnTo>
                <a:lnTo>
                  <a:pt x="20364" y="87195"/>
                </a:lnTo>
                <a:lnTo>
                  <a:pt x="17871" y="96549"/>
                </a:lnTo>
                <a:lnTo>
                  <a:pt x="11428" y="104998"/>
                </a:lnTo>
                <a:lnTo>
                  <a:pt x="9412" y="113328"/>
                </a:lnTo>
                <a:lnTo>
                  <a:pt x="8594" y="129210"/>
                </a:lnTo>
                <a:lnTo>
                  <a:pt x="7591" y="130777"/>
                </a:lnTo>
                <a:lnTo>
                  <a:pt x="5930" y="131823"/>
                </a:lnTo>
                <a:lnTo>
                  <a:pt x="3830" y="132519"/>
                </a:lnTo>
                <a:lnTo>
                  <a:pt x="2431" y="133976"/>
                </a:lnTo>
                <a:lnTo>
                  <a:pt x="876" y="138240"/>
                </a:lnTo>
                <a:lnTo>
                  <a:pt x="0" y="146219"/>
                </a:lnTo>
                <a:lnTo>
                  <a:pt x="869" y="148070"/>
                </a:lnTo>
                <a:lnTo>
                  <a:pt x="2441" y="149304"/>
                </a:lnTo>
                <a:lnTo>
                  <a:pt x="4481" y="150127"/>
                </a:lnTo>
                <a:lnTo>
                  <a:pt x="5841" y="151667"/>
                </a:lnTo>
                <a:lnTo>
                  <a:pt x="7352" y="156025"/>
                </a:lnTo>
                <a:lnTo>
                  <a:pt x="8203" y="164056"/>
                </a:lnTo>
                <a:lnTo>
                  <a:pt x="7332" y="165915"/>
                </a:lnTo>
                <a:lnTo>
                  <a:pt x="5756" y="167153"/>
                </a:lnTo>
                <a:lnTo>
                  <a:pt x="3715" y="167979"/>
                </a:lnTo>
                <a:lnTo>
                  <a:pt x="2353" y="169522"/>
                </a:lnTo>
                <a:lnTo>
                  <a:pt x="841" y="173882"/>
                </a:lnTo>
                <a:lnTo>
                  <a:pt x="1429" y="176434"/>
                </a:lnTo>
                <a:lnTo>
                  <a:pt x="7427" y="185838"/>
                </a:lnTo>
                <a:lnTo>
                  <a:pt x="8461" y="199774"/>
                </a:lnTo>
                <a:lnTo>
                  <a:pt x="9487" y="201633"/>
                </a:lnTo>
                <a:lnTo>
                  <a:pt x="11163" y="202871"/>
                </a:lnTo>
                <a:lnTo>
                  <a:pt x="16240" y="204860"/>
                </a:lnTo>
                <a:lnTo>
                  <a:pt x="33991" y="221856"/>
                </a:lnTo>
                <a:lnTo>
                  <a:pt x="39690" y="222808"/>
                </a:lnTo>
                <a:lnTo>
                  <a:pt x="41219" y="223934"/>
                </a:lnTo>
                <a:lnTo>
                  <a:pt x="42919" y="227831"/>
                </a:lnTo>
                <a:lnTo>
                  <a:pt x="44365" y="229267"/>
                </a:lnTo>
                <a:lnTo>
                  <a:pt x="48616" y="230862"/>
                </a:lnTo>
                <a:lnTo>
                  <a:pt x="60495" y="232027"/>
                </a:lnTo>
                <a:lnTo>
                  <a:pt x="68944" y="238253"/>
                </a:lnTo>
                <a:lnTo>
                  <a:pt x="77275" y="240234"/>
                </a:lnTo>
                <a:lnTo>
                  <a:pt x="119936" y="241068"/>
                </a:lnTo>
                <a:lnTo>
                  <a:pt x="162985" y="241068"/>
                </a:lnTo>
                <a:lnTo>
                  <a:pt x="205014" y="241068"/>
                </a:lnTo>
                <a:lnTo>
                  <a:pt x="247801" y="241068"/>
                </a:lnTo>
                <a:lnTo>
                  <a:pt x="291478" y="241068"/>
                </a:lnTo>
                <a:lnTo>
                  <a:pt x="332888" y="241068"/>
                </a:lnTo>
                <a:lnTo>
                  <a:pt x="377159" y="241068"/>
                </a:lnTo>
                <a:lnTo>
                  <a:pt x="418002" y="241068"/>
                </a:lnTo>
                <a:lnTo>
                  <a:pt x="461672" y="249753"/>
                </a:lnTo>
                <a:lnTo>
                  <a:pt x="502171" y="249994"/>
                </a:lnTo>
                <a:lnTo>
                  <a:pt x="511709" y="250989"/>
                </a:lnTo>
                <a:lnTo>
                  <a:pt x="529082" y="257686"/>
                </a:lnTo>
                <a:lnTo>
                  <a:pt x="569541" y="258896"/>
                </a:lnTo>
                <a:lnTo>
                  <a:pt x="611897" y="258928"/>
                </a:lnTo>
                <a:lnTo>
                  <a:pt x="654652" y="258928"/>
                </a:lnTo>
                <a:lnTo>
                  <a:pt x="699286" y="258928"/>
                </a:lnTo>
                <a:lnTo>
                  <a:pt x="743762" y="258928"/>
                </a:lnTo>
                <a:lnTo>
                  <a:pt x="761631" y="258928"/>
                </a:lnTo>
                <a:lnTo>
                  <a:pt x="767584" y="256282"/>
                </a:lnTo>
                <a:lnTo>
                  <a:pt x="773538" y="252791"/>
                </a:lnTo>
                <a:lnTo>
                  <a:pt x="785444" y="250550"/>
                </a:lnTo>
                <a:lnTo>
                  <a:pt x="788420" y="250366"/>
                </a:lnTo>
                <a:lnTo>
                  <a:pt x="794373" y="247516"/>
                </a:lnTo>
                <a:lnTo>
                  <a:pt x="800327" y="243934"/>
                </a:lnTo>
                <a:lnTo>
                  <a:pt x="812233" y="241635"/>
                </a:lnTo>
                <a:lnTo>
                  <a:pt x="815209" y="241446"/>
                </a:lnTo>
                <a:lnTo>
                  <a:pt x="817194" y="240328"/>
                </a:lnTo>
                <a:lnTo>
                  <a:pt x="818518" y="238590"/>
                </a:lnTo>
                <a:lnTo>
                  <a:pt x="821008" y="232516"/>
                </a:lnTo>
                <a:lnTo>
                  <a:pt x="821162" y="201962"/>
                </a:lnTo>
                <a:lnTo>
                  <a:pt x="820171" y="200115"/>
                </a:lnTo>
                <a:lnTo>
                  <a:pt x="818518" y="198883"/>
                </a:lnTo>
                <a:lnTo>
                  <a:pt x="814034" y="196523"/>
                </a:lnTo>
                <a:lnTo>
                  <a:pt x="808734" y="192166"/>
                </a:lnTo>
                <a:lnTo>
                  <a:pt x="805718" y="186923"/>
                </a:lnTo>
                <a:lnTo>
                  <a:pt x="804913" y="184135"/>
                </a:lnTo>
                <a:lnTo>
                  <a:pt x="803384" y="182277"/>
                </a:lnTo>
                <a:lnTo>
                  <a:pt x="791015" y="174310"/>
                </a:lnTo>
                <a:lnTo>
                  <a:pt x="787920" y="169065"/>
                </a:lnTo>
                <a:lnTo>
                  <a:pt x="787095" y="166277"/>
                </a:lnTo>
                <a:lnTo>
                  <a:pt x="785552" y="164418"/>
                </a:lnTo>
                <a:lnTo>
                  <a:pt x="764497" y="148418"/>
                </a:lnTo>
                <a:lnTo>
                  <a:pt x="761251" y="142674"/>
                </a:lnTo>
                <a:lnTo>
                  <a:pt x="758817" y="136814"/>
                </a:lnTo>
                <a:lnTo>
                  <a:pt x="754428" y="130903"/>
                </a:lnTo>
                <a:lnTo>
                  <a:pt x="749169" y="127614"/>
                </a:lnTo>
                <a:lnTo>
                  <a:pt x="743525" y="125160"/>
                </a:lnTo>
                <a:lnTo>
                  <a:pt x="708875" y="102089"/>
                </a:lnTo>
                <a:lnTo>
                  <a:pt x="696310" y="96318"/>
                </a:lnTo>
                <a:lnTo>
                  <a:pt x="670580" y="77248"/>
                </a:lnTo>
                <a:lnTo>
                  <a:pt x="648891" y="67177"/>
                </a:lnTo>
                <a:lnTo>
                  <a:pt x="636689" y="57266"/>
                </a:lnTo>
                <a:lnTo>
                  <a:pt x="605117" y="46002"/>
                </a:lnTo>
                <a:lnTo>
                  <a:pt x="586076" y="43897"/>
                </a:lnTo>
                <a:lnTo>
                  <a:pt x="546257" y="28787"/>
                </a:lnTo>
                <a:lnTo>
                  <a:pt x="539240" y="26666"/>
                </a:lnTo>
                <a:lnTo>
                  <a:pt x="526651" y="19867"/>
                </a:lnTo>
                <a:lnTo>
                  <a:pt x="485641" y="16858"/>
                </a:lnTo>
                <a:lnTo>
                  <a:pt x="473068" y="10763"/>
                </a:lnTo>
                <a:lnTo>
                  <a:pt x="431233" y="8903"/>
                </a:lnTo>
                <a:lnTo>
                  <a:pt x="407237" y="9889"/>
                </a:lnTo>
                <a:lnTo>
                  <a:pt x="389929" y="16585"/>
                </a:lnTo>
                <a:lnTo>
                  <a:pt x="347890" y="17822"/>
                </a:lnTo>
                <a:lnTo>
                  <a:pt x="344914" y="17823"/>
                </a:lnTo>
                <a:lnTo>
                  <a:pt x="338960" y="20471"/>
                </a:lnTo>
                <a:lnTo>
                  <a:pt x="330030" y="2675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ARTInkShape-20"/>
          <p:cNvSpPr/>
          <p:nvPr/>
        </p:nvSpPr>
        <p:spPr>
          <a:xfrm>
            <a:off x="2621147" y="3634382"/>
            <a:ext cx="1102524" cy="1194730"/>
          </a:xfrm>
          <a:custGeom>
            <a:avLst/>
            <a:gdLst/>
            <a:ahLst/>
            <a:cxnLst/>
            <a:rect l="0" t="0" r="0" b="0"/>
            <a:pathLst>
              <a:path w="1102524" h="1194730">
                <a:moveTo>
                  <a:pt x="915009" y="98227"/>
                </a:moveTo>
                <a:lnTo>
                  <a:pt x="901448" y="111789"/>
                </a:lnTo>
                <a:lnTo>
                  <a:pt x="896414" y="114176"/>
                </a:lnTo>
                <a:lnTo>
                  <a:pt x="893683" y="114813"/>
                </a:lnTo>
                <a:lnTo>
                  <a:pt x="879226" y="122987"/>
                </a:lnTo>
                <a:lnTo>
                  <a:pt x="836221" y="133543"/>
                </a:lnTo>
                <a:lnTo>
                  <a:pt x="795865" y="142025"/>
                </a:lnTo>
                <a:lnTo>
                  <a:pt x="753092" y="143793"/>
                </a:lnTo>
                <a:lnTo>
                  <a:pt x="709471" y="150554"/>
                </a:lnTo>
                <a:lnTo>
                  <a:pt x="664957" y="158709"/>
                </a:lnTo>
                <a:lnTo>
                  <a:pt x="624515" y="165075"/>
                </a:lnTo>
                <a:lnTo>
                  <a:pt x="585438" y="169751"/>
                </a:lnTo>
                <a:lnTo>
                  <a:pt x="546409" y="179200"/>
                </a:lnTo>
                <a:lnTo>
                  <a:pt x="505517" y="190620"/>
                </a:lnTo>
                <a:lnTo>
                  <a:pt x="462639" y="202431"/>
                </a:lnTo>
                <a:lnTo>
                  <a:pt x="424478" y="214318"/>
                </a:lnTo>
                <a:lnTo>
                  <a:pt x="383535" y="226220"/>
                </a:lnTo>
                <a:lnTo>
                  <a:pt x="344360" y="238125"/>
                </a:lnTo>
                <a:lnTo>
                  <a:pt x="307959" y="252678"/>
                </a:lnTo>
                <a:lnTo>
                  <a:pt x="267364" y="269627"/>
                </a:lnTo>
                <a:lnTo>
                  <a:pt x="229250" y="289658"/>
                </a:lnTo>
                <a:lnTo>
                  <a:pt x="190573" y="318616"/>
                </a:lnTo>
                <a:lnTo>
                  <a:pt x="149553" y="341207"/>
                </a:lnTo>
                <a:lnTo>
                  <a:pt x="129936" y="360390"/>
                </a:lnTo>
                <a:lnTo>
                  <a:pt x="108911" y="382280"/>
                </a:lnTo>
                <a:lnTo>
                  <a:pt x="67260" y="419547"/>
                </a:lnTo>
                <a:lnTo>
                  <a:pt x="56028" y="432528"/>
                </a:lnTo>
                <a:lnTo>
                  <a:pt x="28180" y="476409"/>
                </a:lnTo>
                <a:lnTo>
                  <a:pt x="8428" y="520990"/>
                </a:lnTo>
                <a:lnTo>
                  <a:pt x="0" y="562975"/>
                </a:lnTo>
                <a:lnTo>
                  <a:pt x="8" y="577964"/>
                </a:lnTo>
                <a:lnTo>
                  <a:pt x="3632" y="617000"/>
                </a:lnTo>
                <a:lnTo>
                  <a:pt x="4109" y="660910"/>
                </a:lnTo>
                <a:lnTo>
                  <a:pt x="11296" y="695546"/>
                </a:lnTo>
                <a:lnTo>
                  <a:pt x="19624" y="725172"/>
                </a:lnTo>
                <a:lnTo>
                  <a:pt x="22951" y="741994"/>
                </a:lnTo>
                <a:lnTo>
                  <a:pt x="42016" y="785922"/>
                </a:lnTo>
                <a:lnTo>
                  <a:pt x="57646" y="823408"/>
                </a:lnTo>
                <a:lnTo>
                  <a:pt x="74384" y="857621"/>
                </a:lnTo>
                <a:lnTo>
                  <a:pt x="102637" y="894880"/>
                </a:lnTo>
                <a:lnTo>
                  <a:pt x="132203" y="936877"/>
                </a:lnTo>
                <a:lnTo>
                  <a:pt x="168887" y="976979"/>
                </a:lnTo>
                <a:lnTo>
                  <a:pt x="210087" y="1013725"/>
                </a:lnTo>
                <a:lnTo>
                  <a:pt x="254281" y="1044605"/>
                </a:lnTo>
                <a:lnTo>
                  <a:pt x="294685" y="1068553"/>
                </a:lnTo>
                <a:lnTo>
                  <a:pt x="333755" y="1091400"/>
                </a:lnTo>
                <a:lnTo>
                  <a:pt x="370135" y="1109142"/>
                </a:lnTo>
                <a:lnTo>
                  <a:pt x="405985" y="1126721"/>
                </a:lnTo>
                <a:lnTo>
                  <a:pt x="441729" y="1140740"/>
                </a:lnTo>
                <a:lnTo>
                  <a:pt x="469515" y="1154017"/>
                </a:lnTo>
                <a:lnTo>
                  <a:pt x="511311" y="1162154"/>
                </a:lnTo>
                <a:lnTo>
                  <a:pt x="548524" y="1173022"/>
                </a:lnTo>
                <a:lnTo>
                  <a:pt x="585530" y="1183731"/>
                </a:lnTo>
                <a:lnTo>
                  <a:pt x="627383" y="1186875"/>
                </a:lnTo>
                <a:lnTo>
                  <a:pt x="664607" y="1192237"/>
                </a:lnTo>
                <a:lnTo>
                  <a:pt x="700623" y="1194729"/>
                </a:lnTo>
                <a:lnTo>
                  <a:pt x="740595" y="1188778"/>
                </a:lnTo>
                <a:lnTo>
                  <a:pt x="781614" y="1185152"/>
                </a:lnTo>
                <a:lnTo>
                  <a:pt x="824977" y="1169570"/>
                </a:lnTo>
                <a:lnTo>
                  <a:pt x="867341" y="1148941"/>
                </a:lnTo>
                <a:lnTo>
                  <a:pt x="911019" y="1119022"/>
                </a:lnTo>
                <a:lnTo>
                  <a:pt x="950842" y="1082955"/>
                </a:lnTo>
                <a:lnTo>
                  <a:pt x="961693" y="1074642"/>
                </a:lnTo>
                <a:lnTo>
                  <a:pt x="993285" y="1035677"/>
                </a:lnTo>
                <a:lnTo>
                  <a:pt x="1020120" y="997464"/>
                </a:lnTo>
                <a:lnTo>
                  <a:pt x="1039845" y="956028"/>
                </a:lnTo>
                <a:lnTo>
                  <a:pt x="1055876" y="918655"/>
                </a:lnTo>
                <a:lnTo>
                  <a:pt x="1071231" y="886468"/>
                </a:lnTo>
                <a:lnTo>
                  <a:pt x="1082278" y="847465"/>
                </a:lnTo>
                <a:lnTo>
                  <a:pt x="1091916" y="803560"/>
                </a:lnTo>
                <a:lnTo>
                  <a:pt x="1093270" y="761795"/>
                </a:lnTo>
                <a:lnTo>
                  <a:pt x="1096183" y="723852"/>
                </a:lnTo>
                <a:lnTo>
                  <a:pt x="1101278" y="687694"/>
                </a:lnTo>
                <a:lnTo>
                  <a:pt x="1102284" y="645752"/>
                </a:lnTo>
                <a:lnTo>
                  <a:pt x="1102483" y="607775"/>
                </a:lnTo>
                <a:lnTo>
                  <a:pt x="1102523" y="566870"/>
                </a:lnTo>
                <a:lnTo>
                  <a:pt x="1097789" y="532315"/>
                </a:lnTo>
                <a:lnTo>
                  <a:pt x="1093438" y="491220"/>
                </a:lnTo>
                <a:lnTo>
                  <a:pt x="1086719" y="457535"/>
                </a:lnTo>
                <a:lnTo>
                  <a:pt x="1075560" y="413243"/>
                </a:lnTo>
                <a:lnTo>
                  <a:pt x="1063801" y="370796"/>
                </a:lnTo>
                <a:lnTo>
                  <a:pt x="1051924" y="330331"/>
                </a:lnTo>
                <a:lnTo>
                  <a:pt x="1040023" y="287795"/>
                </a:lnTo>
                <a:lnTo>
                  <a:pt x="1028118" y="250436"/>
                </a:lnTo>
                <a:lnTo>
                  <a:pt x="1010075" y="208256"/>
                </a:lnTo>
                <a:lnTo>
                  <a:pt x="995928" y="170232"/>
                </a:lnTo>
                <a:lnTo>
                  <a:pt x="979574" y="131228"/>
                </a:lnTo>
                <a:lnTo>
                  <a:pt x="953546" y="87258"/>
                </a:lnTo>
                <a:lnTo>
                  <a:pt x="926502" y="56678"/>
                </a:lnTo>
                <a:lnTo>
                  <a:pt x="887382" y="33874"/>
                </a:lnTo>
                <a:lnTo>
                  <a:pt x="852336" y="16283"/>
                </a:lnTo>
                <a:lnTo>
                  <a:pt x="809621" y="9391"/>
                </a:lnTo>
                <a:lnTo>
                  <a:pt x="774753" y="3223"/>
                </a:lnTo>
                <a:lnTo>
                  <a:pt x="732707" y="638"/>
                </a:lnTo>
                <a:lnTo>
                  <a:pt x="709626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SMARTInkShape-21"/>
          <p:cNvSpPr/>
          <p:nvPr/>
        </p:nvSpPr>
        <p:spPr>
          <a:xfrm>
            <a:off x="2384226" y="3134320"/>
            <a:ext cx="598290" cy="821527"/>
          </a:xfrm>
          <a:custGeom>
            <a:avLst/>
            <a:gdLst/>
            <a:ahLst/>
            <a:cxnLst/>
            <a:rect l="0" t="0" r="0" b="0"/>
            <a:pathLst>
              <a:path w="598290" h="821527">
                <a:moveTo>
                  <a:pt x="401837" y="0"/>
                </a:moveTo>
                <a:lnTo>
                  <a:pt x="401837" y="7688"/>
                </a:lnTo>
                <a:lnTo>
                  <a:pt x="402829" y="8102"/>
                </a:lnTo>
                <a:lnTo>
                  <a:pt x="406577" y="8562"/>
                </a:lnTo>
                <a:lnTo>
                  <a:pt x="411550" y="11412"/>
                </a:lnTo>
                <a:lnTo>
                  <a:pt x="434833" y="32024"/>
                </a:lnTo>
                <a:lnTo>
                  <a:pt x="446535" y="37635"/>
                </a:lnTo>
                <a:lnTo>
                  <a:pt x="449495" y="39973"/>
                </a:lnTo>
                <a:lnTo>
                  <a:pt x="452784" y="45216"/>
                </a:lnTo>
                <a:lnTo>
                  <a:pt x="459635" y="61407"/>
                </a:lnTo>
                <a:lnTo>
                  <a:pt x="476360" y="82986"/>
                </a:lnTo>
                <a:lnTo>
                  <a:pt x="500067" y="109789"/>
                </a:lnTo>
                <a:lnTo>
                  <a:pt x="522883" y="148747"/>
                </a:lnTo>
                <a:lnTo>
                  <a:pt x="536334" y="187693"/>
                </a:lnTo>
                <a:lnTo>
                  <a:pt x="556650" y="229205"/>
                </a:lnTo>
                <a:lnTo>
                  <a:pt x="569353" y="270868"/>
                </a:lnTo>
                <a:lnTo>
                  <a:pt x="586762" y="312539"/>
                </a:lnTo>
                <a:lnTo>
                  <a:pt x="593948" y="354211"/>
                </a:lnTo>
                <a:lnTo>
                  <a:pt x="597003" y="372070"/>
                </a:lnTo>
                <a:lnTo>
                  <a:pt x="593698" y="404482"/>
                </a:lnTo>
                <a:lnTo>
                  <a:pt x="598021" y="444381"/>
                </a:lnTo>
                <a:lnTo>
                  <a:pt x="598274" y="485231"/>
                </a:lnTo>
                <a:lnTo>
                  <a:pt x="598289" y="528066"/>
                </a:lnTo>
                <a:lnTo>
                  <a:pt x="587266" y="571664"/>
                </a:lnTo>
                <a:lnTo>
                  <a:pt x="579810" y="586762"/>
                </a:lnTo>
                <a:lnTo>
                  <a:pt x="577040" y="590605"/>
                </a:lnTo>
                <a:lnTo>
                  <a:pt x="573963" y="600166"/>
                </a:lnTo>
                <a:lnTo>
                  <a:pt x="571603" y="610037"/>
                </a:lnTo>
                <a:lnTo>
                  <a:pt x="544661" y="653907"/>
                </a:lnTo>
                <a:lnTo>
                  <a:pt x="529822" y="674773"/>
                </a:lnTo>
                <a:lnTo>
                  <a:pt x="493118" y="711392"/>
                </a:lnTo>
                <a:lnTo>
                  <a:pt x="449542" y="738187"/>
                </a:lnTo>
                <a:lnTo>
                  <a:pt x="410597" y="759023"/>
                </a:lnTo>
                <a:lnTo>
                  <a:pt x="386123" y="772914"/>
                </a:lnTo>
                <a:lnTo>
                  <a:pt x="361139" y="778745"/>
                </a:lnTo>
                <a:lnTo>
                  <a:pt x="335697" y="791019"/>
                </a:lnTo>
                <a:lnTo>
                  <a:pt x="294641" y="801592"/>
                </a:lnTo>
                <a:lnTo>
                  <a:pt x="276809" y="805702"/>
                </a:lnTo>
                <a:lnTo>
                  <a:pt x="241101" y="819064"/>
                </a:lnTo>
                <a:lnTo>
                  <a:pt x="201579" y="821435"/>
                </a:lnTo>
                <a:lnTo>
                  <a:pt x="160686" y="821526"/>
                </a:lnTo>
                <a:lnTo>
                  <a:pt x="137100" y="820538"/>
                </a:lnTo>
                <a:lnTo>
                  <a:pt x="109764" y="813843"/>
                </a:lnTo>
                <a:lnTo>
                  <a:pt x="92385" y="811855"/>
                </a:lnTo>
                <a:lnTo>
                  <a:pt x="70872" y="805582"/>
                </a:lnTo>
                <a:lnTo>
                  <a:pt x="60272" y="803529"/>
                </a:lnTo>
                <a:lnTo>
                  <a:pt x="42162" y="796096"/>
                </a:lnTo>
                <a:lnTo>
                  <a:pt x="29863" y="794017"/>
                </a:lnTo>
                <a:lnTo>
                  <a:pt x="17879" y="787727"/>
                </a:lnTo>
                <a:lnTo>
                  <a:pt x="10698" y="786191"/>
                </a:lnTo>
                <a:lnTo>
                  <a:pt x="0" y="77688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MARTInkShape-22"/>
          <p:cNvSpPr/>
          <p:nvPr/>
        </p:nvSpPr>
        <p:spPr>
          <a:xfrm>
            <a:off x="2786175" y="3716627"/>
            <a:ext cx="321346" cy="337331"/>
          </a:xfrm>
          <a:custGeom>
            <a:avLst/>
            <a:gdLst/>
            <a:ahLst/>
            <a:cxnLst/>
            <a:rect l="0" t="0" r="0" b="0"/>
            <a:pathLst>
              <a:path w="321346" h="337331">
                <a:moveTo>
                  <a:pt x="142762" y="42771"/>
                </a:moveTo>
                <a:lnTo>
                  <a:pt x="127385" y="42771"/>
                </a:lnTo>
                <a:lnTo>
                  <a:pt x="99840" y="58217"/>
                </a:lnTo>
                <a:lnTo>
                  <a:pt x="92928" y="60550"/>
                </a:lnTo>
                <a:lnTo>
                  <a:pt x="54687" y="90430"/>
                </a:lnTo>
                <a:lnTo>
                  <a:pt x="51303" y="94387"/>
                </a:lnTo>
                <a:lnTo>
                  <a:pt x="38001" y="119336"/>
                </a:lnTo>
                <a:lnTo>
                  <a:pt x="23623" y="134936"/>
                </a:lnTo>
                <a:lnTo>
                  <a:pt x="20359" y="143596"/>
                </a:lnTo>
                <a:lnTo>
                  <a:pt x="17915" y="153066"/>
                </a:lnTo>
                <a:lnTo>
                  <a:pt x="11954" y="164969"/>
                </a:lnTo>
                <a:lnTo>
                  <a:pt x="6355" y="201043"/>
                </a:lnTo>
                <a:lnTo>
                  <a:pt x="2762" y="209357"/>
                </a:lnTo>
                <a:lnTo>
                  <a:pt x="0" y="249479"/>
                </a:lnTo>
                <a:lnTo>
                  <a:pt x="8988" y="279972"/>
                </a:lnTo>
                <a:lnTo>
                  <a:pt x="15723" y="292620"/>
                </a:lnTo>
                <a:lnTo>
                  <a:pt x="22088" y="309413"/>
                </a:lnTo>
                <a:lnTo>
                  <a:pt x="24609" y="312806"/>
                </a:lnTo>
                <a:lnTo>
                  <a:pt x="41639" y="325132"/>
                </a:lnTo>
                <a:lnTo>
                  <a:pt x="50513" y="328509"/>
                </a:lnTo>
                <a:lnTo>
                  <a:pt x="59426" y="334361"/>
                </a:lnTo>
                <a:lnTo>
                  <a:pt x="69343" y="336535"/>
                </a:lnTo>
                <a:lnTo>
                  <a:pt x="95660" y="337330"/>
                </a:lnTo>
                <a:lnTo>
                  <a:pt x="135715" y="326422"/>
                </a:lnTo>
                <a:lnTo>
                  <a:pt x="176784" y="310478"/>
                </a:lnTo>
                <a:lnTo>
                  <a:pt x="220053" y="289815"/>
                </a:lnTo>
                <a:lnTo>
                  <a:pt x="259396" y="266013"/>
                </a:lnTo>
                <a:lnTo>
                  <a:pt x="278029" y="254107"/>
                </a:lnTo>
                <a:lnTo>
                  <a:pt x="297400" y="235072"/>
                </a:lnTo>
                <a:lnTo>
                  <a:pt x="305087" y="223819"/>
                </a:lnTo>
                <a:lnTo>
                  <a:pt x="318134" y="182639"/>
                </a:lnTo>
                <a:lnTo>
                  <a:pt x="321168" y="140996"/>
                </a:lnTo>
                <a:lnTo>
                  <a:pt x="321345" y="99326"/>
                </a:lnTo>
                <a:lnTo>
                  <a:pt x="314225" y="75513"/>
                </a:lnTo>
                <a:lnTo>
                  <a:pt x="308926" y="63607"/>
                </a:lnTo>
                <a:lnTo>
                  <a:pt x="300618" y="54347"/>
                </a:lnTo>
                <a:lnTo>
                  <a:pt x="261656" y="26279"/>
                </a:lnTo>
                <a:lnTo>
                  <a:pt x="226091" y="4457"/>
                </a:lnTo>
                <a:lnTo>
                  <a:pt x="203502" y="0"/>
                </a:lnTo>
                <a:lnTo>
                  <a:pt x="163035" y="5438"/>
                </a:lnTo>
                <a:lnTo>
                  <a:pt x="143477" y="9220"/>
                </a:lnTo>
                <a:lnTo>
                  <a:pt x="124903" y="159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SMARTInkShape-23"/>
          <p:cNvSpPr/>
          <p:nvPr/>
        </p:nvSpPr>
        <p:spPr>
          <a:xfrm>
            <a:off x="5046525" y="3232549"/>
            <a:ext cx="882788" cy="303608"/>
          </a:xfrm>
          <a:custGeom>
            <a:avLst/>
            <a:gdLst/>
            <a:ahLst/>
            <a:cxnLst/>
            <a:rect l="0" t="0" r="0" b="0"/>
            <a:pathLst>
              <a:path w="882788" h="303608">
                <a:moveTo>
                  <a:pt x="418444" y="53576"/>
                </a:moveTo>
                <a:lnTo>
                  <a:pt x="375862" y="53576"/>
                </a:lnTo>
                <a:lnTo>
                  <a:pt x="348759" y="53576"/>
                </a:lnTo>
                <a:lnTo>
                  <a:pt x="339231" y="47439"/>
                </a:lnTo>
                <a:lnTo>
                  <a:pt x="315019" y="43899"/>
                </a:lnTo>
                <a:lnTo>
                  <a:pt x="302507" y="37627"/>
                </a:lnTo>
                <a:lnTo>
                  <a:pt x="277443" y="33238"/>
                </a:lnTo>
                <a:lnTo>
                  <a:pt x="270449" y="29654"/>
                </a:lnTo>
                <a:lnTo>
                  <a:pt x="259941" y="27636"/>
                </a:lnTo>
                <a:lnTo>
                  <a:pt x="238147" y="26899"/>
                </a:lnTo>
                <a:lnTo>
                  <a:pt x="231487" y="24191"/>
                </a:lnTo>
                <a:lnTo>
                  <a:pt x="228321" y="22079"/>
                </a:lnTo>
                <a:lnTo>
                  <a:pt x="214385" y="19108"/>
                </a:lnTo>
                <a:lnTo>
                  <a:pt x="171299" y="17878"/>
                </a:lnTo>
                <a:lnTo>
                  <a:pt x="129802" y="17857"/>
                </a:lnTo>
                <a:lnTo>
                  <a:pt x="112261" y="17857"/>
                </a:lnTo>
                <a:lnTo>
                  <a:pt x="82943" y="26952"/>
                </a:lnTo>
                <a:lnTo>
                  <a:pt x="70353" y="33691"/>
                </a:lnTo>
                <a:lnTo>
                  <a:pt x="67321" y="34366"/>
                </a:lnTo>
                <a:lnTo>
                  <a:pt x="40422" y="48984"/>
                </a:lnTo>
                <a:lnTo>
                  <a:pt x="21319" y="66759"/>
                </a:lnTo>
                <a:lnTo>
                  <a:pt x="18701" y="72002"/>
                </a:lnTo>
                <a:lnTo>
                  <a:pt x="18003" y="74790"/>
                </a:lnTo>
                <a:lnTo>
                  <a:pt x="9724" y="89344"/>
                </a:lnTo>
                <a:lnTo>
                  <a:pt x="7798" y="110134"/>
                </a:lnTo>
                <a:lnTo>
                  <a:pt x="6766" y="112117"/>
                </a:lnTo>
                <a:lnTo>
                  <a:pt x="5086" y="113439"/>
                </a:lnTo>
                <a:lnTo>
                  <a:pt x="2973" y="114321"/>
                </a:lnTo>
                <a:lnTo>
                  <a:pt x="1565" y="115900"/>
                </a:lnTo>
                <a:lnTo>
                  <a:pt x="0" y="120302"/>
                </a:lnTo>
                <a:lnTo>
                  <a:pt x="575" y="122864"/>
                </a:lnTo>
                <a:lnTo>
                  <a:pt x="5981" y="134107"/>
                </a:lnTo>
                <a:lnTo>
                  <a:pt x="6545" y="137029"/>
                </a:lnTo>
                <a:lnTo>
                  <a:pt x="16705" y="156770"/>
                </a:lnTo>
                <a:lnTo>
                  <a:pt x="18656" y="158091"/>
                </a:lnTo>
                <a:lnTo>
                  <a:pt x="20951" y="158971"/>
                </a:lnTo>
                <a:lnTo>
                  <a:pt x="22479" y="160550"/>
                </a:lnTo>
                <a:lnTo>
                  <a:pt x="27579" y="170214"/>
                </a:lnTo>
                <a:lnTo>
                  <a:pt x="37847" y="181677"/>
                </a:lnTo>
                <a:lnTo>
                  <a:pt x="46223" y="184924"/>
                </a:lnTo>
                <a:lnTo>
                  <a:pt x="55567" y="187359"/>
                </a:lnTo>
                <a:lnTo>
                  <a:pt x="69650" y="197007"/>
                </a:lnTo>
                <a:lnTo>
                  <a:pt x="95730" y="217319"/>
                </a:lnTo>
                <a:lnTo>
                  <a:pt x="130666" y="230076"/>
                </a:lnTo>
                <a:lnTo>
                  <a:pt x="137746" y="232232"/>
                </a:lnTo>
                <a:lnTo>
                  <a:pt x="148302" y="238031"/>
                </a:lnTo>
                <a:lnTo>
                  <a:pt x="162563" y="241182"/>
                </a:lnTo>
                <a:lnTo>
                  <a:pt x="174507" y="246967"/>
                </a:lnTo>
                <a:lnTo>
                  <a:pt x="189180" y="250114"/>
                </a:lnTo>
                <a:lnTo>
                  <a:pt x="203530" y="256917"/>
                </a:lnTo>
                <a:lnTo>
                  <a:pt x="229006" y="261426"/>
                </a:lnTo>
                <a:lnTo>
                  <a:pt x="236022" y="265016"/>
                </a:lnTo>
                <a:lnTo>
                  <a:pt x="246543" y="267037"/>
                </a:lnTo>
                <a:lnTo>
                  <a:pt x="268340" y="267776"/>
                </a:lnTo>
                <a:lnTo>
                  <a:pt x="275003" y="270484"/>
                </a:lnTo>
                <a:lnTo>
                  <a:pt x="278167" y="272596"/>
                </a:lnTo>
                <a:lnTo>
                  <a:pt x="292103" y="275567"/>
                </a:lnTo>
                <a:lnTo>
                  <a:pt x="336165" y="276804"/>
                </a:lnTo>
                <a:lnTo>
                  <a:pt x="376370" y="276818"/>
                </a:lnTo>
                <a:lnTo>
                  <a:pt x="416853" y="285380"/>
                </a:lnTo>
                <a:lnTo>
                  <a:pt x="461393" y="294300"/>
                </a:lnTo>
                <a:lnTo>
                  <a:pt x="484180" y="295595"/>
                </a:lnTo>
                <a:lnTo>
                  <a:pt x="519134" y="303236"/>
                </a:lnTo>
                <a:lnTo>
                  <a:pt x="559724" y="303598"/>
                </a:lnTo>
                <a:lnTo>
                  <a:pt x="603657" y="303607"/>
                </a:lnTo>
                <a:lnTo>
                  <a:pt x="644162" y="303607"/>
                </a:lnTo>
                <a:lnTo>
                  <a:pt x="653700" y="302615"/>
                </a:lnTo>
                <a:lnTo>
                  <a:pt x="671072" y="295919"/>
                </a:lnTo>
                <a:lnTo>
                  <a:pt x="714856" y="294687"/>
                </a:lnTo>
                <a:lnTo>
                  <a:pt x="724661" y="294680"/>
                </a:lnTo>
                <a:lnTo>
                  <a:pt x="730819" y="292033"/>
                </a:lnTo>
                <a:lnTo>
                  <a:pt x="733850" y="289938"/>
                </a:lnTo>
                <a:lnTo>
                  <a:pt x="747597" y="286989"/>
                </a:lnTo>
                <a:lnTo>
                  <a:pt x="762891" y="285001"/>
                </a:lnTo>
                <a:lnTo>
                  <a:pt x="775466" y="278728"/>
                </a:lnTo>
                <a:lnTo>
                  <a:pt x="799438" y="275900"/>
                </a:lnTo>
                <a:lnTo>
                  <a:pt x="811349" y="267119"/>
                </a:lnTo>
                <a:lnTo>
                  <a:pt x="817303" y="262586"/>
                </a:lnTo>
                <a:lnTo>
                  <a:pt x="823256" y="260571"/>
                </a:lnTo>
                <a:lnTo>
                  <a:pt x="825241" y="259041"/>
                </a:lnTo>
                <a:lnTo>
                  <a:pt x="829025" y="253140"/>
                </a:lnTo>
                <a:lnTo>
                  <a:pt x="847232" y="243143"/>
                </a:lnTo>
                <a:lnTo>
                  <a:pt x="850155" y="242462"/>
                </a:lnTo>
                <a:lnTo>
                  <a:pt x="852102" y="241016"/>
                </a:lnTo>
                <a:lnTo>
                  <a:pt x="853400" y="239059"/>
                </a:lnTo>
                <a:lnTo>
                  <a:pt x="855836" y="234239"/>
                </a:lnTo>
                <a:lnTo>
                  <a:pt x="870789" y="216436"/>
                </a:lnTo>
                <a:lnTo>
                  <a:pt x="873453" y="207032"/>
                </a:lnTo>
                <a:lnTo>
                  <a:pt x="873737" y="201129"/>
                </a:lnTo>
                <a:lnTo>
                  <a:pt x="876450" y="195884"/>
                </a:lnTo>
                <a:lnTo>
                  <a:pt x="881535" y="189173"/>
                </a:lnTo>
                <a:lnTo>
                  <a:pt x="882540" y="180719"/>
                </a:lnTo>
                <a:lnTo>
                  <a:pt x="882787" y="144527"/>
                </a:lnTo>
                <a:lnTo>
                  <a:pt x="876650" y="136071"/>
                </a:lnTo>
                <a:lnTo>
                  <a:pt x="874226" y="126665"/>
                </a:lnTo>
                <a:lnTo>
                  <a:pt x="873867" y="111753"/>
                </a:lnTo>
                <a:lnTo>
                  <a:pt x="871216" y="106552"/>
                </a:lnTo>
                <a:lnTo>
                  <a:pt x="851658" y="84964"/>
                </a:lnTo>
                <a:lnTo>
                  <a:pt x="846462" y="82410"/>
                </a:lnTo>
                <a:lnTo>
                  <a:pt x="843688" y="81728"/>
                </a:lnTo>
                <a:lnTo>
                  <a:pt x="841838" y="80281"/>
                </a:lnTo>
                <a:lnTo>
                  <a:pt x="839782" y="76029"/>
                </a:lnTo>
                <a:lnTo>
                  <a:pt x="838243" y="74497"/>
                </a:lnTo>
                <a:lnTo>
                  <a:pt x="820112" y="64547"/>
                </a:lnTo>
                <a:lnTo>
                  <a:pt x="817190" y="63866"/>
                </a:lnTo>
                <a:lnTo>
                  <a:pt x="802405" y="55617"/>
                </a:lnTo>
                <a:lnTo>
                  <a:pt x="799433" y="54937"/>
                </a:lnTo>
                <a:lnTo>
                  <a:pt x="786543" y="47708"/>
                </a:lnTo>
                <a:lnTo>
                  <a:pt x="772470" y="44561"/>
                </a:lnTo>
                <a:lnTo>
                  <a:pt x="758323" y="37758"/>
                </a:lnTo>
                <a:lnTo>
                  <a:pt x="755163" y="37077"/>
                </a:lnTo>
                <a:lnTo>
                  <a:pt x="714989" y="19899"/>
                </a:lnTo>
                <a:lnTo>
                  <a:pt x="702100" y="15816"/>
                </a:lnTo>
                <a:lnTo>
                  <a:pt x="688359" y="10969"/>
                </a:lnTo>
                <a:lnTo>
                  <a:pt x="647369" y="8015"/>
                </a:lnTo>
                <a:lnTo>
                  <a:pt x="608596" y="554"/>
                </a:lnTo>
                <a:lnTo>
                  <a:pt x="567026" y="19"/>
                </a:lnTo>
                <a:lnTo>
                  <a:pt x="525395" y="0"/>
                </a:lnTo>
                <a:lnTo>
                  <a:pt x="505585" y="990"/>
                </a:lnTo>
                <a:lnTo>
                  <a:pt x="463140" y="8376"/>
                </a:lnTo>
                <a:lnTo>
                  <a:pt x="451206" y="9674"/>
                </a:lnTo>
                <a:lnTo>
                  <a:pt x="412161" y="19937"/>
                </a:lnTo>
                <a:lnTo>
                  <a:pt x="403745" y="23743"/>
                </a:lnTo>
                <a:lnTo>
                  <a:pt x="367349" y="29254"/>
                </a:lnTo>
                <a:lnTo>
                  <a:pt x="355936" y="3571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SMARTInkShape-24"/>
          <p:cNvSpPr/>
          <p:nvPr/>
        </p:nvSpPr>
        <p:spPr>
          <a:xfrm>
            <a:off x="3991571" y="5563211"/>
            <a:ext cx="419685" cy="964391"/>
          </a:xfrm>
          <a:custGeom>
            <a:avLst/>
            <a:gdLst/>
            <a:ahLst/>
            <a:cxnLst/>
            <a:rect l="0" t="0" r="0" b="0"/>
            <a:pathLst>
              <a:path w="419685" h="964391">
                <a:moveTo>
                  <a:pt x="401835" y="62492"/>
                </a:moveTo>
                <a:lnTo>
                  <a:pt x="410397" y="53930"/>
                </a:lnTo>
                <a:lnTo>
                  <a:pt x="415396" y="53671"/>
                </a:lnTo>
                <a:lnTo>
                  <a:pt x="416829" y="52643"/>
                </a:lnTo>
                <a:lnTo>
                  <a:pt x="417784" y="50964"/>
                </a:lnTo>
                <a:lnTo>
                  <a:pt x="419661" y="44742"/>
                </a:lnTo>
                <a:lnTo>
                  <a:pt x="419684" y="39925"/>
                </a:lnTo>
                <a:lnTo>
                  <a:pt x="418695" y="38517"/>
                </a:lnTo>
                <a:lnTo>
                  <a:pt x="417044" y="37579"/>
                </a:lnTo>
                <a:lnTo>
                  <a:pt x="404463" y="34958"/>
                </a:lnTo>
                <a:lnTo>
                  <a:pt x="395778" y="29639"/>
                </a:lnTo>
                <a:lnTo>
                  <a:pt x="386921" y="26630"/>
                </a:lnTo>
                <a:lnTo>
                  <a:pt x="367325" y="14456"/>
                </a:lnTo>
                <a:lnTo>
                  <a:pt x="327318" y="3102"/>
                </a:lnTo>
                <a:lnTo>
                  <a:pt x="283097" y="167"/>
                </a:lnTo>
                <a:lnTo>
                  <a:pt x="241652" y="0"/>
                </a:lnTo>
                <a:lnTo>
                  <a:pt x="211407" y="978"/>
                </a:lnTo>
                <a:lnTo>
                  <a:pt x="169668" y="11008"/>
                </a:lnTo>
                <a:lnTo>
                  <a:pt x="154451" y="18465"/>
                </a:lnTo>
                <a:lnTo>
                  <a:pt x="113856" y="41680"/>
                </a:lnTo>
                <a:lnTo>
                  <a:pt x="74035" y="73158"/>
                </a:lnTo>
                <a:lnTo>
                  <a:pt x="61183" y="82960"/>
                </a:lnTo>
                <a:lnTo>
                  <a:pt x="32784" y="126358"/>
                </a:lnTo>
                <a:lnTo>
                  <a:pt x="14886" y="158122"/>
                </a:lnTo>
                <a:lnTo>
                  <a:pt x="10105" y="180637"/>
                </a:lnTo>
                <a:lnTo>
                  <a:pt x="8285" y="193298"/>
                </a:lnTo>
                <a:lnTo>
                  <a:pt x="1930" y="214853"/>
                </a:lnTo>
                <a:lnTo>
                  <a:pt x="112" y="256001"/>
                </a:lnTo>
                <a:lnTo>
                  <a:pt x="6" y="297642"/>
                </a:lnTo>
                <a:lnTo>
                  <a:pt x="0" y="339312"/>
                </a:lnTo>
                <a:lnTo>
                  <a:pt x="992" y="351218"/>
                </a:lnTo>
                <a:lnTo>
                  <a:pt x="8101" y="386937"/>
                </a:lnTo>
                <a:lnTo>
                  <a:pt x="9675" y="404796"/>
                </a:lnTo>
                <a:lnTo>
                  <a:pt x="22221" y="444734"/>
                </a:lnTo>
                <a:lnTo>
                  <a:pt x="33650" y="485237"/>
                </a:lnTo>
                <a:lnTo>
                  <a:pt x="53631" y="526840"/>
                </a:lnTo>
                <a:lnTo>
                  <a:pt x="58562" y="538743"/>
                </a:lnTo>
                <a:lnTo>
                  <a:pt x="69344" y="580414"/>
                </a:lnTo>
                <a:lnTo>
                  <a:pt x="71499" y="591328"/>
                </a:lnTo>
                <a:lnTo>
                  <a:pt x="89474" y="622968"/>
                </a:lnTo>
                <a:lnTo>
                  <a:pt x="92391" y="626643"/>
                </a:lnTo>
                <a:lnTo>
                  <a:pt x="95633" y="636017"/>
                </a:lnTo>
                <a:lnTo>
                  <a:pt x="100104" y="652451"/>
                </a:lnTo>
                <a:lnTo>
                  <a:pt x="114039" y="694421"/>
                </a:lnTo>
                <a:lnTo>
                  <a:pt x="118125" y="707459"/>
                </a:lnTo>
                <a:lnTo>
                  <a:pt x="122973" y="721245"/>
                </a:lnTo>
                <a:lnTo>
                  <a:pt x="132029" y="765471"/>
                </a:lnTo>
                <a:lnTo>
                  <a:pt x="133895" y="805686"/>
                </a:lnTo>
                <a:lnTo>
                  <a:pt x="133935" y="823129"/>
                </a:lnTo>
                <a:lnTo>
                  <a:pt x="136586" y="829839"/>
                </a:lnTo>
                <a:lnTo>
                  <a:pt x="138682" y="833018"/>
                </a:lnTo>
                <a:lnTo>
                  <a:pt x="141632" y="846973"/>
                </a:lnTo>
                <a:lnTo>
                  <a:pt x="142860" y="891041"/>
                </a:lnTo>
                <a:lnTo>
                  <a:pt x="142871" y="904481"/>
                </a:lnTo>
                <a:lnTo>
                  <a:pt x="145519" y="910645"/>
                </a:lnTo>
                <a:lnTo>
                  <a:pt x="147614" y="913677"/>
                </a:lnTo>
                <a:lnTo>
                  <a:pt x="150562" y="927427"/>
                </a:lnTo>
                <a:lnTo>
                  <a:pt x="151804" y="9643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" name="SMARTInkShape-Group12"/>
          <p:cNvGrpSpPr/>
          <p:nvPr/>
        </p:nvGrpSpPr>
        <p:grpSpPr>
          <a:xfrm>
            <a:off x="5447109" y="5803900"/>
            <a:ext cx="861637" cy="830858"/>
            <a:chOff x="5447109" y="5803900"/>
            <a:chExt cx="861637" cy="830858"/>
          </a:xfrm>
        </p:grpSpPr>
        <p:sp>
          <p:nvSpPr>
            <p:cNvPr id="16" name="SMARTInkShape-25"/>
            <p:cNvSpPr/>
            <p:nvPr/>
          </p:nvSpPr>
          <p:spPr>
            <a:xfrm>
              <a:off x="5447109" y="5803900"/>
              <a:ext cx="116480" cy="71835"/>
            </a:xfrm>
            <a:custGeom>
              <a:avLst/>
              <a:gdLst/>
              <a:ahLst/>
              <a:cxnLst/>
              <a:rect l="0" t="0" r="0" b="0"/>
              <a:pathLst>
                <a:path w="116480" h="71835">
                  <a:moveTo>
                    <a:pt x="0" y="71834"/>
                  </a:moveTo>
                  <a:lnTo>
                    <a:pt x="29888" y="71834"/>
                  </a:lnTo>
                  <a:lnTo>
                    <a:pt x="35773" y="69188"/>
                  </a:lnTo>
                  <a:lnTo>
                    <a:pt x="41696" y="65697"/>
                  </a:lnTo>
                  <a:lnTo>
                    <a:pt x="50608" y="62739"/>
                  </a:lnTo>
                  <a:lnTo>
                    <a:pt x="95250" y="21225"/>
                  </a:lnTo>
                  <a:lnTo>
                    <a:pt x="11647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26"/>
            <p:cNvSpPr/>
            <p:nvPr/>
          </p:nvSpPr>
          <p:spPr>
            <a:xfrm>
              <a:off x="5786437" y="5894867"/>
              <a:ext cx="522309" cy="739891"/>
            </a:xfrm>
            <a:custGeom>
              <a:avLst/>
              <a:gdLst/>
              <a:ahLst/>
              <a:cxnLst/>
              <a:rect l="0" t="0" r="0" b="0"/>
              <a:pathLst>
                <a:path w="522309" h="739891">
                  <a:moveTo>
                    <a:pt x="522308" y="0"/>
                  </a:moveTo>
                  <a:lnTo>
                    <a:pt x="519282" y="16990"/>
                  </a:lnTo>
                  <a:lnTo>
                    <a:pt x="515455" y="54220"/>
                  </a:lnTo>
                  <a:lnTo>
                    <a:pt x="508852" y="96213"/>
                  </a:lnTo>
                  <a:lnTo>
                    <a:pt x="501416" y="133948"/>
                  </a:lnTo>
                  <a:lnTo>
                    <a:pt x="493172" y="177488"/>
                  </a:lnTo>
                  <a:lnTo>
                    <a:pt x="484273" y="221991"/>
                  </a:lnTo>
                  <a:lnTo>
                    <a:pt x="474918" y="266619"/>
                  </a:lnTo>
                  <a:lnTo>
                    <a:pt x="463777" y="311265"/>
                  </a:lnTo>
                  <a:lnTo>
                    <a:pt x="455523" y="355914"/>
                  </a:lnTo>
                  <a:lnTo>
                    <a:pt x="443130" y="395822"/>
                  </a:lnTo>
                  <a:lnTo>
                    <a:pt x="421508" y="436832"/>
                  </a:lnTo>
                  <a:lnTo>
                    <a:pt x="404060" y="473873"/>
                  </a:lnTo>
                  <a:lnTo>
                    <a:pt x="377880" y="516734"/>
                  </a:lnTo>
                  <a:lnTo>
                    <a:pt x="341792" y="561128"/>
                  </a:lnTo>
                  <a:lnTo>
                    <a:pt x="306208" y="602958"/>
                  </a:lnTo>
                  <a:lnTo>
                    <a:pt x="263146" y="638687"/>
                  </a:lnTo>
                  <a:lnTo>
                    <a:pt x="220336" y="666120"/>
                  </a:lnTo>
                  <a:lnTo>
                    <a:pt x="193821" y="684382"/>
                  </a:lnTo>
                  <a:lnTo>
                    <a:pt x="152357" y="701357"/>
                  </a:lnTo>
                  <a:lnTo>
                    <a:pt x="134109" y="705984"/>
                  </a:lnTo>
                  <a:lnTo>
                    <a:pt x="121120" y="709938"/>
                  </a:lnTo>
                  <a:lnTo>
                    <a:pt x="93820" y="715123"/>
                  </a:lnTo>
                  <a:lnTo>
                    <a:pt x="84362" y="718961"/>
                  </a:lnTo>
                  <a:lnTo>
                    <a:pt x="44534" y="728919"/>
                  </a:lnTo>
                  <a:lnTo>
                    <a:pt x="33684" y="731046"/>
                  </a:lnTo>
                  <a:lnTo>
                    <a:pt x="21005" y="736829"/>
                  </a:lnTo>
                  <a:lnTo>
                    <a:pt x="0" y="739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SMARTInkShape-Group13"/>
          <p:cNvGrpSpPr/>
          <p:nvPr/>
        </p:nvGrpSpPr>
        <p:grpSpPr>
          <a:xfrm>
            <a:off x="5447109" y="5625703"/>
            <a:ext cx="776884" cy="607219"/>
            <a:chOff x="5447109" y="5625703"/>
            <a:chExt cx="776884" cy="607219"/>
          </a:xfrm>
        </p:grpSpPr>
        <p:sp>
          <p:nvSpPr>
            <p:cNvPr id="19" name="SMARTInkShape-27"/>
            <p:cNvSpPr/>
            <p:nvPr/>
          </p:nvSpPr>
          <p:spPr>
            <a:xfrm>
              <a:off x="5447109" y="5625703"/>
              <a:ext cx="776884" cy="401837"/>
            </a:xfrm>
            <a:custGeom>
              <a:avLst/>
              <a:gdLst/>
              <a:ahLst/>
              <a:cxnLst/>
              <a:rect l="0" t="0" r="0" b="0"/>
              <a:pathLst>
                <a:path w="776884" h="401837">
                  <a:moveTo>
                    <a:pt x="0" y="187523"/>
                  </a:moveTo>
                  <a:lnTo>
                    <a:pt x="0" y="182783"/>
                  </a:lnTo>
                  <a:lnTo>
                    <a:pt x="992" y="181386"/>
                  </a:lnTo>
                  <a:lnTo>
                    <a:pt x="2646" y="180456"/>
                  </a:lnTo>
                  <a:lnTo>
                    <a:pt x="7688" y="178962"/>
                  </a:lnTo>
                  <a:lnTo>
                    <a:pt x="8378" y="176111"/>
                  </a:lnTo>
                  <a:lnTo>
                    <a:pt x="8561" y="173962"/>
                  </a:lnTo>
                  <a:lnTo>
                    <a:pt x="9676" y="172529"/>
                  </a:lnTo>
                  <a:lnTo>
                    <a:pt x="13561" y="170937"/>
                  </a:lnTo>
                  <a:lnTo>
                    <a:pt x="14994" y="169521"/>
                  </a:lnTo>
                  <a:lnTo>
                    <a:pt x="16587" y="165301"/>
                  </a:lnTo>
                  <a:lnTo>
                    <a:pt x="18001" y="163778"/>
                  </a:lnTo>
                  <a:lnTo>
                    <a:pt x="22222" y="162088"/>
                  </a:lnTo>
                  <a:lnTo>
                    <a:pt x="23746" y="160645"/>
                  </a:lnTo>
                  <a:lnTo>
                    <a:pt x="25436" y="156395"/>
                  </a:lnTo>
                  <a:lnTo>
                    <a:pt x="26879" y="154865"/>
                  </a:lnTo>
                  <a:lnTo>
                    <a:pt x="31129" y="153164"/>
                  </a:lnTo>
                  <a:lnTo>
                    <a:pt x="32658" y="151720"/>
                  </a:lnTo>
                  <a:lnTo>
                    <a:pt x="40055" y="139495"/>
                  </a:lnTo>
                  <a:lnTo>
                    <a:pt x="45253" y="136412"/>
                  </a:lnTo>
                  <a:lnTo>
                    <a:pt x="48027" y="135590"/>
                  </a:lnTo>
                  <a:lnTo>
                    <a:pt x="49878" y="134049"/>
                  </a:lnTo>
                  <a:lnTo>
                    <a:pt x="51934" y="129693"/>
                  </a:lnTo>
                  <a:lnTo>
                    <a:pt x="53474" y="128133"/>
                  </a:lnTo>
                  <a:lnTo>
                    <a:pt x="71605" y="118129"/>
                  </a:lnTo>
                  <a:lnTo>
                    <a:pt x="74526" y="117449"/>
                  </a:lnTo>
                  <a:lnTo>
                    <a:pt x="89312" y="109197"/>
                  </a:lnTo>
                  <a:lnTo>
                    <a:pt x="92284" y="108516"/>
                  </a:lnTo>
                  <a:lnTo>
                    <a:pt x="94266" y="107071"/>
                  </a:lnTo>
                  <a:lnTo>
                    <a:pt x="95585" y="105115"/>
                  </a:lnTo>
                  <a:lnTo>
                    <a:pt x="96465" y="102820"/>
                  </a:lnTo>
                  <a:lnTo>
                    <a:pt x="98045" y="101288"/>
                  </a:lnTo>
                  <a:lnTo>
                    <a:pt x="107709" y="96185"/>
                  </a:lnTo>
                  <a:lnTo>
                    <a:pt x="113355" y="92358"/>
                  </a:lnTo>
                  <a:lnTo>
                    <a:pt x="122112" y="89212"/>
                  </a:lnTo>
                  <a:lnTo>
                    <a:pt x="130990" y="83429"/>
                  </a:lnTo>
                  <a:lnTo>
                    <a:pt x="136932" y="81727"/>
                  </a:lnTo>
                  <a:lnTo>
                    <a:pt x="138913" y="80282"/>
                  </a:lnTo>
                  <a:lnTo>
                    <a:pt x="140234" y="78326"/>
                  </a:lnTo>
                  <a:lnTo>
                    <a:pt x="141114" y="76031"/>
                  </a:lnTo>
                  <a:lnTo>
                    <a:pt x="142694" y="74499"/>
                  </a:lnTo>
                  <a:lnTo>
                    <a:pt x="152357" y="69396"/>
                  </a:lnTo>
                  <a:lnTo>
                    <a:pt x="158004" y="65569"/>
                  </a:lnTo>
                  <a:lnTo>
                    <a:pt x="166760" y="62423"/>
                  </a:lnTo>
                  <a:lnTo>
                    <a:pt x="175638" y="56640"/>
                  </a:lnTo>
                  <a:lnTo>
                    <a:pt x="184553" y="53493"/>
                  </a:lnTo>
                  <a:lnTo>
                    <a:pt x="194471" y="47710"/>
                  </a:lnTo>
                  <a:lnTo>
                    <a:pt x="219439" y="43925"/>
                  </a:lnTo>
                  <a:lnTo>
                    <a:pt x="232008" y="37634"/>
                  </a:lnTo>
                  <a:lnTo>
                    <a:pt x="235039" y="36995"/>
                  </a:lnTo>
                  <a:lnTo>
                    <a:pt x="252998" y="28143"/>
                  </a:lnTo>
                  <a:lnTo>
                    <a:pt x="273844" y="25876"/>
                  </a:lnTo>
                  <a:lnTo>
                    <a:pt x="285750" y="19737"/>
                  </a:lnTo>
                  <a:lnTo>
                    <a:pt x="300633" y="17114"/>
                  </a:lnTo>
                  <a:lnTo>
                    <a:pt x="312539" y="10840"/>
                  </a:lnTo>
                  <a:lnTo>
                    <a:pt x="355326" y="8945"/>
                  </a:lnTo>
                  <a:lnTo>
                    <a:pt x="368726" y="8932"/>
                  </a:lnTo>
                  <a:lnTo>
                    <a:pt x="374883" y="6285"/>
                  </a:lnTo>
                  <a:lnTo>
                    <a:pt x="380927" y="2793"/>
                  </a:lnTo>
                  <a:lnTo>
                    <a:pt x="392892" y="551"/>
                  </a:lnTo>
                  <a:lnTo>
                    <a:pt x="437003" y="4"/>
                  </a:lnTo>
                  <a:lnTo>
                    <a:pt x="479225" y="0"/>
                  </a:lnTo>
                  <a:lnTo>
                    <a:pt x="503039" y="0"/>
                  </a:lnTo>
                  <a:lnTo>
                    <a:pt x="508992" y="2645"/>
                  </a:lnTo>
                  <a:lnTo>
                    <a:pt x="514946" y="6136"/>
                  </a:lnTo>
                  <a:lnTo>
                    <a:pt x="526852" y="8378"/>
                  </a:lnTo>
                  <a:lnTo>
                    <a:pt x="547687" y="8897"/>
                  </a:lnTo>
                  <a:lnTo>
                    <a:pt x="553641" y="11561"/>
                  </a:lnTo>
                  <a:lnTo>
                    <a:pt x="559594" y="15060"/>
                  </a:lnTo>
                  <a:lnTo>
                    <a:pt x="568524" y="18022"/>
                  </a:lnTo>
                  <a:lnTo>
                    <a:pt x="577454" y="23751"/>
                  </a:lnTo>
                  <a:lnTo>
                    <a:pt x="586383" y="25889"/>
                  </a:lnTo>
                  <a:lnTo>
                    <a:pt x="592336" y="26388"/>
                  </a:lnTo>
                  <a:lnTo>
                    <a:pt x="598289" y="29256"/>
                  </a:lnTo>
                  <a:lnTo>
                    <a:pt x="604243" y="32847"/>
                  </a:lnTo>
                  <a:lnTo>
                    <a:pt x="613172" y="35860"/>
                  </a:lnTo>
                  <a:lnTo>
                    <a:pt x="634008" y="51115"/>
                  </a:lnTo>
                  <a:lnTo>
                    <a:pt x="639961" y="53476"/>
                  </a:lnTo>
                  <a:lnTo>
                    <a:pt x="645914" y="57833"/>
                  </a:lnTo>
                  <a:lnTo>
                    <a:pt x="649222" y="63075"/>
                  </a:lnTo>
                  <a:lnTo>
                    <a:pt x="651683" y="68713"/>
                  </a:lnTo>
                  <a:lnTo>
                    <a:pt x="693547" y="113110"/>
                  </a:lnTo>
                  <a:lnTo>
                    <a:pt x="714375" y="136591"/>
                  </a:lnTo>
                  <a:lnTo>
                    <a:pt x="732234" y="160184"/>
                  </a:lnTo>
                  <a:lnTo>
                    <a:pt x="737196" y="166442"/>
                  </a:lnTo>
                  <a:lnTo>
                    <a:pt x="743026" y="178545"/>
                  </a:lnTo>
                  <a:lnTo>
                    <a:pt x="745382" y="181538"/>
                  </a:lnTo>
                  <a:lnTo>
                    <a:pt x="750645" y="184863"/>
                  </a:lnTo>
                  <a:lnTo>
                    <a:pt x="753438" y="185749"/>
                  </a:lnTo>
                  <a:lnTo>
                    <a:pt x="755300" y="187333"/>
                  </a:lnTo>
                  <a:lnTo>
                    <a:pt x="757368" y="191738"/>
                  </a:lnTo>
                  <a:lnTo>
                    <a:pt x="759689" y="202650"/>
                  </a:lnTo>
                  <a:lnTo>
                    <a:pt x="766669" y="212581"/>
                  </a:lnTo>
                  <a:lnTo>
                    <a:pt x="767700" y="221099"/>
                  </a:lnTo>
                  <a:lnTo>
                    <a:pt x="767950" y="253017"/>
                  </a:lnTo>
                  <a:lnTo>
                    <a:pt x="770597" y="258965"/>
                  </a:lnTo>
                  <a:lnTo>
                    <a:pt x="774091" y="264916"/>
                  </a:lnTo>
                  <a:lnTo>
                    <a:pt x="776331" y="276820"/>
                  </a:lnTo>
                  <a:lnTo>
                    <a:pt x="776882" y="321468"/>
                  </a:lnTo>
                  <a:lnTo>
                    <a:pt x="776883" y="365953"/>
                  </a:lnTo>
                  <a:lnTo>
                    <a:pt x="776883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8"/>
            <p:cNvSpPr/>
            <p:nvPr/>
          </p:nvSpPr>
          <p:spPr>
            <a:xfrm>
              <a:off x="6161484" y="6018609"/>
              <a:ext cx="26790" cy="214313"/>
            </a:xfrm>
            <a:custGeom>
              <a:avLst/>
              <a:gdLst/>
              <a:ahLst/>
              <a:cxnLst/>
              <a:rect l="0" t="0" r="0" b="0"/>
              <a:pathLst>
                <a:path w="26790" h="214313">
                  <a:moveTo>
                    <a:pt x="8930" y="0"/>
                  </a:moveTo>
                  <a:lnTo>
                    <a:pt x="8930" y="38732"/>
                  </a:lnTo>
                  <a:lnTo>
                    <a:pt x="11575" y="44664"/>
                  </a:lnTo>
                  <a:lnTo>
                    <a:pt x="15066" y="50608"/>
                  </a:lnTo>
                  <a:lnTo>
                    <a:pt x="17308" y="62509"/>
                  </a:lnTo>
                  <a:lnTo>
                    <a:pt x="17491" y="65485"/>
                  </a:lnTo>
                  <a:lnTo>
                    <a:pt x="20342" y="71437"/>
                  </a:lnTo>
                  <a:lnTo>
                    <a:pt x="23924" y="77391"/>
                  </a:lnTo>
                  <a:lnTo>
                    <a:pt x="26222" y="89297"/>
                  </a:lnTo>
                  <a:lnTo>
                    <a:pt x="26788" y="133945"/>
                  </a:lnTo>
                  <a:lnTo>
                    <a:pt x="26789" y="163821"/>
                  </a:lnTo>
                  <a:lnTo>
                    <a:pt x="24143" y="169712"/>
                  </a:lnTo>
                  <a:lnTo>
                    <a:pt x="19101" y="176840"/>
                  </a:lnTo>
                  <a:lnTo>
                    <a:pt x="18105" y="185376"/>
                  </a:lnTo>
                  <a:lnTo>
                    <a:pt x="17968" y="190868"/>
                  </a:lnTo>
                  <a:lnTo>
                    <a:pt x="16940" y="192731"/>
                  </a:lnTo>
                  <a:lnTo>
                    <a:pt x="15261" y="193970"/>
                  </a:lnTo>
                  <a:lnTo>
                    <a:pt x="13151" y="194798"/>
                  </a:lnTo>
                  <a:lnTo>
                    <a:pt x="11744" y="196342"/>
                  </a:lnTo>
                  <a:lnTo>
                    <a:pt x="6839" y="205949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" name="SMARTInkShape-29"/>
          <p:cNvSpPr/>
          <p:nvPr/>
        </p:nvSpPr>
        <p:spPr>
          <a:xfrm>
            <a:off x="5857875" y="5402461"/>
            <a:ext cx="544712" cy="348258"/>
          </a:xfrm>
          <a:custGeom>
            <a:avLst/>
            <a:gdLst/>
            <a:ahLst/>
            <a:cxnLst/>
            <a:rect l="0" t="0" r="0" b="0"/>
            <a:pathLst>
              <a:path w="544712" h="348258">
                <a:moveTo>
                  <a:pt x="544711" y="0"/>
                </a:moveTo>
                <a:lnTo>
                  <a:pt x="537023" y="0"/>
                </a:lnTo>
                <a:lnTo>
                  <a:pt x="536609" y="992"/>
                </a:lnTo>
                <a:lnTo>
                  <a:pt x="536149" y="4740"/>
                </a:lnTo>
                <a:lnTo>
                  <a:pt x="535034" y="6136"/>
                </a:lnTo>
                <a:lnTo>
                  <a:pt x="528125" y="8562"/>
                </a:lnTo>
                <a:lnTo>
                  <a:pt x="527417" y="11412"/>
                </a:lnTo>
                <a:lnTo>
                  <a:pt x="526963" y="16585"/>
                </a:lnTo>
                <a:lnTo>
                  <a:pt x="520736" y="24735"/>
                </a:lnTo>
                <a:lnTo>
                  <a:pt x="518292" y="34077"/>
                </a:lnTo>
                <a:lnTo>
                  <a:pt x="511858" y="42523"/>
                </a:lnTo>
                <a:lnTo>
                  <a:pt x="509369" y="51926"/>
                </a:lnTo>
                <a:lnTo>
                  <a:pt x="508006" y="78457"/>
                </a:lnTo>
                <a:lnTo>
                  <a:pt x="500890" y="103359"/>
                </a:lnTo>
                <a:lnTo>
                  <a:pt x="500067" y="145515"/>
                </a:lnTo>
                <a:lnTo>
                  <a:pt x="500063" y="162469"/>
                </a:lnTo>
                <a:lnTo>
                  <a:pt x="497417" y="169112"/>
                </a:lnTo>
                <a:lnTo>
                  <a:pt x="493925" y="175371"/>
                </a:lnTo>
                <a:lnTo>
                  <a:pt x="491684" y="187475"/>
                </a:lnTo>
                <a:lnTo>
                  <a:pt x="491501" y="190467"/>
                </a:lnTo>
                <a:lnTo>
                  <a:pt x="488650" y="196438"/>
                </a:lnTo>
                <a:lnTo>
                  <a:pt x="485068" y="202400"/>
                </a:lnTo>
                <a:lnTo>
                  <a:pt x="482060" y="211334"/>
                </a:lnTo>
                <a:lnTo>
                  <a:pt x="476317" y="220265"/>
                </a:lnTo>
                <a:lnTo>
                  <a:pt x="474175" y="229195"/>
                </a:lnTo>
                <a:lnTo>
                  <a:pt x="473675" y="235148"/>
                </a:lnTo>
                <a:lnTo>
                  <a:pt x="470805" y="241101"/>
                </a:lnTo>
                <a:lnTo>
                  <a:pt x="449596" y="265741"/>
                </a:lnTo>
                <a:lnTo>
                  <a:pt x="446414" y="274089"/>
                </a:lnTo>
                <a:lnTo>
                  <a:pt x="440621" y="282846"/>
                </a:lnTo>
                <a:lnTo>
                  <a:pt x="437471" y="291724"/>
                </a:lnTo>
                <a:lnTo>
                  <a:pt x="429985" y="301848"/>
                </a:lnTo>
                <a:lnTo>
                  <a:pt x="426583" y="302826"/>
                </a:lnTo>
                <a:lnTo>
                  <a:pt x="424288" y="303087"/>
                </a:lnTo>
                <a:lnTo>
                  <a:pt x="419091" y="306023"/>
                </a:lnTo>
                <a:lnTo>
                  <a:pt x="416315" y="308195"/>
                </a:lnTo>
                <a:lnTo>
                  <a:pt x="413232" y="313254"/>
                </a:lnTo>
                <a:lnTo>
                  <a:pt x="412410" y="315992"/>
                </a:lnTo>
                <a:lnTo>
                  <a:pt x="410869" y="317817"/>
                </a:lnTo>
                <a:lnTo>
                  <a:pt x="392738" y="328323"/>
                </a:lnTo>
                <a:lnTo>
                  <a:pt x="389817" y="329014"/>
                </a:lnTo>
                <a:lnTo>
                  <a:pt x="387870" y="330468"/>
                </a:lnTo>
                <a:lnTo>
                  <a:pt x="386572" y="332428"/>
                </a:lnTo>
                <a:lnTo>
                  <a:pt x="385707" y="334728"/>
                </a:lnTo>
                <a:lnTo>
                  <a:pt x="384138" y="336262"/>
                </a:lnTo>
                <a:lnTo>
                  <a:pt x="379749" y="337965"/>
                </a:lnTo>
                <a:lnTo>
                  <a:pt x="378182" y="339411"/>
                </a:lnTo>
                <a:lnTo>
                  <a:pt x="376440" y="343664"/>
                </a:lnTo>
                <a:lnTo>
                  <a:pt x="374983" y="345196"/>
                </a:lnTo>
                <a:lnTo>
                  <a:pt x="367480" y="347854"/>
                </a:lnTo>
                <a:lnTo>
                  <a:pt x="323616" y="348257"/>
                </a:lnTo>
                <a:lnTo>
                  <a:pt x="296433" y="348257"/>
                </a:lnTo>
                <a:lnTo>
                  <a:pt x="287145" y="340569"/>
                </a:lnTo>
                <a:lnTo>
                  <a:pt x="281424" y="339696"/>
                </a:lnTo>
                <a:lnTo>
                  <a:pt x="273443" y="339438"/>
                </a:lnTo>
                <a:lnTo>
                  <a:pt x="267713" y="336731"/>
                </a:lnTo>
                <a:lnTo>
                  <a:pt x="260690" y="331649"/>
                </a:lnTo>
                <a:lnTo>
                  <a:pt x="251423" y="330508"/>
                </a:lnTo>
                <a:lnTo>
                  <a:pt x="234242" y="315579"/>
                </a:lnTo>
                <a:lnTo>
                  <a:pt x="225949" y="312447"/>
                </a:lnTo>
                <a:lnTo>
                  <a:pt x="207524" y="297740"/>
                </a:lnTo>
                <a:lnTo>
                  <a:pt x="199182" y="294594"/>
                </a:lnTo>
                <a:lnTo>
                  <a:pt x="178579" y="279287"/>
                </a:lnTo>
                <a:lnTo>
                  <a:pt x="172633" y="276924"/>
                </a:lnTo>
                <a:lnTo>
                  <a:pt x="134496" y="252628"/>
                </a:lnTo>
                <a:lnTo>
                  <a:pt x="91723" y="239074"/>
                </a:lnTo>
                <a:lnTo>
                  <a:pt x="83431" y="235240"/>
                </a:lnTo>
                <a:lnTo>
                  <a:pt x="41833" y="225284"/>
                </a:lnTo>
                <a:lnTo>
                  <a:pt x="0" y="2232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SMARTInkShape-30"/>
          <p:cNvSpPr/>
          <p:nvPr/>
        </p:nvSpPr>
        <p:spPr>
          <a:xfrm>
            <a:off x="5840430" y="3393654"/>
            <a:ext cx="990772" cy="428248"/>
          </a:xfrm>
          <a:custGeom>
            <a:avLst/>
            <a:gdLst/>
            <a:ahLst/>
            <a:cxnLst/>
            <a:rect l="0" t="0" r="0" b="0"/>
            <a:pathLst>
              <a:path w="990772" h="428248">
                <a:moveTo>
                  <a:pt x="419281" y="71064"/>
                </a:moveTo>
                <a:lnTo>
                  <a:pt x="414541" y="71064"/>
                </a:lnTo>
                <a:lnTo>
                  <a:pt x="409568" y="68419"/>
                </a:lnTo>
                <a:lnTo>
                  <a:pt x="403031" y="63376"/>
                </a:lnTo>
                <a:lnTo>
                  <a:pt x="394611" y="62380"/>
                </a:lnTo>
                <a:lnTo>
                  <a:pt x="353606" y="61145"/>
                </a:lnTo>
                <a:lnTo>
                  <a:pt x="336819" y="55067"/>
                </a:lnTo>
                <a:lnTo>
                  <a:pt x="293659" y="53254"/>
                </a:lnTo>
                <a:lnTo>
                  <a:pt x="249049" y="53206"/>
                </a:lnTo>
                <a:lnTo>
                  <a:pt x="219776" y="54198"/>
                </a:lnTo>
                <a:lnTo>
                  <a:pt x="184125" y="61308"/>
                </a:lnTo>
                <a:lnTo>
                  <a:pt x="166272" y="62882"/>
                </a:lnTo>
                <a:lnTo>
                  <a:pt x="124601" y="77566"/>
                </a:lnTo>
                <a:lnTo>
                  <a:pt x="106741" y="81921"/>
                </a:lnTo>
                <a:lnTo>
                  <a:pt x="91528" y="89495"/>
                </a:lnTo>
                <a:lnTo>
                  <a:pt x="50933" y="112759"/>
                </a:lnTo>
                <a:lnTo>
                  <a:pt x="23543" y="136550"/>
                </a:lnTo>
                <a:lnTo>
                  <a:pt x="12512" y="154592"/>
                </a:lnTo>
                <a:lnTo>
                  <a:pt x="8706" y="165487"/>
                </a:lnTo>
                <a:lnTo>
                  <a:pt x="2728" y="174999"/>
                </a:lnTo>
                <a:lnTo>
                  <a:pt x="517" y="185093"/>
                </a:lnTo>
                <a:lnTo>
                  <a:pt x="0" y="194835"/>
                </a:lnTo>
                <a:lnTo>
                  <a:pt x="2415" y="203134"/>
                </a:lnTo>
                <a:lnTo>
                  <a:pt x="5803" y="210129"/>
                </a:lnTo>
                <a:lnTo>
                  <a:pt x="7310" y="216545"/>
                </a:lnTo>
                <a:lnTo>
                  <a:pt x="13270" y="222705"/>
                </a:lnTo>
                <a:lnTo>
                  <a:pt x="21543" y="229741"/>
                </a:lnTo>
                <a:lnTo>
                  <a:pt x="32770" y="243867"/>
                </a:lnTo>
                <a:lnTo>
                  <a:pt x="77110" y="275125"/>
                </a:lnTo>
                <a:lnTo>
                  <a:pt x="120395" y="296906"/>
                </a:lnTo>
                <a:lnTo>
                  <a:pt x="160942" y="314762"/>
                </a:lnTo>
                <a:lnTo>
                  <a:pt x="178455" y="323242"/>
                </a:lnTo>
                <a:lnTo>
                  <a:pt x="213952" y="333977"/>
                </a:lnTo>
                <a:lnTo>
                  <a:pt x="249627" y="349878"/>
                </a:lnTo>
                <a:lnTo>
                  <a:pt x="291474" y="361582"/>
                </a:lnTo>
                <a:lnTo>
                  <a:pt x="329432" y="367568"/>
                </a:lnTo>
                <a:lnTo>
                  <a:pt x="365593" y="378011"/>
                </a:lnTo>
                <a:lnTo>
                  <a:pt x="402392" y="388636"/>
                </a:lnTo>
                <a:lnTo>
                  <a:pt x="444202" y="394409"/>
                </a:lnTo>
                <a:lnTo>
                  <a:pt x="481420" y="404810"/>
                </a:lnTo>
                <a:lnTo>
                  <a:pt x="518427" y="410282"/>
                </a:lnTo>
                <a:lnTo>
                  <a:pt x="560279" y="417243"/>
                </a:lnTo>
                <a:lnTo>
                  <a:pt x="597504" y="423652"/>
                </a:lnTo>
                <a:lnTo>
                  <a:pt x="639657" y="427343"/>
                </a:lnTo>
                <a:lnTo>
                  <a:pt x="677675" y="428073"/>
                </a:lnTo>
                <a:lnTo>
                  <a:pt x="713848" y="428217"/>
                </a:lnTo>
                <a:lnTo>
                  <a:pt x="755948" y="428247"/>
                </a:lnTo>
                <a:lnTo>
                  <a:pt x="800298" y="427259"/>
                </a:lnTo>
                <a:lnTo>
                  <a:pt x="841431" y="413021"/>
                </a:lnTo>
                <a:lnTo>
                  <a:pt x="884817" y="389543"/>
                </a:lnTo>
                <a:lnTo>
                  <a:pt x="926646" y="362767"/>
                </a:lnTo>
                <a:lnTo>
                  <a:pt x="957919" y="335978"/>
                </a:lnTo>
                <a:lnTo>
                  <a:pt x="977876" y="306048"/>
                </a:lnTo>
                <a:lnTo>
                  <a:pt x="982494" y="280324"/>
                </a:lnTo>
                <a:lnTo>
                  <a:pt x="987884" y="269769"/>
                </a:lnTo>
                <a:lnTo>
                  <a:pt x="990706" y="228891"/>
                </a:lnTo>
                <a:lnTo>
                  <a:pt x="990771" y="211364"/>
                </a:lnTo>
                <a:lnTo>
                  <a:pt x="988130" y="205188"/>
                </a:lnTo>
                <a:lnTo>
                  <a:pt x="956229" y="161945"/>
                </a:lnTo>
                <a:lnTo>
                  <a:pt x="916261" y="122577"/>
                </a:lnTo>
                <a:lnTo>
                  <a:pt x="873510" y="93050"/>
                </a:lnTo>
                <a:lnTo>
                  <a:pt x="836097" y="63832"/>
                </a:lnTo>
                <a:lnTo>
                  <a:pt x="795522" y="43399"/>
                </a:lnTo>
                <a:lnTo>
                  <a:pt x="757853" y="23670"/>
                </a:lnTo>
                <a:lnTo>
                  <a:pt x="713223" y="9190"/>
                </a:lnTo>
                <a:lnTo>
                  <a:pt x="670931" y="1516"/>
                </a:lnTo>
                <a:lnTo>
                  <a:pt x="632922" y="0"/>
                </a:lnTo>
                <a:lnTo>
                  <a:pt x="598777" y="730"/>
                </a:lnTo>
                <a:lnTo>
                  <a:pt x="559667" y="5796"/>
                </a:lnTo>
                <a:lnTo>
                  <a:pt x="518780" y="10657"/>
                </a:lnTo>
                <a:lnTo>
                  <a:pt x="490718" y="174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6" name="SMARTInkShape-Group16"/>
          <p:cNvGrpSpPr/>
          <p:nvPr/>
        </p:nvGrpSpPr>
        <p:grpSpPr>
          <a:xfrm>
            <a:off x="3250406" y="5848945"/>
            <a:ext cx="937618" cy="812602"/>
            <a:chOff x="3250406" y="5848945"/>
            <a:chExt cx="937618" cy="812602"/>
          </a:xfrm>
        </p:grpSpPr>
        <p:sp>
          <p:nvSpPr>
            <p:cNvPr id="24" name="SMARTInkShape-31"/>
            <p:cNvSpPr/>
            <p:nvPr/>
          </p:nvSpPr>
          <p:spPr>
            <a:xfrm>
              <a:off x="3305226" y="5848945"/>
              <a:ext cx="132704" cy="812602"/>
            </a:xfrm>
            <a:custGeom>
              <a:avLst/>
              <a:gdLst/>
              <a:ahLst/>
              <a:cxnLst/>
              <a:rect l="0" t="0" r="0" b="0"/>
              <a:pathLst>
                <a:path w="132704" h="812602">
                  <a:moveTo>
                    <a:pt x="25547" y="0"/>
                  </a:moveTo>
                  <a:lnTo>
                    <a:pt x="17859" y="7688"/>
                  </a:lnTo>
                  <a:lnTo>
                    <a:pt x="16986" y="13302"/>
                  </a:lnTo>
                  <a:lnTo>
                    <a:pt x="16618" y="56557"/>
                  </a:lnTo>
                  <a:lnTo>
                    <a:pt x="15625" y="92458"/>
                  </a:lnTo>
                  <a:lnTo>
                    <a:pt x="8929" y="109765"/>
                  </a:lnTo>
                  <a:lnTo>
                    <a:pt x="7702" y="154284"/>
                  </a:lnTo>
                  <a:lnTo>
                    <a:pt x="6698" y="175760"/>
                  </a:lnTo>
                  <a:lnTo>
                    <a:pt x="0" y="198076"/>
                  </a:lnTo>
                  <a:lnTo>
                    <a:pt x="7185" y="241281"/>
                  </a:lnTo>
                  <a:lnTo>
                    <a:pt x="8660" y="280631"/>
                  </a:lnTo>
                  <a:lnTo>
                    <a:pt x="15788" y="315589"/>
                  </a:lnTo>
                  <a:lnTo>
                    <a:pt x="16585" y="355456"/>
                  </a:lnTo>
                  <a:lnTo>
                    <a:pt x="24994" y="394817"/>
                  </a:lnTo>
                  <a:lnTo>
                    <a:pt x="26518" y="432504"/>
                  </a:lnTo>
                  <a:lnTo>
                    <a:pt x="33647" y="467400"/>
                  </a:lnTo>
                  <a:lnTo>
                    <a:pt x="35396" y="496910"/>
                  </a:lnTo>
                  <a:lnTo>
                    <a:pt x="47777" y="537104"/>
                  </a:lnTo>
                  <a:lnTo>
                    <a:pt x="50985" y="551938"/>
                  </a:lnTo>
                  <a:lnTo>
                    <a:pt x="53062" y="568592"/>
                  </a:lnTo>
                  <a:lnTo>
                    <a:pt x="63345" y="597684"/>
                  </a:lnTo>
                  <a:lnTo>
                    <a:pt x="65628" y="600862"/>
                  </a:lnTo>
                  <a:lnTo>
                    <a:pt x="68166" y="609686"/>
                  </a:lnTo>
                  <a:lnTo>
                    <a:pt x="70286" y="619229"/>
                  </a:lnTo>
                  <a:lnTo>
                    <a:pt x="77085" y="633440"/>
                  </a:lnTo>
                  <a:lnTo>
                    <a:pt x="88196" y="674846"/>
                  </a:lnTo>
                  <a:lnTo>
                    <a:pt x="94955" y="687421"/>
                  </a:lnTo>
                  <a:lnTo>
                    <a:pt x="97710" y="702447"/>
                  </a:lnTo>
                  <a:lnTo>
                    <a:pt x="104000" y="714371"/>
                  </a:lnTo>
                  <a:lnTo>
                    <a:pt x="105536" y="721540"/>
                  </a:lnTo>
                  <a:lnTo>
                    <a:pt x="121346" y="741328"/>
                  </a:lnTo>
                  <a:lnTo>
                    <a:pt x="124446" y="756068"/>
                  </a:lnTo>
                  <a:lnTo>
                    <a:pt x="130779" y="767957"/>
                  </a:lnTo>
                  <a:lnTo>
                    <a:pt x="132703" y="812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32"/>
            <p:cNvSpPr/>
            <p:nvPr/>
          </p:nvSpPr>
          <p:spPr>
            <a:xfrm>
              <a:off x="3250406" y="5857877"/>
              <a:ext cx="937618" cy="750092"/>
            </a:xfrm>
            <a:custGeom>
              <a:avLst/>
              <a:gdLst/>
              <a:ahLst/>
              <a:cxnLst/>
              <a:rect l="0" t="0" r="0" b="0"/>
              <a:pathLst>
                <a:path w="937618" h="750092">
                  <a:moveTo>
                    <a:pt x="0" y="71435"/>
                  </a:moveTo>
                  <a:lnTo>
                    <a:pt x="0" y="62614"/>
                  </a:lnTo>
                  <a:lnTo>
                    <a:pt x="4741" y="62538"/>
                  </a:lnTo>
                  <a:lnTo>
                    <a:pt x="6137" y="61535"/>
                  </a:lnTo>
                  <a:lnTo>
                    <a:pt x="8685" y="54405"/>
                  </a:lnTo>
                  <a:lnTo>
                    <a:pt x="8820" y="53944"/>
                  </a:lnTo>
                  <a:lnTo>
                    <a:pt x="34359" y="28147"/>
                  </a:lnTo>
                  <a:lnTo>
                    <a:pt x="40056" y="27190"/>
                  </a:lnTo>
                  <a:lnTo>
                    <a:pt x="41587" y="26063"/>
                  </a:lnTo>
                  <a:lnTo>
                    <a:pt x="43288" y="22165"/>
                  </a:lnTo>
                  <a:lnTo>
                    <a:pt x="44734" y="20730"/>
                  </a:lnTo>
                  <a:lnTo>
                    <a:pt x="54183" y="15779"/>
                  </a:lnTo>
                  <a:lnTo>
                    <a:pt x="60864" y="10281"/>
                  </a:lnTo>
                  <a:lnTo>
                    <a:pt x="66761" y="9328"/>
                  </a:lnTo>
                  <a:lnTo>
                    <a:pt x="92307" y="8937"/>
                  </a:lnTo>
                  <a:lnTo>
                    <a:pt x="98242" y="6286"/>
                  </a:lnTo>
                  <a:lnTo>
                    <a:pt x="104187" y="2793"/>
                  </a:lnTo>
                  <a:lnTo>
                    <a:pt x="116087" y="550"/>
                  </a:lnTo>
                  <a:lnTo>
                    <a:pt x="154782" y="0"/>
                  </a:lnTo>
                  <a:lnTo>
                    <a:pt x="160734" y="2645"/>
                  </a:lnTo>
                  <a:lnTo>
                    <a:pt x="163711" y="4740"/>
                  </a:lnTo>
                  <a:lnTo>
                    <a:pt x="177381" y="7686"/>
                  </a:lnTo>
                  <a:lnTo>
                    <a:pt x="199062" y="8819"/>
                  </a:lnTo>
                  <a:lnTo>
                    <a:pt x="205219" y="11525"/>
                  </a:lnTo>
                  <a:lnTo>
                    <a:pt x="211263" y="15043"/>
                  </a:lnTo>
                  <a:lnTo>
                    <a:pt x="221236" y="17022"/>
                  </a:lnTo>
                  <a:lnTo>
                    <a:pt x="235326" y="18602"/>
                  </a:lnTo>
                  <a:lnTo>
                    <a:pt x="258797" y="28866"/>
                  </a:lnTo>
                  <a:lnTo>
                    <a:pt x="261828" y="31150"/>
                  </a:lnTo>
                  <a:lnTo>
                    <a:pt x="270488" y="33687"/>
                  </a:lnTo>
                  <a:lnTo>
                    <a:pt x="296770" y="38184"/>
                  </a:lnTo>
                  <a:lnTo>
                    <a:pt x="340945" y="52222"/>
                  </a:lnTo>
                  <a:lnTo>
                    <a:pt x="372155" y="61599"/>
                  </a:lnTo>
                  <a:lnTo>
                    <a:pt x="386868" y="63229"/>
                  </a:lnTo>
                  <a:lnTo>
                    <a:pt x="403878" y="69521"/>
                  </a:lnTo>
                  <a:lnTo>
                    <a:pt x="413657" y="71576"/>
                  </a:lnTo>
                  <a:lnTo>
                    <a:pt x="425734" y="77320"/>
                  </a:lnTo>
                  <a:lnTo>
                    <a:pt x="467235" y="86423"/>
                  </a:lnTo>
                  <a:lnTo>
                    <a:pt x="510692" y="96949"/>
                  </a:lnTo>
                  <a:lnTo>
                    <a:pt x="529759" y="98964"/>
                  </a:lnTo>
                  <a:lnTo>
                    <a:pt x="546755" y="105243"/>
                  </a:lnTo>
                  <a:lnTo>
                    <a:pt x="573542" y="109632"/>
                  </a:lnTo>
                  <a:lnTo>
                    <a:pt x="590976" y="114810"/>
                  </a:lnTo>
                  <a:lnTo>
                    <a:pt x="619230" y="117001"/>
                  </a:lnTo>
                  <a:lnTo>
                    <a:pt x="662499" y="132591"/>
                  </a:lnTo>
                  <a:lnTo>
                    <a:pt x="675428" y="134668"/>
                  </a:lnTo>
                  <a:lnTo>
                    <a:pt x="687537" y="140958"/>
                  </a:lnTo>
                  <a:lnTo>
                    <a:pt x="719499" y="151891"/>
                  </a:lnTo>
                  <a:lnTo>
                    <a:pt x="741115" y="167195"/>
                  </a:lnTo>
                  <a:lnTo>
                    <a:pt x="747096" y="169558"/>
                  </a:lnTo>
                  <a:lnTo>
                    <a:pt x="787980" y="202426"/>
                  </a:lnTo>
                  <a:lnTo>
                    <a:pt x="827499" y="247053"/>
                  </a:lnTo>
                  <a:lnTo>
                    <a:pt x="833444" y="253005"/>
                  </a:lnTo>
                  <a:lnTo>
                    <a:pt x="836748" y="261604"/>
                  </a:lnTo>
                  <a:lnTo>
                    <a:pt x="839208" y="271048"/>
                  </a:lnTo>
                  <a:lnTo>
                    <a:pt x="854768" y="301582"/>
                  </a:lnTo>
                  <a:lnTo>
                    <a:pt x="868210" y="341368"/>
                  </a:lnTo>
                  <a:lnTo>
                    <a:pt x="873065" y="355144"/>
                  </a:lnTo>
                  <a:lnTo>
                    <a:pt x="877149" y="368157"/>
                  </a:lnTo>
                  <a:lnTo>
                    <a:pt x="881998" y="381933"/>
                  </a:lnTo>
                  <a:lnTo>
                    <a:pt x="884763" y="404725"/>
                  </a:lnTo>
                  <a:lnTo>
                    <a:pt x="891054" y="421734"/>
                  </a:lnTo>
                  <a:lnTo>
                    <a:pt x="895446" y="448523"/>
                  </a:lnTo>
                  <a:lnTo>
                    <a:pt x="899987" y="464946"/>
                  </a:lnTo>
                  <a:lnTo>
                    <a:pt x="902639" y="488050"/>
                  </a:lnTo>
                  <a:lnTo>
                    <a:pt x="909554" y="510581"/>
                  </a:lnTo>
                  <a:lnTo>
                    <a:pt x="913306" y="536380"/>
                  </a:lnTo>
                  <a:lnTo>
                    <a:pt x="917847" y="553817"/>
                  </a:lnTo>
                  <a:lnTo>
                    <a:pt x="922236" y="592018"/>
                  </a:lnTo>
                  <a:lnTo>
                    <a:pt x="927839" y="628219"/>
                  </a:lnTo>
                  <a:lnTo>
                    <a:pt x="928613" y="671800"/>
                  </a:lnTo>
                  <a:lnTo>
                    <a:pt x="929657" y="690293"/>
                  </a:lnTo>
                  <a:lnTo>
                    <a:pt x="937249" y="733435"/>
                  </a:lnTo>
                  <a:lnTo>
                    <a:pt x="937617" y="7500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Droits de Colons Noirs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19068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Ils étaient surtout des victimes de </a:t>
            </a:r>
            <a:r>
              <a:rPr lang="fr-CA" b="1" u="sng" dirty="0" smtClean="0"/>
              <a:t>racisme</a:t>
            </a:r>
            <a:r>
              <a:rPr lang="fr-CA" dirty="0" smtClean="0"/>
              <a:t> et </a:t>
            </a:r>
            <a:r>
              <a:rPr lang="fr-CA" b="1" u="sng" dirty="0" smtClean="0"/>
              <a:t>discrimination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pPr>
              <a:buNone/>
            </a:pPr>
            <a:r>
              <a:rPr lang="fr-CA" sz="2800" dirty="0" smtClean="0"/>
              <a:t>		1. Ils étaient limités en genre du travail et 	leur salaire était inférieur.</a:t>
            </a:r>
          </a:p>
          <a:p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		2. Lorsque des communautés blanches 	grandissaient, les noirs étaient forcés plus 	loin de ressources importants (ex. sources 	de l’eau, routiers, terre fertile)</a:t>
            </a:r>
            <a:endParaRPr lang="fr-CA" dirty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580526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www.youtube.com/watch?v=1imr0T5U3Yc</a:t>
            </a:r>
            <a:endParaRPr lang="fr-CA" dirty="0" smtClean="0"/>
          </a:p>
          <a:p>
            <a:endParaRPr lang="fr-CA" dirty="0"/>
          </a:p>
        </p:txBody>
      </p:sp>
      <p:grpSp>
        <p:nvGrpSpPr>
          <p:cNvPr id="164" name="SMARTInkShape-Group137"/>
          <p:cNvGrpSpPr/>
          <p:nvPr/>
        </p:nvGrpSpPr>
        <p:grpSpPr>
          <a:xfrm>
            <a:off x="6190372" y="5732859"/>
            <a:ext cx="1745026" cy="794743"/>
            <a:chOff x="6190372" y="5732859"/>
            <a:chExt cx="1745026" cy="794743"/>
          </a:xfrm>
        </p:grpSpPr>
        <p:sp>
          <p:nvSpPr>
            <p:cNvPr id="137" name="SMARTInkShape-1239"/>
            <p:cNvSpPr/>
            <p:nvPr/>
          </p:nvSpPr>
          <p:spPr>
            <a:xfrm>
              <a:off x="7733109" y="648295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1240"/>
            <p:cNvSpPr/>
            <p:nvPr/>
          </p:nvSpPr>
          <p:spPr>
            <a:xfrm>
              <a:off x="7634882" y="6282630"/>
              <a:ext cx="80368" cy="172818"/>
            </a:xfrm>
            <a:custGeom>
              <a:avLst/>
              <a:gdLst/>
              <a:ahLst/>
              <a:cxnLst/>
              <a:rect l="0" t="0" r="0" b="0"/>
              <a:pathLst>
                <a:path w="80368" h="172818">
                  <a:moveTo>
                    <a:pt x="80367" y="12799"/>
                  </a:moveTo>
                  <a:lnTo>
                    <a:pt x="75223" y="12799"/>
                  </a:lnTo>
                  <a:lnTo>
                    <a:pt x="77419" y="12799"/>
                  </a:lnTo>
                  <a:lnTo>
                    <a:pt x="73765" y="10154"/>
                  </a:lnTo>
                  <a:lnTo>
                    <a:pt x="50510" y="371"/>
                  </a:lnTo>
                  <a:lnTo>
                    <a:pt x="37002" y="0"/>
                  </a:lnTo>
                  <a:lnTo>
                    <a:pt x="25375" y="3143"/>
                  </a:lnTo>
                  <a:lnTo>
                    <a:pt x="16901" y="7846"/>
                  </a:lnTo>
                  <a:lnTo>
                    <a:pt x="6552" y="20813"/>
                  </a:lnTo>
                  <a:lnTo>
                    <a:pt x="1941" y="46703"/>
                  </a:lnTo>
                  <a:lnTo>
                    <a:pt x="10057" y="79510"/>
                  </a:lnTo>
                  <a:lnTo>
                    <a:pt x="29192" y="121195"/>
                  </a:lnTo>
                  <a:lnTo>
                    <a:pt x="59121" y="165367"/>
                  </a:lnTo>
                  <a:lnTo>
                    <a:pt x="61504" y="171114"/>
                  </a:lnTo>
                  <a:lnTo>
                    <a:pt x="59855" y="171920"/>
                  </a:lnTo>
                  <a:lnTo>
                    <a:pt x="52730" y="172817"/>
                  </a:lnTo>
                  <a:lnTo>
                    <a:pt x="0" y="1556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241"/>
            <p:cNvSpPr/>
            <p:nvPr/>
          </p:nvSpPr>
          <p:spPr>
            <a:xfrm>
              <a:off x="7483077" y="6269651"/>
              <a:ext cx="107158" cy="151382"/>
            </a:xfrm>
            <a:custGeom>
              <a:avLst/>
              <a:gdLst/>
              <a:ahLst/>
              <a:cxnLst/>
              <a:rect l="0" t="0" r="0" b="0"/>
              <a:pathLst>
                <a:path w="107158" h="151382">
                  <a:moveTo>
                    <a:pt x="0" y="70427"/>
                  </a:moveTo>
                  <a:lnTo>
                    <a:pt x="4741" y="70427"/>
                  </a:lnTo>
                  <a:lnTo>
                    <a:pt x="9714" y="73072"/>
                  </a:lnTo>
                  <a:lnTo>
                    <a:pt x="25732" y="82855"/>
                  </a:lnTo>
                  <a:lnTo>
                    <a:pt x="54141" y="87213"/>
                  </a:lnTo>
                  <a:lnTo>
                    <a:pt x="73700" y="86976"/>
                  </a:lnTo>
                  <a:lnTo>
                    <a:pt x="86004" y="83403"/>
                  </a:lnTo>
                  <a:lnTo>
                    <a:pt x="90079" y="80071"/>
                  </a:lnTo>
                  <a:lnTo>
                    <a:pt x="103648" y="50123"/>
                  </a:lnTo>
                  <a:lnTo>
                    <a:pt x="106464" y="32755"/>
                  </a:lnTo>
                  <a:lnTo>
                    <a:pt x="105856" y="21934"/>
                  </a:lnTo>
                  <a:lnTo>
                    <a:pt x="102279" y="10509"/>
                  </a:lnTo>
                  <a:lnTo>
                    <a:pt x="99935" y="6669"/>
                  </a:lnTo>
                  <a:lnTo>
                    <a:pt x="94688" y="2403"/>
                  </a:lnTo>
                  <a:lnTo>
                    <a:pt x="81414" y="0"/>
                  </a:lnTo>
                  <a:lnTo>
                    <a:pt x="64913" y="4029"/>
                  </a:lnTo>
                  <a:lnTo>
                    <a:pt x="26768" y="27694"/>
                  </a:lnTo>
                  <a:lnTo>
                    <a:pt x="11019" y="46851"/>
                  </a:lnTo>
                  <a:lnTo>
                    <a:pt x="4898" y="65572"/>
                  </a:lnTo>
                  <a:lnTo>
                    <a:pt x="3265" y="76120"/>
                  </a:lnTo>
                  <a:lnTo>
                    <a:pt x="6744" y="95776"/>
                  </a:lnTo>
                  <a:lnTo>
                    <a:pt x="20405" y="127911"/>
                  </a:lnTo>
                  <a:lnTo>
                    <a:pt x="34535" y="140954"/>
                  </a:lnTo>
                  <a:lnTo>
                    <a:pt x="53053" y="151381"/>
                  </a:lnTo>
                  <a:lnTo>
                    <a:pt x="107157" y="150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242"/>
            <p:cNvSpPr/>
            <p:nvPr/>
          </p:nvSpPr>
          <p:spPr>
            <a:xfrm>
              <a:off x="7429499" y="6152554"/>
              <a:ext cx="26790" cy="250033"/>
            </a:xfrm>
            <a:custGeom>
              <a:avLst/>
              <a:gdLst/>
              <a:ahLst/>
              <a:cxnLst/>
              <a:rect l="0" t="0" r="0" b="0"/>
              <a:pathLst>
                <a:path w="26790" h="250033">
                  <a:moveTo>
                    <a:pt x="0" y="0"/>
                  </a:moveTo>
                  <a:lnTo>
                    <a:pt x="2647" y="44121"/>
                  </a:lnTo>
                  <a:lnTo>
                    <a:pt x="7068" y="85503"/>
                  </a:lnTo>
                  <a:lnTo>
                    <a:pt x="11024" y="127529"/>
                  </a:lnTo>
                  <a:lnTo>
                    <a:pt x="16960" y="171613"/>
                  </a:lnTo>
                  <a:lnTo>
                    <a:pt x="26789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243"/>
            <p:cNvSpPr/>
            <p:nvPr/>
          </p:nvSpPr>
          <p:spPr>
            <a:xfrm>
              <a:off x="7254408" y="6281202"/>
              <a:ext cx="103655" cy="139244"/>
            </a:xfrm>
            <a:custGeom>
              <a:avLst/>
              <a:gdLst/>
              <a:ahLst/>
              <a:cxnLst/>
              <a:rect l="0" t="0" r="0" b="0"/>
              <a:pathLst>
                <a:path w="103655" h="139244">
                  <a:moveTo>
                    <a:pt x="67935" y="41016"/>
                  </a:moveTo>
                  <a:lnTo>
                    <a:pt x="37473" y="42009"/>
                  </a:lnTo>
                  <a:lnTo>
                    <a:pt x="25953" y="45756"/>
                  </a:lnTo>
                  <a:lnTo>
                    <a:pt x="8312" y="58186"/>
                  </a:lnTo>
                  <a:lnTo>
                    <a:pt x="1749" y="71466"/>
                  </a:lnTo>
                  <a:lnTo>
                    <a:pt x="0" y="79177"/>
                  </a:lnTo>
                  <a:lnTo>
                    <a:pt x="816" y="86301"/>
                  </a:lnTo>
                  <a:lnTo>
                    <a:pt x="10456" y="104816"/>
                  </a:lnTo>
                  <a:lnTo>
                    <a:pt x="16923" y="113358"/>
                  </a:lnTo>
                  <a:lnTo>
                    <a:pt x="25750" y="117817"/>
                  </a:lnTo>
                  <a:lnTo>
                    <a:pt x="30881" y="119006"/>
                  </a:lnTo>
                  <a:lnTo>
                    <a:pt x="36287" y="116822"/>
                  </a:lnTo>
                  <a:lnTo>
                    <a:pt x="47586" y="106458"/>
                  </a:lnTo>
                  <a:lnTo>
                    <a:pt x="67216" y="62595"/>
                  </a:lnTo>
                  <a:lnTo>
                    <a:pt x="72576" y="47630"/>
                  </a:lnTo>
                  <a:lnTo>
                    <a:pt x="74601" y="23463"/>
                  </a:lnTo>
                  <a:lnTo>
                    <a:pt x="69009" y="327"/>
                  </a:lnTo>
                  <a:lnTo>
                    <a:pt x="68651" y="0"/>
                  </a:lnTo>
                  <a:lnTo>
                    <a:pt x="68253" y="2281"/>
                  </a:lnTo>
                  <a:lnTo>
                    <a:pt x="67964" y="42319"/>
                  </a:lnTo>
                  <a:lnTo>
                    <a:pt x="68933" y="76001"/>
                  </a:lnTo>
                  <a:lnTo>
                    <a:pt x="83167" y="115105"/>
                  </a:lnTo>
                  <a:lnTo>
                    <a:pt x="103654" y="139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1244"/>
            <p:cNvSpPr/>
            <p:nvPr/>
          </p:nvSpPr>
          <p:spPr>
            <a:xfrm>
              <a:off x="7099101" y="6248567"/>
              <a:ext cx="157540" cy="160216"/>
            </a:xfrm>
            <a:custGeom>
              <a:avLst/>
              <a:gdLst/>
              <a:ahLst/>
              <a:cxnLst/>
              <a:rect l="0" t="0" r="0" b="0"/>
              <a:pathLst>
                <a:path w="157540" h="160216">
                  <a:moveTo>
                    <a:pt x="0" y="73651"/>
                  </a:moveTo>
                  <a:lnTo>
                    <a:pt x="0" y="43180"/>
                  </a:lnTo>
                  <a:lnTo>
                    <a:pt x="9481" y="18982"/>
                  </a:lnTo>
                  <a:lnTo>
                    <a:pt x="22074" y="7021"/>
                  </a:lnTo>
                  <a:lnTo>
                    <a:pt x="29598" y="2442"/>
                  </a:lnTo>
                  <a:lnTo>
                    <a:pt x="45897" y="0"/>
                  </a:lnTo>
                  <a:lnTo>
                    <a:pt x="69161" y="4204"/>
                  </a:lnTo>
                  <a:lnTo>
                    <a:pt x="75874" y="6517"/>
                  </a:lnTo>
                  <a:lnTo>
                    <a:pt x="114025" y="44097"/>
                  </a:lnTo>
                  <a:lnTo>
                    <a:pt x="134751" y="70128"/>
                  </a:lnTo>
                  <a:lnTo>
                    <a:pt x="155941" y="111858"/>
                  </a:lnTo>
                  <a:lnTo>
                    <a:pt x="157539" y="116981"/>
                  </a:lnTo>
                  <a:lnTo>
                    <a:pt x="155048" y="138415"/>
                  </a:lnTo>
                  <a:lnTo>
                    <a:pt x="147954" y="149730"/>
                  </a:lnTo>
                  <a:lnTo>
                    <a:pt x="143284" y="154136"/>
                  </a:lnTo>
                  <a:lnTo>
                    <a:pt x="130159" y="159031"/>
                  </a:lnTo>
                  <a:lnTo>
                    <a:pt x="115396" y="160215"/>
                  </a:lnTo>
                  <a:lnTo>
                    <a:pt x="78904" y="150290"/>
                  </a:lnTo>
                  <a:lnTo>
                    <a:pt x="62508" y="136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1245"/>
            <p:cNvSpPr/>
            <p:nvPr/>
          </p:nvSpPr>
          <p:spPr>
            <a:xfrm>
              <a:off x="7090171" y="6286500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0" y="0"/>
                  </a:moveTo>
                  <a:lnTo>
                    <a:pt x="992" y="40894"/>
                  </a:lnTo>
                  <a:lnTo>
                    <a:pt x="7689" y="81048"/>
                  </a:lnTo>
                  <a:lnTo>
                    <a:pt x="15835" y="125104"/>
                  </a:lnTo>
                  <a:lnTo>
                    <a:pt x="23730" y="168684"/>
                  </a:lnTo>
                  <a:lnTo>
                    <a:pt x="26610" y="211435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1246"/>
            <p:cNvSpPr/>
            <p:nvPr/>
          </p:nvSpPr>
          <p:spPr>
            <a:xfrm>
              <a:off x="7027663" y="6277570"/>
              <a:ext cx="8822" cy="116087"/>
            </a:xfrm>
            <a:custGeom>
              <a:avLst/>
              <a:gdLst/>
              <a:ahLst/>
              <a:cxnLst/>
              <a:rect l="0" t="0" r="0" b="0"/>
              <a:pathLst>
                <a:path w="8822" h="116087">
                  <a:moveTo>
                    <a:pt x="0" y="0"/>
                  </a:moveTo>
                  <a:lnTo>
                    <a:pt x="0" y="28938"/>
                  </a:lnTo>
                  <a:lnTo>
                    <a:pt x="8563" y="69836"/>
                  </a:lnTo>
                  <a:lnTo>
                    <a:pt x="8821" y="81987"/>
                  </a:lnTo>
                  <a:lnTo>
                    <a:pt x="6236" y="88694"/>
                  </a:lnTo>
                  <a:lnTo>
                    <a:pt x="2772" y="94982"/>
                  </a:lnTo>
                  <a:lnTo>
                    <a:pt x="549" y="10710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1247"/>
            <p:cNvSpPr/>
            <p:nvPr/>
          </p:nvSpPr>
          <p:spPr>
            <a:xfrm>
              <a:off x="7116960" y="6286500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1248"/>
            <p:cNvSpPr/>
            <p:nvPr/>
          </p:nvSpPr>
          <p:spPr>
            <a:xfrm>
              <a:off x="6912097" y="6241851"/>
              <a:ext cx="61989" cy="133946"/>
            </a:xfrm>
            <a:custGeom>
              <a:avLst/>
              <a:gdLst/>
              <a:ahLst/>
              <a:cxnLst/>
              <a:rect l="0" t="0" r="0" b="0"/>
              <a:pathLst>
                <a:path w="61989" h="133946">
                  <a:moveTo>
                    <a:pt x="53058" y="0"/>
                  </a:moveTo>
                  <a:lnTo>
                    <a:pt x="48319" y="0"/>
                  </a:lnTo>
                  <a:lnTo>
                    <a:pt x="43345" y="2647"/>
                  </a:lnTo>
                  <a:lnTo>
                    <a:pt x="36809" y="7688"/>
                  </a:lnTo>
                  <a:lnTo>
                    <a:pt x="28388" y="9676"/>
                  </a:lnTo>
                  <a:lnTo>
                    <a:pt x="14251" y="21326"/>
                  </a:lnTo>
                  <a:lnTo>
                    <a:pt x="5401" y="34652"/>
                  </a:lnTo>
                  <a:lnTo>
                    <a:pt x="1235" y="46427"/>
                  </a:lnTo>
                  <a:lnTo>
                    <a:pt x="0" y="60938"/>
                  </a:lnTo>
                  <a:lnTo>
                    <a:pt x="10525" y="100143"/>
                  </a:lnTo>
                  <a:lnTo>
                    <a:pt x="17967" y="114009"/>
                  </a:lnTo>
                  <a:lnTo>
                    <a:pt x="29371" y="127582"/>
                  </a:lnTo>
                  <a:lnTo>
                    <a:pt x="35255" y="131118"/>
                  </a:lnTo>
                  <a:lnTo>
                    <a:pt x="47116" y="133387"/>
                  </a:lnTo>
                  <a:lnTo>
                    <a:pt x="6198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1249"/>
            <p:cNvSpPr/>
            <p:nvPr/>
          </p:nvSpPr>
          <p:spPr>
            <a:xfrm>
              <a:off x="6843926" y="6295429"/>
              <a:ext cx="5145" cy="98228"/>
            </a:xfrm>
            <a:custGeom>
              <a:avLst/>
              <a:gdLst/>
              <a:ahLst/>
              <a:cxnLst/>
              <a:rect l="0" t="0" r="0" b="0"/>
              <a:pathLst>
                <a:path w="5145" h="98228">
                  <a:moveTo>
                    <a:pt x="5144" y="0"/>
                  </a:moveTo>
                  <a:lnTo>
                    <a:pt x="4152" y="36600"/>
                  </a:lnTo>
                  <a:lnTo>
                    <a:pt x="0" y="57918"/>
                  </a:lnTo>
                  <a:lnTo>
                    <a:pt x="5144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1250"/>
            <p:cNvSpPr/>
            <p:nvPr/>
          </p:nvSpPr>
          <p:spPr>
            <a:xfrm>
              <a:off x="6697587" y="6244454"/>
              <a:ext cx="88976" cy="155362"/>
            </a:xfrm>
            <a:custGeom>
              <a:avLst/>
              <a:gdLst/>
              <a:ahLst/>
              <a:cxnLst/>
              <a:rect l="0" t="0" r="0" b="0"/>
              <a:pathLst>
                <a:path w="88976" h="155362">
                  <a:moveTo>
                    <a:pt x="8608" y="33116"/>
                  </a:moveTo>
                  <a:lnTo>
                    <a:pt x="9600" y="48367"/>
                  </a:lnTo>
                  <a:lnTo>
                    <a:pt x="17702" y="90042"/>
                  </a:lnTo>
                  <a:lnTo>
                    <a:pt x="22437" y="114475"/>
                  </a:lnTo>
                  <a:lnTo>
                    <a:pt x="18379" y="148782"/>
                  </a:lnTo>
                  <a:lnTo>
                    <a:pt x="17106" y="151898"/>
                  </a:lnTo>
                  <a:lnTo>
                    <a:pt x="15265" y="153976"/>
                  </a:lnTo>
                  <a:lnTo>
                    <a:pt x="13046" y="155361"/>
                  </a:lnTo>
                  <a:lnTo>
                    <a:pt x="10575" y="155293"/>
                  </a:lnTo>
                  <a:lnTo>
                    <a:pt x="5183" y="152571"/>
                  </a:lnTo>
                  <a:lnTo>
                    <a:pt x="2125" y="142762"/>
                  </a:lnTo>
                  <a:lnTo>
                    <a:pt x="0" y="107857"/>
                  </a:lnTo>
                  <a:lnTo>
                    <a:pt x="766" y="72350"/>
                  </a:lnTo>
                  <a:lnTo>
                    <a:pt x="7828" y="38237"/>
                  </a:lnTo>
                  <a:lnTo>
                    <a:pt x="28361" y="6180"/>
                  </a:lnTo>
                  <a:lnTo>
                    <a:pt x="37562" y="1301"/>
                  </a:lnTo>
                  <a:lnTo>
                    <a:pt x="42793" y="0"/>
                  </a:lnTo>
                  <a:lnTo>
                    <a:pt x="47273" y="1117"/>
                  </a:lnTo>
                  <a:lnTo>
                    <a:pt x="54897" y="7649"/>
                  </a:lnTo>
                  <a:lnTo>
                    <a:pt x="64767" y="27224"/>
                  </a:lnTo>
                  <a:lnTo>
                    <a:pt x="75299" y="70342"/>
                  </a:lnTo>
                  <a:lnTo>
                    <a:pt x="88975" y="131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1251"/>
            <p:cNvSpPr/>
            <p:nvPr/>
          </p:nvSpPr>
          <p:spPr>
            <a:xfrm>
              <a:off x="6573487" y="6259711"/>
              <a:ext cx="96990" cy="142876"/>
            </a:xfrm>
            <a:custGeom>
              <a:avLst/>
              <a:gdLst/>
              <a:ahLst/>
              <a:cxnLst/>
              <a:rect l="0" t="0" r="0" b="0"/>
              <a:pathLst>
                <a:path w="96990" h="142876">
                  <a:moveTo>
                    <a:pt x="7692" y="0"/>
                  </a:moveTo>
                  <a:lnTo>
                    <a:pt x="7692" y="4740"/>
                  </a:lnTo>
                  <a:lnTo>
                    <a:pt x="5047" y="9713"/>
                  </a:lnTo>
                  <a:lnTo>
                    <a:pt x="2953" y="12428"/>
                  </a:lnTo>
                  <a:lnTo>
                    <a:pt x="4" y="30471"/>
                  </a:lnTo>
                  <a:lnTo>
                    <a:pt x="0" y="73524"/>
                  </a:lnTo>
                  <a:lnTo>
                    <a:pt x="14016" y="116322"/>
                  </a:lnTo>
                  <a:lnTo>
                    <a:pt x="19763" y="129750"/>
                  </a:lnTo>
                  <a:lnTo>
                    <a:pt x="22685" y="133133"/>
                  </a:lnTo>
                  <a:lnTo>
                    <a:pt x="25626" y="134396"/>
                  </a:lnTo>
                  <a:lnTo>
                    <a:pt x="28577" y="134245"/>
                  </a:lnTo>
                  <a:lnTo>
                    <a:pt x="34503" y="131433"/>
                  </a:lnTo>
                  <a:lnTo>
                    <a:pt x="37471" y="129293"/>
                  </a:lnTo>
                  <a:lnTo>
                    <a:pt x="54988" y="86724"/>
                  </a:lnTo>
                  <a:lnTo>
                    <a:pt x="65693" y="58107"/>
                  </a:lnTo>
                  <a:lnTo>
                    <a:pt x="76872" y="18256"/>
                  </a:lnTo>
                  <a:lnTo>
                    <a:pt x="77625" y="12171"/>
                  </a:lnTo>
                  <a:lnTo>
                    <a:pt x="79119" y="9106"/>
                  </a:lnTo>
                  <a:lnTo>
                    <a:pt x="81108" y="8055"/>
                  </a:lnTo>
                  <a:lnTo>
                    <a:pt x="83424" y="8347"/>
                  </a:lnTo>
                  <a:lnTo>
                    <a:pt x="83977" y="9533"/>
                  </a:lnTo>
                  <a:lnTo>
                    <a:pt x="83353" y="11317"/>
                  </a:lnTo>
                  <a:lnTo>
                    <a:pt x="81946" y="13498"/>
                  </a:lnTo>
                  <a:lnTo>
                    <a:pt x="79964" y="30789"/>
                  </a:lnTo>
                  <a:lnTo>
                    <a:pt x="85432" y="70427"/>
                  </a:lnTo>
                  <a:lnTo>
                    <a:pt x="9698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1252"/>
            <p:cNvSpPr/>
            <p:nvPr/>
          </p:nvSpPr>
          <p:spPr>
            <a:xfrm>
              <a:off x="6332968" y="6235776"/>
              <a:ext cx="212493" cy="182604"/>
            </a:xfrm>
            <a:custGeom>
              <a:avLst/>
              <a:gdLst/>
              <a:ahLst/>
              <a:cxnLst/>
              <a:rect l="0" t="0" r="0" b="0"/>
              <a:pathLst>
                <a:path w="212493" h="182604">
                  <a:moveTo>
                    <a:pt x="16039" y="15005"/>
                  </a:moveTo>
                  <a:lnTo>
                    <a:pt x="15048" y="32221"/>
                  </a:lnTo>
                  <a:lnTo>
                    <a:pt x="8352" y="74415"/>
                  </a:lnTo>
                  <a:lnTo>
                    <a:pt x="7273" y="114686"/>
                  </a:lnTo>
                  <a:lnTo>
                    <a:pt x="7132" y="156087"/>
                  </a:lnTo>
                  <a:lnTo>
                    <a:pt x="7110" y="182603"/>
                  </a:lnTo>
                  <a:lnTo>
                    <a:pt x="6118" y="182299"/>
                  </a:lnTo>
                  <a:lnTo>
                    <a:pt x="2370" y="179316"/>
                  </a:lnTo>
                  <a:lnTo>
                    <a:pt x="42" y="169391"/>
                  </a:lnTo>
                  <a:lnTo>
                    <a:pt x="0" y="157043"/>
                  </a:lnTo>
                  <a:lnTo>
                    <a:pt x="5411" y="130448"/>
                  </a:lnTo>
                  <a:lnTo>
                    <a:pt x="9253" y="95182"/>
                  </a:lnTo>
                  <a:lnTo>
                    <a:pt x="19440" y="52449"/>
                  </a:lnTo>
                  <a:lnTo>
                    <a:pt x="31997" y="17331"/>
                  </a:lnTo>
                  <a:lnTo>
                    <a:pt x="41653" y="6778"/>
                  </a:lnTo>
                  <a:lnTo>
                    <a:pt x="52559" y="1427"/>
                  </a:lnTo>
                  <a:lnTo>
                    <a:pt x="58245" y="0"/>
                  </a:lnTo>
                  <a:lnTo>
                    <a:pt x="63028" y="40"/>
                  </a:lnTo>
                  <a:lnTo>
                    <a:pt x="70987" y="2732"/>
                  </a:lnTo>
                  <a:lnTo>
                    <a:pt x="98001" y="25899"/>
                  </a:lnTo>
                  <a:lnTo>
                    <a:pt x="116161" y="58021"/>
                  </a:lnTo>
                  <a:lnTo>
                    <a:pt x="121807" y="88178"/>
                  </a:lnTo>
                  <a:lnTo>
                    <a:pt x="122021" y="129335"/>
                  </a:lnTo>
                  <a:lnTo>
                    <a:pt x="115483" y="150912"/>
                  </a:lnTo>
                  <a:lnTo>
                    <a:pt x="114085" y="152242"/>
                  </a:lnTo>
                  <a:lnTo>
                    <a:pt x="112161" y="152137"/>
                  </a:lnTo>
                  <a:lnTo>
                    <a:pt x="109886" y="151075"/>
                  </a:lnTo>
                  <a:lnTo>
                    <a:pt x="108370" y="149374"/>
                  </a:lnTo>
                  <a:lnTo>
                    <a:pt x="106684" y="144839"/>
                  </a:lnTo>
                  <a:lnTo>
                    <a:pt x="107227" y="142241"/>
                  </a:lnTo>
                  <a:lnTo>
                    <a:pt x="110477" y="136708"/>
                  </a:lnTo>
                  <a:lnTo>
                    <a:pt x="116413" y="92976"/>
                  </a:lnTo>
                  <a:lnTo>
                    <a:pt x="122166" y="72479"/>
                  </a:lnTo>
                  <a:lnTo>
                    <a:pt x="142916" y="41487"/>
                  </a:lnTo>
                  <a:lnTo>
                    <a:pt x="157370" y="30678"/>
                  </a:lnTo>
                  <a:lnTo>
                    <a:pt x="162846" y="29423"/>
                  </a:lnTo>
                  <a:lnTo>
                    <a:pt x="174222" y="30674"/>
                  </a:lnTo>
                  <a:lnTo>
                    <a:pt x="191782" y="41696"/>
                  </a:lnTo>
                  <a:lnTo>
                    <a:pt x="198327" y="52003"/>
                  </a:lnTo>
                  <a:lnTo>
                    <a:pt x="209010" y="93923"/>
                  </a:lnTo>
                  <a:lnTo>
                    <a:pt x="212034" y="135089"/>
                  </a:lnTo>
                  <a:lnTo>
                    <a:pt x="212492" y="157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1253"/>
            <p:cNvSpPr/>
            <p:nvPr/>
          </p:nvSpPr>
          <p:spPr>
            <a:xfrm>
              <a:off x="7854638" y="5809154"/>
              <a:ext cx="80760" cy="164205"/>
            </a:xfrm>
            <a:custGeom>
              <a:avLst/>
              <a:gdLst/>
              <a:ahLst/>
              <a:cxnLst/>
              <a:rect l="0" t="0" r="0" b="0"/>
              <a:pathLst>
                <a:path w="80760" h="164205">
                  <a:moveTo>
                    <a:pt x="57064" y="21932"/>
                  </a:moveTo>
                  <a:lnTo>
                    <a:pt x="44636" y="9503"/>
                  </a:lnTo>
                  <a:lnTo>
                    <a:pt x="26593" y="941"/>
                  </a:lnTo>
                  <a:lnTo>
                    <a:pt x="20876" y="0"/>
                  </a:lnTo>
                  <a:lnTo>
                    <a:pt x="1232" y="3339"/>
                  </a:lnTo>
                  <a:lnTo>
                    <a:pt x="0" y="6560"/>
                  </a:lnTo>
                  <a:lnTo>
                    <a:pt x="1275" y="18077"/>
                  </a:lnTo>
                  <a:lnTo>
                    <a:pt x="17309" y="54868"/>
                  </a:lnTo>
                  <a:lnTo>
                    <a:pt x="50287" y="95839"/>
                  </a:lnTo>
                  <a:lnTo>
                    <a:pt x="76758" y="137164"/>
                  </a:lnTo>
                  <a:lnTo>
                    <a:pt x="80700" y="146900"/>
                  </a:lnTo>
                  <a:lnTo>
                    <a:pt x="80759" y="150884"/>
                  </a:lnTo>
                  <a:lnTo>
                    <a:pt x="78179" y="157957"/>
                  </a:lnTo>
                  <a:lnTo>
                    <a:pt x="76102" y="160240"/>
                  </a:lnTo>
                  <a:lnTo>
                    <a:pt x="71147" y="162777"/>
                  </a:lnTo>
                  <a:lnTo>
                    <a:pt x="58040" y="164204"/>
                  </a:lnTo>
                  <a:lnTo>
                    <a:pt x="12416" y="1558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1254"/>
            <p:cNvSpPr/>
            <p:nvPr/>
          </p:nvSpPr>
          <p:spPr>
            <a:xfrm>
              <a:off x="7706320" y="5825496"/>
              <a:ext cx="87390" cy="139536"/>
            </a:xfrm>
            <a:custGeom>
              <a:avLst/>
              <a:gdLst/>
              <a:ahLst/>
              <a:cxnLst/>
              <a:rect l="0" t="0" r="0" b="0"/>
              <a:pathLst>
                <a:path w="87390" h="139536">
                  <a:moveTo>
                    <a:pt x="0" y="68097"/>
                  </a:moveTo>
                  <a:lnTo>
                    <a:pt x="4740" y="68097"/>
                  </a:lnTo>
                  <a:lnTo>
                    <a:pt x="48586" y="52284"/>
                  </a:lnTo>
                  <a:lnTo>
                    <a:pt x="68981" y="43770"/>
                  </a:lnTo>
                  <a:lnTo>
                    <a:pt x="76299" y="41411"/>
                  </a:lnTo>
                  <a:lnTo>
                    <a:pt x="82859" y="37054"/>
                  </a:lnTo>
                  <a:lnTo>
                    <a:pt x="85004" y="33512"/>
                  </a:lnTo>
                  <a:lnTo>
                    <a:pt x="87389" y="24283"/>
                  </a:lnTo>
                  <a:lnTo>
                    <a:pt x="85803" y="13567"/>
                  </a:lnTo>
                  <a:lnTo>
                    <a:pt x="83991" y="7932"/>
                  </a:lnTo>
                  <a:lnTo>
                    <a:pt x="79806" y="4175"/>
                  </a:lnTo>
                  <a:lnTo>
                    <a:pt x="67219" y="0"/>
                  </a:lnTo>
                  <a:lnTo>
                    <a:pt x="56995" y="790"/>
                  </a:lnTo>
                  <a:lnTo>
                    <a:pt x="52879" y="2390"/>
                  </a:lnTo>
                  <a:lnTo>
                    <a:pt x="37607" y="18862"/>
                  </a:lnTo>
                  <a:lnTo>
                    <a:pt x="25254" y="42594"/>
                  </a:lnTo>
                  <a:lnTo>
                    <a:pt x="20050" y="63737"/>
                  </a:lnTo>
                  <a:lnTo>
                    <a:pt x="18508" y="92052"/>
                  </a:lnTo>
                  <a:lnTo>
                    <a:pt x="23439" y="108840"/>
                  </a:lnTo>
                  <a:lnTo>
                    <a:pt x="32246" y="121924"/>
                  </a:lnTo>
                  <a:lnTo>
                    <a:pt x="53578" y="139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1255"/>
            <p:cNvSpPr/>
            <p:nvPr/>
          </p:nvSpPr>
          <p:spPr>
            <a:xfrm>
              <a:off x="7609750" y="5822156"/>
              <a:ext cx="51922" cy="125016"/>
            </a:xfrm>
            <a:custGeom>
              <a:avLst/>
              <a:gdLst/>
              <a:ahLst/>
              <a:cxnLst/>
              <a:rect l="0" t="0" r="0" b="0"/>
              <a:pathLst>
                <a:path w="51922" h="125016">
                  <a:moveTo>
                    <a:pt x="51921" y="0"/>
                  </a:moveTo>
                  <a:lnTo>
                    <a:pt x="34706" y="992"/>
                  </a:lnTo>
                  <a:lnTo>
                    <a:pt x="15733" y="7129"/>
                  </a:lnTo>
                  <a:lnTo>
                    <a:pt x="6733" y="12429"/>
                  </a:lnTo>
                  <a:lnTo>
                    <a:pt x="3936" y="17216"/>
                  </a:lnTo>
                  <a:lnTo>
                    <a:pt x="0" y="39165"/>
                  </a:lnTo>
                  <a:lnTo>
                    <a:pt x="1316" y="81636"/>
                  </a:lnTo>
                  <a:lnTo>
                    <a:pt x="8153" y="108524"/>
                  </a:lnTo>
                  <a:lnTo>
                    <a:pt x="10837" y="114021"/>
                  </a:lnTo>
                  <a:lnTo>
                    <a:pt x="51921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1256"/>
            <p:cNvSpPr/>
            <p:nvPr/>
          </p:nvSpPr>
          <p:spPr>
            <a:xfrm>
              <a:off x="7438429" y="5840014"/>
              <a:ext cx="133946" cy="123029"/>
            </a:xfrm>
            <a:custGeom>
              <a:avLst/>
              <a:gdLst/>
              <a:ahLst/>
              <a:cxnLst/>
              <a:rect l="0" t="0" r="0" b="0"/>
              <a:pathLst>
                <a:path w="133946" h="123029">
                  <a:moveTo>
                    <a:pt x="0" y="0"/>
                  </a:moveTo>
                  <a:lnTo>
                    <a:pt x="0" y="9482"/>
                  </a:lnTo>
                  <a:lnTo>
                    <a:pt x="2646" y="16782"/>
                  </a:lnTo>
                  <a:lnTo>
                    <a:pt x="12429" y="39035"/>
                  </a:lnTo>
                  <a:lnTo>
                    <a:pt x="16786" y="77238"/>
                  </a:lnTo>
                  <a:lnTo>
                    <a:pt x="17818" y="118303"/>
                  </a:lnTo>
                  <a:lnTo>
                    <a:pt x="16840" y="120541"/>
                  </a:lnTo>
                  <a:lnTo>
                    <a:pt x="15196" y="122033"/>
                  </a:lnTo>
                  <a:lnTo>
                    <a:pt x="13106" y="123028"/>
                  </a:lnTo>
                  <a:lnTo>
                    <a:pt x="11715" y="122698"/>
                  </a:lnTo>
                  <a:lnTo>
                    <a:pt x="10786" y="121487"/>
                  </a:lnTo>
                  <a:lnTo>
                    <a:pt x="10168" y="119687"/>
                  </a:lnTo>
                  <a:lnTo>
                    <a:pt x="10167" y="94419"/>
                  </a:lnTo>
                  <a:lnTo>
                    <a:pt x="16650" y="50261"/>
                  </a:lnTo>
                  <a:lnTo>
                    <a:pt x="22242" y="30547"/>
                  </a:lnTo>
                  <a:lnTo>
                    <a:pt x="30060" y="20853"/>
                  </a:lnTo>
                  <a:lnTo>
                    <a:pt x="34923" y="16879"/>
                  </a:lnTo>
                  <a:lnTo>
                    <a:pt x="50909" y="12463"/>
                  </a:lnTo>
                  <a:lnTo>
                    <a:pt x="68267" y="11494"/>
                  </a:lnTo>
                  <a:lnTo>
                    <a:pt x="112860" y="17172"/>
                  </a:lnTo>
                  <a:lnTo>
                    <a:pt x="133945" y="17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1257"/>
            <p:cNvSpPr/>
            <p:nvPr/>
          </p:nvSpPr>
          <p:spPr>
            <a:xfrm>
              <a:off x="7287452" y="5840014"/>
              <a:ext cx="106329" cy="127271"/>
            </a:xfrm>
            <a:custGeom>
              <a:avLst/>
              <a:gdLst/>
              <a:ahLst/>
              <a:cxnLst/>
              <a:rect l="0" t="0" r="0" b="0"/>
              <a:pathLst>
                <a:path w="106329" h="127271">
                  <a:moveTo>
                    <a:pt x="8102" y="0"/>
                  </a:moveTo>
                  <a:lnTo>
                    <a:pt x="7111" y="15252"/>
                  </a:lnTo>
                  <a:lnTo>
                    <a:pt x="0" y="51783"/>
                  </a:lnTo>
                  <a:lnTo>
                    <a:pt x="1982" y="88649"/>
                  </a:lnTo>
                  <a:lnTo>
                    <a:pt x="7367" y="104885"/>
                  </a:lnTo>
                  <a:lnTo>
                    <a:pt x="27861" y="126910"/>
                  </a:lnTo>
                  <a:lnTo>
                    <a:pt x="32189" y="127270"/>
                  </a:lnTo>
                  <a:lnTo>
                    <a:pt x="42289" y="122381"/>
                  </a:lnTo>
                  <a:lnTo>
                    <a:pt x="59131" y="103731"/>
                  </a:lnTo>
                  <a:lnTo>
                    <a:pt x="65508" y="90421"/>
                  </a:lnTo>
                  <a:lnTo>
                    <a:pt x="74391" y="69126"/>
                  </a:lnTo>
                  <a:lnTo>
                    <a:pt x="82213" y="52552"/>
                  </a:lnTo>
                  <a:lnTo>
                    <a:pt x="87646" y="13536"/>
                  </a:lnTo>
                  <a:lnTo>
                    <a:pt x="86927" y="9024"/>
                  </a:lnTo>
                  <a:lnTo>
                    <a:pt x="85458" y="6016"/>
                  </a:lnTo>
                  <a:lnTo>
                    <a:pt x="83485" y="4012"/>
                  </a:lnTo>
                  <a:lnTo>
                    <a:pt x="82170" y="3667"/>
                  </a:lnTo>
                  <a:lnTo>
                    <a:pt x="81294" y="4429"/>
                  </a:lnTo>
                  <a:lnTo>
                    <a:pt x="80708" y="5930"/>
                  </a:lnTo>
                  <a:lnTo>
                    <a:pt x="79643" y="43007"/>
                  </a:lnTo>
                  <a:lnTo>
                    <a:pt x="87237" y="85654"/>
                  </a:lnTo>
                  <a:lnTo>
                    <a:pt x="93213" y="97931"/>
                  </a:lnTo>
                  <a:lnTo>
                    <a:pt x="106328" y="116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1258"/>
            <p:cNvSpPr/>
            <p:nvPr/>
          </p:nvSpPr>
          <p:spPr>
            <a:xfrm>
              <a:off x="7152679" y="5857587"/>
              <a:ext cx="95944" cy="130103"/>
            </a:xfrm>
            <a:custGeom>
              <a:avLst/>
              <a:gdLst/>
              <a:ahLst/>
              <a:cxnLst/>
              <a:rect l="0" t="0" r="0" b="0"/>
              <a:pathLst>
                <a:path w="95944" h="130103">
                  <a:moveTo>
                    <a:pt x="17859" y="288"/>
                  </a:moveTo>
                  <a:lnTo>
                    <a:pt x="17859" y="5028"/>
                  </a:lnTo>
                  <a:lnTo>
                    <a:pt x="15214" y="10001"/>
                  </a:lnTo>
                  <a:lnTo>
                    <a:pt x="11723" y="15519"/>
                  </a:lnTo>
                  <a:lnTo>
                    <a:pt x="2025" y="58100"/>
                  </a:lnTo>
                  <a:lnTo>
                    <a:pt x="2885" y="78568"/>
                  </a:lnTo>
                  <a:lnTo>
                    <a:pt x="14525" y="105833"/>
                  </a:lnTo>
                  <a:lnTo>
                    <a:pt x="24977" y="120288"/>
                  </a:lnTo>
                  <a:lnTo>
                    <a:pt x="36236" y="128035"/>
                  </a:lnTo>
                  <a:lnTo>
                    <a:pt x="42018" y="130102"/>
                  </a:lnTo>
                  <a:lnTo>
                    <a:pt x="53732" y="129750"/>
                  </a:lnTo>
                  <a:lnTo>
                    <a:pt x="59633" y="128269"/>
                  </a:lnTo>
                  <a:lnTo>
                    <a:pt x="71484" y="118684"/>
                  </a:lnTo>
                  <a:lnTo>
                    <a:pt x="90519" y="97758"/>
                  </a:lnTo>
                  <a:lnTo>
                    <a:pt x="94801" y="82633"/>
                  </a:lnTo>
                  <a:lnTo>
                    <a:pt x="95943" y="73044"/>
                  </a:lnTo>
                  <a:lnTo>
                    <a:pt x="88069" y="40585"/>
                  </a:lnTo>
                  <a:lnTo>
                    <a:pt x="75853" y="22828"/>
                  </a:lnTo>
                  <a:lnTo>
                    <a:pt x="48497" y="0"/>
                  </a:lnTo>
                  <a:lnTo>
                    <a:pt x="0" y="9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1259"/>
            <p:cNvSpPr/>
            <p:nvPr/>
          </p:nvSpPr>
          <p:spPr>
            <a:xfrm>
              <a:off x="7000874" y="5858243"/>
              <a:ext cx="84198" cy="133578"/>
            </a:xfrm>
            <a:custGeom>
              <a:avLst/>
              <a:gdLst/>
              <a:ahLst/>
              <a:cxnLst/>
              <a:rect l="0" t="0" r="0" b="0"/>
              <a:pathLst>
                <a:path w="84198" h="133578">
                  <a:moveTo>
                    <a:pt x="80367" y="8561"/>
                  </a:moveTo>
                  <a:lnTo>
                    <a:pt x="64992" y="873"/>
                  </a:lnTo>
                  <a:lnTo>
                    <a:pt x="58504" y="0"/>
                  </a:lnTo>
                  <a:lnTo>
                    <a:pt x="56862" y="870"/>
                  </a:lnTo>
                  <a:lnTo>
                    <a:pt x="55767" y="2441"/>
                  </a:lnTo>
                  <a:lnTo>
                    <a:pt x="55038" y="4480"/>
                  </a:lnTo>
                  <a:lnTo>
                    <a:pt x="53707" y="36010"/>
                  </a:lnTo>
                  <a:lnTo>
                    <a:pt x="70377" y="79399"/>
                  </a:lnTo>
                  <a:lnTo>
                    <a:pt x="84197" y="111303"/>
                  </a:lnTo>
                  <a:lnTo>
                    <a:pt x="82730" y="122354"/>
                  </a:lnTo>
                  <a:lnTo>
                    <a:pt x="80950" y="126094"/>
                  </a:lnTo>
                  <a:lnTo>
                    <a:pt x="78772" y="128588"/>
                  </a:lnTo>
                  <a:lnTo>
                    <a:pt x="76327" y="130252"/>
                  </a:lnTo>
                  <a:lnTo>
                    <a:pt x="59138" y="132920"/>
                  </a:lnTo>
                  <a:lnTo>
                    <a:pt x="17466" y="133551"/>
                  </a:lnTo>
                  <a:lnTo>
                    <a:pt x="0" y="133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1260"/>
            <p:cNvSpPr/>
            <p:nvPr/>
          </p:nvSpPr>
          <p:spPr>
            <a:xfrm>
              <a:off x="6911577" y="5823765"/>
              <a:ext cx="110764" cy="184671"/>
            </a:xfrm>
            <a:custGeom>
              <a:avLst/>
              <a:gdLst/>
              <a:ahLst/>
              <a:cxnLst/>
              <a:rect l="0" t="0" r="0" b="0"/>
              <a:pathLst>
                <a:path w="110764" h="184671">
                  <a:moveTo>
                    <a:pt x="98227" y="16249"/>
                  </a:moveTo>
                  <a:lnTo>
                    <a:pt x="82996" y="2011"/>
                  </a:lnTo>
                  <a:lnTo>
                    <a:pt x="77236" y="0"/>
                  </a:lnTo>
                  <a:lnTo>
                    <a:pt x="68723" y="1751"/>
                  </a:lnTo>
                  <a:lnTo>
                    <a:pt x="55420" y="8316"/>
                  </a:lnTo>
                  <a:lnTo>
                    <a:pt x="51830" y="10961"/>
                  </a:lnTo>
                  <a:lnTo>
                    <a:pt x="50428" y="15701"/>
                  </a:lnTo>
                  <a:lnTo>
                    <a:pt x="52968" y="48332"/>
                  </a:lnTo>
                  <a:lnTo>
                    <a:pt x="73853" y="86933"/>
                  </a:lnTo>
                  <a:lnTo>
                    <a:pt x="95470" y="130129"/>
                  </a:lnTo>
                  <a:lnTo>
                    <a:pt x="110763" y="162436"/>
                  </a:lnTo>
                  <a:lnTo>
                    <a:pt x="110553" y="166293"/>
                  </a:lnTo>
                  <a:lnTo>
                    <a:pt x="107674" y="173226"/>
                  </a:lnTo>
                  <a:lnTo>
                    <a:pt x="103087" y="179614"/>
                  </a:lnTo>
                  <a:lnTo>
                    <a:pt x="97741" y="183114"/>
                  </a:lnTo>
                  <a:lnTo>
                    <a:pt x="90074" y="184670"/>
                  </a:lnTo>
                  <a:lnTo>
                    <a:pt x="69022" y="184555"/>
                  </a:lnTo>
                  <a:lnTo>
                    <a:pt x="0" y="168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1261"/>
            <p:cNvSpPr/>
            <p:nvPr/>
          </p:nvSpPr>
          <p:spPr>
            <a:xfrm>
              <a:off x="6816041" y="5886315"/>
              <a:ext cx="76916" cy="114436"/>
            </a:xfrm>
            <a:custGeom>
              <a:avLst/>
              <a:gdLst/>
              <a:ahLst/>
              <a:cxnLst/>
              <a:rect l="0" t="0" r="0" b="0"/>
              <a:pathLst>
                <a:path w="76916" h="114436">
                  <a:moveTo>
                    <a:pt x="15169" y="34067"/>
                  </a:moveTo>
                  <a:lnTo>
                    <a:pt x="39104" y="33076"/>
                  </a:lnTo>
                  <a:lnTo>
                    <a:pt x="59634" y="26938"/>
                  </a:lnTo>
                  <a:lnTo>
                    <a:pt x="75105" y="17818"/>
                  </a:lnTo>
                  <a:lnTo>
                    <a:pt x="75962" y="16289"/>
                  </a:lnTo>
                  <a:lnTo>
                    <a:pt x="76915" y="11945"/>
                  </a:lnTo>
                  <a:lnTo>
                    <a:pt x="75185" y="9398"/>
                  </a:lnTo>
                  <a:lnTo>
                    <a:pt x="62234" y="0"/>
                  </a:lnTo>
                  <a:lnTo>
                    <a:pt x="46312" y="3578"/>
                  </a:lnTo>
                  <a:lnTo>
                    <a:pt x="22743" y="15663"/>
                  </a:lnTo>
                  <a:lnTo>
                    <a:pt x="10929" y="28864"/>
                  </a:lnTo>
                  <a:lnTo>
                    <a:pt x="1346" y="47739"/>
                  </a:lnTo>
                  <a:lnTo>
                    <a:pt x="0" y="52112"/>
                  </a:lnTo>
                  <a:lnTo>
                    <a:pt x="2847" y="72486"/>
                  </a:lnTo>
                  <a:lnTo>
                    <a:pt x="14715" y="92635"/>
                  </a:lnTo>
                  <a:lnTo>
                    <a:pt x="27866" y="102431"/>
                  </a:lnTo>
                  <a:lnTo>
                    <a:pt x="59818" y="114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1262"/>
            <p:cNvSpPr/>
            <p:nvPr/>
          </p:nvSpPr>
          <p:spPr>
            <a:xfrm>
              <a:off x="6688704" y="5844860"/>
              <a:ext cx="133577" cy="162404"/>
            </a:xfrm>
            <a:custGeom>
              <a:avLst/>
              <a:gdLst/>
              <a:ahLst/>
              <a:cxnLst/>
              <a:rect l="0" t="0" r="0" b="0"/>
              <a:pathLst>
                <a:path w="133577" h="162404">
                  <a:moveTo>
                    <a:pt x="8561" y="13015"/>
                  </a:moveTo>
                  <a:lnTo>
                    <a:pt x="3822" y="17755"/>
                  </a:lnTo>
                  <a:lnTo>
                    <a:pt x="1494" y="22728"/>
                  </a:lnTo>
                  <a:lnTo>
                    <a:pt x="0" y="43486"/>
                  </a:lnTo>
                  <a:lnTo>
                    <a:pt x="5842" y="81394"/>
                  </a:lnTo>
                  <a:lnTo>
                    <a:pt x="12944" y="121140"/>
                  </a:lnTo>
                  <a:lnTo>
                    <a:pt x="17373" y="162403"/>
                  </a:lnTo>
                  <a:lnTo>
                    <a:pt x="17481" y="147438"/>
                  </a:lnTo>
                  <a:lnTo>
                    <a:pt x="9802" y="106310"/>
                  </a:lnTo>
                  <a:lnTo>
                    <a:pt x="9799" y="68412"/>
                  </a:lnTo>
                  <a:lnTo>
                    <a:pt x="18324" y="31234"/>
                  </a:lnTo>
                  <a:lnTo>
                    <a:pt x="24821" y="9448"/>
                  </a:lnTo>
                  <a:lnTo>
                    <a:pt x="31001" y="3823"/>
                  </a:lnTo>
                  <a:lnTo>
                    <a:pt x="35428" y="933"/>
                  </a:lnTo>
                  <a:lnTo>
                    <a:pt x="40364" y="0"/>
                  </a:lnTo>
                  <a:lnTo>
                    <a:pt x="51138" y="1608"/>
                  </a:lnTo>
                  <a:lnTo>
                    <a:pt x="82764" y="16118"/>
                  </a:lnTo>
                  <a:lnTo>
                    <a:pt x="133576" y="39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1263"/>
            <p:cNvSpPr/>
            <p:nvPr/>
          </p:nvSpPr>
          <p:spPr>
            <a:xfrm>
              <a:off x="6465093" y="5859116"/>
              <a:ext cx="97913" cy="184910"/>
            </a:xfrm>
            <a:custGeom>
              <a:avLst/>
              <a:gdLst/>
              <a:ahLst/>
              <a:cxnLst/>
              <a:rect l="0" t="0" r="0" b="0"/>
              <a:pathLst>
                <a:path w="97913" h="184910">
                  <a:moveTo>
                    <a:pt x="53578" y="7688"/>
                  </a:moveTo>
                  <a:lnTo>
                    <a:pt x="48839" y="2948"/>
                  </a:lnTo>
                  <a:lnTo>
                    <a:pt x="43865" y="621"/>
                  </a:lnTo>
                  <a:lnTo>
                    <a:pt x="41150" y="0"/>
                  </a:lnTo>
                  <a:lnTo>
                    <a:pt x="27847" y="3867"/>
                  </a:lnTo>
                  <a:lnTo>
                    <a:pt x="19653" y="11281"/>
                  </a:lnTo>
                  <a:lnTo>
                    <a:pt x="13696" y="20200"/>
                  </a:lnTo>
                  <a:lnTo>
                    <a:pt x="10342" y="30799"/>
                  </a:lnTo>
                  <a:lnTo>
                    <a:pt x="9558" y="37142"/>
                  </a:lnTo>
                  <a:lnTo>
                    <a:pt x="18726" y="69077"/>
                  </a:lnTo>
                  <a:lnTo>
                    <a:pt x="27046" y="85078"/>
                  </a:lnTo>
                  <a:lnTo>
                    <a:pt x="34841" y="93678"/>
                  </a:lnTo>
                  <a:lnTo>
                    <a:pt x="73946" y="119854"/>
                  </a:lnTo>
                  <a:lnTo>
                    <a:pt x="90151" y="129448"/>
                  </a:lnTo>
                  <a:lnTo>
                    <a:pt x="94638" y="135556"/>
                  </a:lnTo>
                  <a:lnTo>
                    <a:pt x="97163" y="144573"/>
                  </a:lnTo>
                  <a:lnTo>
                    <a:pt x="97912" y="158270"/>
                  </a:lnTo>
                  <a:lnTo>
                    <a:pt x="97024" y="161653"/>
                  </a:lnTo>
                  <a:lnTo>
                    <a:pt x="95441" y="163911"/>
                  </a:lnTo>
                  <a:lnTo>
                    <a:pt x="85771" y="172272"/>
                  </a:lnTo>
                  <a:lnTo>
                    <a:pt x="74831" y="175094"/>
                  </a:lnTo>
                  <a:lnTo>
                    <a:pt x="54583" y="179330"/>
                  </a:lnTo>
                  <a:lnTo>
                    <a:pt x="34704" y="184909"/>
                  </a:lnTo>
                  <a:lnTo>
                    <a:pt x="0" y="177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1264"/>
            <p:cNvSpPr/>
            <p:nvPr/>
          </p:nvSpPr>
          <p:spPr>
            <a:xfrm>
              <a:off x="6340642" y="5885208"/>
              <a:ext cx="70873" cy="124472"/>
            </a:xfrm>
            <a:custGeom>
              <a:avLst/>
              <a:gdLst/>
              <a:ahLst/>
              <a:cxnLst/>
              <a:rect l="0" t="0" r="0" b="0"/>
              <a:pathLst>
                <a:path w="70873" h="124472">
                  <a:moveTo>
                    <a:pt x="8365" y="53034"/>
                  </a:moveTo>
                  <a:lnTo>
                    <a:pt x="13105" y="48295"/>
                  </a:lnTo>
                  <a:lnTo>
                    <a:pt x="20724" y="45966"/>
                  </a:lnTo>
                  <a:lnTo>
                    <a:pt x="57375" y="36525"/>
                  </a:lnTo>
                  <a:lnTo>
                    <a:pt x="62559" y="30482"/>
                  </a:lnTo>
                  <a:lnTo>
                    <a:pt x="67179" y="22175"/>
                  </a:lnTo>
                  <a:lnTo>
                    <a:pt x="69231" y="15176"/>
                  </a:lnTo>
                  <a:lnTo>
                    <a:pt x="68787" y="11920"/>
                  </a:lnTo>
                  <a:lnTo>
                    <a:pt x="65646" y="5657"/>
                  </a:lnTo>
                  <a:lnTo>
                    <a:pt x="63420" y="3590"/>
                  </a:lnTo>
                  <a:lnTo>
                    <a:pt x="58301" y="1293"/>
                  </a:lnTo>
                  <a:lnTo>
                    <a:pt x="45100" y="0"/>
                  </a:lnTo>
                  <a:lnTo>
                    <a:pt x="28620" y="4357"/>
                  </a:lnTo>
                  <a:lnTo>
                    <a:pt x="19683" y="14533"/>
                  </a:lnTo>
                  <a:lnTo>
                    <a:pt x="3719" y="41569"/>
                  </a:lnTo>
                  <a:lnTo>
                    <a:pt x="0" y="75925"/>
                  </a:lnTo>
                  <a:lnTo>
                    <a:pt x="4979" y="88342"/>
                  </a:lnTo>
                  <a:lnTo>
                    <a:pt x="19602" y="107744"/>
                  </a:lnTo>
                  <a:lnTo>
                    <a:pt x="38484" y="117972"/>
                  </a:lnTo>
                  <a:lnTo>
                    <a:pt x="70872" y="124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1265"/>
            <p:cNvSpPr/>
            <p:nvPr/>
          </p:nvSpPr>
          <p:spPr>
            <a:xfrm>
              <a:off x="6190372" y="5732859"/>
              <a:ext cx="149584" cy="267892"/>
            </a:xfrm>
            <a:custGeom>
              <a:avLst/>
              <a:gdLst/>
              <a:ahLst/>
              <a:cxnLst/>
              <a:rect l="0" t="0" r="0" b="0"/>
              <a:pathLst>
                <a:path w="149584" h="267892">
                  <a:moveTo>
                    <a:pt x="122917" y="0"/>
                  </a:moveTo>
                  <a:lnTo>
                    <a:pt x="114355" y="0"/>
                  </a:lnTo>
                  <a:lnTo>
                    <a:pt x="113995" y="38174"/>
                  </a:lnTo>
                  <a:lnTo>
                    <a:pt x="113987" y="75950"/>
                  </a:lnTo>
                  <a:lnTo>
                    <a:pt x="113987" y="109045"/>
                  </a:lnTo>
                  <a:lnTo>
                    <a:pt x="118727" y="145528"/>
                  </a:lnTo>
                  <a:lnTo>
                    <a:pt x="126416" y="186214"/>
                  </a:lnTo>
                  <a:lnTo>
                    <a:pt x="138199" y="227393"/>
                  </a:lnTo>
                  <a:lnTo>
                    <a:pt x="140623" y="236001"/>
                  </a:lnTo>
                  <a:lnTo>
                    <a:pt x="148313" y="247987"/>
                  </a:lnTo>
                  <a:lnTo>
                    <a:pt x="148777" y="247677"/>
                  </a:lnTo>
                  <a:lnTo>
                    <a:pt x="149522" y="240049"/>
                  </a:lnTo>
                  <a:lnTo>
                    <a:pt x="149583" y="237423"/>
                  </a:lnTo>
                  <a:lnTo>
                    <a:pt x="140188" y="224247"/>
                  </a:lnTo>
                  <a:lnTo>
                    <a:pt x="100410" y="185586"/>
                  </a:lnTo>
                  <a:lnTo>
                    <a:pt x="84140" y="175748"/>
                  </a:lnTo>
                  <a:lnTo>
                    <a:pt x="44004" y="163994"/>
                  </a:lnTo>
                  <a:lnTo>
                    <a:pt x="16598" y="161378"/>
                  </a:lnTo>
                  <a:lnTo>
                    <a:pt x="12351" y="163148"/>
                  </a:lnTo>
                  <a:lnTo>
                    <a:pt x="4985" y="170405"/>
                  </a:lnTo>
                  <a:lnTo>
                    <a:pt x="1049" y="180246"/>
                  </a:lnTo>
                  <a:lnTo>
                    <a:pt x="0" y="185649"/>
                  </a:lnTo>
                  <a:lnTo>
                    <a:pt x="1479" y="194297"/>
                  </a:lnTo>
                  <a:lnTo>
                    <a:pt x="23687" y="237280"/>
                  </a:lnTo>
                  <a:lnTo>
                    <a:pt x="44924" y="259786"/>
                  </a:lnTo>
                  <a:lnTo>
                    <a:pt x="52866" y="264289"/>
                  </a:lnTo>
                  <a:lnTo>
                    <a:pt x="74170" y="267179"/>
                  </a:lnTo>
                  <a:lnTo>
                    <a:pt x="117124" y="267849"/>
                  </a:lnTo>
                  <a:lnTo>
                    <a:pt x="140776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0" name="SMARTInkShape-Group138"/>
          <p:cNvGrpSpPr/>
          <p:nvPr/>
        </p:nvGrpSpPr>
        <p:grpSpPr>
          <a:xfrm>
            <a:off x="6572417" y="5295305"/>
            <a:ext cx="1982224" cy="473274"/>
            <a:chOff x="6572417" y="5295305"/>
            <a:chExt cx="1982224" cy="473274"/>
          </a:xfrm>
        </p:grpSpPr>
        <p:sp>
          <p:nvSpPr>
            <p:cNvPr id="165" name="SMARTInkShape-1266"/>
            <p:cNvSpPr/>
            <p:nvPr/>
          </p:nvSpPr>
          <p:spPr>
            <a:xfrm>
              <a:off x="8438554" y="5527616"/>
              <a:ext cx="116087" cy="158728"/>
            </a:xfrm>
            <a:custGeom>
              <a:avLst/>
              <a:gdLst/>
              <a:ahLst/>
              <a:cxnLst/>
              <a:rect l="0" t="0" r="0" b="0"/>
              <a:pathLst>
                <a:path w="116087" h="158728">
                  <a:moveTo>
                    <a:pt x="116086" y="17720"/>
                  </a:moveTo>
                  <a:lnTo>
                    <a:pt x="99836" y="1470"/>
                  </a:lnTo>
                  <a:lnTo>
                    <a:pt x="68769" y="0"/>
                  </a:lnTo>
                  <a:lnTo>
                    <a:pt x="62714" y="1938"/>
                  </a:lnTo>
                  <a:lnTo>
                    <a:pt x="53339" y="9384"/>
                  </a:lnTo>
                  <a:lnTo>
                    <a:pt x="48510" y="19306"/>
                  </a:lnTo>
                  <a:lnTo>
                    <a:pt x="47223" y="24732"/>
                  </a:lnTo>
                  <a:lnTo>
                    <a:pt x="54893" y="51326"/>
                  </a:lnTo>
                  <a:lnTo>
                    <a:pt x="80407" y="94877"/>
                  </a:lnTo>
                  <a:lnTo>
                    <a:pt x="102670" y="137125"/>
                  </a:lnTo>
                  <a:lnTo>
                    <a:pt x="105827" y="147909"/>
                  </a:lnTo>
                  <a:lnTo>
                    <a:pt x="106981" y="158727"/>
                  </a:lnTo>
                  <a:lnTo>
                    <a:pt x="97623" y="155301"/>
                  </a:lnTo>
                  <a:lnTo>
                    <a:pt x="81828" y="146247"/>
                  </a:lnTo>
                  <a:lnTo>
                    <a:pt x="57394" y="140783"/>
                  </a:lnTo>
                  <a:lnTo>
                    <a:pt x="48329" y="136907"/>
                  </a:lnTo>
                  <a:lnTo>
                    <a:pt x="0" y="133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1267"/>
            <p:cNvSpPr/>
            <p:nvPr/>
          </p:nvSpPr>
          <p:spPr>
            <a:xfrm>
              <a:off x="8322468" y="5511003"/>
              <a:ext cx="117482" cy="130466"/>
            </a:xfrm>
            <a:custGeom>
              <a:avLst/>
              <a:gdLst/>
              <a:ahLst/>
              <a:cxnLst/>
              <a:rect l="0" t="0" r="0" b="0"/>
              <a:pathLst>
                <a:path w="117482" h="130466">
                  <a:moveTo>
                    <a:pt x="0" y="61122"/>
                  </a:moveTo>
                  <a:lnTo>
                    <a:pt x="992" y="46864"/>
                  </a:lnTo>
                  <a:lnTo>
                    <a:pt x="12360" y="22292"/>
                  </a:lnTo>
                  <a:lnTo>
                    <a:pt x="17169" y="14400"/>
                  </a:lnTo>
                  <a:lnTo>
                    <a:pt x="27806" y="5630"/>
                  </a:lnTo>
                  <a:lnTo>
                    <a:pt x="46062" y="0"/>
                  </a:lnTo>
                  <a:lnTo>
                    <a:pt x="55529" y="1876"/>
                  </a:lnTo>
                  <a:lnTo>
                    <a:pt x="60833" y="3765"/>
                  </a:lnTo>
                  <a:lnTo>
                    <a:pt x="82517" y="20645"/>
                  </a:lnTo>
                  <a:lnTo>
                    <a:pt x="103245" y="47872"/>
                  </a:lnTo>
                  <a:lnTo>
                    <a:pt x="114017" y="67470"/>
                  </a:lnTo>
                  <a:lnTo>
                    <a:pt x="117481" y="86763"/>
                  </a:lnTo>
                  <a:lnTo>
                    <a:pt x="115714" y="103276"/>
                  </a:lnTo>
                  <a:lnTo>
                    <a:pt x="109141" y="118150"/>
                  </a:lnTo>
                  <a:lnTo>
                    <a:pt x="103739" y="125494"/>
                  </a:lnTo>
                  <a:lnTo>
                    <a:pt x="95385" y="129419"/>
                  </a:lnTo>
                  <a:lnTo>
                    <a:pt x="90379" y="130465"/>
                  </a:lnTo>
                  <a:lnTo>
                    <a:pt x="26789" y="114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1268"/>
            <p:cNvSpPr/>
            <p:nvPr/>
          </p:nvSpPr>
          <p:spPr>
            <a:xfrm>
              <a:off x="8331398" y="5589984"/>
              <a:ext cx="7690" cy="178595"/>
            </a:xfrm>
            <a:custGeom>
              <a:avLst/>
              <a:gdLst/>
              <a:ahLst/>
              <a:cxnLst/>
              <a:rect l="0" t="0" r="0" b="0"/>
              <a:pathLst>
                <a:path w="7690" h="178595">
                  <a:moveTo>
                    <a:pt x="0" y="0"/>
                  </a:moveTo>
                  <a:lnTo>
                    <a:pt x="2646" y="40165"/>
                  </a:lnTo>
                  <a:lnTo>
                    <a:pt x="7689" y="74741"/>
                  </a:lnTo>
                  <a:lnTo>
                    <a:pt x="3822" y="108686"/>
                  </a:lnTo>
                  <a:lnTo>
                    <a:pt x="755" y="14935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1269"/>
            <p:cNvSpPr/>
            <p:nvPr/>
          </p:nvSpPr>
          <p:spPr>
            <a:xfrm>
              <a:off x="7920632" y="5491768"/>
              <a:ext cx="363347" cy="151795"/>
            </a:xfrm>
            <a:custGeom>
              <a:avLst/>
              <a:gdLst/>
              <a:ahLst/>
              <a:cxnLst/>
              <a:rect l="0" t="0" r="0" b="0"/>
              <a:pathLst>
                <a:path w="363347" h="151795">
                  <a:moveTo>
                    <a:pt x="0" y="35709"/>
                  </a:moveTo>
                  <a:lnTo>
                    <a:pt x="7689" y="28020"/>
                  </a:lnTo>
                  <a:lnTo>
                    <a:pt x="9094" y="28599"/>
                  </a:lnTo>
                  <a:lnTo>
                    <a:pt x="15813" y="33161"/>
                  </a:lnTo>
                  <a:lnTo>
                    <a:pt x="25081" y="34954"/>
                  </a:lnTo>
                  <a:lnTo>
                    <a:pt x="39953" y="36476"/>
                  </a:lnTo>
                  <a:lnTo>
                    <a:pt x="68627" y="43367"/>
                  </a:lnTo>
                  <a:lnTo>
                    <a:pt x="109151" y="44563"/>
                  </a:lnTo>
                  <a:lnTo>
                    <a:pt x="121858" y="43624"/>
                  </a:lnTo>
                  <a:lnTo>
                    <a:pt x="162057" y="31335"/>
                  </a:lnTo>
                  <a:lnTo>
                    <a:pt x="185445" y="24732"/>
                  </a:lnTo>
                  <a:lnTo>
                    <a:pt x="189114" y="22438"/>
                  </a:lnTo>
                  <a:lnTo>
                    <a:pt x="193191" y="17243"/>
                  </a:lnTo>
                  <a:lnTo>
                    <a:pt x="195808" y="10563"/>
                  </a:lnTo>
                  <a:lnTo>
                    <a:pt x="196436" y="400"/>
                  </a:lnTo>
                  <a:lnTo>
                    <a:pt x="175462" y="0"/>
                  </a:lnTo>
                  <a:lnTo>
                    <a:pt x="169596" y="2640"/>
                  </a:lnTo>
                  <a:lnTo>
                    <a:pt x="139898" y="29801"/>
                  </a:lnTo>
                  <a:lnTo>
                    <a:pt x="120055" y="58695"/>
                  </a:lnTo>
                  <a:lnTo>
                    <a:pt x="117850" y="65107"/>
                  </a:lnTo>
                  <a:lnTo>
                    <a:pt x="116608" y="79035"/>
                  </a:lnTo>
                  <a:lnTo>
                    <a:pt x="118964" y="87376"/>
                  </a:lnTo>
                  <a:lnTo>
                    <a:pt x="131348" y="103918"/>
                  </a:lnTo>
                  <a:lnTo>
                    <a:pt x="140011" y="112033"/>
                  </a:lnTo>
                  <a:lnTo>
                    <a:pt x="145902" y="114279"/>
                  </a:lnTo>
                  <a:lnTo>
                    <a:pt x="154795" y="115544"/>
                  </a:lnTo>
                  <a:lnTo>
                    <a:pt x="160741" y="113193"/>
                  </a:lnTo>
                  <a:lnTo>
                    <a:pt x="205383" y="71420"/>
                  </a:lnTo>
                  <a:lnTo>
                    <a:pt x="210344" y="65471"/>
                  </a:lnTo>
                  <a:lnTo>
                    <a:pt x="216174" y="53568"/>
                  </a:lnTo>
                  <a:lnTo>
                    <a:pt x="228448" y="38685"/>
                  </a:lnTo>
                  <a:lnTo>
                    <a:pt x="232130" y="26934"/>
                  </a:lnTo>
                  <a:lnTo>
                    <a:pt x="231181" y="67674"/>
                  </a:lnTo>
                  <a:lnTo>
                    <a:pt x="224069" y="108409"/>
                  </a:lnTo>
                  <a:lnTo>
                    <a:pt x="223315" y="128562"/>
                  </a:lnTo>
                  <a:lnTo>
                    <a:pt x="223252" y="120929"/>
                  </a:lnTo>
                  <a:lnTo>
                    <a:pt x="228390" y="97632"/>
                  </a:lnTo>
                  <a:lnTo>
                    <a:pt x="226200" y="82939"/>
                  </a:lnTo>
                  <a:lnTo>
                    <a:pt x="230955" y="62601"/>
                  </a:lnTo>
                  <a:lnTo>
                    <a:pt x="241073" y="40209"/>
                  </a:lnTo>
                  <a:lnTo>
                    <a:pt x="243067" y="38709"/>
                  </a:lnTo>
                  <a:lnTo>
                    <a:pt x="245389" y="37709"/>
                  </a:lnTo>
                  <a:lnTo>
                    <a:pt x="253261" y="39243"/>
                  </a:lnTo>
                  <a:lnTo>
                    <a:pt x="258138" y="41042"/>
                  </a:lnTo>
                  <a:lnTo>
                    <a:pt x="266202" y="50977"/>
                  </a:lnTo>
                  <a:lnTo>
                    <a:pt x="273675" y="68014"/>
                  </a:lnTo>
                  <a:lnTo>
                    <a:pt x="285792" y="109346"/>
                  </a:lnTo>
                  <a:lnTo>
                    <a:pt x="290068" y="117384"/>
                  </a:lnTo>
                  <a:lnTo>
                    <a:pt x="290613" y="119925"/>
                  </a:lnTo>
                  <a:lnTo>
                    <a:pt x="289985" y="121618"/>
                  </a:lnTo>
                  <a:lnTo>
                    <a:pt x="288573" y="122747"/>
                  </a:lnTo>
                  <a:lnTo>
                    <a:pt x="287632" y="122508"/>
                  </a:lnTo>
                  <a:lnTo>
                    <a:pt x="287005" y="121356"/>
                  </a:lnTo>
                  <a:lnTo>
                    <a:pt x="286587" y="119596"/>
                  </a:lnTo>
                  <a:lnTo>
                    <a:pt x="287300" y="117430"/>
                  </a:lnTo>
                  <a:lnTo>
                    <a:pt x="309680" y="75024"/>
                  </a:lnTo>
                  <a:lnTo>
                    <a:pt x="329202" y="47304"/>
                  </a:lnTo>
                  <a:lnTo>
                    <a:pt x="337473" y="40862"/>
                  </a:lnTo>
                  <a:lnTo>
                    <a:pt x="346128" y="36727"/>
                  </a:lnTo>
                  <a:lnTo>
                    <a:pt x="357108" y="45491"/>
                  </a:lnTo>
                  <a:lnTo>
                    <a:pt x="362113" y="57915"/>
                  </a:lnTo>
                  <a:lnTo>
                    <a:pt x="363346" y="72367"/>
                  </a:lnTo>
                  <a:lnTo>
                    <a:pt x="357860" y="116080"/>
                  </a:lnTo>
                  <a:lnTo>
                    <a:pt x="357188" y="151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1270"/>
            <p:cNvSpPr/>
            <p:nvPr/>
          </p:nvSpPr>
          <p:spPr>
            <a:xfrm>
              <a:off x="7983140" y="5357813"/>
              <a:ext cx="17752" cy="241102"/>
            </a:xfrm>
            <a:custGeom>
              <a:avLst/>
              <a:gdLst/>
              <a:ahLst/>
              <a:cxnLst/>
              <a:rect l="0" t="0" r="0" b="0"/>
              <a:pathLst>
                <a:path w="17752" h="241102">
                  <a:moveTo>
                    <a:pt x="0" y="0"/>
                  </a:moveTo>
                  <a:lnTo>
                    <a:pt x="0" y="20989"/>
                  </a:lnTo>
                  <a:lnTo>
                    <a:pt x="8378" y="62745"/>
                  </a:lnTo>
                  <a:lnTo>
                    <a:pt x="8898" y="104193"/>
                  </a:lnTo>
                  <a:lnTo>
                    <a:pt x="8927" y="144640"/>
                  </a:lnTo>
                  <a:lnTo>
                    <a:pt x="9922" y="171813"/>
                  </a:lnTo>
                  <a:lnTo>
                    <a:pt x="17308" y="214264"/>
                  </a:lnTo>
                  <a:lnTo>
                    <a:pt x="17751" y="233373"/>
                  </a:lnTo>
                  <a:lnTo>
                    <a:pt x="16795" y="235949"/>
                  </a:lnTo>
                  <a:lnTo>
                    <a:pt x="15166" y="237667"/>
                  </a:lnTo>
                  <a:lnTo>
                    <a:pt x="893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1271"/>
            <p:cNvSpPr/>
            <p:nvPr/>
          </p:nvSpPr>
          <p:spPr>
            <a:xfrm>
              <a:off x="7706320" y="5527880"/>
              <a:ext cx="98227" cy="124087"/>
            </a:xfrm>
            <a:custGeom>
              <a:avLst/>
              <a:gdLst/>
              <a:ahLst/>
              <a:cxnLst/>
              <a:rect l="0" t="0" r="0" b="0"/>
              <a:pathLst>
                <a:path w="98227" h="124087">
                  <a:moveTo>
                    <a:pt x="0" y="44245"/>
                  </a:moveTo>
                  <a:lnTo>
                    <a:pt x="4740" y="44245"/>
                  </a:lnTo>
                  <a:lnTo>
                    <a:pt x="6136" y="45237"/>
                  </a:lnTo>
                  <a:lnTo>
                    <a:pt x="7067" y="46890"/>
                  </a:lnTo>
                  <a:lnTo>
                    <a:pt x="7688" y="48985"/>
                  </a:lnTo>
                  <a:lnTo>
                    <a:pt x="9094" y="50381"/>
                  </a:lnTo>
                  <a:lnTo>
                    <a:pt x="16509" y="52806"/>
                  </a:lnTo>
                  <a:lnTo>
                    <a:pt x="27396" y="46058"/>
                  </a:lnTo>
                  <a:lnTo>
                    <a:pt x="41752" y="43491"/>
                  </a:lnTo>
                  <a:lnTo>
                    <a:pt x="53402" y="35171"/>
                  </a:lnTo>
                  <a:lnTo>
                    <a:pt x="57798" y="30952"/>
                  </a:lnTo>
                  <a:lnTo>
                    <a:pt x="60414" y="25767"/>
                  </a:lnTo>
                  <a:lnTo>
                    <a:pt x="62472" y="9911"/>
                  </a:lnTo>
                  <a:lnTo>
                    <a:pt x="62497" y="4196"/>
                  </a:lnTo>
                  <a:lnTo>
                    <a:pt x="61509" y="2663"/>
                  </a:lnTo>
                  <a:lnTo>
                    <a:pt x="59857" y="1640"/>
                  </a:lnTo>
                  <a:lnTo>
                    <a:pt x="52792" y="202"/>
                  </a:lnTo>
                  <a:lnTo>
                    <a:pt x="50079" y="0"/>
                  </a:lnTo>
                  <a:lnTo>
                    <a:pt x="44415" y="2421"/>
                  </a:lnTo>
                  <a:lnTo>
                    <a:pt x="29734" y="13858"/>
                  </a:lnTo>
                  <a:lnTo>
                    <a:pt x="17853" y="19391"/>
                  </a:lnTo>
                  <a:lnTo>
                    <a:pt x="5952" y="29744"/>
                  </a:lnTo>
                  <a:lnTo>
                    <a:pt x="2645" y="35485"/>
                  </a:lnTo>
                  <a:lnTo>
                    <a:pt x="783" y="46941"/>
                  </a:lnTo>
                  <a:lnTo>
                    <a:pt x="155" y="63849"/>
                  </a:lnTo>
                  <a:lnTo>
                    <a:pt x="4786" y="78386"/>
                  </a:lnTo>
                  <a:lnTo>
                    <a:pt x="12442" y="90520"/>
                  </a:lnTo>
                  <a:lnTo>
                    <a:pt x="52012" y="118623"/>
                  </a:lnTo>
                  <a:lnTo>
                    <a:pt x="64137" y="122837"/>
                  </a:lnTo>
                  <a:lnTo>
                    <a:pt x="74015" y="124086"/>
                  </a:lnTo>
                  <a:lnTo>
                    <a:pt x="98226" y="115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1272"/>
            <p:cNvSpPr/>
            <p:nvPr/>
          </p:nvSpPr>
          <p:spPr>
            <a:xfrm>
              <a:off x="7555048" y="5518915"/>
              <a:ext cx="133413" cy="106775"/>
            </a:xfrm>
            <a:custGeom>
              <a:avLst/>
              <a:gdLst/>
              <a:ahLst/>
              <a:cxnLst/>
              <a:rect l="0" t="0" r="0" b="0"/>
              <a:pathLst>
                <a:path w="133413" h="106775">
                  <a:moveTo>
                    <a:pt x="79834" y="8562"/>
                  </a:moveTo>
                  <a:lnTo>
                    <a:pt x="72146" y="873"/>
                  </a:lnTo>
                  <a:lnTo>
                    <a:pt x="61791" y="0"/>
                  </a:lnTo>
                  <a:lnTo>
                    <a:pt x="54287" y="2441"/>
                  </a:lnTo>
                  <a:lnTo>
                    <a:pt x="28227" y="24806"/>
                  </a:lnTo>
                  <a:lnTo>
                    <a:pt x="3512" y="50170"/>
                  </a:lnTo>
                  <a:lnTo>
                    <a:pt x="1266" y="56157"/>
                  </a:lnTo>
                  <a:lnTo>
                    <a:pt x="0" y="65107"/>
                  </a:lnTo>
                  <a:lnTo>
                    <a:pt x="2350" y="71066"/>
                  </a:lnTo>
                  <a:lnTo>
                    <a:pt x="11944" y="82974"/>
                  </a:lnTo>
                  <a:lnTo>
                    <a:pt x="36972" y="100835"/>
                  </a:lnTo>
                  <a:lnTo>
                    <a:pt x="46233" y="104142"/>
                  </a:lnTo>
                  <a:lnTo>
                    <a:pt x="90681" y="106719"/>
                  </a:lnTo>
                  <a:lnTo>
                    <a:pt x="108215" y="106774"/>
                  </a:lnTo>
                  <a:lnTo>
                    <a:pt x="114937" y="104136"/>
                  </a:lnTo>
                  <a:lnTo>
                    <a:pt x="133412" y="8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1273"/>
            <p:cNvSpPr/>
            <p:nvPr/>
          </p:nvSpPr>
          <p:spPr>
            <a:xfrm>
              <a:off x="7663882" y="5322094"/>
              <a:ext cx="33509" cy="285750"/>
            </a:xfrm>
            <a:custGeom>
              <a:avLst/>
              <a:gdLst/>
              <a:ahLst/>
              <a:cxnLst/>
              <a:rect l="0" t="0" r="0" b="0"/>
              <a:pathLst>
                <a:path w="33509" h="285750">
                  <a:moveTo>
                    <a:pt x="33508" y="0"/>
                  </a:moveTo>
                  <a:lnTo>
                    <a:pt x="33508" y="32545"/>
                  </a:lnTo>
                  <a:lnTo>
                    <a:pt x="20242" y="71766"/>
                  </a:lnTo>
                  <a:lnTo>
                    <a:pt x="10174" y="111993"/>
                  </a:lnTo>
                  <a:lnTo>
                    <a:pt x="1900" y="153348"/>
                  </a:lnTo>
                  <a:lnTo>
                    <a:pt x="0" y="187319"/>
                  </a:lnTo>
                  <a:lnTo>
                    <a:pt x="4286" y="225938"/>
                  </a:lnTo>
                  <a:lnTo>
                    <a:pt x="6719" y="285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1274"/>
            <p:cNvSpPr/>
            <p:nvPr/>
          </p:nvSpPr>
          <p:spPr>
            <a:xfrm>
              <a:off x="7340202" y="5457540"/>
              <a:ext cx="96987" cy="174665"/>
            </a:xfrm>
            <a:custGeom>
              <a:avLst/>
              <a:gdLst/>
              <a:ahLst/>
              <a:cxnLst/>
              <a:rect l="0" t="0" r="0" b="0"/>
              <a:pathLst>
                <a:path w="96987" h="174665">
                  <a:moveTo>
                    <a:pt x="89297" y="43148"/>
                  </a:moveTo>
                  <a:lnTo>
                    <a:pt x="94038" y="38407"/>
                  </a:lnTo>
                  <a:lnTo>
                    <a:pt x="96365" y="33433"/>
                  </a:lnTo>
                  <a:lnTo>
                    <a:pt x="96986" y="30719"/>
                  </a:lnTo>
                  <a:lnTo>
                    <a:pt x="90430" y="10388"/>
                  </a:lnTo>
                  <a:lnTo>
                    <a:pt x="75411" y="3565"/>
                  </a:lnTo>
                  <a:lnTo>
                    <a:pt x="56851" y="0"/>
                  </a:lnTo>
                  <a:lnTo>
                    <a:pt x="52784" y="492"/>
                  </a:lnTo>
                  <a:lnTo>
                    <a:pt x="50072" y="1812"/>
                  </a:lnTo>
                  <a:lnTo>
                    <a:pt x="36239" y="15800"/>
                  </a:lnTo>
                  <a:lnTo>
                    <a:pt x="34081" y="22931"/>
                  </a:lnTo>
                  <a:lnTo>
                    <a:pt x="34330" y="41438"/>
                  </a:lnTo>
                  <a:lnTo>
                    <a:pt x="44788" y="78911"/>
                  </a:lnTo>
                  <a:lnTo>
                    <a:pt x="66100" y="115623"/>
                  </a:lnTo>
                  <a:lnTo>
                    <a:pt x="90592" y="154629"/>
                  </a:lnTo>
                  <a:lnTo>
                    <a:pt x="92145" y="160134"/>
                  </a:lnTo>
                  <a:lnTo>
                    <a:pt x="92188" y="164794"/>
                  </a:lnTo>
                  <a:lnTo>
                    <a:pt x="89869" y="174664"/>
                  </a:lnTo>
                  <a:lnTo>
                    <a:pt x="87694" y="174481"/>
                  </a:lnTo>
                  <a:lnTo>
                    <a:pt x="67299" y="169705"/>
                  </a:lnTo>
                  <a:lnTo>
                    <a:pt x="53723" y="167856"/>
                  </a:lnTo>
                  <a:lnTo>
                    <a:pt x="34279" y="161230"/>
                  </a:lnTo>
                  <a:lnTo>
                    <a:pt x="17433" y="157178"/>
                  </a:lnTo>
                  <a:lnTo>
                    <a:pt x="0" y="1503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1275"/>
            <p:cNvSpPr/>
            <p:nvPr/>
          </p:nvSpPr>
          <p:spPr>
            <a:xfrm>
              <a:off x="7315276" y="5295305"/>
              <a:ext cx="15998" cy="276821"/>
            </a:xfrm>
            <a:custGeom>
              <a:avLst/>
              <a:gdLst/>
              <a:ahLst/>
              <a:cxnLst/>
              <a:rect l="0" t="0" r="0" b="0"/>
              <a:pathLst>
                <a:path w="15998" h="276821">
                  <a:moveTo>
                    <a:pt x="7067" y="0"/>
                  </a:moveTo>
                  <a:lnTo>
                    <a:pt x="7067" y="41863"/>
                  </a:lnTo>
                  <a:lnTo>
                    <a:pt x="7067" y="75904"/>
                  </a:lnTo>
                  <a:lnTo>
                    <a:pt x="4422" y="120054"/>
                  </a:lnTo>
                  <a:lnTo>
                    <a:pt x="0" y="162903"/>
                  </a:lnTo>
                  <a:lnTo>
                    <a:pt x="1336" y="197095"/>
                  </a:lnTo>
                  <a:lnTo>
                    <a:pt x="5934" y="239464"/>
                  </a:lnTo>
                  <a:lnTo>
                    <a:pt x="15997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1276"/>
            <p:cNvSpPr/>
            <p:nvPr/>
          </p:nvSpPr>
          <p:spPr>
            <a:xfrm>
              <a:off x="7206257" y="5456039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8930" y="0"/>
                  </a:moveTo>
                  <a:lnTo>
                    <a:pt x="8930" y="7688"/>
                  </a:lnTo>
                  <a:lnTo>
                    <a:pt x="4190" y="13302"/>
                  </a:lnTo>
                  <a:lnTo>
                    <a:pt x="1863" y="21126"/>
                  </a:lnTo>
                  <a:lnTo>
                    <a:pt x="164" y="60932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1277"/>
            <p:cNvSpPr/>
            <p:nvPr/>
          </p:nvSpPr>
          <p:spPr>
            <a:xfrm>
              <a:off x="7018734" y="5473898"/>
              <a:ext cx="116087" cy="26791"/>
            </a:xfrm>
            <a:custGeom>
              <a:avLst/>
              <a:gdLst/>
              <a:ahLst/>
              <a:cxnLst/>
              <a:rect l="0" t="0" r="0" b="0"/>
              <a:pathLst>
                <a:path w="116087" h="26791">
                  <a:moveTo>
                    <a:pt x="0" y="26790"/>
                  </a:moveTo>
                  <a:lnTo>
                    <a:pt x="36599" y="25796"/>
                  </a:lnTo>
                  <a:lnTo>
                    <a:pt x="77666" y="14361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1278"/>
            <p:cNvSpPr/>
            <p:nvPr/>
          </p:nvSpPr>
          <p:spPr>
            <a:xfrm>
              <a:off x="7036593" y="5316477"/>
              <a:ext cx="178595" cy="271359"/>
            </a:xfrm>
            <a:custGeom>
              <a:avLst/>
              <a:gdLst/>
              <a:ahLst/>
              <a:cxnLst/>
              <a:rect l="0" t="0" r="0" b="0"/>
              <a:pathLst>
                <a:path w="178595" h="271359">
                  <a:moveTo>
                    <a:pt x="0" y="112773"/>
                  </a:moveTo>
                  <a:lnTo>
                    <a:pt x="17169" y="112773"/>
                  </a:lnTo>
                  <a:lnTo>
                    <a:pt x="20376" y="113765"/>
                  </a:lnTo>
                  <a:lnTo>
                    <a:pt x="22515" y="115418"/>
                  </a:lnTo>
                  <a:lnTo>
                    <a:pt x="46657" y="158621"/>
                  </a:lnTo>
                  <a:lnTo>
                    <a:pt x="52667" y="199582"/>
                  </a:lnTo>
                  <a:lnTo>
                    <a:pt x="54451" y="242789"/>
                  </a:lnTo>
                  <a:lnTo>
                    <a:pt x="62136" y="271358"/>
                  </a:lnTo>
                  <a:lnTo>
                    <a:pt x="62261" y="271082"/>
                  </a:lnTo>
                  <a:lnTo>
                    <a:pt x="62476" y="260890"/>
                  </a:lnTo>
                  <a:lnTo>
                    <a:pt x="54817" y="218821"/>
                  </a:lnTo>
                  <a:lnTo>
                    <a:pt x="52831" y="176862"/>
                  </a:lnTo>
                  <a:lnTo>
                    <a:pt x="46559" y="135648"/>
                  </a:lnTo>
                  <a:lnTo>
                    <a:pt x="47861" y="106321"/>
                  </a:lnTo>
                  <a:lnTo>
                    <a:pt x="51885" y="71505"/>
                  </a:lnTo>
                  <a:lnTo>
                    <a:pt x="53818" y="53752"/>
                  </a:lnTo>
                  <a:lnTo>
                    <a:pt x="65908" y="25932"/>
                  </a:lnTo>
                  <a:lnTo>
                    <a:pt x="79280" y="8439"/>
                  </a:lnTo>
                  <a:lnTo>
                    <a:pt x="90136" y="1910"/>
                  </a:lnTo>
                  <a:lnTo>
                    <a:pt x="95810" y="168"/>
                  </a:lnTo>
                  <a:lnTo>
                    <a:pt x="100585" y="0"/>
                  </a:lnTo>
                  <a:lnTo>
                    <a:pt x="128070" y="9421"/>
                  </a:lnTo>
                  <a:lnTo>
                    <a:pt x="154209" y="27792"/>
                  </a:lnTo>
                  <a:lnTo>
                    <a:pt x="178594" y="50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1279"/>
            <p:cNvSpPr/>
            <p:nvPr/>
          </p:nvSpPr>
          <p:spPr>
            <a:xfrm>
              <a:off x="6745699" y="5438180"/>
              <a:ext cx="130161" cy="130492"/>
            </a:xfrm>
            <a:custGeom>
              <a:avLst/>
              <a:gdLst/>
              <a:ahLst/>
              <a:cxnLst/>
              <a:rect l="0" t="0" r="0" b="0"/>
              <a:pathLst>
                <a:path w="130161" h="130492">
                  <a:moveTo>
                    <a:pt x="5144" y="0"/>
                  </a:moveTo>
                  <a:lnTo>
                    <a:pt x="405" y="0"/>
                  </a:lnTo>
                  <a:lnTo>
                    <a:pt x="0" y="2976"/>
                  </a:lnTo>
                  <a:lnTo>
                    <a:pt x="7402" y="42784"/>
                  </a:lnTo>
                  <a:lnTo>
                    <a:pt x="17497" y="79998"/>
                  </a:lnTo>
                  <a:lnTo>
                    <a:pt x="22520" y="121483"/>
                  </a:lnTo>
                  <a:lnTo>
                    <a:pt x="23674" y="125637"/>
                  </a:lnTo>
                  <a:lnTo>
                    <a:pt x="25435" y="128406"/>
                  </a:lnTo>
                  <a:lnTo>
                    <a:pt x="27601" y="130252"/>
                  </a:lnTo>
                  <a:lnTo>
                    <a:pt x="30037" y="130491"/>
                  </a:lnTo>
                  <a:lnTo>
                    <a:pt x="43982" y="125932"/>
                  </a:lnTo>
                  <a:lnTo>
                    <a:pt x="57552" y="111065"/>
                  </a:lnTo>
                  <a:lnTo>
                    <a:pt x="86882" y="66806"/>
                  </a:lnTo>
                  <a:lnTo>
                    <a:pt x="105222" y="41932"/>
                  </a:lnTo>
                  <a:lnTo>
                    <a:pt x="112024" y="18914"/>
                  </a:lnTo>
                  <a:lnTo>
                    <a:pt x="112218" y="22912"/>
                  </a:lnTo>
                  <a:lnTo>
                    <a:pt x="99865" y="51307"/>
                  </a:lnTo>
                  <a:lnTo>
                    <a:pt x="91308" y="63929"/>
                  </a:lnTo>
                  <a:lnTo>
                    <a:pt x="90368" y="69408"/>
                  </a:lnTo>
                  <a:lnTo>
                    <a:pt x="91969" y="83433"/>
                  </a:lnTo>
                  <a:lnTo>
                    <a:pt x="98449" y="98584"/>
                  </a:lnTo>
                  <a:lnTo>
                    <a:pt x="106653" y="109356"/>
                  </a:lnTo>
                  <a:lnTo>
                    <a:pt x="13016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1280"/>
            <p:cNvSpPr/>
            <p:nvPr/>
          </p:nvSpPr>
          <p:spPr>
            <a:xfrm>
              <a:off x="6572417" y="5420474"/>
              <a:ext cx="142708" cy="133793"/>
            </a:xfrm>
            <a:custGeom>
              <a:avLst/>
              <a:gdLst/>
              <a:ahLst/>
              <a:cxnLst/>
              <a:rect l="0" t="0" r="0" b="0"/>
              <a:pathLst>
                <a:path w="142708" h="133793">
                  <a:moveTo>
                    <a:pt x="98059" y="44495"/>
                  </a:moveTo>
                  <a:lnTo>
                    <a:pt x="98059" y="39754"/>
                  </a:lnTo>
                  <a:lnTo>
                    <a:pt x="97067" y="38358"/>
                  </a:lnTo>
                  <a:lnTo>
                    <a:pt x="95414" y="37427"/>
                  </a:lnTo>
                  <a:lnTo>
                    <a:pt x="89132" y="35565"/>
                  </a:lnTo>
                  <a:lnTo>
                    <a:pt x="89130" y="35565"/>
                  </a:lnTo>
                  <a:lnTo>
                    <a:pt x="89129" y="14574"/>
                  </a:lnTo>
                  <a:lnTo>
                    <a:pt x="86484" y="8707"/>
                  </a:lnTo>
                  <a:lnTo>
                    <a:pt x="84390" y="5753"/>
                  </a:lnTo>
                  <a:lnTo>
                    <a:pt x="79416" y="2471"/>
                  </a:lnTo>
                  <a:lnTo>
                    <a:pt x="68139" y="365"/>
                  </a:lnTo>
                  <a:lnTo>
                    <a:pt x="59319" y="0"/>
                  </a:lnTo>
                  <a:lnTo>
                    <a:pt x="50745" y="5206"/>
                  </a:lnTo>
                  <a:lnTo>
                    <a:pt x="24286" y="25173"/>
                  </a:lnTo>
                  <a:lnTo>
                    <a:pt x="6261" y="58597"/>
                  </a:lnTo>
                  <a:lnTo>
                    <a:pt x="1102" y="89172"/>
                  </a:lnTo>
                  <a:lnTo>
                    <a:pt x="0" y="116756"/>
                  </a:lnTo>
                  <a:lnTo>
                    <a:pt x="1929" y="120451"/>
                  </a:lnTo>
                  <a:lnTo>
                    <a:pt x="9363" y="127200"/>
                  </a:lnTo>
                  <a:lnTo>
                    <a:pt x="19282" y="130862"/>
                  </a:lnTo>
                  <a:lnTo>
                    <a:pt x="24705" y="131838"/>
                  </a:lnTo>
                  <a:lnTo>
                    <a:pt x="36022" y="130277"/>
                  </a:lnTo>
                  <a:lnTo>
                    <a:pt x="59456" y="121191"/>
                  </a:lnTo>
                  <a:lnTo>
                    <a:pt x="77251" y="103269"/>
                  </a:lnTo>
                  <a:lnTo>
                    <a:pt x="104347" y="64508"/>
                  </a:lnTo>
                  <a:lnTo>
                    <a:pt x="132841" y="20030"/>
                  </a:lnTo>
                  <a:lnTo>
                    <a:pt x="133500" y="18394"/>
                  </a:lnTo>
                  <a:lnTo>
                    <a:pt x="133767" y="56561"/>
                  </a:lnTo>
                  <a:lnTo>
                    <a:pt x="133778" y="95997"/>
                  </a:lnTo>
                  <a:lnTo>
                    <a:pt x="142707" y="133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5" name="SMARTInkShape-Group139"/>
          <p:cNvGrpSpPr/>
          <p:nvPr/>
        </p:nvGrpSpPr>
        <p:grpSpPr>
          <a:xfrm>
            <a:off x="6357937" y="5429250"/>
            <a:ext cx="250032" cy="303610"/>
            <a:chOff x="6357937" y="5429250"/>
            <a:chExt cx="250032" cy="303610"/>
          </a:xfrm>
        </p:grpSpPr>
        <p:sp>
          <p:nvSpPr>
            <p:cNvPr id="181" name="SMARTInkShape-1281"/>
            <p:cNvSpPr/>
            <p:nvPr/>
          </p:nvSpPr>
          <p:spPr>
            <a:xfrm>
              <a:off x="6357937" y="5518547"/>
              <a:ext cx="250032" cy="116086"/>
            </a:xfrm>
            <a:custGeom>
              <a:avLst/>
              <a:gdLst/>
              <a:ahLst/>
              <a:cxnLst/>
              <a:rect l="0" t="0" r="0" b="0"/>
              <a:pathLst>
                <a:path w="250032" h="116086">
                  <a:moveTo>
                    <a:pt x="0" y="116085"/>
                  </a:moveTo>
                  <a:lnTo>
                    <a:pt x="0" y="111345"/>
                  </a:lnTo>
                  <a:lnTo>
                    <a:pt x="992" y="109949"/>
                  </a:lnTo>
                  <a:lnTo>
                    <a:pt x="2646" y="109018"/>
                  </a:lnTo>
                  <a:lnTo>
                    <a:pt x="7688" y="107524"/>
                  </a:lnTo>
                  <a:lnTo>
                    <a:pt x="45066" y="80700"/>
                  </a:lnTo>
                  <a:lnTo>
                    <a:pt x="81597" y="65529"/>
                  </a:lnTo>
                  <a:lnTo>
                    <a:pt x="118975" y="53587"/>
                  </a:lnTo>
                  <a:lnTo>
                    <a:pt x="144723" y="44650"/>
                  </a:lnTo>
                  <a:lnTo>
                    <a:pt x="171793" y="32742"/>
                  </a:lnTo>
                  <a:lnTo>
                    <a:pt x="214593" y="22281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1282"/>
            <p:cNvSpPr/>
            <p:nvPr/>
          </p:nvSpPr>
          <p:spPr>
            <a:xfrm>
              <a:off x="6438304" y="5473898"/>
              <a:ext cx="17861" cy="250032"/>
            </a:xfrm>
            <a:custGeom>
              <a:avLst/>
              <a:gdLst/>
              <a:ahLst/>
              <a:cxnLst/>
              <a:rect l="0" t="0" r="0" b="0"/>
              <a:pathLst>
                <a:path w="17861" h="250032">
                  <a:moveTo>
                    <a:pt x="17860" y="0"/>
                  </a:moveTo>
                  <a:lnTo>
                    <a:pt x="16868" y="14258"/>
                  </a:lnTo>
                  <a:lnTo>
                    <a:pt x="10792" y="38829"/>
                  </a:lnTo>
                  <a:lnTo>
                    <a:pt x="6836" y="60783"/>
                  </a:lnTo>
                  <a:lnTo>
                    <a:pt x="3038" y="75633"/>
                  </a:lnTo>
                  <a:lnTo>
                    <a:pt x="601" y="117502"/>
                  </a:lnTo>
                  <a:lnTo>
                    <a:pt x="120" y="159250"/>
                  </a:lnTo>
                  <a:lnTo>
                    <a:pt x="10" y="201754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1283"/>
            <p:cNvSpPr/>
            <p:nvPr/>
          </p:nvSpPr>
          <p:spPr>
            <a:xfrm>
              <a:off x="6447234" y="5429250"/>
              <a:ext cx="116087" cy="303610"/>
            </a:xfrm>
            <a:custGeom>
              <a:avLst/>
              <a:gdLst/>
              <a:ahLst/>
              <a:cxnLst/>
              <a:rect l="0" t="0" r="0" b="0"/>
              <a:pathLst>
                <a:path w="116087" h="303610">
                  <a:moveTo>
                    <a:pt x="116086" y="0"/>
                  </a:moveTo>
                  <a:lnTo>
                    <a:pt x="108398" y="0"/>
                  </a:lnTo>
                  <a:lnTo>
                    <a:pt x="102784" y="4740"/>
                  </a:lnTo>
                  <a:lnTo>
                    <a:pt x="91999" y="23352"/>
                  </a:lnTo>
                  <a:lnTo>
                    <a:pt x="77355" y="63231"/>
                  </a:lnTo>
                  <a:lnTo>
                    <a:pt x="68451" y="98991"/>
                  </a:lnTo>
                  <a:lnTo>
                    <a:pt x="56553" y="141262"/>
                  </a:lnTo>
                  <a:lnTo>
                    <a:pt x="44648" y="183566"/>
                  </a:lnTo>
                  <a:lnTo>
                    <a:pt x="37482" y="224885"/>
                  </a:lnTo>
                  <a:lnTo>
                    <a:pt x="27946" y="264430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1284"/>
            <p:cNvSpPr/>
            <p:nvPr/>
          </p:nvSpPr>
          <p:spPr>
            <a:xfrm>
              <a:off x="6402954" y="5464969"/>
              <a:ext cx="160367" cy="214313"/>
            </a:xfrm>
            <a:custGeom>
              <a:avLst/>
              <a:gdLst/>
              <a:ahLst/>
              <a:cxnLst/>
              <a:rect l="0" t="0" r="0" b="0"/>
              <a:pathLst>
                <a:path w="160367" h="214313">
                  <a:moveTo>
                    <a:pt x="8560" y="0"/>
                  </a:moveTo>
                  <a:lnTo>
                    <a:pt x="3821" y="0"/>
                  </a:lnTo>
                  <a:lnTo>
                    <a:pt x="2424" y="992"/>
                  </a:lnTo>
                  <a:lnTo>
                    <a:pt x="1494" y="2645"/>
                  </a:lnTo>
                  <a:lnTo>
                    <a:pt x="0" y="12428"/>
                  </a:lnTo>
                  <a:lnTo>
                    <a:pt x="1861" y="15231"/>
                  </a:lnTo>
                  <a:lnTo>
                    <a:pt x="16461" y="29503"/>
                  </a:lnTo>
                  <a:lnTo>
                    <a:pt x="44974" y="68037"/>
                  </a:lnTo>
                  <a:lnTo>
                    <a:pt x="77414" y="112357"/>
                  </a:lnTo>
                  <a:lnTo>
                    <a:pt x="109848" y="153992"/>
                  </a:lnTo>
                  <a:lnTo>
                    <a:pt x="120814" y="167554"/>
                  </a:lnTo>
                  <a:lnTo>
                    <a:pt x="131339" y="187560"/>
                  </a:lnTo>
                  <a:lnTo>
                    <a:pt x="160366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8" name="SMARTInkShape-Group140"/>
          <p:cNvGrpSpPr/>
          <p:nvPr/>
        </p:nvGrpSpPr>
        <p:grpSpPr>
          <a:xfrm>
            <a:off x="2955726" y="5616806"/>
            <a:ext cx="2964657" cy="157585"/>
            <a:chOff x="2955726" y="5616806"/>
            <a:chExt cx="2964657" cy="157585"/>
          </a:xfrm>
        </p:grpSpPr>
        <p:sp>
          <p:nvSpPr>
            <p:cNvPr id="186" name="SMARTInkShape-1285"/>
            <p:cNvSpPr/>
            <p:nvPr/>
          </p:nvSpPr>
          <p:spPr>
            <a:xfrm>
              <a:off x="4446994" y="5616806"/>
              <a:ext cx="1473389" cy="89265"/>
            </a:xfrm>
            <a:custGeom>
              <a:avLst/>
              <a:gdLst/>
              <a:ahLst/>
              <a:cxnLst/>
              <a:rect l="0" t="0" r="0" b="0"/>
              <a:pathLst>
                <a:path w="1473389" h="89265">
                  <a:moveTo>
                    <a:pt x="8920" y="8897"/>
                  </a:moveTo>
                  <a:lnTo>
                    <a:pt x="0" y="8897"/>
                  </a:lnTo>
                  <a:lnTo>
                    <a:pt x="4733" y="8897"/>
                  </a:lnTo>
                  <a:lnTo>
                    <a:pt x="6128" y="7905"/>
                  </a:lnTo>
                  <a:lnTo>
                    <a:pt x="7059" y="6251"/>
                  </a:lnTo>
                  <a:lnTo>
                    <a:pt x="7679" y="4157"/>
                  </a:lnTo>
                  <a:lnTo>
                    <a:pt x="9086" y="2760"/>
                  </a:lnTo>
                  <a:lnTo>
                    <a:pt x="13293" y="1209"/>
                  </a:lnTo>
                  <a:lnTo>
                    <a:pt x="33981" y="0"/>
                  </a:lnTo>
                  <a:lnTo>
                    <a:pt x="42496" y="6111"/>
                  </a:lnTo>
                  <a:lnTo>
                    <a:pt x="50839" y="8071"/>
                  </a:lnTo>
                  <a:lnTo>
                    <a:pt x="56655" y="8530"/>
                  </a:lnTo>
                  <a:lnTo>
                    <a:pt x="62547" y="11380"/>
                  </a:lnTo>
                  <a:lnTo>
                    <a:pt x="65507" y="13528"/>
                  </a:lnTo>
                  <a:lnTo>
                    <a:pt x="79154" y="16553"/>
                  </a:lnTo>
                  <a:lnTo>
                    <a:pt x="121129" y="17805"/>
                  </a:lnTo>
                  <a:lnTo>
                    <a:pt x="162803" y="17826"/>
                  </a:lnTo>
                  <a:lnTo>
                    <a:pt x="172562" y="18819"/>
                  </a:lnTo>
                  <a:lnTo>
                    <a:pt x="189558" y="24894"/>
                  </a:lnTo>
                  <a:lnTo>
                    <a:pt x="205978" y="28851"/>
                  </a:lnTo>
                  <a:lnTo>
                    <a:pt x="223411" y="33660"/>
                  </a:lnTo>
                  <a:lnTo>
                    <a:pt x="264915" y="35567"/>
                  </a:lnTo>
                  <a:lnTo>
                    <a:pt x="282582" y="36655"/>
                  </a:lnTo>
                  <a:lnTo>
                    <a:pt x="309921" y="43371"/>
                  </a:lnTo>
                  <a:lnTo>
                    <a:pt x="354547" y="44567"/>
                  </a:lnTo>
                  <a:lnTo>
                    <a:pt x="396119" y="44614"/>
                  </a:lnTo>
                  <a:lnTo>
                    <a:pt x="440205" y="44615"/>
                  </a:lnTo>
                  <a:lnTo>
                    <a:pt x="481644" y="44615"/>
                  </a:lnTo>
                  <a:lnTo>
                    <a:pt x="524932" y="44615"/>
                  </a:lnTo>
                  <a:lnTo>
                    <a:pt x="546781" y="47261"/>
                  </a:lnTo>
                  <a:lnTo>
                    <a:pt x="591393" y="52995"/>
                  </a:lnTo>
                  <a:lnTo>
                    <a:pt x="633274" y="59610"/>
                  </a:lnTo>
                  <a:lnTo>
                    <a:pt x="670993" y="62098"/>
                  </a:lnTo>
                  <a:lnTo>
                    <a:pt x="714533" y="65072"/>
                  </a:lnTo>
                  <a:lnTo>
                    <a:pt x="752899" y="71563"/>
                  </a:lnTo>
                  <a:lnTo>
                    <a:pt x="790362" y="78984"/>
                  </a:lnTo>
                  <a:lnTo>
                    <a:pt x="831052" y="82802"/>
                  </a:lnTo>
                  <a:lnTo>
                    <a:pt x="869041" y="88413"/>
                  </a:lnTo>
                  <a:lnTo>
                    <a:pt x="906456" y="89152"/>
                  </a:lnTo>
                  <a:lnTo>
                    <a:pt x="944493" y="89249"/>
                  </a:lnTo>
                  <a:lnTo>
                    <a:pt x="982171" y="89263"/>
                  </a:lnTo>
                  <a:lnTo>
                    <a:pt x="1026819" y="89264"/>
                  </a:lnTo>
                  <a:lnTo>
                    <a:pt x="1061025" y="89264"/>
                  </a:lnTo>
                  <a:lnTo>
                    <a:pt x="1100514" y="89264"/>
                  </a:lnTo>
                  <a:lnTo>
                    <a:pt x="1143634" y="89264"/>
                  </a:lnTo>
                  <a:lnTo>
                    <a:pt x="1179892" y="89264"/>
                  </a:lnTo>
                  <a:lnTo>
                    <a:pt x="1224142" y="84524"/>
                  </a:lnTo>
                  <a:lnTo>
                    <a:pt x="1261403" y="81576"/>
                  </a:lnTo>
                  <a:lnTo>
                    <a:pt x="1302320" y="80702"/>
                  </a:lnTo>
                  <a:lnTo>
                    <a:pt x="1341186" y="74270"/>
                  </a:lnTo>
                  <a:lnTo>
                    <a:pt x="1382378" y="71971"/>
                  </a:lnTo>
                  <a:lnTo>
                    <a:pt x="1426530" y="70487"/>
                  </a:lnTo>
                  <a:lnTo>
                    <a:pt x="1473388" y="62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1286"/>
            <p:cNvSpPr/>
            <p:nvPr/>
          </p:nvSpPr>
          <p:spPr>
            <a:xfrm>
              <a:off x="2955726" y="5690031"/>
              <a:ext cx="1080493" cy="84360"/>
            </a:xfrm>
            <a:custGeom>
              <a:avLst/>
              <a:gdLst/>
              <a:ahLst/>
              <a:cxnLst/>
              <a:rect l="0" t="0" r="0" b="0"/>
              <a:pathLst>
                <a:path w="1080493" h="84360">
                  <a:moveTo>
                    <a:pt x="0" y="16039"/>
                  </a:moveTo>
                  <a:lnTo>
                    <a:pt x="15377" y="8351"/>
                  </a:lnTo>
                  <a:lnTo>
                    <a:pt x="56101" y="7124"/>
                  </a:lnTo>
                  <a:lnTo>
                    <a:pt x="95398" y="7110"/>
                  </a:lnTo>
                  <a:lnTo>
                    <a:pt x="137923" y="7108"/>
                  </a:lnTo>
                  <a:lnTo>
                    <a:pt x="179118" y="7108"/>
                  </a:lnTo>
                  <a:lnTo>
                    <a:pt x="218890" y="7108"/>
                  </a:lnTo>
                  <a:lnTo>
                    <a:pt x="258102" y="7108"/>
                  </a:lnTo>
                  <a:lnTo>
                    <a:pt x="299075" y="7108"/>
                  </a:lnTo>
                  <a:lnTo>
                    <a:pt x="343173" y="2369"/>
                  </a:lnTo>
                  <a:lnTo>
                    <a:pt x="377828" y="0"/>
                  </a:lnTo>
                  <a:lnTo>
                    <a:pt x="410488" y="4562"/>
                  </a:lnTo>
                  <a:lnTo>
                    <a:pt x="450150" y="7346"/>
                  </a:lnTo>
                  <a:lnTo>
                    <a:pt x="488471" y="13022"/>
                  </a:lnTo>
                  <a:lnTo>
                    <a:pt x="527827" y="15145"/>
                  </a:lnTo>
                  <a:lnTo>
                    <a:pt x="568349" y="18509"/>
                  </a:lnTo>
                  <a:lnTo>
                    <a:pt x="608931" y="23054"/>
                  </a:lnTo>
                  <a:lnTo>
                    <a:pt x="647084" y="27048"/>
                  </a:lnTo>
                  <a:lnTo>
                    <a:pt x="682531" y="31869"/>
                  </a:lnTo>
                  <a:lnTo>
                    <a:pt x="724453" y="35942"/>
                  </a:lnTo>
                  <a:lnTo>
                    <a:pt x="768293" y="40788"/>
                  </a:lnTo>
                  <a:lnTo>
                    <a:pt x="804765" y="44869"/>
                  </a:lnTo>
                  <a:lnTo>
                    <a:pt x="849088" y="50397"/>
                  </a:lnTo>
                  <a:lnTo>
                    <a:pt x="890365" y="57626"/>
                  </a:lnTo>
                  <a:lnTo>
                    <a:pt x="929717" y="65024"/>
                  </a:lnTo>
                  <a:lnTo>
                    <a:pt x="966404" y="76080"/>
                  </a:lnTo>
                  <a:lnTo>
                    <a:pt x="1010310" y="84359"/>
                  </a:lnTo>
                  <a:lnTo>
                    <a:pt x="1080492" y="78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9" name="SMARTInkShape-1287"/>
          <p:cNvSpPr/>
          <p:nvPr/>
        </p:nvSpPr>
        <p:spPr>
          <a:xfrm>
            <a:off x="1509117" y="5653744"/>
            <a:ext cx="1062634" cy="79116"/>
          </a:xfrm>
          <a:custGeom>
            <a:avLst/>
            <a:gdLst/>
            <a:ahLst/>
            <a:cxnLst/>
            <a:rect l="0" t="0" r="0" b="0"/>
            <a:pathLst>
              <a:path w="1062634" h="79116">
                <a:moveTo>
                  <a:pt x="0" y="43395"/>
                </a:moveTo>
                <a:lnTo>
                  <a:pt x="0" y="35708"/>
                </a:lnTo>
                <a:lnTo>
                  <a:pt x="992" y="35295"/>
                </a:lnTo>
                <a:lnTo>
                  <a:pt x="40166" y="29736"/>
                </a:lnTo>
                <a:lnTo>
                  <a:pt x="83599" y="23444"/>
                </a:lnTo>
                <a:lnTo>
                  <a:pt x="128050" y="16515"/>
                </a:lnTo>
                <a:lnTo>
                  <a:pt x="170852" y="9717"/>
                </a:lnTo>
                <a:lnTo>
                  <a:pt x="205735" y="8281"/>
                </a:lnTo>
                <a:lnTo>
                  <a:pt x="248337" y="7797"/>
                </a:lnTo>
                <a:lnTo>
                  <a:pt x="281059" y="2972"/>
                </a:lnTo>
                <a:lnTo>
                  <a:pt x="325370" y="0"/>
                </a:lnTo>
                <a:lnTo>
                  <a:pt x="368137" y="5131"/>
                </a:lnTo>
                <a:lnTo>
                  <a:pt x="408167" y="6923"/>
                </a:lnTo>
                <a:lnTo>
                  <a:pt x="440369" y="7343"/>
                </a:lnTo>
                <a:lnTo>
                  <a:pt x="474524" y="7529"/>
                </a:lnTo>
                <a:lnTo>
                  <a:pt x="516639" y="7633"/>
                </a:lnTo>
                <a:lnTo>
                  <a:pt x="552269" y="7664"/>
                </a:lnTo>
                <a:lnTo>
                  <a:pt x="583789" y="7672"/>
                </a:lnTo>
                <a:lnTo>
                  <a:pt x="617641" y="7676"/>
                </a:lnTo>
                <a:lnTo>
                  <a:pt x="652531" y="7677"/>
                </a:lnTo>
                <a:lnTo>
                  <a:pt x="695059" y="7677"/>
                </a:lnTo>
                <a:lnTo>
                  <a:pt x="722873" y="10323"/>
                </a:lnTo>
                <a:lnTo>
                  <a:pt x="758938" y="15366"/>
                </a:lnTo>
                <a:lnTo>
                  <a:pt x="795268" y="20981"/>
                </a:lnTo>
                <a:lnTo>
                  <a:pt x="837452" y="24187"/>
                </a:lnTo>
                <a:lnTo>
                  <a:pt x="871889" y="29878"/>
                </a:lnTo>
                <a:lnTo>
                  <a:pt x="905685" y="37848"/>
                </a:lnTo>
                <a:lnTo>
                  <a:pt x="940834" y="41752"/>
                </a:lnTo>
                <a:lnTo>
                  <a:pt x="985289" y="49209"/>
                </a:lnTo>
                <a:lnTo>
                  <a:pt x="1009358" y="54356"/>
                </a:lnTo>
                <a:lnTo>
                  <a:pt x="1062633" y="791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SMARTInkShape-1288"/>
          <p:cNvSpPr/>
          <p:nvPr/>
        </p:nvSpPr>
        <p:spPr>
          <a:xfrm>
            <a:off x="6911577" y="5223867"/>
            <a:ext cx="1410892" cy="26790"/>
          </a:xfrm>
          <a:custGeom>
            <a:avLst/>
            <a:gdLst/>
            <a:ahLst/>
            <a:cxnLst/>
            <a:rect l="0" t="0" r="0" b="0"/>
            <a:pathLst>
              <a:path w="1410892" h="26790">
                <a:moveTo>
                  <a:pt x="0" y="26789"/>
                </a:moveTo>
                <a:lnTo>
                  <a:pt x="43667" y="26789"/>
                </a:lnTo>
                <a:lnTo>
                  <a:pt x="76730" y="25797"/>
                </a:lnTo>
                <a:lnTo>
                  <a:pt x="101331" y="19721"/>
                </a:lnTo>
                <a:lnTo>
                  <a:pt x="142292" y="11967"/>
                </a:lnTo>
                <a:lnTo>
                  <a:pt x="179889" y="4589"/>
                </a:lnTo>
                <a:lnTo>
                  <a:pt x="221698" y="907"/>
                </a:lnTo>
                <a:lnTo>
                  <a:pt x="262882" y="179"/>
                </a:lnTo>
                <a:lnTo>
                  <a:pt x="300196" y="35"/>
                </a:lnTo>
                <a:lnTo>
                  <a:pt x="334128" y="10"/>
                </a:lnTo>
                <a:lnTo>
                  <a:pt x="374058" y="2"/>
                </a:lnTo>
                <a:lnTo>
                  <a:pt x="407827" y="0"/>
                </a:lnTo>
                <a:lnTo>
                  <a:pt x="441425" y="0"/>
                </a:lnTo>
                <a:lnTo>
                  <a:pt x="476515" y="0"/>
                </a:lnTo>
                <a:lnTo>
                  <a:pt x="518784" y="0"/>
                </a:lnTo>
                <a:lnTo>
                  <a:pt x="558637" y="992"/>
                </a:lnTo>
                <a:lnTo>
                  <a:pt x="601864" y="6136"/>
                </a:lnTo>
                <a:lnTo>
                  <a:pt x="643116" y="8102"/>
                </a:lnTo>
                <a:lnTo>
                  <a:pt x="684278" y="8766"/>
                </a:lnTo>
                <a:lnTo>
                  <a:pt x="724970" y="11527"/>
                </a:lnTo>
                <a:lnTo>
                  <a:pt x="763155" y="15983"/>
                </a:lnTo>
                <a:lnTo>
                  <a:pt x="798613" y="17303"/>
                </a:lnTo>
                <a:lnTo>
                  <a:pt x="840538" y="17694"/>
                </a:lnTo>
                <a:lnTo>
                  <a:pt x="879088" y="20456"/>
                </a:lnTo>
                <a:lnTo>
                  <a:pt x="914041" y="25538"/>
                </a:lnTo>
                <a:lnTo>
                  <a:pt x="958464" y="25550"/>
                </a:lnTo>
                <a:lnTo>
                  <a:pt x="997372" y="19673"/>
                </a:lnTo>
                <a:lnTo>
                  <a:pt x="1037673" y="15751"/>
                </a:lnTo>
                <a:lnTo>
                  <a:pt x="1075743" y="10950"/>
                </a:lnTo>
                <a:lnTo>
                  <a:pt x="1120013" y="9329"/>
                </a:lnTo>
                <a:lnTo>
                  <a:pt x="1159892" y="9049"/>
                </a:lnTo>
                <a:lnTo>
                  <a:pt x="1203127" y="8965"/>
                </a:lnTo>
                <a:lnTo>
                  <a:pt x="1237876" y="8940"/>
                </a:lnTo>
                <a:lnTo>
                  <a:pt x="1271764" y="8932"/>
                </a:lnTo>
                <a:lnTo>
                  <a:pt x="1306940" y="8930"/>
                </a:lnTo>
                <a:lnTo>
                  <a:pt x="1349492" y="8930"/>
                </a:lnTo>
                <a:lnTo>
                  <a:pt x="1385057" y="9922"/>
                </a:lnTo>
                <a:lnTo>
                  <a:pt x="1410891" y="17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1" name="SMARTInkShape-1289"/>
          <p:cNvSpPr/>
          <p:nvPr/>
        </p:nvSpPr>
        <p:spPr>
          <a:xfrm>
            <a:off x="1459569" y="5268516"/>
            <a:ext cx="3192799" cy="53556"/>
          </a:xfrm>
          <a:custGeom>
            <a:avLst/>
            <a:gdLst/>
            <a:ahLst/>
            <a:cxnLst/>
            <a:rect l="0" t="0" r="0" b="0"/>
            <a:pathLst>
              <a:path w="3192799" h="53556">
                <a:moveTo>
                  <a:pt x="13829" y="26789"/>
                </a:moveTo>
                <a:lnTo>
                  <a:pt x="0" y="26789"/>
                </a:lnTo>
                <a:lnTo>
                  <a:pt x="9391" y="26789"/>
                </a:lnTo>
                <a:lnTo>
                  <a:pt x="14503" y="29434"/>
                </a:lnTo>
                <a:lnTo>
                  <a:pt x="20082" y="32926"/>
                </a:lnTo>
                <a:lnTo>
                  <a:pt x="31748" y="35166"/>
                </a:lnTo>
                <a:lnTo>
                  <a:pt x="74476" y="35714"/>
                </a:lnTo>
                <a:lnTo>
                  <a:pt x="115308" y="35718"/>
                </a:lnTo>
                <a:lnTo>
                  <a:pt x="159720" y="35718"/>
                </a:lnTo>
                <a:lnTo>
                  <a:pt x="202859" y="28030"/>
                </a:lnTo>
                <a:lnTo>
                  <a:pt x="239686" y="26897"/>
                </a:lnTo>
                <a:lnTo>
                  <a:pt x="281398" y="26798"/>
                </a:lnTo>
                <a:lnTo>
                  <a:pt x="319436" y="26789"/>
                </a:lnTo>
                <a:lnTo>
                  <a:pt x="358697" y="26789"/>
                </a:lnTo>
                <a:lnTo>
                  <a:pt x="398731" y="26789"/>
                </a:lnTo>
                <a:lnTo>
                  <a:pt x="432715" y="27780"/>
                </a:lnTo>
                <a:lnTo>
                  <a:pt x="470509" y="34477"/>
                </a:lnTo>
                <a:lnTo>
                  <a:pt x="514058" y="42622"/>
                </a:lnTo>
                <a:lnTo>
                  <a:pt x="552425" y="45372"/>
                </a:lnTo>
                <a:lnTo>
                  <a:pt x="588531" y="51663"/>
                </a:lnTo>
                <a:lnTo>
                  <a:pt x="621997" y="53010"/>
                </a:lnTo>
                <a:lnTo>
                  <a:pt x="659380" y="53465"/>
                </a:lnTo>
                <a:lnTo>
                  <a:pt x="699139" y="53555"/>
                </a:lnTo>
                <a:lnTo>
                  <a:pt x="734038" y="50927"/>
                </a:lnTo>
                <a:lnTo>
                  <a:pt x="759368" y="46508"/>
                </a:lnTo>
                <a:lnTo>
                  <a:pt x="803483" y="45015"/>
                </a:lnTo>
                <a:lnTo>
                  <a:pt x="838593" y="40016"/>
                </a:lnTo>
                <a:lnTo>
                  <a:pt x="873739" y="36567"/>
                </a:lnTo>
                <a:lnTo>
                  <a:pt x="914195" y="38532"/>
                </a:lnTo>
                <a:lnTo>
                  <a:pt x="951144" y="43440"/>
                </a:lnTo>
                <a:lnTo>
                  <a:pt x="994235" y="44408"/>
                </a:lnTo>
                <a:lnTo>
                  <a:pt x="1029168" y="44577"/>
                </a:lnTo>
                <a:lnTo>
                  <a:pt x="1071236" y="44634"/>
                </a:lnTo>
                <a:lnTo>
                  <a:pt x="1108723" y="44645"/>
                </a:lnTo>
                <a:lnTo>
                  <a:pt x="1142686" y="39906"/>
                </a:lnTo>
                <a:lnTo>
                  <a:pt x="1177884" y="36959"/>
                </a:lnTo>
                <a:lnTo>
                  <a:pt x="1213060" y="35962"/>
                </a:lnTo>
                <a:lnTo>
                  <a:pt x="1256168" y="33120"/>
                </a:lnTo>
                <a:lnTo>
                  <a:pt x="1293750" y="26019"/>
                </a:lnTo>
                <a:lnTo>
                  <a:pt x="1336672" y="19470"/>
                </a:lnTo>
                <a:lnTo>
                  <a:pt x="1372063" y="13597"/>
                </a:lnTo>
                <a:lnTo>
                  <a:pt x="1413969" y="10312"/>
                </a:lnTo>
                <a:lnTo>
                  <a:pt x="1454162" y="9202"/>
                </a:lnTo>
                <a:lnTo>
                  <a:pt x="1491762" y="9010"/>
                </a:lnTo>
                <a:lnTo>
                  <a:pt x="1529472" y="8953"/>
                </a:lnTo>
                <a:lnTo>
                  <a:pt x="1568646" y="8937"/>
                </a:lnTo>
                <a:lnTo>
                  <a:pt x="1609107" y="8930"/>
                </a:lnTo>
                <a:lnTo>
                  <a:pt x="1647033" y="8929"/>
                </a:lnTo>
                <a:lnTo>
                  <a:pt x="1688697" y="8929"/>
                </a:lnTo>
                <a:lnTo>
                  <a:pt x="1728162" y="8929"/>
                </a:lnTo>
                <a:lnTo>
                  <a:pt x="1760360" y="8929"/>
                </a:lnTo>
                <a:lnTo>
                  <a:pt x="1801320" y="8929"/>
                </a:lnTo>
                <a:lnTo>
                  <a:pt x="1839583" y="8929"/>
                </a:lnTo>
                <a:lnTo>
                  <a:pt x="1875064" y="8929"/>
                </a:lnTo>
                <a:lnTo>
                  <a:pt x="1916997" y="8929"/>
                </a:lnTo>
                <a:lnTo>
                  <a:pt x="1960840" y="8929"/>
                </a:lnTo>
                <a:lnTo>
                  <a:pt x="1997313" y="11574"/>
                </a:lnTo>
                <a:lnTo>
                  <a:pt x="2041636" y="16617"/>
                </a:lnTo>
                <a:lnTo>
                  <a:pt x="2083649" y="22231"/>
                </a:lnTo>
                <a:lnTo>
                  <a:pt x="2115445" y="24763"/>
                </a:lnTo>
                <a:lnTo>
                  <a:pt x="2156231" y="26188"/>
                </a:lnTo>
                <a:lnTo>
                  <a:pt x="2200515" y="32846"/>
                </a:lnTo>
                <a:lnTo>
                  <a:pt x="2235526" y="35151"/>
                </a:lnTo>
                <a:lnTo>
                  <a:pt x="2275154" y="38196"/>
                </a:lnTo>
                <a:lnTo>
                  <a:pt x="2313024" y="42736"/>
                </a:lnTo>
                <a:lnTo>
                  <a:pt x="2348387" y="44081"/>
                </a:lnTo>
                <a:lnTo>
                  <a:pt x="2390285" y="47126"/>
                </a:lnTo>
                <a:lnTo>
                  <a:pt x="2434665" y="52303"/>
                </a:lnTo>
                <a:lnTo>
                  <a:pt x="2475894" y="46341"/>
                </a:lnTo>
                <a:lnTo>
                  <a:pt x="2515958" y="44983"/>
                </a:lnTo>
                <a:lnTo>
                  <a:pt x="2557233" y="44747"/>
                </a:lnTo>
                <a:lnTo>
                  <a:pt x="2591402" y="44677"/>
                </a:lnTo>
                <a:lnTo>
                  <a:pt x="2629858" y="39917"/>
                </a:lnTo>
                <a:lnTo>
                  <a:pt x="2667931" y="36963"/>
                </a:lnTo>
                <a:lnTo>
                  <a:pt x="2709089" y="36086"/>
                </a:lnTo>
                <a:lnTo>
                  <a:pt x="2749029" y="34799"/>
                </a:lnTo>
                <a:lnTo>
                  <a:pt x="2786585" y="29602"/>
                </a:lnTo>
                <a:lnTo>
                  <a:pt x="2823289" y="27622"/>
                </a:lnTo>
                <a:lnTo>
                  <a:pt x="2865956" y="26953"/>
                </a:lnTo>
                <a:lnTo>
                  <a:pt x="2890243" y="24192"/>
                </a:lnTo>
                <a:lnTo>
                  <a:pt x="2928831" y="18693"/>
                </a:lnTo>
                <a:lnTo>
                  <a:pt x="2972890" y="17969"/>
                </a:lnTo>
                <a:lnTo>
                  <a:pt x="3013062" y="17881"/>
                </a:lnTo>
                <a:lnTo>
                  <a:pt x="3056569" y="17863"/>
                </a:lnTo>
                <a:lnTo>
                  <a:pt x="3097064" y="16867"/>
                </a:lnTo>
                <a:lnTo>
                  <a:pt x="3139548" y="5430"/>
                </a:lnTo>
                <a:lnTo>
                  <a:pt x="319279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SMARTInkShape-1290"/>
          <p:cNvSpPr/>
          <p:nvPr/>
        </p:nvSpPr>
        <p:spPr>
          <a:xfrm>
            <a:off x="5295305" y="4848820"/>
            <a:ext cx="3116461" cy="71439"/>
          </a:xfrm>
          <a:custGeom>
            <a:avLst/>
            <a:gdLst/>
            <a:ahLst/>
            <a:cxnLst/>
            <a:rect l="0" t="0" r="0" b="0"/>
            <a:pathLst>
              <a:path w="3116461" h="71439">
                <a:moveTo>
                  <a:pt x="8929" y="26789"/>
                </a:moveTo>
                <a:lnTo>
                  <a:pt x="0" y="26789"/>
                </a:lnTo>
                <a:lnTo>
                  <a:pt x="13560" y="26789"/>
                </a:lnTo>
                <a:lnTo>
                  <a:pt x="14994" y="27781"/>
                </a:lnTo>
                <a:lnTo>
                  <a:pt x="15949" y="29435"/>
                </a:lnTo>
                <a:lnTo>
                  <a:pt x="16585" y="31529"/>
                </a:lnTo>
                <a:lnTo>
                  <a:pt x="18002" y="32925"/>
                </a:lnTo>
                <a:lnTo>
                  <a:pt x="22222" y="34477"/>
                </a:lnTo>
                <a:lnTo>
                  <a:pt x="66518" y="35719"/>
                </a:lnTo>
                <a:lnTo>
                  <a:pt x="92197" y="35719"/>
                </a:lnTo>
                <a:lnTo>
                  <a:pt x="98192" y="33073"/>
                </a:lnTo>
                <a:lnTo>
                  <a:pt x="101180" y="30979"/>
                </a:lnTo>
                <a:lnTo>
                  <a:pt x="114866" y="28031"/>
                </a:lnTo>
                <a:lnTo>
                  <a:pt x="159043" y="26822"/>
                </a:lnTo>
                <a:lnTo>
                  <a:pt x="198330" y="19104"/>
                </a:lnTo>
                <a:lnTo>
                  <a:pt x="236729" y="17933"/>
                </a:lnTo>
                <a:lnTo>
                  <a:pt x="272884" y="18858"/>
                </a:lnTo>
                <a:lnTo>
                  <a:pt x="297723" y="24929"/>
                </a:lnTo>
                <a:lnTo>
                  <a:pt x="337745" y="26544"/>
                </a:lnTo>
                <a:lnTo>
                  <a:pt x="375745" y="26767"/>
                </a:lnTo>
                <a:lnTo>
                  <a:pt x="419563" y="26788"/>
                </a:lnTo>
                <a:lnTo>
                  <a:pt x="456572" y="26789"/>
                </a:lnTo>
                <a:lnTo>
                  <a:pt x="495474" y="26789"/>
                </a:lnTo>
                <a:lnTo>
                  <a:pt x="536353" y="29435"/>
                </a:lnTo>
                <a:lnTo>
                  <a:pt x="579513" y="34891"/>
                </a:lnTo>
                <a:lnTo>
                  <a:pt x="617399" y="35609"/>
                </a:lnTo>
                <a:lnTo>
                  <a:pt x="660961" y="42772"/>
                </a:lnTo>
                <a:lnTo>
                  <a:pt x="704675" y="47129"/>
                </a:lnTo>
                <a:lnTo>
                  <a:pt x="718993" y="50712"/>
                </a:lnTo>
                <a:lnTo>
                  <a:pt x="757878" y="53011"/>
                </a:lnTo>
                <a:lnTo>
                  <a:pt x="798365" y="53528"/>
                </a:lnTo>
                <a:lnTo>
                  <a:pt x="835916" y="53569"/>
                </a:lnTo>
                <a:lnTo>
                  <a:pt x="850414" y="56220"/>
                </a:lnTo>
                <a:lnTo>
                  <a:pt x="863141" y="59713"/>
                </a:lnTo>
                <a:lnTo>
                  <a:pt x="901004" y="61956"/>
                </a:lnTo>
                <a:lnTo>
                  <a:pt x="939299" y="62435"/>
                </a:lnTo>
                <a:lnTo>
                  <a:pt x="979670" y="62498"/>
                </a:lnTo>
                <a:lnTo>
                  <a:pt x="1017471" y="62507"/>
                </a:lnTo>
                <a:lnTo>
                  <a:pt x="1057825" y="62508"/>
                </a:lnTo>
                <a:lnTo>
                  <a:pt x="1098894" y="69576"/>
                </a:lnTo>
                <a:lnTo>
                  <a:pt x="1141087" y="71192"/>
                </a:lnTo>
                <a:lnTo>
                  <a:pt x="1185524" y="71416"/>
                </a:lnTo>
                <a:lnTo>
                  <a:pt x="1229200" y="71436"/>
                </a:lnTo>
                <a:lnTo>
                  <a:pt x="1270225" y="71438"/>
                </a:lnTo>
                <a:lnTo>
                  <a:pt x="1312306" y="71438"/>
                </a:lnTo>
                <a:lnTo>
                  <a:pt x="1349511" y="64370"/>
                </a:lnTo>
                <a:lnTo>
                  <a:pt x="1387042" y="61761"/>
                </a:lnTo>
                <a:lnTo>
                  <a:pt x="1429136" y="54852"/>
                </a:lnTo>
                <a:lnTo>
                  <a:pt x="1469933" y="46002"/>
                </a:lnTo>
                <a:lnTo>
                  <a:pt x="1510837" y="40027"/>
                </a:lnTo>
                <a:lnTo>
                  <a:pt x="1553365" y="36097"/>
                </a:lnTo>
                <a:lnTo>
                  <a:pt x="1594422" y="28064"/>
                </a:lnTo>
                <a:lnTo>
                  <a:pt x="1638755" y="26901"/>
                </a:lnTo>
                <a:lnTo>
                  <a:pt x="1682672" y="18693"/>
                </a:lnTo>
                <a:lnTo>
                  <a:pt x="1720426" y="16940"/>
                </a:lnTo>
                <a:lnTo>
                  <a:pt x="1762460" y="8771"/>
                </a:lnTo>
                <a:lnTo>
                  <a:pt x="1800742" y="901"/>
                </a:lnTo>
                <a:lnTo>
                  <a:pt x="1843583" y="53"/>
                </a:lnTo>
                <a:lnTo>
                  <a:pt x="1883736" y="5"/>
                </a:lnTo>
                <a:lnTo>
                  <a:pt x="1923670" y="0"/>
                </a:lnTo>
                <a:lnTo>
                  <a:pt x="1965775" y="0"/>
                </a:lnTo>
                <a:lnTo>
                  <a:pt x="2003611" y="0"/>
                </a:lnTo>
                <a:lnTo>
                  <a:pt x="2047167" y="0"/>
                </a:lnTo>
                <a:lnTo>
                  <a:pt x="2088218" y="0"/>
                </a:lnTo>
                <a:lnTo>
                  <a:pt x="2132502" y="0"/>
                </a:lnTo>
                <a:lnTo>
                  <a:pt x="2176247" y="0"/>
                </a:lnTo>
                <a:lnTo>
                  <a:pt x="2216793" y="992"/>
                </a:lnTo>
                <a:lnTo>
                  <a:pt x="2234332" y="7068"/>
                </a:lnTo>
                <a:lnTo>
                  <a:pt x="2268308" y="11412"/>
                </a:lnTo>
                <a:lnTo>
                  <a:pt x="2286049" y="15949"/>
                </a:lnTo>
                <a:lnTo>
                  <a:pt x="2329891" y="17810"/>
                </a:lnTo>
                <a:lnTo>
                  <a:pt x="2341225" y="18830"/>
                </a:lnTo>
                <a:lnTo>
                  <a:pt x="2359846" y="25545"/>
                </a:lnTo>
                <a:lnTo>
                  <a:pt x="2403438" y="26757"/>
                </a:lnTo>
                <a:lnTo>
                  <a:pt x="2445111" y="35350"/>
                </a:lnTo>
                <a:lnTo>
                  <a:pt x="2448629" y="36465"/>
                </a:lnTo>
                <a:lnTo>
                  <a:pt x="2450973" y="38201"/>
                </a:lnTo>
                <a:lnTo>
                  <a:pt x="2452538" y="40350"/>
                </a:lnTo>
                <a:lnTo>
                  <a:pt x="2459566" y="42738"/>
                </a:lnTo>
                <a:lnTo>
                  <a:pt x="2503414" y="45618"/>
                </a:lnTo>
                <a:lnTo>
                  <a:pt x="2510950" y="49379"/>
                </a:lnTo>
                <a:lnTo>
                  <a:pt x="2514349" y="49787"/>
                </a:lnTo>
                <a:lnTo>
                  <a:pt x="2534706" y="45521"/>
                </a:lnTo>
                <a:lnTo>
                  <a:pt x="2568917" y="52414"/>
                </a:lnTo>
                <a:lnTo>
                  <a:pt x="2578097" y="50415"/>
                </a:lnTo>
                <a:lnTo>
                  <a:pt x="2587335" y="45788"/>
                </a:lnTo>
                <a:lnTo>
                  <a:pt x="2631263" y="44669"/>
                </a:lnTo>
                <a:lnTo>
                  <a:pt x="2658145" y="43658"/>
                </a:lnTo>
                <a:lnTo>
                  <a:pt x="2680521" y="36960"/>
                </a:lnTo>
                <a:lnTo>
                  <a:pt x="2724886" y="35751"/>
                </a:lnTo>
                <a:lnTo>
                  <a:pt x="2754400" y="34728"/>
                </a:lnTo>
                <a:lnTo>
                  <a:pt x="2778487" y="28031"/>
                </a:lnTo>
                <a:lnTo>
                  <a:pt x="2823106" y="35384"/>
                </a:lnTo>
                <a:lnTo>
                  <a:pt x="2829976" y="32924"/>
                </a:lnTo>
                <a:lnTo>
                  <a:pt x="2833197" y="30879"/>
                </a:lnTo>
                <a:lnTo>
                  <a:pt x="2844714" y="31253"/>
                </a:lnTo>
                <a:lnTo>
                  <a:pt x="2888916" y="35544"/>
                </a:lnTo>
                <a:lnTo>
                  <a:pt x="2932227" y="35714"/>
                </a:lnTo>
                <a:lnTo>
                  <a:pt x="2973603" y="35719"/>
                </a:lnTo>
                <a:lnTo>
                  <a:pt x="3018032" y="35719"/>
                </a:lnTo>
                <a:lnTo>
                  <a:pt x="3059963" y="35719"/>
                </a:lnTo>
                <a:lnTo>
                  <a:pt x="3074212" y="35719"/>
                </a:lnTo>
                <a:lnTo>
                  <a:pt x="3116460" y="4464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8" name="SMARTInkShape-Group145"/>
          <p:cNvGrpSpPr/>
          <p:nvPr/>
        </p:nvGrpSpPr>
        <p:grpSpPr>
          <a:xfrm>
            <a:off x="5689007" y="3357562"/>
            <a:ext cx="3024440" cy="419696"/>
            <a:chOff x="5689007" y="3357562"/>
            <a:chExt cx="3024440" cy="419696"/>
          </a:xfrm>
        </p:grpSpPr>
        <p:sp>
          <p:nvSpPr>
            <p:cNvPr id="193" name="SMARTInkShape-1291"/>
            <p:cNvSpPr/>
            <p:nvPr/>
          </p:nvSpPr>
          <p:spPr>
            <a:xfrm>
              <a:off x="8608218" y="3357562"/>
              <a:ext cx="105229" cy="419696"/>
            </a:xfrm>
            <a:custGeom>
              <a:avLst/>
              <a:gdLst/>
              <a:ahLst/>
              <a:cxnLst/>
              <a:rect l="0" t="0" r="0" b="0"/>
              <a:pathLst>
                <a:path w="105229" h="419696">
                  <a:moveTo>
                    <a:pt x="0" y="0"/>
                  </a:moveTo>
                  <a:lnTo>
                    <a:pt x="27806" y="25160"/>
                  </a:lnTo>
                  <a:lnTo>
                    <a:pt x="40139" y="34995"/>
                  </a:lnTo>
                  <a:lnTo>
                    <a:pt x="67019" y="71001"/>
                  </a:lnTo>
                  <a:lnTo>
                    <a:pt x="85738" y="109892"/>
                  </a:lnTo>
                  <a:lnTo>
                    <a:pt x="95467" y="143415"/>
                  </a:lnTo>
                  <a:lnTo>
                    <a:pt x="102422" y="183441"/>
                  </a:lnTo>
                  <a:lnTo>
                    <a:pt x="105052" y="214152"/>
                  </a:lnTo>
                  <a:lnTo>
                    <a:pt x="105228" y="246983"/>
                  </a:lnTo>
                  <a:lnTo>
                    <a:pt x="99750" y="283194"/>
                  </a:lnTo>
                  <a:lnTo>
                    <a:pt x="86364" y="327836"/>
                  </a:lnTo>
                  <a:lnTo>
                    <a:pt x="69645" y="370352"/>
                  </a:lnTo>
                  <a:lnTo>
                    <a:pt x="35719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1292"/>
            <p:cNvSpPr/>
            <p:nvPr/>
          </p:nvSpPr>
          <p:spPr>
            <a:xfrm>
              <a:off x="8584388" y="3527226"/>
              <a:ext cx="44633" cy="125017"/>
            </a:xfrm>
            <a:custGeom>
              <a:avLst/>
              <a:gdLst/>
              <a:ahLst/>
              <a:cxnLst/>
              <a:rect l="0" t="0" r="0" b="0"/>
              <a:pathLst>
                <a:path w="44633" h="125017">
                  <a:moveTo>
                    <a:pt x="32760" y="0"/>
                  </a:moveTo>
                  <a:lnTo>
                    <a:pt x="28020" y="0"/>
                  </a:lnTo>
                  <a:lnTo>
                    <a:pt x="23046" y="2647"/>
                  </a:lnTo>
                  <a:lnTo>
                    <a:pt x="3700" y="15232"/>
                  </a:lnTo>
                  <a:lnTo>
                    <a:pt x="0" y="20992"/>
                  </a:lnTo>
                  <a:lnTo>
                    <a:pt x="5" y="23916"/>
                  </a:lnTo>
                  <a:lnTo>
                    <a:pt x="2658" y="29812"/>
                  </a:lnTo>
                  <a:lnTo>
                    <a:pt x="43126" y="64245"/>
                  </a:lnTo>
                  <a:lnTo>
                    <a:pt x="44632" y="68627"/>
                  </a:lnTo>
                  <a:lnTo>
                    <a:pt x="43658" y="78788"/>
                  </a:lnTo>
                  <a:lnTo>
                    <a:pt x="37532" y="95664"/>
                  </a:lnTo>
                  <a:lnTo>
                    <a:pt x="32234" y="102049"/>
                  </a:lnTo>
                  <a:lnTo>
                    <a:pt x="20750" y="110888"/>
                  </a:lnTo>
                  <a:lnTo>
                    <a:pt x="19793" y="113613"/>
                  </a:lnTo>
                  <a:lnTo>
                    <a:pt x="2383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1293"/>
            <p:cNvSpPr/>
            <p:nvPr/>
          </p:nvSpPr>
          <p:spPr>
            <a:xfrm>
              <a:off x="8471440" y="3509367"/>
              <a:ext cx="92081" cy="106790"/>
            </a:xfrm>
            <a:custGeom>
              <a:avLst/>
              <a:gdLst/>
              <a:ahLst/>
              <a:cxnLst/>
              <a:rect l="0" t="0" r="0" b="0"/>
              <a:pathLst>
                <a:path w="92081" h="106790">
                  <a:moveTo>
                    <a:pt x="65340" y="0"/>
                  </a:moveTo>
                  <a:lnTo>
                    <a:pt x="31921" y="38160"/>
                  </a:lnTo>
                  <a:lnTo>
                    <a:pt x="1560" y="72342"/>
                  </a:lnTo>
                  <a:lnTo>
                    <a:pt x="0" y="77001"/>
                  </a:lnTo>
                  <a:lnTo>
                    <a:pt x="2264" y="95039"/>
                  </a:lnTo>
                  <a:lnTo>
                    <a:pt x="10517" y="96810"/>
                  </a:lnTo>
                  <a:lnTo>
                    <a:pt x="54440" y="98102"/>
                  </a:lnTo>
                  <a:lnTo>
                    <a:pt x="91551" y="98226"/>
                  </a:lnTo>
                  <a:lnTo>
                    <a:pt x="92080" y="105915"/>
                  </a:lnTo>
                  <a:lnTo>
                    <a:pt x="91104" y="106329"/>
                  </a:lnTo>
                  <a:lnTo>
                    <a:pt x="87375" y="106789"/>
                  </a:lnTo>
                  <a:lnTo>
                    <a:pt x="85983" y="105919"/>
                  </a:lnTo>
                  <a:lnTo>
                    <a:pt x="85056" y="104347"/>
                  </a:lnTo>
                  <a:lnTo>
                    <a:pt x="8320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1294"/>
            <p:cNvSpPr/>
            <p:nvPr/>
          </p:nvSpPr>
          <p:spPr>
            <a:xfrm>
              <a:off x="8367116" y="3538569"/>
              <a:ext cx="74750" cy="95814"/>
            </a:xfrm>
            <a:custGeom>
              <a:avLst/>
              <a:gdLst/>
              <a:ahLst/>
              <a:cxnLst/>
              <a:rect l="0" t="0" r="0" b="0"/>
              <a:pathLst>
                <a:path w="74750" h="95814">
                  <a:moveTo>
                    <a:pt x="0" y="6517"/>
                  </a:moveTo>
                  <a:lnTo>
                    <a:pt x="0" y="21894"/>
                  </a:lnTo>
                  <a:lnTo>
                    <a:pt x="7690" y="61445"/>
                  </a:lnTo>
                  <a:lnTo>
                    <a:pt x="5733" y="73262"/>
                  </a:lnTo>
                  <a:lnTo>
                    <a:pt x="1699" y="85494"/>
                  </a:lnTo>
                  <a:lnTo>
                    <a:pt x="336" y="93775"/>
                  </a:lnTo>
                  <a:lnTo>
                    <a:pt x="225" y="93462"/>
                  </a:lnTo>
                  <a:lnTo>
                    <a:pt x="100" y="90469"/>
                  </a:lnTo>
                  <a:lnTo>
                    <a:pt x="2690" y="85831"/>
                  </a:lnTo>
                  <a:lnTo>
                    <a:pt x="4770" y="83206"/>
                  </a:lnTo>
                  <a:lnTo>
                    <a:pt x="7698" y="65289"/>
                  </a:lnTo>
                  <a:lnTo>
                    <a:pt x="4534" y="33560"/>
                  </a:lnTo>
                  <a:lnTo>
                    <a:pt x="14022" y="14419"/>
                  </a:lnTo>
                  <a:lnTo>
                    <a:pt x="20454" y="5729"/>
                  </a:lnTo>
                  <a:lnTo>
                    <a:pt x="26620" y="1206"/>
                  </a:lnTo>
                  <a:lnTo>
                    <a:pt x="29654" y="0"/>
                  </a:lnTo>
                  <a:lnTo>
                    <a:pt x="40961" y="3951"/>
                  </a:lnTo>
                  <a:lnTo>
                    <a:pt x="62993" y="17916"/>
                  </a:lnTo>
                  <a:lnTo>
                    <a:pt x="73676" y="36684"/>
                  </a:lnTo>
                  <a:lnTo>
                    <a:pt x="74749" y="50021"/>
                  </a:lnTo>
                  <a:lnTo>
                    <a:pt x="71438" y="95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1295"/>
            <p:cNvSpPr/>
            <p:nvPr/>
          </p:nvSpPr>
          <p:spPr>
            <a:xfrm>
              <a:off x="8226252" y="3509367"/>
              <a:ext cx="96217" cy="133148"/>
            </a:xfrm>
            <a:custGeom>
              <a:avLst/>
              <a:gdLst/>
              <a:ahLst/>
              <a:cxnLst/>
              <a:rect l="0" t="0" r="0" b="0"/>
              <a:pathLst>
                <a:path w="96217" h="133148">
                  <a:moveTo>
                    <a:pt x="51568" y="0"/>
                  </a:moveTo>
                  <a:lnTo>
                    <a:pt x="17890" y="38419"/>
                  </a:lnTo>
                  <a:lnTo>
                    <a:pt x="11795" y="54778"/>
                  </a:lnTo>
                  <a:lnTo>
                    <a:pt x="1424" y="92248"/>
                  </a:lnTo>
                  <a:lnTo>
                    <a:pt x="0" y="114976"/>
                  </a:lnTo>
                  <a:lnTo>
                    <a:pt x="3183" y="124853"/>
                  </a:lnTo>
                  <a:lnTo>
                    <a:pt x="5421" y="127883"/>
                  </a:lnTo>
                  <a:lnTo>
                    <a:pt x="10553" y="131251"/>
                  </a:lnTo>
                  <a:lnTo>
                    <a:pt x="19021" y="133147"/>
                  </a:lnTo>
                  <a:lnTo>
                    <a:pt x="37294" y="124228"/>
                  </a:lnTo>
                  <a:lnTo>
                    <a:pt x="45224" y="117059"/>
                  </a:lnTo>
                  <a:lnTo>
                    <a:pt x="55056" y="94891"/>
                  </a:lnTo>
                  <a:lnTo>
                    <a:pt x="62427" y="53139"/>
                  </a:lnTo>
                  <a:lnTo>
                    <a:pt x="69018" y="28331"/>
                  </a:lnTo>
                  <a:lnTo>
                    <a:pt x="70147" y="27817"/>
                  </a:lnTo>
                  <a:lnTo>
                    <a:pt x="74047" y="27246"/>
                  </a:lnTo>
                  <a:lnTo>
                    <a:pt x="75484" y="28086"/>
                  </a:lnTo>
                  <a:lnTo>
                    <a:pt x="76441" y="29638"/>
                  </a:lnTo>
                  <a:lnTo>
                    <a:pt x="77506" y="35001"/>
                  </a:lnTo>
                  <a:lnTo>
                    <a:pt x="79275" y="73073"/>
                  </a:lnTo>
                  <a:lnTo>
                    <a:pt x="87445" y="110901"/>
                  </a:lnTo>
                  <a:lnTo>
                    <a:pt x="96216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1296"/>
            <p:cNvSpPr/>
            <p:nvPr/>
          </p:nvSpPr>
          <p:spPr>
            <a:xfrm>
              <a:off x="8143874" y="3464718"/>
              <a:ext cx="44650" cy="151806"/>
            </a:xfrm>
            <a:custGeom>
              <a:avLst/>
              <a:gdLst/>
              <a:ahLst/>
              <a:cxnLst/>
              <a:rect l="0" t="0" r="0" b="0"/>
              <a:pathLst>
                <a:path w="44650" h="151806">
                  <a:moveTo>
                    <a:pt x="0" y="0"/>
                  </a:moveTo>
                  <a:lnTo>
                    <a:pt x="992" y="17216"/>
                  </a:lnTo>
                  <a:lnTo>
                    <a:pt x="7690" y="54670"/>
                  </a:lnTo>
                  <a:lnTo>
                    <a:pt x="9679" y="93665"/>
                  </a:lnTo>
                  <a:lnTo>
                    <a:pt x="16978" y="111978"/>
                  </a:lnTo>
                  <a:lnTo>
                    <a:pt x="44649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1297"/>
            <p:cNvSpPr/>
            <p:nvPr/>
          </p:nvSpPr>
          <p:spPr>
            <a:xfrm>
              <a:off x="8018859" y="3455789"/>
              <a:ext cx="95975" cy="199415"/>
            </a:xfrm>
            <a:custGeom>
              <a:avLst/>
              <a:gdLst/>
              <a:ahLst/>
              <a:cxnLst/>
              <a:rect l="0" t="0" r="0" b="0"/>
              <a:pathLst>
                <a:path w="95975" h="199415">
                  <a:moveTo>
                    <a:pt x="0" y="0"/>
                  </a:moveTo>
                  <a:lnTo>
                    <a:pt x="2646" y="41475"/>
                  </a:lnTo>
                  <a:lnTo>
                    <a:pt x="15231" y="83734"/>
                  </a:lnTo>
                  <a:lnTo>
                    <a:pt x="24212" y="123623"/>
                  </a:lnTo>
                  <a:lnTo>
                    <a:pt x="27441" y="155222"/>
                  </a:lnTo>
                  <a:lnTo>
                    <a:pt x="31379" y="162584"/>
                  </a:lnTo>
                  <a:lnTo>
                    <a:pt x="31833" y="164944"/>
                  </a:lnTo>
                  <a:lnTo>
                    <a:pt x="31143" y="166517"/>
                  </a:lnTo>
                  <a:lnTo>
                    <a:pt x="29692" y="167566"/>
                  </a:lnTo>
                  <a:lnTo>
                    <a:pt x="27732" y="167273"/>
                  </a:lnTo>
                  <a:lnTo>
                    <a:pt x="22909" y="164302"/>
                  </a:lnTo>
                  <a:lnTo>
                    <a:pt x="20103" y="157028"/>
                  </a:lnTo>
                  <a:lnTo>
                    <a:pt x="18302" y="140930"/>
                  </a:lnTo>
                  <a:lnTo>
                    <a:pt x="22732" y="121793"/>
                  </a:lnTo>
                  <a:lnTo>
                    <a:pt x="27060" y="115922"/>
                  </a:lnTo>
                  <a:lnTo>
                    <a:pt x="54238" y="96012"/>
                  </a:lnTo>
                  <a:lnTo>
                    <a:pt x="58979" y="94766"/>
                  </a:lnTo>
                  <a:lnTo>
                    <a:pt x="69539" y="96027"/>
                  </a:lnTo>
                  <a:lnTo>
                    <a:pt x="81899" y="102315"/>
                  </a:lnTo>
                  <a:lnTo>
                    <a:pt x="91846" y="110462"/>
                  </a:lnTo>
                  <a:lnTo>
                    <a:pt x="95391" y="121524"/>
                  </a:lnTo>
                  <a:lnTo>
                    <a:pt x="95974" y="136362"/>
                  </a:lnTo>
                  <a:lnTo>
                    <a:pt x="90724" y="159466"/>
                  </a:lnTo>
                  <a:lnTo>
                    <a:pt x="85632" y="169431"/>
                  </a:lnTo>
                  <a:lnTo>
                    <a:pt x="67706" y="185360"/>
                  </a:lnTo>
                  <a:lnTo>
                    <a:pt x="43543" y="197906"/>
                  </a:lnTo>
                  <a:lnTo>
                    <a:pt x="28944" y="199414"/>
                  </a:lnTo>
                  <a:lnTo>
                    <a:pt x="12883" y="197038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1298"/>
            <p:cNvSpPr/>
            <p:nvPr/>
          </p:nvSpPr>
          <p:spPr>
            <a:xfrm>
              <a:off x="7815300" y="3536633"/>
              <a:ext cx="60023" cy="133469"/>
            </a:xfrm>
            <a:custGeom>
              <a:avLst/>
              <a:gdLst/>
              <a:ahLst/>
              <a:cxnLst/>
              <a:rect l="0" t="0" r="0" b="0"/>
              <a:pathLst>
                <a:path w="60023" h="133469">
                  <a:moveTo>
                    <a:pt x="24965" y="17382"/>
                  </a:moveTo>
                  <a:lnTo>
                    <a:pt x="24965" y="12642"/>
                  </a:lnTo>
                  <a:lnTo>
                    <a:pt x="27611" y="7669"/>
                  </a:lnTo>
                  <a:lnTo>
                    <a:pt x="33527" y="0"/>
                  </a:lnTo>
                  <a:lnTo>
                    <a:pt x="17065" y="9299"/>
                  </a:lnTo>
                  <a:lnTo>
                    <a:pt x="4332" y="20526"/>
                  </a:lnTo>
                  <a:lnTo>
                    <a:pt x="912" y="29032"/>
                  </a:lnTo>
                  <a:lnTo>
                    <a:pt x="0" y="34079"/>
                  </a:lnTo>
                  <a:lnTo>
                    <a:pt x="1633" y="42332"/>
                  </a:lnTo>
                  <a:lnTo>
                    <a:pt x="8130" y="52556"/>
                  </a:lnTo>
                  <a:lnTo>
                    <a:pt x="49367" y="95322"/>
                  </a:lnTo>
                  <a:lnTo>
                    <a:pt x="55654" y="102624"/>
                  </a:lnTo>
                  <a:lnTo>
                    <a:pt x="58449" y="109177"/>
                  </a:lnTo>
                  <a:lnTo>
                    <a:pt x="60022" y="118444"/>
                  </a:lnTo>
                  <a:lnTo>
                    <a:pt x="57744" y="124476"/>
                  </a:lnTo>
                  <a:lnTo>
                    <a:pt x="55747" y="127473"/>
                  </a:lnTo>
                  <a:lnTo>
                    <a:pt x="53424" y="129472"/>
                  </a:lnTo>
                  <a:lnTo>
                    <a:pt x="48197" y="131692"/>
                  </a:lnTo>
                  <a:lnTo>
                    <a:pt x="7105" y="133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1299"/>
            <p:cNvSpPr/>
            <p:nvPr/>
          </p:nvSpPr>
          <p:spPr>
            <a:xfrm>
              <a:off x="7706320" y="3545086"/>
              <a:ext cx="62508" cy="122644"/>
            </a:xfrm>
            <a:custGeom>
              <a:avLst/>
              <a:gdLst/>
              <a:ahLst/>
              <a:cxnLst/>
              <a:rect l="0" t="0" r="0" b="0"/>
              <a:pathLst>
                <a:path w="62508" h="122644">
                  <a:moveTo>
                    <a:pt x="0" y="0"/>
                  </a:moveTo>
                  <a:lnTo>
                    <a:pt x="2646" y="38829"/>
                  </a:lnTo>
                  <a:lnTo>
                    <a:pt x="13303" y="83032"/>
                  </a:lnTo>
                  <a:lnTo>
                    <a:pt x="16509" y="103205"/>
                  </a:lnTo>
                  <a:lnTo>
                    <a:pt x="14613" y="113007"/>
                  </a:lnTo>
                  <a:lnTo>
                    <a:pt x="10052" y="122643"/>
                  </a:lnTo>
                  <a:lnTo>
                    <a:pt x="9678" y="122442"/>
                  </a:lnTo>
                  <a:lnTo>
                    <a:pt x="848" y="82870"/>
                  </a:lnTo>
                  <a:lnTo>
                    <a:pt x="1244" y="60603"/>
                  </a:lnTo>
                  <a:lnTo>
                    <a:pt x="4852" y="43802"/>
                  </a:lnTo>
                  <a:lnTo>
                    <a:pt x="12409" y="31705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1300"/>
            <p:cNvSpPr/>
            <p:nvPr/>
          </p:nvSpPr>
          <p:spPr>
            <a:xfrm>
              <a:off x="7420570" y="3538403"/>
              <a:ext cx="250032" cy="111784"/>
            </a:xfrm>
            <a:custGeom>
              <a:avLst/>
              <a:gdLst/>
              <a:ahLst/>
              <a:cxnLst/>
              <a:rect l="0" t="0" r="0" b="0"/>
              <a:pathLst>
                <a:path w="250032" h="111784">
                  <a:moveTo>
                    <a:pt x="0" y="95979"/>
                  </a:moveTo>
                  <a:lnTo>
                    <a:pt x="4740" y="95979"/>
                  </a:lnTo>
                  <a:lnTo>
                    <a:pt x="6136" y="94987"/>
                  </a:lnTo>
                  <a:lnTo>
                    <a:pt x="7067" y="93334"/>
                  </a:lnTo>
                  <a:lnTo>
                    <a:pt x="7688" y="91239"/>
                  </a:lnTo>
                  <a:lnTo>
                    <a:pt x="13670" y="86266"/>
                  </a:lnTo>
                  <a:lnTo>
                    <a:pt x="38327" y="71072"/>
                  </a:lnTo>
                  <a:lnTo>
                    <a:pt x="49610" y="58062"/>
                  </a:lnTo>
                  <a:lnTo>
                    <a:pt x="59238" y="51341"/>
                  </a:lnTo>
                  <a:lnTo>
                    <a:pt x="67381" y="38656"/>
                  </a:lnTo>
                  <a:lnTo>
                    <a:pt x="69635" y="31476"/>
                  </a:lnTo>
                  <a:lnTo>
                    <a:pt x="69243" y="28173"/>
                  </a:lnTo>
                  <a:lnTo>
                    <a:pt x="66163" y="21856"/>
                  </a:lnTo>
                  <a:lnTo>
                    <a:pt x="63952" y="19775"/>
                  </a:lnTo>
                  <a:lnTo>
                    <a:pt x="58850" y="17463"/>
                  </a:lnTo>
                  <a:lnTo>
                    <a:pt x="50629" y="19080"/>
                  </a:lnTo>
                  <a:lnTo>
                    <a:pt x="37490" y="25570"/>
                  </a:lnTo>
                  <a:lnTo>
                    <a:pt x="30553" y="31944"/>
                  </a:lnTo>
                  <a:lnTo>
                    <a:pt x="18015" y="54851"/>
                  </a:lnTo>
                  <a:lnTo>
                    <a:pt x="13960" y="68771"/>
                  </a:lnTo>
                  <a:lnTo>
                    <a:pt x="15464" y="78264"/>
                  </a:lnTo>
                  <a:lnTo>
                    <a:pt x="21890" y="93928"/>
                  </a:lnTo>
                  <a:lnTo>
                    <a:pt x="29903" y="102675"/>
                  </a:lnTo>
                  <a:lnTo>
                    <a:pt x="40079" y="108877"/>
                  </a:lnTo>
                  <a:lnTo>
                    <a:pt x="51217" y="111634"/>
                  </a:lnTo>
                  <a:lnTo>
                    <a:pt x="62781" y="110213"/>
                  </a:lnTo>
                  <a:lnTo>
                    <a:pt x="74535" y="105282"/>
                  </a:lnTo>
                  <a:lnTo>
                    <a:pt x="108936" y="75621"/>
                  </a:lnTo>
                  <a:lnTo>
                    <a:pt x="120251" y="60072"/>
                  </a:lnTo>
                  <a:lnTo>
                    <a:pt x="130211" y="32663"/>
                  </a:lnTo>
                  <a:lnTo>
                    <a:pt x="133799" y="7813"/>
                  </a:lnTo>
                  <a:lnTo>
                    <a:pt x="133943" y="45913"/>
                  </a:lnTo>
                  <a:lnTo>
                    <a:pt x="136590" y="70231"/>
                  </a:lnTo>
                  <a:lnTo>
                    <a:pt x="141634" y="95634"/>
                  </a:lnTo>
                  <a:lnTo>
                    <a:pt x="144032" y="99718"/>
                  </a:lnTo>
                  <a:lnTo>
                    <a:pt x="151988" y="106901"/>
                  </a:lnTo>
                  <a:lnTo>
                    <a:pt x="159494" y="110756"/>
                  </a:lnTo>
                  <a:lnTo>
                    <a:pt x="162883" y="111783"/>
                  </a:lnTo>
                  <a:lnTo>
                    <a:pt x="171943" y="110280"/>
                  </a:lnTo>
                  <a:lnTo>
                    <a:pt x="177136" y="108490"/>
                  </a:lnTo>
                  <a:lnTo>
                    <a:pt x="180599" y="106304"/>
                  </a:lnTo>
                  <a:lnTo>
                    <a:pt x="182907" y="103855"/>
                  </a:lnTo>
                  <a:lnTo>
                    <a:pt x="191352" y="83314"/>
                  </a:lnTo>
                  <a:lnTo>
                    <a:pt x="202849" y="40134"/>
                  </a:lnTo>
                  <a:lnTo>
                    <a:pt x="207278" y="23870"/>
                  </a:lnTo>
                  <a:lnTo>
                    <a:pt x="214874" y="9129"/>
                  </a:lnTo>
                  <a:lnTo>
                    <a:pt x="221589" y="0"/>
                  </a:lnTo>
                  <a:lnTo>
                    <a:pt x="221148" y="243"/>
                  </a:lnTo>
                  <a:lnTo>
                    <a:pt x="218012" y="3160"/>
                  </a:lnTo>
                  <a:lnTo>
                    <a:pt x="215043" y="25390"/>
                  </a:lnTo>
                  <a:lnTo>
                    <a:pt x="215521" y="40889"/>
                  </a:lnTo>
                  <a:lnTo>
                    <a:pt x="226770" y="81914"/>
                  </a:lnTo>
                  <a:lnTo>
                    <a:pt x="238233" y="100330"/>
                  </a:lnTo>
                  <a:lnTo>
                    <a:pt x="244126" y="107174"/>
                  </a:lnTo>
                  <a:lnTo>
                    <a:pt x="246095" y="108403"/>
                  </a:lnTo>
                  <a:lnTo>
                    <a:pt x="250031" y="104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1301"/>
            <p:cNvSpPr/>
            <p:nvPr/>
          </p:nvSpPr>
          <p:spPr>
            <a:xfrm>
              <a:off x="7375921" y="3473648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35743"/>
                  </a:lnTo>
                  <a:lnTo>
                    <a:pt x="0" y="74091"/>
                  </a:lnTo>
                  <a:lnTo>
                    <a:pt x="0" y="117272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1302"/>
            <p:cNvSpPr/>
            <p:nvPr/>
          </p:nvSpPr>
          <p:spPr>
            <a:xfrm>
              <a:off x="7322343" y="3473648"/>
              <a:ext cx="26790" cy="187524"/>
            </a:xfrm>
            <a:custGeom>
              <a:avLst/>
              <a:gdLst/>
              <a:ahLst/>
              <a:cxnLst/>
              <a:rect l="0" t="0" r="0" b="0"/>
              <a:pathLst>
                <a:path w="26790" h="187524">
                  <a:moveTo>
                    <a:pt x="0" y="0"/>
                  </a:moveTo>
                  <a:lnTo>
                    <a:pt x="0" y="43114"/>
                  </a:lnTo>
                  <a:lnTo>
                    <a:pt x="0" y="82258"/>
                  </a:lnTo>
                  <a:lnTo>
                    <a:pt x="0" y="121683"/>
                  </a:lnTo>
                  <a:lnTo>
                    <a:pt x="992" y="144789"/>
                  </a:lnTo>
                  <a:lnTo>
                    <a:pt x="11024" y="169428"/>
                  </a:lnTo>
                  <a:lnTo>
                    <a:pt x="26789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1303"/>
            <p:cNvSpPr/>
            <p:nvPr/>
          </p:nvSpPr>
          <p:spPr>
            <a:xfrm>
              <a:off x="7241976" y="3607593"/>
              <a:ext cx="8930" cy="44650"/>
            </a:xfrm>
            <a:custGeom>
              <a:avLst/>
              <a:gdLst/>
              <a:ahLst/>
              <a:cxnLst/>
              <a:rect l="0" t="0" r="0" b="0"/>
              <a:pathLst>
                <a:path w="8930" h="44650">
                  <a:moveTo>
                    <a:pt x="8929" y="0"/>
                  </a:moveTo>
                  <a:lnTo>
                    <a:pt x="4190" y="4741"/>
                  </a:lnTo>
                  <a:lnTo>
                    <a:pt x="1862" y="9714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1304"/>
            <p:cNvSpPr/>
            <p:nvPr/>
          </p:nvSpPr>
          <p:spPr>
            <a:xfrm>
              <a:off x="7081387" y="3549138"/>
              <a:ext cx="115941" cy="110635"/>
            </a:xfrm>
            <a:custGeom>
              <a:avLst/>
              <a:gdLst/>
              <a:ahLst/>
              <a:cxnLst/>
              <a:rect l="0" t="0" r="0" b="0"/>
              <a:pathLst>
                <a:path w="115941" h="110635">
                  <a:moveTo>
                    <a:pt x="89151" y="31666"/>
                  </a:moveTo>
                  <a:lnTo>
                    <a:pt x="84412" y="26926"/>
                  </a:lnTo>
                  <a:lnTo>
                    <a:pt x="84007" y="25529"/>
                  </a:lnTo>
                  <a:lnTo>
                    <a:pt x="84730" y="24599"/>
                  </a:lnTo>
                  <a:lnTo>
                    <a:pt x="86203" y="23978"/>
                  </a:lnTo>
                  <a:lnTo>
                    <a:pt x="86194" y="23564"/>
                  </a:lnTo>
                  <a:lnTo>
                    <a:pt x="83538" y="23105"/>
                  </a:lnTo>
                  <a:lnTo>
                    <a:pt x="82432" y="21990"/>
                  </a:lnTo>
                  <a:lnTo>
                    <a:pt x="80512" y="15080"/>
                  </a:lnTo>
                  <a:lnTo>
                    <a:pt x="66927" y="538"/>
                  </a:lnTo>
                  <a:lnTo>
                    <a:pt x="64413" y="0"/>
                  </a:lnTo>
                  <a:lnTo>
                    <a:pt x="61745" y="634"/>
                  </a:lnTo>
                  <a:lnTo>
                    <a:pt x="56135" y="2991"/>
                  </a:lnTo>
                  <a:lnTo>
                    <a:pt x="47399" y="5311"/>
                  </a:lnTo>
                  <a:lnTo>
                    <a:pt x="32587" y="17233"/>
                  </a:lnTo>
                  <a:lnTo>
                    <a:pt x="23665" y="30587"/>
                  </a:lnTo>
                  <a:lnTo>
                    <a:pt x="3577" y="72441"/>
                  </a:lnTo>
                  <a:lnTo>
                    <a:pt x="958" y="82002"/>
                  </a:lnTo>
                  <a:lnTo>
                    <a:pt x="0" y="97116"/>
                  </a:lnTo>
                  <a:lnTo>
                    <a:pt x="943" y="99112"/>
                  </a:lnTo>
                  <a:lnTo>
                    <a:pt x="2565" y="100443"/>
                  </a:lnTo>
                  <a:lnTo>
                    <a:pt x="7556" y="102578"/>
                  </a:lnTo>
                  <a:lnTo>
                    <a:pt x="21105" y="103058"/>
                  </a:lnTo>
                  <a:lnTo>
                    <a:pt x="26828" y="100437"/>
                  </a:lnTo>
                  <a:lnTo>
                    <a:pt x="47490" y="82112"/>
                  </a:lnTo>
                  <a:lnTo>
                    <a:pt x="50792" y="76245"/>
                  </a:lnTo>
                  <a:lnTo>
                    <a:pt x="57652" y="59654"/>
                  </a:lnTo>
                  <a:lnTo>
                    <a:pt x="68810" y="41146"/>
                  </a:lnTo>
                  <a:lnTo>
                    <a:pt x="71074" y="22785"/>
                  </a:lnTo>
                  <a:lnTo>
                    <a:pt x="71291" y="13853"/>
                  </a:lnTo>
                  <a:lnTo>
                    <a:pt x="72284" y="55675"/>
                  </a:lnTo>
                  <a:lnTo>
                    <a:pt x="79394" y="81371"/>
                  </a:lnTo>
                  <a:lnTo>
                    <a:pt x="79854" y="87822"/>
                  </a:lnTo>
                  <a:lnTo>
                    <a:pt x="82705" y="93997"/>
                  </a:lnTo>
                  <a:lnTo>
                    <a:pt x="87878" y="101305"/>
                  </a:lnTo>
                  <a:lnTo>
                    <a:pt x="104417" y="110634"/>
                  </a:lnTo>
                  <a:lnTo>
                    <a:pt x="106273" y="110109"/>
                  </a:lnTo>
                  <a:lnTo>
                    <a:pt x="115940" y="103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1305"/>
            <p:cNvSpPr/>
            <p:nvPr/>
          </p:nvSpPr>
          <p:spPr>
            <a:xfrm>
              <a:off x="6986801" y="3545086"/>
              <a:ext cx="67652" cy="124970"/>
            </a:xfrm>
            <a:custGeom>
              <a:avLst/>
              <a:gdLst/>
              <a:ahLst/>
              <a:cxnLst/>
              <a:rect l="0" t="0" r="0" b="0"/>
              <a:pathLst>
                <a:path w="67652" h="124970">
                  <a:moveTo>
                    <a:pt x="5144" y="17859"/>
                  </a:moveTo>
                  <a:lnTo>
                    <a:pt x="5144" y="22600"/>
                  </a:lnTo>
                  <a:lnTo>
                    <a:pt x="4152" y="23996"/>
                  </a:lnTo>
                  <a:lnTo>
                    <a:pt x="2499" y="24927"/>
                  </a:lnTo>
                  <a:lnTo>
                    <a:pt x="404" y="25548"/>
                  </a:lnTo>
                  <a:lnTo>
                    <a:pt x="0" y="26954"/>
                  </a:lnTo>
                  <a:lnTo>
                    <a:pt x="4271" y="39109"/>
                  </a:lnTo>
                  <a:lnTo>
                    <a:pt x="4885" y="47748"/>
                  </a:lnTo>
                  <a:lnTo>
                    <a:pt x="7675" y="53632"/>
                  </a:lnTo>
                  <a:lnTo>
                    <a:pt x="9808" y="56590"/>
                  </a:lnTo>
                  <a:lnTo>
                    <a:pt x="18440" y="82105"/>
                  </a:lnTo>
                  <a:lnTo>
                    <a:pt x="28239" y="95005"/>
                  </a:lnTo>
                  <a:lnTo>
                    <a:pt x="30839" y="104107"/>
                  </a:lnTo>
                  <a:lnTo>
                    <a:pt x="31447" y="110100"/>
                  </a:lnTo>
                  <a:lnTo>
                    <a:pt x="34363" y="116072"/>
                  </a:lnTo>
                  <a:lnTo>
                    <a:pt x="40829" y="124969"/>
                  </a:lnTo>
                  <a:lnTo>
                    <a:pt x="48548" y="117323"/>
                  </a:lnTo>
                  <a:lnTo>
                    <a:pt x="49770" y="74412"/>
                  </a:lnTo>
                  <a:lnTo>
                    <a:pt x="50778" y="58648"/>
                  </a:lnTo>
                  <a:lnTo>
                    <a:pt x="58170" y="27521"/>
                  </a:lnTo>
                  <a:lnTo>
                    <a:pt x="58354" y="24300"/>
                  </a:lnTo>
                  <a:lnTo>
                    <a:pt x="61205" y="18076"/>
                  </a:lnTo>
                  <a:lnTo>
                    <a:pt x="64786" y="12003"/>
                  </a:lnTo>
                  <a:lnTo>
                    <a:pt x="676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1306"/>
            <p:cNvSpPr/>
            <p:nvPr/>
          </p:nvSpPr>
          <p:spPr>
            <a:xfrm>
              <a:off x="6849713" y="3554383"/>
              <a:ext cx="88654" cy="106789"/>
            </a:xfrm>
            <a:custGeom>
              <a:avLst/>
              <a:gdLst/>
              <a:ahLst/>
              <a:cxnLst/>
              <a:rect l="0" t="0" r="0" b="0"/>
              <a:pathLst>
                <a:path w="88654" h="106789">
                  <a:moveTo>
                    <a:pt x="88653" y="8562"/>
                  </a:moveTo>
                  <a:lnTo>
                    <a:pt x="80966" y="874"/>
                  </a:lnTo>
                  <a:lnTo>
                    <a:pt x="75352" y="0"/>
                  </a:lnTo>
                  <a:lnTo>
                    <a:pt x="57437" y="697"/>
                  </a:lnTo>
                  <a:lnTo>
                    <a:pt x="33672" y="7330"/>
                  </a:lnTo>
                  <a:lnTo>
                    <a:pt x="24199" y="15952"/>
                  </a:lnTo>
                  <a:lnTo>
                    <a:pt x="6690" y="41000"/>
                  </a:lnTo>
                  <a:lnTo>
                    <a:pt x="1530" y="54334"/>
                  </a:lnTo>
                  <a:lnTo>
                    <a:pt x="0" y="69308"/>
                  </a:lnTo>
                  <a:lnTo>
                    <a:pt x="2289" y="77893"/>
                  </a:lnTo>
                  <a:lnTo>
                    <a:pt x="11842" y="91490"/>
                  </a:lnTo>
                  <a:lnTo>
                    <a:pt x="14625" y="92621"/>
                  </a:lnTo>
                  <a:lnTo>
                    <a:pt x="17473" y="92382"/>
                  </a:lnTo>
                  <a:lnTo>
                    <a:pt x="23285" y="89472"/>
                  </a:lnTo>
                  <a:lnTo>
                    <a:pt x="42808" y="71962"/>
                  </a:lnTo>
                  <a:lnTo>
                    <a:pt x="73663" y="28103"/>
                  </a:lnTo>
                  <a:lnTo>
                    <a:pt x="74691" y="23573"/>
                  </a:lnTo>
                  <a:lnTo>
                    <a:pt x="74385" y="19562"/>
                  </a:lnTo>
                  <a:lnTo>
                    <a:pt x="71503" y="10735"/>
                  </a:lnTo>
                  <a:lnTo>
                    <a:pt x="71268" y="11003"/>
                  </a:lnTo>
                  <a:lnTo>
                    <a:pt x="70799" y="54641"/>
                  </a:lnTo>
                  <a:lnTo>
                    <a:pt x="75536" y="74139"/>
                  </a:lnTo>
                  <a:lnTo>
                    <a:pt x="80508" y="82356"/>
                  </a:lnTo>
                  <a:lnTo>
                    <a:pt x="83224" y="84547"/>
                  </a:lnTo>
                  <a:lnTo>
                    <a:pt x="86240" y="89628"/>
                  </a:lnTo>
                  <a:lnTo>
                    <a:pt x="88653" y="10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1307"/>
            <p:cNvSpPr/>
            <p:nvPr/>
          </p:nvSpPr>
          <p:spPr>
            <a:xfrm>
              <a:off x="6634757" y="3554843"/>
              <a:ext cx="187524" cy="96356"/>
            </a:xfrm>
            <a:custGeom>
              <a:avLst/>
              <a:gdLst/>
              <a:ahLst/>
              <a:cxnLst/>
              <a:rect l="0" t="0" r="0" b="0"/>
              <a:pathLst>
                <a:path w="187524" h="96356">
                  <a:moveTo>
                    <a:pt x="0" y="8102"/>
                  </a:moveTo>
                  <a:lnTo>
                    <a:pt x="4741" y="8102"/>
                  </a:lnTo>
                  <a:lnTo>
                    <a:pt x="44292" y="0"/>
                  </a:lnTo>
                  <a:lnTo>
                    <a:pt x="59647" y="410"/>
                  </a:lnTo>
                  <a:lnTo>
                    <a:pt x="81173" y="7366"/>
                  </a:lnTo>
                  <a:lnTo>
                    <a:pt x="112824" y="32602"/>
                  </a:lnTo>
                  <a:lnTo>
                    <a:pt x="119597" y="44126"/>
                  </a:lnTo>
                  <a:lnTo>
                    <a:pt x="132387" y="85511"/>
                  </a:lnTo>
                  <a:lnTo>
                    <a:pt x="131914" y="89474"/>
                  </a:lnTo>
                  <a:lnTo>
                    <a:pt x="130608" y="92115"/>
                  </a:lnTo>
                  <a:lnTo>
                    <a:pt x="126121" y="96355"/>
                  </a:lnTo>
                  <a:lnTo>
                    <a:pt x="125752" y="95711"/>
                  </a:lnTo>
                  <a:lnTo>
                    <a:pt x="125024" y="56025"/>
                  </a:lnTo>
                  <a:lnTo>
                    <a:pt x="130311" y="43953"/>
                  </a:lnTo>
                  <a:lnTo>
                    <a:pt x="139152" y="28646"/>
                  </a:lnTo>
                  <a:lnTo>
                    <a:pt x="140394" y="24775"/>
                  </a:lnTo>
                  <a:lnTo>
                    <a:pt x="147064" y="17827"/>
                  </a:lnTo>
                  <a:lnTo>
                    <a:pt x="156643" y="12425"/>
                  </a:lnTo>
                  <a:lnTo>
                    <a:pt x="187523" y="8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1308"/>
            <p:cNvSpPr/>
            <p:nvPr/>
          </p:nvSpPr>
          <p:spPr>
            <a:xfrm>
              <a:off x="6661546" y="3464718"/>
              <a:ext cx="44650" cy="196454"/>
            </a:xfrm>
            <a:custGeom>
              <a:avLst/>
              <a:gdLst/>
              <a:ahLst/>
              <a:cxnLst/>
              <a:rect l="0" t="0" r="0" b="0"/>
              <a:pathLst>
                <a:path w="44650" h="196454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14995" y="47032"/>
                  </a:lnTo>
                  <a:lnTo>
                    <a:pt x="19940" y="83484"/>
                  </a:lnTo>
                  <a:lnTo>
                    <a:pt x="26879" y="128036"/>
                  </a:lnTo>
                  <a:lnTo>
                    <a:pt x="36325" y="165558"/>
                  </a:lnTo>
                  <a:lnTo>
                    <a:pt x="4464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1309"/>
            <p:cNvSpPr/>
            <p:nvPr/>
          </p:nvSpPr>
          <p:spPr>
            <a:xfrm>
              <a:off x="6465093" y="3545086"/>
              <a:ext cx="60273" cy="115919"/>
            </a:xfrm>
            <a:custGeom>
              <a:avLst/>
              <a:gdLst/>
              <a:ahLst/>
              <a:cxnLst/>
              <a:rect l="0" t="0" r="0" b="0"/>
              <a:pathLst>
                <a:path w="60273" h="115919">
                  <a:moveTo>
                    <a:pt x="35719" y="0"/>
                  </a:moveTo>
                  <a:lnTo>
                    <a:pt x="16292" y="12359"/>
                  </a:lnTo>
                  <a:lnTo>
                    <a:pt x="3219" y="23938"/>
                  </a:lnTo>
                  <a:lnTo>
                    <a:pt x="1430" y="28168"/>
                  </a:lnTo>
                  <a:lnTo>
                    <a:pt x="954" y="30685"/>
                  </a:lnTo>
                  <a:lnTo>
                    <a:pt x="1629" y="33355"/>
                  </a:lnTo>
                  <a:lnTo>
                    <a:pt x="5023" y="38968"/>
                  </a:lnTo>
                  <a:lnTo>
                    <a:pt x="7318" y="40861"/>
                  </a:lnTo>
                  <a:lnTo>
                    <a:pt x="20775" y="49192"/>
                  </a:lnTo>
                  <a:lnTo>
                    <a:pt x="51188" y="80766"/>
                  </a:lnTo>
                  <a:lnTo>
                    <a:pt x="59155" y="95699"/>
                  </a:lnTo>
                  <a:lnTo>
                    <a:pt x="60272" y="99518"/>
                  </a:lnTo>
                  <a:lnTo>
                    <a:pt x="60025" y="103056"/>
                  </a:lnTo>
                  <a:lnTo>
                    <a:pt x="57105" y="109633"/>
                  </a:lnTo>
                  <a:lnTo>
                    <a:pt x="54938" y="111784"/>
                  </a:lnTo>
                  <a:lnTo>
                    <a:pt x="49883" y="114174"/>
                  </a:lnTo>
                  <a:lnTo>
                    <a:pt x="32679" y="115918"/>
                  </a:lnTo>
                  <a:lnTo>
                    <a:pt x="19054" y="111295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1310"/>
            <p:cNvSpPr/>
            <p:nvPr/>
          </p:nvSpPr>
          <p:spPr>
            <a:xfrm>
              <a:off x="5689007" y="3411140"/>
              <a:ext cx="52783" cy="303611"/>
            </a:xfrm>
            <a:custGeom>
              <a:avLst/>
              <a:gdLst/>
              <a:ahLst/>
              <a:cxnLst/>
              <a:rect l="0" t="0" r="0" b="0"/>
              <a:pathLst>
                <a:path w="52783" h="303611">
                  <a:moveTo>
                    <a:pt x="52782" y="0"/>
                  </a:moveTo>
                  <a:lnTo>
                    <a:pt x="52782" y="4741"/>
                  </a:lnTo>
                  <a:lnTo>
                    <a:pt x="51790" y="6137"/>
                  </a:lnTo>
                  <a:lnTo>
                    <a:pt x="50136" y="7068"/>
                  </a:lnTo>
                  <a:lnTo>
                    <a:pt x="48042" y="7689"/>
                  </a:lnTo>
                  <a:lnTo>
                    <a:pt x="35612" y="18043"/>
                  </a:lnTo>
                  <a:lnTo>
                    <a:pt x="17546" y="59200"/>
                  </a:lnTo>
                  <a:lnTo>
                    <a:pt x="5252" y="99889"/>
                  </a:lnTo>
                  <a:lnTo>
                    <a:pt x="1892" y="129723"/>
                  </a:lnTo>
                  <a:lnTo>
                    <a:pt x="0" y="172051"/>
                  </a:lnTo>
                  <a:lnTo>
                    <a:pt x="2086" y="203445"/>
                  </a:lnTo>
                  <a:lnTo>
                    <a:pt x="8329" y="243640"/>
                  </a:lnTo>
                  <a:lnTo>
                    <a:pt x="20457" y="281344"/>
                  </a:lnTo>
                  <a:lnTo>
                    <a:pt x="43852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1311"/>
            <p:cNvSpPr/>
            <p:nvPr/>
          </p:nvSpPr>
          <p:spPr>
            <a:xfrm>
              <a:off x="5813594" y="3536156"/>
              <a:ext cx="97860" cy="142110"/>
            </a:xfrm>
            <a:custGeom>
              <a:avLst/>
              <a:gdLst/>
              <a:ahLst/>
              <a:cxnLst/>
              <a:rect l="0" t="0" r="0" b="0"/>
              <a:pathLst>
                <a:path w="97860" h="142110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41"/>
                  </a:lnTo>
                  <a:lnTo>
                    <a:pt x="10669" y="47595"/>
                  </a:lnTo>
                  <a:lnTo>
                    <a:pt x="20762" y="72311"/>
                  </a:lnTo>
                  <a:lnTo>
                    <a:pt x="46430" y="110957"/>
                  </a:lnTo>
                  <a:lnTo>
                    <a:pt x="63777" y="134145"/>
                  </a:lnTo>
                  <a:lnTo>
                    <a:pt x="70475" y="138995"/>
                  </a:lnTo>
                  <a:lnTo>
                    <a:pt x="78119" y="142109"/>
                  </a:lnTo>
                  <a:lnTo>
                    <a:pt x="79163" y="137243"/>
                  </a:lnTo>
                  <a:lnTo>
                    <a:pt x="82572" y="99594"/>
                  </a:lnTo>
                  <a:lnTo>
                    <a:pt x="87046" y="78126"/>
                  </a:lnTo>
                  <a:lnTo>
                    <a:pt x="89673" y="36416"/>
                  </a:lnTo>
                  <a:lnTo>
                    <a:pt x="978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1312"/>
            <p:cNvSpPr/>
            <p:nvPr/>
          </p:nvSpPr>
          <p:spPr>
            <a:xfrm>
              <a:off x="5966935" y="3545562"/>
              <a:ext cx="104199" cy="114183"/>
            </a:xfrm>
            <a:custGeom>
              <a:avLst/>
              <a:gdLst/>
              <a:ahLst/>
              <a:cxnLst/>
              <a:rect l="0" t="0" r="0" b="0"/>
              <a:pathLst>
                <a:path w="104199" h="114183">
                  <a:moveTo>
                    <a:pt x="60604" y="17383"/>
                  </a:moveTo>
                  <a:lnTo>
                    <a:pt x="65344" y="17383"/>
                  </a:lnTo>
                  <a:lnTo>
                    <a:pt x="66740" y="16391"/>
                  </a:lnTo>
                  <a:lnTo>
                    <a:pt x="67671" y="14737"/>
                  </a:lnTo>
                  <a:lnTo>
                    <a:pt x="68292" y="12643"/>
                  </a:lnTo>
                  <a:lnTo>
                    <a:pt x="67714" y="10254"/>
                  </a:lnTo>
                  <a:lnTo>
                    <a:pt x="64426" y="4954"/>
                  </a:lnTo>
                  <a:lnTo>
                    <a:pt x="62159" y="3144"/>
                  </a:lnTo>
                  <a:lnTo>
                    <a:pt x="56995" y="1133"/>
                  </a:lnTo>
                  <a:lnTo>
                    <a:pt x="43770" y="0"/>
                  </a:lnTo>
                  <a:lnTo>
                    <a:pt x="27284" y="4405"/>
                  </a:lnTo>
                  <a:lnTo>
                    <a:pt x="18344" y="11946"/>
                  </a:lnTo>
                  <a:lnTo>
                    <a:pt x="2379" y="31550"/>
                  </a:lnTo>
                  <a:lnTo>
                    <a:pt x="0" y="37901"/>
                  </a:lnTo>
                  <a:lnTo>
                    <a:pt x="357" y="40983"/>
                  </a:lnTo>
                  <a:lnTo>
                    <a:pt x="3400" y="47054"/>
                  </a:lnTo>
                  <a:lnTo>
                    <a:pt x="15433" y="56051"/>
                  </a:lnTo>
                  <a:lnTo>
                    <a:pt x="56601" y="73935"/>
                  </a:lnTo>
                  <a:lnTo>
                    <a:pt x="99921" y="103482"/>
                  </a:lnTo>
                  <a:lnTo>
                    <a:pt x="101698" y="104548"/>
                  </a:lnTo>
                  <a:lnTo>
                    <a:pt x="102882" y="106251"/>
                  </a:lnTo>
                  <a:lnTo>
                    <a:pt x="104198" y="110789"/>
                  </a:lnTo>
                  <a:lnTo>
                    <a:pt x="102565" y="112396"/>
                  </a:lnTo>
                  <a:lnTo>
                    <a:pt x="95459" y="114182"/>
                  </a:lnTo>
                  <a:lnTo>
                    <a:pt x="91779" y="113665"/>
                  </a:lnTo>
                  <a:lnTo>
                    <a:pt x="75673" y="107796"/>
                  </a:lnTo>
                  <a:lnTo>
                    <a:pt x="66613" y="107011"/>
                  </a:lnTo>
                  <a:lnTo>
                    <a:pt x="51674" y="97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1313"/>
            <p:cNvSpPr/>
            <p:nvPr/>
          </p:nvSpPr>
          <p:spPr>
            <a:xfrm>
              <a:off x="6340078" y="3555809"/>
              <a:ext cx="80368" cy="99291"/>
            </a:xfrm>
            <a:custGeom>
              <a:avLst/>
              <a:gdLst/>
              <a:ahLst/>
              <a:cxnLst/>
              <a:rect l="0" t="0" r="0" b="0"/>
              <a:pathLst>
                <a:path w="80368" h="99291">
                  <a:moveTo>
                    <a:pt x="0" y="51784"/>
                  </a:moveTo>
                  <a:lnTo>
                    <a:pt x="4740" y="56525"/>
                  </a:lnTo>
                  <a:lnTo>
                    <a:pt x="9713" y="58852"/>
                  </a:lnTo>
                  <a:lnTo>
                    <a:pt x="34552" y="60605"/>
                  </a:lnTo>
                  <a:lnTo>
                    <a:pt x="42807" y="58020"/>
                  </a:lnTo>
                  <a:lnTo>
                    <a:pt x="49783" y="54556"/>
                  </a:lnTo>
                  <a:lnTo>
                    <a:pt x="70117" y="47409"/>
                  </a:lnTo>
                  <a:lnTo>
                    <a:pt x="73534" y="43907"/>
                  </a:lnTo>
                  <a:lnTo>
                    <a:pt x="77330" y="34723"/>
                  </a:lnTo>
                  <a:lnTo>
                    <a:pt x="80101" y="13420"/>
                  </a:lnTo>
                  <a:lnTo>
                    <a:pt x="78205" y="10333"/>
                  </a:lnTo>
                  <a:lnTo>
                    <a:pt x="70807" y="4258"/>
                  </a:lnTo>
                  <a:lnTo>
                    <a:pt x="50745" y="0"/>
                  </a:lnTo>
                  <a:lnTo>
                    <a:pt x="39752" y="1649"/>
                  </a:lnTo>
                  <a:lnTo>
                    <a:pt x="35430" y="3478"/>
                  </a:lnTo>
                  <a:lnTo>
                    <a:pt x="27983" y="10802"/>
                  </a:lnTo>
                  <a:lnTo>
                    <a:pt x="6919" y="37384"/>
                  </a:lnTo>
                  <a:lnTo>
                    <a:pt x="3074" y="49023"/>
                  </a:lnTo>
                  <a:lnTo>
                    <a:pt x="4011" y="60809"/>
                  </a:lnTo>
                  <a:lnTo>
                    <a:pt x="12697" y="84546"/>
                  </a:lnTo>
                  <a:lnTo>
                    <a:pt x="20857" y="93796"/>
                  </a:lnTo>
                  <a:lnTo>
                    <a:pt x="25811" y="97651"/>
                  </a:lnTo>
                  <a:lnTo>
                    <a:pt x="30106" y="99230"/>
                  </a:lnTo>
                  <a:lnTo>
                    <a:pt x="33961" y="99290"/>
                  </a:lnTo>
                  <a:lnTo>
                    <a:pt x="80367" y="875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1314"/>
            <p:cNvSpPr/>
            <p:nvPr/>
          </p:nvSpPr>
          <p:spPr>
            <a:xfrm>
              <a:off x="6286610" y="3473648"/>
              <a:ext cx="17750" cy="187524"/>
            </a:xfrm>
            <a:custGeom>
              <a:avLst/>
              <a:gdLst/>
              <a:ahLst/>
              <a:cxnLst/>
              <a:rect l="0" t="0" r="0" b="0"/>
              <a:pathLst>
                <a:path w="17750" h="187524">
                  <a:moveTo>
                    <a:pt x="8819" y="0"/>
                  </a:moveTo>
                  <a:lnTo>
                    <a:pt x="4079" y="4741"/>
                  </a:lnTo>
                  <a:lnTo>
                    <a:pt x="1752" y="9714"/>
                  </a:lnTo>
                  <a:lnTo>
                    <a:pt x="0" y="46981"/>
                  </a:lnTo>
                  <a:lnTo>
                    <a:pt x="6048" y="85973"/>
                  </a:lnTo>
                  <a:lnTo>
                    <a:pt x="8453" y="125950"/>
                  </a:lnTo>
                  <a:lnTo>
                    <a:pt x="17749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1315"/>
            <p:cNvSpPr/>
            <p:nvPr/>
          </p:nvSpPr>
          <p:spPr>
            <a:xfrm>
              <a:off x="6116836" y="3643312"/>
              <a:ext cx="8929" cy="1"/>
            </a:xfrm>
            <a:custGeom>
              <a:avLst/>
              <a:gdLst/>
              <a:ahLst/>
              <a:cxnLst/>
              <a:rect l="0" t="0" r="0" b="0"/>
              <a:pathLst>
                <a:path w="8929" h="1">
                  <a:moveTo>
                    <a:pt x="892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8" name="SMARTInkShape-Group146"/>
          <p:cNvGrpSpPr/>
          <p:nvPr/>
        </p:nvGrpSpPr>
        <p:grpSpPr>
          <a:xfrm>
            <a:off x="4368554" y="2705899"/>
            <a:ext cx="3043087" cy="267688"/>
            <a:chOff x="4368554" y="2705899"/>
            <a:chExt cx="3043087" cy="267688"/>
          </a:xfrm>
        </p:grpSpPr>
        <p:sp>
          <p:nvSpPr>
            <p:cNvPr id="219" name="SMARTInkShape-1316"/>
            <p:cNvSpPr/>
            <p:nvPr/>
          </p:nvSpPr>
          <p:spPr>
            <a:xfrm>
              <a:off x="7179468" y="2761036"/>
              <a:ext cx="232173" cy="105096"/>
            </a:xfrm>
            <a:custGeom>
              <a:avLst/>
              <a:gdLst/>
              <a:ahLst/>
              <a:cxnLst/>
              <a:rect l="0" t="0" r="0" b="0"/>
              <a:pathLst>
                <a:path w="232173" h="105096">
                  <a:moveTo>
                    <a:pt x="0" y="33956"/>
                  </a:moveTo>
                  <a:lnTo>
                    <a:pt x="0" y="62635"/>
                  </a:lnTo>
                  <a:lnTo>
                    <a:pt x="8898" y="105095"/>
                  </a:lnTo>
                  <a:lnTo>
                    <a:pt x="9920" y="88160"/>
                  </a:lnTo>
                  <a:lnTo>
                    <a:pt x="13670" y="74914"/>
                  </a:lnTo>
                  <a:lnTo>
                    <a:pt x="23935" y="61751"/>
                  </a:lnTo>
                  <a:lnTo>
                    <a:pt x="45297" y="41872"/>
                  </a:lnTo>
                  <a:lnTo>
                    <a:pt x="55190" y="37474"/>
                  </a:lnTo>
                  <a:lnTo>
                    <a:pt x="77709" y="34651"/>
                  </a:lnTo>
                  <a:lnTo>
                    <a:pt x="86792" y="36911"/>
                  </a:lnTo>
                  <a:lnTo>
                    <a:pt x="106937" y="49429"/>
                  </a:lnTo>
                  <a:lnTo>
                    <a:pt x="124997" y="51606"/>
                  </a:lnTo>
                  <a:lnTo>
                    <a:pt x="148017" y="50795"/>
                  </a:lnTo>
                  <a:lnTo>
                    <a:pt x="183460" y="39383"/>
                  </a:lnTo>
                  <a:lnTo>
                    <a:pt x="190679" y="33722"/>
                  </a:lnTo>
                  <a:lnTo>
                    <a:pt x="193887" y="27899"/>
                  </a:lnTo>
                  <a:lnTo>
                    <a:pt x="195946" y="16076"/>
                  </a:lnTo>
                  <a:lnTo>
                    <a:pt x="196352" y="4186"/>
                  </a:lnTo>
                  <a:lnTo>
                    <a:pt x="195394" y="2204"/>
                  </a:lnTo>
                  <a:lnTo>
                    <a:pt x="193763" y="881"/>
                  </a:lnTo>
                  <a:lnTo>
                    <a:pt x="191683" y="0"/>
                  </a:lnTo>
                  <a:lnTo>
                    <a:pt x="184082" y="4312"/>
                  </a:lnTo>
                  <a:lnTo>
                    <a:pt x="142722" y="44134"/>
                  </a:lnTo>
                  <a:lnTo>
                    <a:pt x="133547" y="57001"/>
                  </a:lnTo>
                  <a:lnTo>
                    <a:pt x="131695" y="63210"/>
                  </a:lnTo>
                  <a:lnTo>
                    <a:pt x="132285" y="75400"/>
                  </a:lnTo>
                  <a:lnTo>
                    <a:pt x="135854" y="84787"/>
                  </a:lnTo>
                  <a:lnTo>
                    <a:pt x="138193" y="88679"/>
                  </a:lnTo>
                  <a:lnTo>
                    <a:pt x="151378" y="95650"/>
                  </a:lnTo>
                  <a:lnTo>
                    <a:pt x="178468" y="102506"/>
                  </a:lnTo>
                  <a:lnTo>
                    <a:pt x="209548" y="104823"/>
                  </a:lnTo>
                  <a:lnTo>
                    <a:pt x="219802" y="102494"/>
                  </a:lnTo>
                  <a:lnTo>
                    <a:pt x="229729" y="97655"/>
                  </a:lnTo>
                  <a:lnTo>
                    <a:pt x="230542" y="96266"/>
                  </a:lnTo>
                  <a:lnTo>
                    <a:pt x="232172" y="875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1317"/>
            <p:cNvSpPr/>
            <p:nvPr/>
          </p:nvSpPr>
          <p:spPr>
            <a:xfrm>
              <a:off x="6920510" y="2786063"/>
              <a:ext cx="232170" cy="105792"/>
            </a:xfrm>
            <a:custGeom>
              <a:avLst/>
              <a:gdLst/>
              <a:ahLst/>
              <a:cxnLst/>
              <a:rect l="0" t="0" r="0" b="0"/>
              <a:pathLst>
                <a:path w="232170" h="105792">
                  <a:moveTo>
                    <a:pt x="8927" y="0"/>
                  </a:moveTo>
                  <a:lnTo>
                    <a:pt x="1239" y="7688"/>
                  </a:lnTo>
                  <a:lnTo>
                    <a:pt x="366" y="13302"/>
                  </a:lnTo>
                  <a:lnTo>
                    <a:pt x="0" y="55323"/>
                  </a:lnTo>
                  <a:lnTo>
                    <a:pt x="2645" y="61960"/>
                  </a:lnTo>
                  <a:lnTo>
                    <a:pt x="6135" y="68217"/>
                  </a:lnTo>
                  <a:lnTo>
                    <a:pt x="8376" y="80318"/>
                  </a:lnTo>
                  <a:lnTo>
                    <a:pt x="8927" y="105791"/>
                  </a:lnTo>
                  <a:lnTo>
                    <a:pt x="8927" y="85896"/>
                  </a:lnTo>
                  <a:lnTo>
                    <a:pt x="11573" y="80178"/>
                  </a:lnTo>
                  <a:lnTo>
                    <a:pt x="15064" y="74330"/>
                  </a:lnTo>
                  <a:lnTo>
                    <a:pt x="18022" y="65459"/>
                  </a:lnTo>
                  <a:lnTo>
                    <a:pt x="23749" y="56547"/>
                  </a:lnTo>
                  <a:lnTo>
                    <a:pt x="26879" y="47622"/>
                  </a:lnTo>
                  <a:lnTo>
                    <a:pt x="60854" y="10584"/>
                  </a:lnTo>
                  <a:lnTo>
                    <a:pt x="105493" y="8930"/>
                  </a:lnTo>
                  <a:lnTo>
                    <a:pt x="106662" y="8929"/>
                  </a:lnTo>
                  <a:lnTo>
                    <a:pt x="114799" y="16617"/>
                  </a:lnTo>
                  <a:lnTo>
                    <a:pt x="115703" y="22231"/>
                  </a:lnTo>
                  <a:lnTo>
                    <a:pt x="114837" y="23750"/>
                  </a:lnTo>
                  <a:lnTo>
                    <a:pt x="113269" y="24763"/>
                  </a:lnTo>
                  <a:lnTo>
                    <a:pt x="111231" y="25438"/>
                  </a:lnTo>
                  <a:lnTo>
                    <a:pt x="109871" y="26881"/>
                  </a:lnTo>
                  <a:lnTo>
                    <a:pt x="108362" y="31129"/>
                  </a:lnTo>
                  <a:lnTo>
                    <a:pt x="107153" y="75776"/>
                  </a:lnTo>
                  <a:lnTo>
                    <a:pt x="107153" y="93549"/>
                  </a:lnTo>
                  <a:lnTo>
                    <a:pt x="108145" y="95108"/>
                  </a:lnTo>
                  <a:lnTo>
                    <a:pt x="109800" y="96147"/>
                  </a:lnTo>
                  <a:lnTo>
                    <a:pt x="115716" y="98104"/>
                  </a:lnTo>
                  <a:lnTo>
                    <a:pt x="120715" y="98190"/>
                  </a:lnTo>
                  <a:lnTo>
                    <a:pt x="125748" y="95564"/>
                  </a:lnTo>
                  <a:lnTo>
                    <a:pt x="139993" y="83985"/>
                  </a:lnTo>
                  <a:lnTo>
                    <a:pt x="151821" y="78436"/>
                  </a:lnTo>
                  <a:lnTo>
                    <a:pt x="172639" y="59418"/>
                  </a:lnTo>
                  <a:lnTo>
                    <a:pt x="175946" y="50882"/>
                  </a:lnTo>
                  <a:lnTo>
                    <a:pt x="178407" y="41465"/>
                  </a:lnTo>
                  <a:lnTo>
                    <a:pt x="186590" y="27216"/>
                  </a:lnTo>
                  <a:lnTo>
                    <a:pt x="187518" y="17896"/>
                  </a:lnTo>
                  <a:lnTo>
                    <a:pt x="187520" y="22610"/>
                  </a:lnTo>
                  <a:lnTo>
                    <a:pt x="188513" y="24003"/>
                  </a:lnTo>
                  <a:lnTo>
                    <a:pt x="190167" y="24931"/>
                  </a:lnTo>
                  <a:lnTo>
                    <a:pt x="192261" y="25550"/>
                  </a:lnTo>
                  <a:lnTo>
                    <a:pt x="193657" y="27947"/>
                  </a:lnTo>
                  <a:lnTo>
                    <a:pt x="196205" y="50050"/>
                  </a:lnTo>
                  <a:lnTo>
                    <a:pt x="196441" y="74392"/>
                  </a:lnTo>
                  <a:lnTo>
                    <a:pt x="197436" y="76383"/>
                  </a:lnTo>
                  <a:lnTo>
                    <a:pt x="199092" y="77711"/>
                  </a:lnTo>
                  <a:lnTo>
                    <a:pt x="201188" y="78596"/>
                  </a:lnTo>
                  <a:lnTo>
                    <a:pt x="202585" y="80179"/>
                  </a:lnTo>
                  <a:lnTo>
                    <a:pt x="204138" y="84583"/>
                  </a:lnTo>
                  <a:lnTo>
                    <a:pt x="205544" y="86154"/>
                  </a:lnTo>
                  <a:lnTo>
                    <a:pt x="212960" y="88882"/>
                  </a:lnTo>
                  <a:lnTo>
                    <a:pt x="223846" y="82174"/>
                  </a:lnTo>
                  <a:lnTo>
                    <a:pt x="232169" y="80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1318"/>
            <p:cNvSpPr/>
            <p:nvPr/>
          </p:nvSpPr>
          <p:spPr>
            <a:xfrm>
              <a:off x="6759773" y="2777133"/>
              <a:ext cx="116087" cy="107113"/>
            </a:xfrm>
            <a:custGeom>
              <a:avLst/>
              <a:gdLst/>
              <a:ahLst/>
              <a:cxnLst/>
              <a:rect l="0" t="0" r="0" b="0"/>
              <a:pathLst>
                <a:path w="116087" h="107113">
                  <a:moveTo>
                    <a:pt x="0" y="0"/>
                  </a:moveTo>
                  <a:lnTo>
                    <a:pt x="0" y="22123"/>
                  </a:lnTo>
                  <a:lnTo>
                    <a:pt x="9677" y="59308"/>
                  </a:lnTo>
                  <a:lnTo>
                    <a:pt x="14994" y="69387"/>
                  </a:lnTo>
                  <a:lnTo>
                    <a:pt x="17859" y="107112"/>
                  </a:lnTo>
                  <a:lnTo>
                    <a:pt x="17859" y="90904"/>
                  </a:lnTo>
                  <a:lnTo>
                    <a:pt x="23996" y="81493"/>
                  </a:lnTo>
                  <a:lnTo>
                    <a:pt x="26954" y="69015"/>
                  </a:lnTo>
                  <a:lnTo>
                    <a:pt x="28883" y="66846"/>
                  </a:lnTo>
                  <a:lnTo>
                    <a:pt x="31162" y="65400"/>
                  </a:lnTo>
                  <a:lnTo>
                    <a:pt x="41947" y="50805"/>
                  </a:lnTo>
                  <a:lnTo>
                    <a:pt x="71442" y="29309"/>
                  </a:lnTo>
                  <a:lnTo>
                    <a:pt x="88085" y="22546"/>
                  </a:lnTo>
                  <a:lnTo>
                    <a:pt x="91465" y="19991"/>
                  </a:lnTo>
                  <a:lnTo>
                    <a:pt x="95222" y="14507"/>
                  </a:lnTo>
                  <a:lnTo>
                    <a:pt x="98208" y="12648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1319"/>
            <p:cNvSpPr/>
            <p:nvPr/>
          </p:nvSpPr>
          <p:spPr>
            <a:xfrm>
              <a:off x="6599038" y="2777133"/>
              <a:ext cx="125017" cy="107157"/>
            </a:xfrm>
            <a:custGeom>
              <a:avLst/>
              <a:gdLst/>
              <a:ahLst/>
              <a:cxnLst/>
              <a:rect l="0" t="0" r="0" b="0"/>
              <a:pathLst>
                <a:path w="125017" h="107157">
                  <a:moveTo>
                    <a:pt x="0" y="0"/>
                  </a:moveTo>
                  <a:lnTo>
                    <a:pt x="0" y="40139"/>
                  </a:lnTo>
                  <a:lnTo>
                    <a:pt x="0" y="71468"/>
                  </a:lnTo>
                  <a:lnTo>
                    <a:pt x="2647" y="79058"/>
                  </a:lnTo>
                  <a:lnTo>
                    <a:pt x="4741" y="82471"/>
                  </a:lnTo>
                  <a:lnTo>
                    <a:pt x="7130" y="84746"/>
                  </a:lnTo>
                  <a:lnTo>
                    <a:pt x="12429" y="87274"/>
                  </a:lnTo>
                  <a:lnTo>
                    <a:pt x="20991" y="88697"/>
                  </a:lnTo>
                  <a:lnTo>
                    <a:pt x="26859" y="86384"/>
                  </a:lnTo>
                  <a:lnTo>
                    <a:pt x="60059" y="55861"/>
                  </a:lnTo>
                  <a:lnTo>
                    <a:pt x="66381" y="46986"/>
                  </a:lnTo>
                  <a:lnTo>
                    <a:pt x="79344" y="18961"/>
                  </a:lnTo>
                  <a:lnTo>
                    <a:pt x="80357" y="9062"/>
                  </a:lnTo>
                  <a:lnTo>
                    <a:pt x="80367" y="53584"/>
                  </a:lnTo>
                  <a:lnTo>
                    <a:pt x="80367" y="74414"/>
                  </a:lnTo>
                  <a:lnTo>
                    <a:pt x="83014" y="80367"/>
                  </a:lnTo>
                  <a:lnTo>
                    <a:pt x="86504" y="86320"/>
                  </a:lnTo>
                  <a:lnTo>
                    <a:pt x="88056" y="92273"/>
                  </a:lnTo>
                  <a:lnTo>
                    <a:pt x="89462" y="94257"/>
                  </a:lnTo>
                  <a:lnTo>
                    <a:pt x="91392" y="95580"/>
                  </a:lnTo>
                  <a:lnTo>
                    <a:pt x="96181" y="98042"/>
                  </a:lnTo>
                  <a:lnTo>
                    <a:pt x="104456" y="104015"/>
                  </a:lnTo>
                  <a:lnTo>
                    <a:pt x="113192" y="106225"/>
                  </a:lnTo>
                  <a:lnTo>
                    <a:pt x="125016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1320"/>
            <p:cNvSpPr/>
            <p:nvPr/>
          </p:nvSpPr>
          <p:spPr>
            <a:xfrm>
              <a:off x="6357937" y="2794992"/>
              <a:ext cx="196235" cy="84328"/>
            </a:xfrm>
            <a:custGeom>
              <a:avLst/>
              <a:gdLst/>
              <a:ahLst/>
              <a:cxnLst/>
              <a:rect l="0" t="0" r="0" b="0"/>
              <a:pathLst>
                <a:path w="196235" h="84328">
                  <a:moveTo>
                    <a:pt x="0" y="17859"/>
                  </a:moveTo>
                  <a:lnTo>
                    <a:pt x="38830" y="15213"/>
                  </a:lnTo>
                  <a:lnTo>
                    <a:pt x="76792" y="5431"/>
                  </a:lnTo>
                  <a:lnTo>
                    <a:pt x="119253" y="715"/>
                  </a:lnTo>
                  <a:lnTo>
                    <a:pt x="140774" y="42"/>
                  </a:lnTo>
                  <a:lnTo>
                    <a:pt x="140483" y="1020"/>
                  </a:lnTo>
                  <a:lnTo>
                    <a:pt x="108924" y="44950"/>
                  </a:lnTo>
                  <a:lnTo>
                    <a:pt x="105360" y="50803"/>
                  </a:lnTo>
                  <a:lnTo>
                    <a:pt x="103974" y="56689"/>
                  </a:lnTo>
                  <a:lnTo>
                    <a:pt x="105081" y="68521"/>
                  </a:lnTo>
                  <a:lnTo>
                    <a:pt x="106765" y="72470"/>
                  </a:lnTo>
                  <a:lnTo>
                    <a:pt x="108880" y="75102"/>
                  </a:lnTo>
                  <a:lnTo>
                    <a:pt x="124143" y="84068"/>
                  </a:lnTo>
                  <a:lnTo>
                    <a:pt x="140172" y="84327"/>
                  </a:lnTo>
                  <a:lnTo>
                    <a:pt x="173319" y="76409"/>
                  </a:lnTo>
                  <a:lnTo>
                    <a:pt x="188055" y="68170"/>
                  </a:lnTo>
                  <a:lnTo>
                    <a:pt x="190855" y="64299"/>
                  </a:lnTo>
                  <a:lnTo>
                    <a:pt x="194794" y="50360"/>
                  </a:lnTo>
                  <a:lnTo>
                    <a:pt x="196234" y="33103"/>
                  </a:lnTo>
                  <a:lnTo>
                    <a:pt x="194324" y="30006"/>
                  </a:lnTo>
                  <a:lnTo>
                    <a:pt x="166970" y="678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1321"/>
            <p:cNvSpPr/>
            <p:nvPr/>
          </p:nvSpPr>
          <p:spPr>
            <a:xfrm>
              <a:off x="6352792" y="2705899"/>
              <a:ext cx="148021" cy="195593"/>
            </a:xfrm>
            <a:custGeom>
              <a:avLst/>
              <a:gdLst/>
              <a:ahLst/>
              <a:cxnLst/>
              <a:rect l="0" t="0" r="0" b="0"/>
              <a:pathLst>
                <a:path w="148021" h="195593">
                  <a:moveTo>
                    <a:pt x="5145" y="71234"/>
                  </a:moveTo>
                  <a:lnTo>
                    <a:pt x="405" y="71234"/>
                  </a:lnTo>
                  <a:lnTo>
                    <a:pt x="0" y="72226"/>
                  </a:lnTo>
                  <a:lnTo>
                    <a:pt x="11109" y="101305"/>
                  </a:lnTo>
                  <a:lnTo>
                    <a:pt x="18425" y="143103"/>
                  </a:lnTo>
                  <a:lnTo>
                    <a:pt x="22826" y="185010"/>
                  </a:lnTo>
                  <a:lnTo>
                    <a:pt x="22994" y="195592"/>
                  </a:lnTo>
                  <a:lnTo>
                    <a:pt x="23003" y="186573"/>
                  </a:lnTo>
                  <a:lnTo>
                    <a:pt x="20357" y="179381"/>
                  </a:lnTo>
                  <a:lnTo>
                    <a:pt x="18263" y="176074"/>
                  </a:lnTo>
                  <a:lnTo>
                    <a:pt x="9702" y="132755"/>
                  </a:lnTo>
                  <a:lnTo>
                    <a:pt x="5745" y="91609"/>
                  </a:lnTo>
                  <a:lnTo>
                    <a:pt x="5545" y="84817"/>
                  </a:lnTo>
                  <a:lnTo>
                    <a:pt x="14745" y="61037"/>
                  </a:lnTo>
                  <a:lnTo>
                    <a:pt x="42396" y="21044"/>
                  </a:lnTo>
                  <a:lnTo>
                    <a:pt x="57083" y="7635"/>
                  </a:lnTo>
                  <a:lnTo>
                    <a:pt x="68247" y="3280"/>
                  </a:lnTo>
                  <a:lnTo>
                    <a:pt x="112308" y="0"/>
                  </a:lnTo>
                  <a:lnTo>
                    <a:pt x="128068" y="4597"/>
                  </a:lnTo>
                  <a:lnTo>
                    <a:pt x="148020" y="1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1322"/>
            <p:cNvSpPr/>
            <p:nvPr/>
          </p:nvSpPr>
          <p:spPr>
            <a:xfrm>
              <a:off x="6134695" y="2822411"/>
              <a:ext cx="80368" cy="86465"/>
            </a:xfrm>
            <a:custGeom>
              <a:avLst/>
              <a:gdLst/>
              <a:ahLst/>
              <a:cxnLst/>
              <a:rect l="0" t="0" r="0" b="0"/>
              <a:pathLst>
                <a:path w="80368" h="86465">
                  <a:moveTo>
                    <a:pt x="0" y="61878"/>
                  </a:moveTo>
                  <a:lnTo>
                    <a:pt x="4740" y="57137"/>
                  </a:lnTo>
                  <a:lnTo>
                    <a:pt x="5145" y="55741"/>
                  </a:lnTo>
                  <a:lnTo>
                    <a:pt x="4422" y="54810"/>
                  </a:lnTo>
                  <a:lnTo>
                    <a:pt x="2948" y="54190"/>
                  </a:lnTo>
                  <a:lnTo>
                    <a:pt x="2958" y="53776"/>
                  </a:lnTo>
                  <a:lnTo>
                    <a:pt x="7711" y="53193"/>
                  </a:lnTo>
                  <a:lnTo>
                    <a:pt x="12688" y="53057"/>
                  </a:lnTo>
                  <a:lnTo>
                    <a:pt x="25808" y="48240"/>
                  </a:lnTo>
                  <a:lnTo>
                    <a:pt x="56507" y="28042"/>
                  </a:lnTo>
                  <a:lnTo>
                    <a:pt x="66573" y="14039"/>
                  </a:lnTo>
                  <a:lnTo>
                    <a:pt x="69275" y="6551"/>
                  </a:lnTo>
                  <a:lnTo>
                    <a:pt x="69004" y="4158"/>
                  </a:lnTo>
                  <a:lnTo>
                    <a:pt x="67830" y="2562"/>
                  </a:lnTo>
                  <a:lnTo>
                    <a:pt x="66057" y="1498"/>
                  </a:lnTo>
                  <a:lnTo>
                    <a:pt x="58819" y="0"/>
                  </a:lnTo>
                  <a:lnTo>
                    <a:pt x="29180" y="7114"/>
                  </a:lnTo>
                  <a:lnTo>
                    <a:pt x="24414" y="9493"/>
                  </a:lnTo>
                  <a:lnTo>
                    <a:pt x="16473" y="17429"/>
                  </a:lnTo>
                  <a:lnTo>
                    <a:pt x="4283" y="43837"/>
                  </a:lnTo>
                  <a:lnTo>
                    <a:pt x="1904" y="53199"/>
                  </a:lnTo>
                  <a:lnTo>
                    <a:pt x="3492" y="63312"/>
                  </a:lnTo>
                  <a:lnTo>
                    <a:pt x="5304" y="68787"/>
                  </a:lnTo>
                  <a:lnTo>
                    <a:pt x="12610" y="77516"/>
                  </a:lnTo>
                  <a:lnTo>
                    <a:pt x="22472" y="83711"/>
                  </a:lnTo>
                  <a:lnTo>
                    <a:pt x="33469" y="86464"/>
                  </a:lnTo>
                  <a:lnTo>
                    <a:pt x="80367" y="708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1323"/>
            <p:cNvSpPr/>
            <p:nvPr/>
          </p:nvSpPr>
          <p:spPr>
            <a:xfrm>
              <a:off x="5958167" y="2732484"/>
              <a:ext cx="131871" cy="187279"/>
            </a:xfrm>
            <a:custGeom>
              <a:avLst/>
              <a:gdLst/>
              <a:ahLst/>
              <a:cxnLst/>
              <a:rect l="0" t="0" r="0" b="0"/>
              <a:pathLst>
                <a:path w="131871" h="187279">
                  <a:moveTo>
                    <a:pt x="114020" y="0"/>
                  </a:moveTo>
                  <a:lnTo>
                    <a:pt x="114020" y="4741"/>
                  </a:lnTo>
                  <a:lnTo>
                    <a:pt x="122122" y="40140"/>
                  </a:lnTo>
                  <a:lnTo>
                    <a:pt x="122786" y="74957"/>
                  </a:lnTo>
                  <a:lnTo>
                    <a:pt x="123921" y="118166"/>
                  </a:lnTo>
                  <a:lnTo>
                    <a:pt x="131050" y="161726"/>
                  </a:lnTo>
                  <a:lnTo>
                    <a:pt x="131807" y="182127"/>
                  </a:lnTo>
                  <a:lnTo>
                    <a:pt x="131870" y="174515"/>
                  </a:lnTo>
                  <a:lnTo>
                    <a:pt x="129229" y="169174"/>
                  </a:lnTo>
                  <a:lnTo>
                    <a:pt x="125740" y="163493"/>
                  </a:lnTo>
                  <a:lnTo>
                    <a:pt x="124189" y="157661"/>
                  </a:lnTo>
                  <a:lnTo>
                    <a:pt x="113836" y="144059"/>
                  </a:lnTo>
                  <a:lnTo>
                    <a:pt x="106331" y="138441"/>
                  </a:lnTo>
                  <a:lnTo>
                    <a:pt x="102942" y="136942"/>
                  </a:lnTo>
                  <a:lnTo>
                    <a:pt x="59469" y="134208"/>
                  </a:lnTo>
                  <a:lnTo>
                    <a:pt x="33365" y="138764"/>
                  </a:lnTo>
                  <a:lnTo>
                    <a:pt x="16259" y="146398"/>
                  </a:lnTo>
                  <a:lnTo>
                    <a:pt x="4907" y="159684"/>
                  </a:lnTo>
                  <a:lnTo>
                    <a:pt x="0" y="171447"/>
                  </a:lnTo>
                  <a:lnTo>
                    <a:pt x="303" y="174822"/>
                  </a:lnTo>
                  <a:lnTo>
                    <a:pt x="3287" y="181217"/>
                  </a:lnTo>
                  <a:lnTo>
                    <a:pt x="6463" y="183319"/>
                  </a:lnTo>
                  <a:lnTo>
                    <a:pt x="15284" y="185655"/>
                  </a:lnTo>
                  <a:lnTo>
                    <a:pt x="57043" y="187278"/>
                  </a:lnTo>
                  <a:lnTo>
                    <a:pt x="11402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1324"/>
            <p:cNvSpPr/>
            <p:nvPr/>
          </p:nvSpPr>
          <p:spPr>
            <a:xfrm>
              <a:off x="5634632" y="2813028"/>
              <a:ext cx="173437" cy="106981"/>
            </a:xfrm>
            <a:custGeom>
              <a:avLst/>
              <a:gdLst/>
              <a:ahLst/>
              <a:cxnLst/>
              <a:rect l="0" t="0" r="0" b="0"/>
              <a:pathLst>
                <a:path w="173437" h="106981">
                  <a:moveTo>
                    <a:pt x="0" y="53401"/>
                  </a:moveTo>
                  <a:lnTo>
                    <a:pt x="17216" y="52409"/>
                  </a:lnTo>
                  <a:lnTo>
                    <a:pt x="56107" y="45299"/>
                  </a:lnTo>
                  <a:lnTo>
                    <a:pt x="93227" y="43552"/>
                  </a:lnTo>
                  <a:lnTo>
                    <a:pt x="134463" y="32053"/>
                  </a:lnTo>
                  <a:lnTo>
                    <a:pt x="151407" y="28224"/>
                  </a:lnTo>
                  <a:lnTo>
                    <a:pt x="155509" y="25703"/>
                  </a:lnTo>
                  <a:lnTo>
                    <a:pt x="172345" y="6637"/>
                  </a:lnTo>
                  <a:lnTo>
                    <a:pt x="173436" y="4366"/>
                  </a:lnTo>
                  <a:lnTo>
                    <a:pt x="173170" y="2851"/>
                  </a:lnTo>
                  <a:lnTo>
                    <a:pt x="172002" y="1842"/>
                  </a:lnTo>
                  <a:lnTo>
                    <a:pt x="168058" y="721"/>
                  </a:lnTo>
                  <a:lnTo>
                    <a:pt x="152700" y="0"/>
                  </a:lnTo>
                  <a:lnTo>
                    <a:pt x="136307" y="4616"/>
                  </a:lnTo>
                  <a:lnTo>
                    <a:pt x="123621" y="12268"/>
                  </a:lnTo>
                  <a:lnTo>
                    <a:pt x="104309" y="30871"/>
                  </a:lnTo>
                  <a:lnTo>
                    <a:pt x="94186" y="46836"/>
                  </a:lnTo>
                  <a:lnTo>
                    <a:pt x="90747" y="59283"/>
                  </a:lnTo>
                  <a:lnTo>
                    <a:pt x="89941" y="69576"/>
                  </a:lnTo>
                  <a:lnTo>
                    <a:pt x="94229" y="86526"/>
                  </a:lnTo>
                  <a:lnTo>
                    <a:pt x="101782" y="99376"/>
                  </a:lnTo>
                  <a:lnTo>
                    <a:pt x="112706" y="103600"/>
                  </a:lnTo>
                  <a:lnTo>
                    <a:pt x="169664" y="106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1325"/>
            <p:cNvSpPr/>
            <p:nvPr/>
          </p:nvSpPr>
          <p:spPr>
            <a:xfrm>
              <a:off x="5661421" y="2750344"/>
              <a:ext cx="17861" cy="178594"/>
            </a:xfrm>
            <a:custGeom>
              <a:avLst/>
              <a:gdLst/>
              <a:ahLst/>
              <a:cxnLst/>
              <a:rect l="0" t="0" r="0" b="0"/>
              <a:pathLst>
                <a:path w="17861" h="178594">
                  <a:moveTo>
                    <a:pt x="0" y="0"/>
                  </a:moveTo>
                  <a:lnTo>
                    <a:pt x="0" y="38418"/>
                  </a:lnTo>
                  <a:lnTo>
                    <a:pt x="2646" y="76300"/>
                  </a:lnTo>
                  <a:lnTo>
                    <a:pt x="7689" y="115282"/>
                  </a:lnTo>
                  <a:lnTo>
                    <a:pt x="16510" y="157164"/>
                  </a:lnTo>
                  <a:lnTo>
                    <a:pt x="1786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1326"/>
            <p:cNvSpPr/>
            <p:nvPr/>
          </p:nvSpPr>
          <p:spPr>
            <a:xfrm>
              <a:off x="5572125" y="2857500"/>
              <a:ext cx="8930" cy="62509"/>
            </a:xfrm>
            <a:custGeom>
              <a:avLst/>
              <a:gdLst/>
              <a:ahLst/>
              <a:cxnLst/>
              <a:rect l="0" t="0" r="0" b="0"/>
              <a:pathLst>
                <a:path w="8930" h="62509">
                  <a:moveTo>
                    <a:pt x="8929" y="0"/>
                  </a:moveTo>
                  <a:lnTo>
                    <a:pt x="8929" y="4740"/>
                  </a:lnTo>
                  <a:lnTo>
                    <a:pt x="551" y="42304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1327"/>
            <p:cNvSpPr/>
            <p:nvPr/>
          </p:nvSpPr>
          <p:spPr>
            <a:xfrm>
              <a:off x="5385612" y="2849812"/>
              <a:ext cx="132936" cy="87412"/>
            </a:xfrm>
            <a:custGeom>
              <a:avLst/>
              <a:gdLst/>
              <a:ahLst/>
              <a:cxnLst/>
              <a:rect l="0" t="0" r="0" b="0"/>
              <a:pathLst>
                <a:path w="132936" h="87412">
                  <a:moveTo>
                    <a:pt x="88286" y="7688"/>
                  </a:moveTo>
                  <a:lnTo>
                    <a:pt x="83546" y="7688"/>
                  </a:lnTo>
                  <a:lnTo>
                    <a:pt x="82149" y="6696"/>
                  </a:lnTo>
                  <a:lnTo>
                    <a:pt x="81219" y="5042"/>
                  </a:lnTo>
                  <a:lnTo>
                    <a:pt x="80598" y="2947"/>
                  </a:lnTo>
                  <a:lnTo>
                    <a:pt x="78200" y="1551"/>
                  </a:lnTo>
                  <a:lnTo>
                    <a:pt x="70243" y="0"/>
                  </a:lnTo>
                  <a:lnTo>
                    <a:pt x="54608" y="3867"/>
                  </a:lnTo>
                  <a:lnTo>
                    <a:pt x="42148" y="11296"/>
                  </a:lnTo>
                  <a:lnTo>
                    <a:pt x="6665" y="45776"/>
                  </a:lnTo>
                  <a:lnTo>
                    <a:pt x="2400" y="53720"/>
                  </a:lnTo>
                  <a:lnTo>
                    <a:pt x="0" y="68511"/>
                  </a:lnTo>
                  <a:lnTo>
                    <a:pt x="2084" y="77054"/>
                  </a:lnTo>
                  <a:lnTo>
                    <a:pt x="4030" y="80721"/>
                  </a:lnTo>
                  <a:lnTo>
                    <a:pt x="7310" y="83166"/>
                  </a:lnTo>
                  <a:lnTo>
                    <a:pt x="20416" y="86606"/>
                  </a:lnTo>
                  <a:lnTo>
                    <a:pt x="27695" y="87411"/>
                  </a:lnTo>
                  <a:lnTo>
                    <a:pt x="36882" y="82477"/>
                  </a:lnTo>
                  <a:lnTo>
                    <a:pt x="72394" y="54492"/>
                  </a:lnTo>
                  <a:lnTo>
                    <a:pt x="94621" y="25603"/>
                  </a:lnTo>
                  <a:lnTo>
                    <a:pt x="96703" y="18393"/>
                  </a:lnTo>
                  <a:lnTo>
                    <a:pt x="96874" y="18793"/>
                  </a:lnTo>
                  <a:lnTo>
                    <a:pt x="97063" y="21884"/>
                  </a:lnTo>
                  <a:lnTo>
                    <a:pt x="94502" y="26565"/>
                  </a:lnTo>
                  <a:lnTo>
                    <a:pt x="91049" y="31952"/>
                  </a:lnTo>
                  <a:lnTo>
                    <a:pt x="89514" y="37654"/>
                  </a:lnTo>
                  <a:lnTo>
                    <a:pt x="93390" y="51183"/>
                  </a:lnTo>
                  <a:lnTo>
                    <a:pt x="100823" y="63019"/>
                  </a:lnTo>
                  <a:lnTo>
                    <a:pt x="121055" y="77254"/>
                  </a:lnTo>
                  <a:lnTo>
                    <a:pt x="123030" y="76886"/>
                  </a:lnTo>
                  <a:lnTo>
                    <a:pt x="132935" y="70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1328"/>
            <p:cNvSpPr/>
            <p:nvPr/>
          </p:nvSpPr>
          <p:spPr>
            <a:xfrm>
              <a:off x="5161359" y="2832049"/>
              <a:ext cx="205384" cy="105718"/>
            </a:xfrm>
            <a:custGeom>
              <a:avLst/>
              <a:gdLst/>
              <a:ahLst/>
              <a:cxnLst/>
              <a:rect l="0" t="0" r="0" b="0"/>
              <a:pathLst>
                <a:path w="205384" h="105718">
                  <a:moveTo>
                    <a:pt x="0" y="34380"/>
                  </a:moveTo>
                  <a:lnTo>
                    <a:pt x="0" y="29640"/>
                  </a:lnTo>
                  <a:lnTo>
                    <a:pt x="5292" y="24667"/>
                  </a:lnTo>
                  <a:lnTo>
                    <a:pt x="32447" y="10465"/>
                  </a:lnTo>
                  <a:lnTo>
                    <a:pt x="73142" y="1287"/>
                  </a:lnTo>
                  <a:lnTo>
                    <a:pt x="110799" y="0"/>
                  </a:lnTo>
                  <a:lnTo>
                    <a:pt x="122335" y="3556"/>
                  </a:lnTo>
                  <a:lnTo>
                    <a:pt x="139986" y="15876"/>
                  </a:lnTo>
                  <a:lnTo>
                    <a:pt x="146553" y="26488"/>
                  </a:lnTo>
                  <a:lnTo>
                    <a:pt x="150768" y="49468"/>
                  </a:lnTo>
                  <a:lnTo>
                    <a:pt x="151714" y="92689"/>
                  </a:lnTo>
                  <a:lnTo>
                    <a:pt x="150752" y="97065"/>
                  </a:lnTo>
                  <a:lnTo>
                    <a:pt x="149119" y="99983"/>
                  </a:lnTo>
                  <a:lnTo>
                    <a:pt x="142984" y="105717"/>
                  </a:lnTo>
                  <a:lnTo>
                    <a:pt x="142908" y="96307"/>
                  </a:lnTo>
                  <a:lnTo>
                    <a:pt x="162995" y="56145"/>
                  </a:lnTo>
                  <a:lnTo>
                    <a:pt x="171992" y="46369"/>
                  </a:lnTo>
                  <a:lnTo>
                    <a:pt x="205383" y="254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1329"/>
            <p:cNvSpPr/>
            <p:nvPr/>
          </p:nvSpPr>
          <p:spPr>
            <a:xfrm>
              <a:off x="5224418" y="2759273"/>
              <a:ext cx="17310" cy="187525"/>
            </a:xfrm>
            <a:custGeom>
              <a:avLst/>
              <a:gdLst/>
              <a:ahLst/>
              <a:cxnLst/>
              <a:rect l="0" t="0" r="0" b="0"/>
              <a:pathLst>
                <a:path w="17310" h="187525">
                  <a:moveTo>
                    <a:pt x="8379" y="0"/>
                  </a:moveTo>
                  <a:lnTo>
                    <a:pt x="3638" y="4741"/>
                  </a:lnTo>
                  <a:lnTo>
                    <a:pt x="0" y="44587"/>
                  </a:lnTo>
                  <a:lnTo>
                    <a:pt x="514" y="84144"/>
                  </a:lnTo>
                  <a:lnTo>
                    <a:pt x="9177" y="123704"/>
                  </a:lnTo>
                  <a:lnTo>
                    <a:pt x="16238" y="166515"/>
                  </a:lnTo>
                  <a:lnTo>
                    <a:pt x="17309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1330"/>
            <p:cNvSpPr/>
            <p:nvPr/>
          </p:nvSpPr>
          <p:spPr>
            <a:xfrm>
              <a:off x="4831329" y="2768203"/>
              <a:ext cx="17492" cy="196454"/>
            </a:xfrm>
            <a:custGeom>
              <a:avLst/>
              <a:gdLst/>
              <a:ahLst/>
              <a:cxnLst/>
              <a:rect l="0" t="0" r="0" b="0"/>
              <a:pathLst>
                <a:path w="17492" h="196454">
                  <a:moveTo>
                    <a:pt x="8560" y="0"/>
                  </a:moveTo>
                  <a:lnTo>
                    <a:pt x="8560" y="38419"/>
                  </a:lnTo>
                  <a:lnTo>
                    <a:pt x="1494" y="76301"/>
                  </a:lnTo>
                  <a:lnTo>
                    <a:pt x="0" y="115282"/>
                  </a:lnTo>
                  <a:lnTo>
                    <a:pt x="5842" y="155798"/>
                  </a:lnTo>
                  <a:lnTo>
                    <a:pt x="8746" y="172391"/>
                  </a:lnTo>
                  <a:lnTo>
                    <a:pt x="17491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1331"/>
            <p:cNvSpPr/>
            <p:nvPr/>
          </p:nvSpPr>
          <p:spPr>
            <a:xfrm>
              <a:off x="4905006" y="2857532"/>
              <a:ext cx="158128" cy="79799"/>
            </a:xfrm>
            <a:custGeom>
              <a:avLst/>
              <a:gdLst/>
              <a:ahLst/>
              <a:cxnLst/>
              <a:rect l="0" t="0" r="0" b="0"/>
              <a:pathLst>
                <a:path w="158128" h="79799">
                  <a:moveTo>
                    <a:pt x="86689" y="8897"/>
                  </a:moveTo>
                  <a:lnTo>
                    <a:pt x="86689" y="4157"/>
                  </a:lnTo>
                  <a:lnTo>
                    <a:pt x="85697" y="2761"/>
                  </a:lnTo>
                  <a:lnTo>
                    <a:pt x="84043" y="1829"/>
                  </a:lnTo>
                  <a:lnTo>
                    <a:pt x="74261" y="336"/>
                  </a:lnTo>
                  <a:lnTo>
                    <a:pt x="56878" y="0"/>
                  </a:lnTo>
                  <a:lnTo>
                    <a:pt x="43240" y="4718"/>
                  </a:lnTo>
                  <a:lnTo>
                    <a:pt x="15709" y="28467"/>
                  </a:lnTo>
                  <a:lnTo>
                    <a:pt x="3260" y="46225"/>
                  </a:lnTo>
                  <a:lnTo>
                    <a:pt x="0" y="54592"/>
                  </a:lnTo>
                  <a:lnTo>
                    <a:pt x="123" y="58212"/>
                  </a:lnTo>
                  <a:lnTo>
                    <a:pt x="2905" y="64880"/>
                  </a:lnTo>
                  <a:lnTo>
                    <a:pt x="10051" y="74212"/>
                  </a:lnTo>
                  <a:lnTo>
                    <a:pt x="15586" y="77614"/>
                  </a:lnTo>
                  <a:lnTo>
                    <a:pt x="26926" y="79529"/>
                  </a:lnTo>
                  <a:lnTo>
                    <a:pt x="31964" y="79798"/>
                  </a:lnTo>
                  <a:lnTo>
                    <a:pt x="42854" y="74805"/>
                  </a:lnTo>
                  <a:lnTo>
                    <a:pt x="79020" y="43080"/>
                  </a:lnTo>
                  <a:lnTo>
                    <a:pt x="89156" y="28396"/>
                  </a:lnTo>
                  <a:lnTo>
                    <a:pt x="95451" y="9540"/>
                  </a:lnTo>
                  <a:lnTo>
                    <a:pt x="95618" y="51143"/>
                  </a:lnTo>
                  <a:lnTo>
                    <a:pt x="100910" y="62731"/>
                  </a:lnTo>
                  <a:lnTo>
                    <a:pt x="110995" y="76857"/>
                  </a:lnTo>
                  <a:lnTo>
                    <a:pt x="117666" y="78789"/>
                  </a:lnTo>
                  <a:lnTo>
                    <a:pt x="158127" y="71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1332"/>
            <p:cNvSpPr/>
            <p:nvPr/>
          </p:nvSpPr>
          <p:spPr>
            <a:xfrm>
              <a:off x="4518421" y="2884289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17859"/>
                  </a:moveTo>
                  <a:lnTo>
                    <a:pt x="9113" y="16867"/>
                  </a:lnTo>
                  <a:lnTo>
                    <a:pt x="42811" y="10791"/>
                  </a:lnTo>
                  <a:lnTo>
                    <a:pt x="82430" y="9297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1333"/>
            <p:cNvSpPr/>
            <p:nvPr/>
          </p:nvSpPr>
          <p:spPr>
            <a:xfrm>
              <a:off x="4572000" y="2794992"/>
              <a:ext cx="8930" cy="178595"/>
            </a:xfrm>
            <a:custGeom>
              <a:avLst/>
              <a:gdLst/>
              <a:ahLst/>
              <a:cxnLst/>
              <a:rect l="0" t="0" r="0" b="0"/>
              <a:pathLst>
                <a:path w="8930" h="178595">
                  <a:moveTo>
                    <a:pt x="0" y="0"/>
                  </a:moveTo>
                  <a:lnTo>
                    <a:pt x="0" y="42900"/>
                  </a:lnTo>
                  <a:lnTo>
                    <a:pt x="0" y="86421"/>
                  </a:lnTo>
                  <a:lnTo>
                    <a:pt x="0" y="124820"/>
                  </a:lnTo>
                  <a:lnTo>
                    <a:pt x="992" y="143920"/>
                  </a:lnTo>
                  <a:lnTo>
                    <a:pt x="4740" y="152600"/>
                  </a:lnTo>
                  <a:lnTo>
                    <a:pt x="5144" y="157296"/>
                  </a:lnTo>
                  <a:lnTo>
                    <a:pt x="892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SMARTInkShape-1334"/>
            <p:cNvSpPr/>
            <p:nvPr/>
          </p:nvSpPr>
          <p:spPr>
            <a:xfrm>
              <a:off x="4368554" y="2844371"/>
              <a:ext cx="132009" cy="114926"/>
            </a:xfrm>
            <a:custGeom>
              <a:avLst/>
              <a:gdLst/>
              <a:ahLst/>
              <a:cxnLst/>
              <a:rect l="0" t="0" r="0" b="0"/>
              <a:pathLst>
                <a:path w="132009" h="114926">
                  <a:moveTo>
                    <a:pt x="6992" y="48848"/>
                  </a:moveTo>
                  <a:lnTo>
                    <a:pt x="11733" y="53588"/>
                  </a:lnTo>
                  <a:lnTo>
                    <a:pt x="16706" y="55915"/>
                  </a:lnTo>
                  <a:lnTo>
                    <a:pt x="19422" y="56536"/>
                  </a:lnTo>
                  <a:lnTo>
                    <a:pt x="32723" y="52669"/>
                  </a:lnTo>
                  <a:lnTo>
                    <a:pt x="65459" y="38985"/>
                  </a:lnTo>
                  <a:lnTo>
                    <a:pt x="84289" y="17669"/>
                  </a:lnTo>
                  <a:lnTo>
                    <a:pt x="90295" y="15147"/>
                  </a:lnTo>
                  <a:lnTo>
                    <a:pt x="91301" y="13482"/>
                  </a:lnTo>
                  <a:lnTo>
                    <a:pt x="90980" y="11380"/>
                  </a:lnTo>
                  <a:lnTo>
                    <a:pt x="85787" y="3681"/>
                  </a:lnTo>
                  <a:lnTo>
                    <a:pt x="83334" y="877"/>
                  </a:lnTo>
                  <a:lnTo>
                    <a:pt x="80707" y="0"/>
                  </a:lnTo>
                  <a:lnTo>
                    <a:pt x="77964" y="407"/>
                  </a:lnTo>
                  <a:lnTo>
                    <a:pt x="72270" y="2514"/>
                  </a:lnTo>
                  <a:lnTo>
                    <a:pt x="66432" y="3450"/>
                  </a:lnTo>
                  <a:lnTo>
                    <a:pt x="41333" y="18309"/>
                  </a:lnTo>
                  <a:lnTo>
                    <a:pt x="23341" y="34618"/>
                  </a:lnTo>
                  <a:lnTo>
                    <a:pt x="4601" y="63816"/>
                  </a:lnTo>
                  <a:lnTo>
                    <a:pt x="0" y="81615"/>
                  </a:lnTo>
                  <a:lnTo>
                    <a:pt x="1570" y="90862"/>
                  </a:lnTo>
                  <a:lnTo>
                    <a:pt x="8032" y="101645"/>
                  </a:lnTo>
                  <a:lnTo>
                    <a:pt x="10662" y="104882"/>
                  </a:lnTo>
                  <a:lnTo>
                    <a:pt x="28585" y="114178"/>
                  </a:lnTo>
                  <a:lnTo>
                    <a:pt x="44371" y="114925"/>
                  </a:lnTo>
                  <a:lnTo>
                    <a:pt x="82300" y="109023"/>
                  </a:lnTo>
                  <a:lnTo>
                    <a:pt x="132008" y="84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5" name="SMARTInkShape-Group147"/>
          <p:cNvGrpSpPr/>
          <p:nvPr/>
        </p:nvGrpSpPr>
        <p:grpSpPr>
          <a:xfrm>
            <a:off x="4295627" y="2455664"/>
            <a:ext cx="3133593" cy="276785"/>
            <a:chOff x="4295627" y="2455664"/>
            <a:chExt cx="3133593" cy="276785"/>
          </a:xfrm>
        </p:grpSpPr>
        <p:sp>
          <p:nvSpPr>
            <p:cNvPr id="239" name="SMARTInkShape-1335"/>
            <p:cNvSpPr/>
            <p:nvPr/>
          </p:nvSpPr>
          <p:spPr>
            <a:xfrm>
              <a:off x="7349132" y="2509242"/>
              <a:ext cx="80088" cy="116084"/>
            </a:xfrm>
            <a:custGeom>
              <a:avLst/>
              <a:gdLst/>
              <a:ahLst/>
              <a:cxnLst/>
              <a:rect l="0" t="0" r="0" b="0"/>
              <a:pathLst>
                <a:path w="80088" h="116084">
                  <a:moveTo>
                    <a:pt x="71438" y="0"/>
                  </a:moveTo>
                  <a:lnTo>
                    <a:pt x="56187" y="992"/>
                  </a:lnTo>
                  <a:lnTo>
                    <a:pt x="36823" y="7129"/>
                  </a:lnTo>
                  <a:lnTo>
                    <a:pt x="33479" y="9714"/>
                  </a:lnTo>
                  <a:lnTo>
                    <a:pt x="23371" y="20991"/>
                  </a:lnTo>
                  <a:lnTo>
                    <a:pt x="22526" y="24908"/>
                  </a:lnTo>
                  <a:lnTo>
                    <a:pt x="24233" y="34552"/>
                  </a:lnTo>
                  <a:lnTo>
                    <a:pt x="33590" y="45453"/>
                  </a:lnTo>
                  <a:lnTo>
                    <a:pt x="73174" y="83210"/>
                  </a:lnTo>
                  <a:lnTo>
                    <a:pt x="79421" y="96053"/>
                  </a:lnTo>
                  <a:lnTo>
                    <a:pt x="80087" y="102323"/>
                  </a:lnTo>
                  <a:lnTo>
                    <a:pt x="79189" y="103934"/>
                  </a:lnTo>
                  <a:lnTo>
                    <a:pt x="77597" y="105008"/>
                  </a:lnTo>
                  <a:lnTo>
                    <a:pt x="73183" y="107194"/>
                  </a:lnTo>
                  <a:lnTo>
                    <a:pt x="67914" y="111472"/>
                  </a:lnTo>
                  <a:lnTo>
                    <a:pt x="59620" y="114036"/>
                  </a:lnTo>
                  <a:lnTo>
                    <a:pt x="17906" y="116070"/>
                  </a:lnTo>
                  <a:lnTo>
                    <a:pt x="5962" y="116083"/>
                  </a:lnTo>
                  <a:lnTo>
                    <a:pt x="3976" y="115092"/>
                  </a:lnTo>
                  <a:lnTo>
                    <a:pt x="2650" y="113439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1336"/>
            <p:cNvSpPr/>
            <p:nvPr/>
          </p:nvSpPr>
          <p:spPr>
            <a:xfrm>
              <a:off x="7262215" y="2518780"/>
              <a:ext cx="82203" cy="106549"/>
            </a:xfrm>
            <a:custGeom>
              <a:avLst/>
              <a:gdLst/>
              <a:ahLst/>
              <a:cxnLst/>
              <a:rect l="0" t="0" r="0" b="0"/>
              <a:pathLst>
                <a:path w="82203" h="106549">
                  <a:moveTo>
                    <a:pt x="6550" y="61900"/>
                  </a:moveTo>
                  <a:lnTo>
                    <a:pt x="11291" y="57159"/>
                  </a:lnTo>
                  <a:lnTo>
                    <a:pt x="18909" y="54832"/>
                  </a:lnTo>
                  <a:lnTo>
                    <a:pt x="34356" y="50876"/>
                  </a:lnTo>
                  <a:lnTo>
                    <a:pt x="73278" y="29064"/>
                  </a:lnTo>
                  <a:lnTo>
                    <a:pt x="81333" y="17554"/>
                  </a:lnTo>
                  <a:lnTo>
                    <a:pt x="82202" y="13484"/>
                  </a:lnTo>
                  <a:lnTo>
                    <a:pt x="81789" y="9779"/>
                  </a:lnTo>
                  <a:lnTo>
                    <a:pt x="80523" y="6316"/>
                  </a:lnTo>
                  <a:lnTo>
                    <a:pt x="78685" y="4008"/>
                  </a:lnTo>
                  <a:lnTo>
                    <a:pt x="73998" y="1443"/>
                  </a:lnTo>
                  <a:lnTo>
                    <a:pt x="61040" y="0"/>
                  </a:lnTo>
                  <a:lnTo>
                    <a:pt x="39894" y="9053"/>
                  </a:lnTo>
                  <a:lnTo>
                    <a:pt x="19517" y="29043"/>
                  </a:lnTo>
                  <a:lnTo>
                    <a:pt x="5651" y="49077"/>
                  </a:lnTo>
                  <a:lnTo>
                    <a:pt x="0" y="67581"/>
                  </a:lnTo>
                  <a:lnTo>
                    <a:pt x="1192" y="73625"/>
                  </a:lnTo>
                  <a:lnTo>
                    <a:pt x="11356" y="90619"/>
                  </a:lnTo>
                  <a:lnTo>
                    <a:pt x="17946" y="98807"/>
                  </a:lnTo>
                  <a:lnTo>
                    <a:pt x="51198" y="106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1337"/>
            <p:cNvSpPr/>
            <p:nvPr/>
          </p:nvSpPr>
          <p:spPr>
            <a:xfrm>
              <a:off x="7143914" y="2532797"/>
              <a:ext cx="89133" cy="113908"/>
            </a:xfrm>
            <a:custGeom>
              <a:avLst/>
              <a:gdLst/>
              <a:ahLst/>
              <a:cxnLst/>
              <a:rect l="0" t="0" r="0" b="0"/>
              <a:pathLst>
                <a:path w="89133" h="113908">
                  <a:moveTo>
                    <a:pt x="8765" y="21094"/>
                  </a:moveTo>
                  <a:lnTo>
                    <a:pt x="8765" y="65741"/>
                  </a:lnTo>
                  <a:lnTo>
                    <a:pt x="387" y="109374"/>
                  </a:lnTo>
                  <a:lnTo>
                    <a:pt x="81" y="113907"/>
                  </a:lnTo>
                  <a:lnTo>
                    <a:pt x="0" y="113727"/>
                  </a:lnTo>
                  <a:lnTo>
                    <a:pt x="834" y="78074"/>
                  </a:lnTo>
                  <a:lnTo>
                    <a:pt x="7960" y="49332"/>
                  </a:lnTo>
                  <a:lnTo>
                    <a:pt x="28516" y="12906"/>
                  </a:lnTo>
                  <a:lnTo>
                    <a:pt x="42950" y="1359"/>
                  </a:lnTo>
                  <a:lnTo>
                    <a:pt x="48423" y="0"/>
                  </a:lnTo>
                  <a:lnTo>
                    <a:pt x="59794" y="1135"/>
                  </a:lnTo>
                  <a:lnTo>
                    <a:pt x="68817" y="4947"/>
                  </a:lnTo>
                  <a:lnTo>
                    <a:pt x="72613" y="7353"/>
                  </a:lnTo>
                  <a:lnTo>
                    <a:pt x="82695" y="20219"/>
                  </a:lnTo>
                  <a:lnTo>
                    <a:pt x="87224" y="41339"/>
                  </a:lnTo>
                  <a:lnTo>
                    <a:pt x="88965" y="83260"/>
                  </a:lnTo>
                  <a:lnTo>
                    <a:pt x="89132" y="92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1338"/>
            <p:cNvSpPr/>
            <p:nvPr/>
          </p:nvSpPr>
          <p:spPr>
            <a:xfrm>
              <a:off x="6920507" y="2536411"/>
              <a:ext cx="193733" cy="95275"/>
            </a:xfrm>
            <a:custGeom>
              <a:avLst/>
              <a:gdLst/>
              <a:ahLst/>
              <a:cxnLst/>
              <a:rect l="0" t="0" r="0" b="0"/>
              <a:pathLst>
                <a:path w="193733" h="95275">
                  <a:moveTo>
                    <a:pt x="0" y="26409"/>
                  </a:moveTo>
                  <a:lnTo>
                    <a:pt x="34339" y="13980"/>
                  </a:lnTo>
                  <a:lnTo>
                    <a:pt x="77540" y="9265"/>
                  </a:lnTo>
                  <a:lnTo>
                    <a:pt x="91018" y="7875"/>
                  </a:lnTo>
                  <a:lnTo>
                    <a:pt x="130369" y="0"/>
                  </a:lnTo>
                  <a:lnTo>
                    <a:pt x="131561" y="866"/>
                  </a:lnTo>
                  <a:lnTo>
                    <a:pt x="132886" y="4473"/>
                  </a:lnTo>
                  <a:lnTo>
                    <a:pt x="121424" y="37790"/>
                  </a:lnTo>
                  <a:lnTo>
                    <a:pt x="111004" y="59268"/>
                  </a:lnTo>
                  <a:lnTo>
                    <a:pt x="108866" y="73755"/>
                  </a:lnTo>
                  <a:lnTo>
                    <a:pt x="110281" y="79801"/>
                  </a:lnTo>
                  <a:lnTo>
                    <a:pt x="117144" y="89165"/>
                  </a:lnTo>
                  <a:lnTo>
                    <a:pt x="124164" y="93988"/>
                  </a:lnTo>
                  <a:lnTo>
                    <a:pt x="127424" y="95274"/>
                  </a:lnTo>
                  <a:lnTo>
                    <a:pt x="146235" y="92344"/>
                  </a:lnTo>
                  <a:lnTo>
                    <a:pt x="170659" y="85192"/>
                  </a:lnTo>
                  <a:lnTo>
                    <a:pt x="182674" y="77009"/>
                  </a:lnTo>
                  <a:lnTo>
                    <a:pt x="190330" y="66757"/>
                  </a:lnTo>
                  <a:lnTo>
                    <a:pt x="193732" y="55587"/>
                  </a:lnTo>
                  <a:lnTo>
                    <a:pt x="192655" y="49829"/>
                  </a:lnTo>
                  <a:lnTo>
                    <a:pt x="186166" y="38141"/>
                  </a:lnTo>
                  <a:lnTo>
                    <a:pt x="174022" y="28977"/>
                  </a:lnTo>
                  <a:lnTo>
                    <a:pt x="159695" y="22590"/>
                  </a:lnTo>
                  <a:lnTo>
                    <a:pt x="107156" y="8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1339"/>
            <p:cNvSpPr/>
            <p:nvPr/>
          </p:nvSpPr>
          <p:spPr>
            <a:xfrm>
              <a:off x="6965188" y="2464594"/>
              <a:ext cx="17828" cy="187524"/>
            </a:xfrm>
            <a:custGeom>
              <a:avLst/>
              <a:gdLst/>
              <a:ahLst/>
              <a:cxnLst/>
              <a:rect l="0" t="0" r="0" b="0"/>
              <a:pathLst>
                <a:path w="17828" h="187524">
                  <a:moveTo>
                    <a:pt x="8897" y="0"/>
                  </a:moveTo>
                  <a:lnTo>
                    <a:pt x="8897" y="4740"/>
                  </a:lnTo>
                  <a:lnTo>
                    <a:pt x="1830" y="35743"/>
                  </a:lnTo>
                  <a:lnTo>
                    <a:pt x="336" y="73867"/>
                  </a:lnTo>
                  <a:lnTo>
                    <a:pt x="77" y="108427"/>
                  </a:lnTo>
                  <a:lnTo>
                    <a:pt x="0" y="145346"/>
                  </a:lnTo>
                  <a:lnTo>
                    <a:pt x="2628" y="161502"/>
                  </a:lnTo>
                  <a:lnTo>
                    <a:pt x="17827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1340"/>
            <p:cNvSpPr/>
            <p:nvPr/>
          </p:nvSpPr>
          <p:spPr>
            <a:xfrm>
              <a:off x="6795601" y="2455664"/>
              <a:ext cx="115977" cy="187525"/>
            </a:xfrm>
            <a:custGeom>
              <a:avLst/>
              <a:gdLst/>
              <a:ahLst/>
              <a:cxnLst/>
              <a:rect l="0" t="0" r="0" b="0"/>
              <a:pathLst>
                <a:path w="115977" h="187525">
                  <a:moveTo>
                    <a:pt x="17750" y="0"/>
                  </a:moveTo>
                  <a:lnTo>
                    <a:pt x="13011" y="4740"/>
                  </a:lnTo>
                  <a:lnTo>
                    <a:pt x="10683" y="9714"/>
                  </a:lnTo>
                  <a:lnTo>
                    <a:pt x="9066" y="52432"/>
                  </a:lnTo>
                  <a:lnTo>
                    <a:pt x="8894" y="92705"/>
                  </a:lnTo>
                  <a:lnTo>
                    <a:pt x="7850" y="127238"/>
                  </a:lnTo>
                  <a:lnTo>
                    <a:pt x="0" y="168627"/>
                  </a:lnTo>
                  <a:lnTo>
                    <a:pt x="904" y="154209"/>
                  </a:lnTo>
                  <a:lnTo>
                    <a:pt x="12323" y="119967"/>
                  </a:lnTo>
                  <a:lnTo>
                    <a:pt x="23276" y="110204"/>
                  </a:lnTo>
                  <a:lnTo>
                    <a:pt x="30363" y="106211"/>
                  </a:lnTo>
                  <a:lnTo>
                    <a:pt x="46177" y="104421"/>
                  </a:lnTo>
                  <a:lnTo>
                    <a:pt x="63126" y="107925"/>
                  </a:lnTo>
                  <a:lnTo>
                    <a:pt x="92970" y="123698"/>
                  </a:lnTo>
                  <a:lnTo>
                    <a:pt x="97662" y="127113"/>
                  </a:lnTo>
                  <a:lnTo>
                    <a:pt x="100790" y="132367"/>
                  </a:lnTo>
                  <a:lnTo>
                    <a:pt x="105811" y="159541"/>
                  </a:lnTo>
                  <a:lnTo>
                    <a:pt x="115976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1341"/>
            <p:cNvSpPr/>
            <p:nvPr/>
          </p:nvSpPr>
          <p:spPr>
            <a:xfrm>
              <a:off x="6701206" y="2544961"/>
              <a:ext cx="49638" cy="80368"/>
            </a:xfrm>
            <a:custGeom>
              <a:avLst/>
              <a:gdLst/>
              <a:ahLst/>
              <a:cxnLst/>
              <a:rect l="0" t="0" r="0" b="0"/>
              <a:pathLst>
                <a:path w="49638" h="80368">
                  <a:moveTo>
                    <a:pt x="40707" y="0"/>
                  </a:moveTo>
                  <a:lnTo>
                    <a:pt x="31226" y="4740"/>
                  </a:lnTo>
                  <a:lnTo>
                    <a:pt x="28434" y="7129"/>
                  </a:lnTo>
                  <a:lnTo>
                    <a:pt x="1972" y="43639"/>
                  </a:lnTo>
                  <a:lnTo>
                    <a:pt x="0" y="49929"/>
                  </a:lnTo>
                  <a:lnTo>
                    <a:pt x="672" y="56106"/>
                  </a:lnTo>
                  <a:lnTo>
                    <a:pt x="6709" y="68261"/>
                  </a:lnTo>
                  <a:lnTo>
                    <a:pt x="13360" y="74987"/>
                  </a:lnTo>
                  <a:lnTo>
                    <a:pt x="16523" y="76780"/>
                  </a:lnTo>
                  <a:lnTo>
                    <a:pt x="49637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1342"/>
            <p:cNvSpPr/>
            <p:nvPr/>
          </p:nvSpPr>
          <p:spPr>
            <a:xfrm>
              <a:off x="6474023" y="2549913"/>
              <a:ext cx="198387" cy="83747"/>
            </a:xfrm>
            <a:custGeom>
              <a:avLst/>
              <a:gdLst/>
              <a:ahLst/>
              <a:cxnLst/>
              <a:rect l="0" t="0" r="0" b="0"/>
              <a:pathLst>
                <a:path w="198387" h="83747">
                  <a:moveTo>
                    <a:pt x="0" y="39696"/>
                  </a:moveTo>
                  <a:lnTo>
                    <a:pt x="8121" y="32567"/>
                  </a:lnTo>
                  <a:lnTo>
                    <a:pt x="41132" y="15781"/>
                  </a:lnTo>
                  <a:lnTo>
                    <a:pt x="79379" y="3957"/>
                  </a:lnTo>
                  <a:lnTo>
                    <a:pt x="95803" y="0"/>
                  </a:lnTo>
                  <a:lnTo>
                    <a:pt x="106409" y="1548"/>
                  </a:lnTo>
                  <a:lnTo>
                    <a:pt x="114431" y="8190"/>
                  </a:lnTo>
                  <a:lnTo>
                    <a:pt x="117960" y="12738"/>
                  </a:lnTo>
                  <a:lnTo>
                    <a:pt x="119320" y="17756"/>
                  </a:lnTo>
                  <a:lnTo>
                    <a:pt x="116362" y="62087"/>
                  </a:lnTo>
                  <a:lnTo>
                    <a:pt x="116270" y="66530"/>
                  </a:lnTo>
                  <a:lnTo>
                    <a:pt x="118813" y="74112"/>
                  </a:lnTo>
                  <a:lnTo>
                    <a:pt x="120881" y="77523"/>
                  </a:lnTo>
                  <a:lnTo>
                    <a:pt x="125235" y="79797"/>
                  </a:lnTo>
                  <a:lnTo>
                    <a:pt x="157199" y="83746"/>
                  </a:lnTo>
                  <a:lnTo>
                    <a:pt x="180192" y="74686"/>
                  </a:lnTo>
                  <a:lnTo>
                    <a:pt x="191872" y="64838"/>
                  </a:lnTo>
                  <a:lnTo>
                    <a:pt x="196375" y="59435"/>
                  </a:lnTo>
                  <a:lnTo>
                    <a:pt x="198386" y="53847"/>
                  </a:lnTo>
                  <a:lnTo>
                    <a:pt x="197974" y="42347"/>
                  </a:lnTo>
                  <a:lnTo>
                    <a:pt x="196475" y="38487"/>
                  </a:lnTo>
                  <a:lnTo>
                    <a:pt x="194483" y="35913"/>
                  </a:lnTo>
                  <a:lnTo>
                    <a:pt x="187640" y="32062"/>
                  </a:lnTo>
                  <a:lnTo>
                    <a:pt x="142875" y="1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1343"/>
            <p:cNvSpPr/>
            <p:nvPr/>
          </p:nvSpPr>
          <p:spPr>
            <a:xfrm>
              <a:off x="6509741" y="2464594"/>
              <a:ext cx="7690" cy="187524"/>
            </a:xfrm>
            <a:custGeom>
              <a:avLst/>
              <a:gdLst/>
              <a:ahLst/>
              <a:cxnLst/>
              <a:rect l="0" t="0" r="0" b="0"/>
              <a:pathLst>
                <a:path w="7690" h="187524">
                  <a:moveTo>
                    <a:pt x="0" y="0"/>
                  </a:moveTo>
                  <a:lnTo>
                    <a:pt x="0" y="42027"/>
                  </a:lnTo>
                  <a:lnTo>
                    <a:pt x="2647" y="81883"/>
                  </a:lnTo>
                  <a:lnTo>
                    <a:pt x="7689" y="111645"/>
                  </a:lnTo>
                  <a:lnTo>
                    <a:pt x="2548" y="149898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1344"/>
            <p:cNvSpPr/>
            <p:nvPr/>
          </p:nvSpPr>
          <p:spPr>
            <a:xfrm>
              <a:off x="6197203" y="2545882"/>
              <a:ext cx="258962" cy="97307"/>
            </a:xfrm>
            <a:custGeom>
              <a:avLst/>
              <a:gdLst/>
              <a:ahLst/>
              <a:cxnLst/>
              <a:rect l="0" t="0" r="0" b="0"/>
              <a:pathLst>
                <a:path w="258962" h="97307">
                  <a:moveTo>
                    <a:pt x="0" y="61587"/>
                  </a:moveTo>
                  <a:lnTo>
                    <a:pt x="0" y="56846"/>
                  </a:lnTo>
                  <a:lnTo>
                    <a:pt x="2645" y="51873"/>
                  </a:lnTo>
                  <a:lnTo>
                    <a:pt x="4740" y="49157"/>
                  </a:lnTo>
                  <a:lnTo>
                    <a:pt x="44587" y="27661"/>
                  </a:lnTo>
                  <a:lnTo>
                    <a:pt x="85096" y="9575"/>
                  </a:lnTo>
                  <a:lnTo>
                    <a:pt x="121033" y="461"/>
                  </a:lnTo>
                  <a:lnTo>
                    <a:pt x="125337" y="0"/>
                  </a:lnTo>
                  <a:lnTo>
                    <a:pt x="132765" y="2134"/>
                  </a:lnTo>
                  <a:lnTo>
                    <a:pt x="136135" y="4093"/>
                  </a:lnTo>
                  <a:lnTo>
                    <a:pt x="137389" y="7382"/>
                  </a:lnTo>
                  <a:lnTo>
                    <a:pt x="131589" y="46685"/>
                  </a:lnTo>
                  <a:lnTo>
                    <a:pt x="128930" y="61909"/>
                  </a:lnTo>
                  <a:lnTo>
                    <a:pt x="131054" y="75290"/>
                  </a:lnTo>
                  <a:lnTo>
                    <a:pt x="137829" y="89239"/>
                  </a:lnTo>
                  <a:lnTo>
                    <a:pt x="143277" y="93720"/>
                  </a:lnTo>
                  <a:lnTo>
                    <a:pt x="146120" y="94915"/>
                  </a:lnTo>
                  <a:lnTo>
                    <a:pt x="149999" y="93727"/>
                  </a:lnTo>
                  <a:lnTo>
                    <a:pt x="187079" y="66703"/>
                  </a:lnTo>
                  <a:lnTo>
                    <a:pt x="207517" y="37664"/>
                  </a:lnTo>
                  <a:lnTo>
                    <a:pt x="221404" y="11527"/>
                  </a:lnTo>
                  <a:lnTo>
                    <a:pt x="222016" y="11346"/>
                  </a:lnTo>
                  <a:lnTo>
                    <a:pt x="222425" y="12218"/>
                  </a:lnTo>
                  <a:lnTo>
                    <a:pt x="222698" y="13791"/>
                  </a:lnTo>
                  <a:lnTo>
                    <a:pt x="220355" y="18185"/>
                  </a:lnTo>
                  <a:lnTo>
                    <a:pt x="218340" y="20746"/>
                  </a:lnTo>
                  <a:lnTo>
                    <a:pt x="215505" y="38572"/>
                  </a:lnTo>
                  <a:lnTo>
                    <a:pt x="217489" y="49043"/>
                  </a:lnTo>
                  <a:lnTo>
                    <a:pt x="235335" y="88658"/>
                  </a:lnTo>
                  <a:lnTo>
                    <a:pt x="239241" y="91541"/>
                  </a:lnTo>
                  <a:lnTo>
                    <a:pt x="258961" y="97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1345"/>
            <p:cNvSpPr/>
            <p:nvPr/>
          </p:nvSpPr>
          <p:spPr>
            <a:xfrm>
              <a:off x="6170976" y="2465403"/>
              <a:ext cx="115525" cy="186715"/>
            </a:xfrm>
            <a:custGeom>
              <a:avLst/>
              <a:gdLst/>
              <a:ahLst/>
              <a:cxnLst/>
              <a:rect l="0" t="0" r="0" b="0"/>
              <a:pathLst>
                <a:path w="115525" h="186715">
                  <a:moveTo>
                    <a:pt x="70875" y="8120"/>
                  </a:moveTo>
                  <a:lnTo>
                    <a:pt x="70875" y="12861"/>
                  </a:lnTo>
                  <a:lnTo>
                    <a:pt x="56739" y="42993"/>
                  </a:lnTo>
                  <a:lnTo>
                    <a:pt x="44271" y="81706"/>
                  </a:lnTo>
                  <a:lnTo>
                    <a:pt x="28376" y="118007"/>
                  </a:lnTo>
                  <a:lnTo>
                    <a:pt x="12357" y="156716"/>
                  </a:lnTo>
                  <a:lnTo>
                    <a:pt x="2283" y="175975"/>
                  </a:lnTo>
                  <a:lnTo>
                    <a:pt x="0" y="184593"/>
                  </a:lnTo>
                  <a:lnTo>
                    <a:pt x="805" y="184308"/>
                  </a:lnTo>
                  <a:lnTo>
                    <a:pt x="4345" y="181345"/>
                  </a:lnTo>
                  <a:lnTo>
                    <a:pt x="17552" y="142044"/>
                  </a:lnTo>
                  <a:lnTo>
                    <a:pt x="29254" y="106343"/>
                  </a:lnTo>
                  <a:lnTo>
                    <a:pt x="47257" y="65483"/>
                  </a:lnTo>
                  <a:lnTo>
                    <a:pt x="64555" y="25106"/>
                  </a:lnTo>
                  <a:lnTo>
                    <a:pt x="78009" y="1923"/>
                  </a:lnTo>
                  <a:lnTo>
                    <a:pt x="79599" y="1012"/>
                  </a:lnTo>
                  <a:lnTo>
                    <a:pt x="84013" y="0"/>
                  </a:lnTo>
                  <a:lnTo>
                    <a:pt x="85587" y="2707"/>
                  </a:lnTo>
                  <a:lnTo>
                    <a:pt x="88320" y="46029"/>
                  </a:lnTo>
                  <a:lnTo>
                    <a:pt x="89645" y="82011"/>
                  </a:lnTo>
                  <a:lnTo>
                    <a:pt x="101078" y="125279"/>
                  </a:lnTo>
                  <a:lnTo>
                    <a:pt x="112670" y="157822"/>
                  </a:lnTo>
                  <a:lnTo>
                    <a:pt x="115524" y="1867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SMARTInkShape-1346"/>
            <p:cNvSpPr/>
            <p:nvPr/>
          </p:nvSpPr>
          <p:spPr>
            <a:xfrm>
              <a:off x="5920382" y="2571750"/>
              <a:ext cx="107158" cy="125017"/>
            </a:xfrm>
            <a:custGeom>
              <a:avLst/>
              <a:gdLst/>
              <a:ahLst/>
              <a:cxnLst/>
              <a:rect l="0" t="0" r="0" b="0"/>
              <a:pathLst>
                <a:path w="107158" h="125017">
                  <a:moveTo>
                    <a:pt x="107157" y="0"/>
                  </a:moveTo>
                  <a:lnTo>
                    <a:pt x="89987" y="29598"/>
                  </a:lnTo>
                  <a:lnTo>
                    <a:pt x="48072" y="71807"/>
                  </a:lnTo>
                  <a:lnTo>
                    <a:pt x="15606" y="113849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SMARTInkShape-1347"/>
            <p:cNvSpPr/>
            <p:nvPr/>
          </p:nvSpPr>
          <p:spPr>
            <a:xfrm>
              <a:off x="5911453" y="2580680"/>
              <a:ext cx="98227" cy="83947"/>
            </a:xfrm>
            <a:custGeom>
              <a:avLst/>
              <a:gdLst/>
              <a:ahLst/>
              <a:cxnLst/>
              <a:rect l="0" t="0" r="0" b="0"/>
              <a:pathLst>
                <a:path w="98227" h="83947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39217" y="52520"/>
                  </a:lnTo>
                  <a:lnTo>
                    <a:pt x="78314" y="82758"/>
                  </a:lnTo>
                  <a:lnTo>
                    <a:pt x="82967" y="83946"/>
                  </a:lnTo>
                  <a:lnTo>
                    <a:pt x="98226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1348"/>
            <p:cNvSpPr/>
            <p:nvPr/>
          </p:nvSpPr>
          <p:spPr>
            <a:xfrm>
              <a:off x="5777876" y="2558978"/>
              <a:ext cx="106789" cy="96066"/>
            </a:xfrm>
            <a:custGeom>
              <a:avLst/>
              <a:gdLst/>
              <a:ahLst/>
              <a:cxnLst/>
              <a:rect l="0" t="0" r="0" b="0"/>
              <a:pathLst>
                <a:path w="106789" h="96066">
                  <a:moveTo>
                    <a:pt x="8561" y="12772"/>
                  </a:moveTo>
                  <a:lnTo>
                    <a:pt x="8561" y="17512"/>
                  </a:lnTo>
                  <a:lnTo>
                    <a:pt x="5916" y="22486"/>
                  </a:lnTo>
                  <a:lnTo>
                    <a:pt x="3821" y="25201"/>
                  </a:lnTo>
                  <a:lnTo>
                    <a:pt x="0" y="65648"/>
                  </a:lnTo>
                  <a:lnTo>
                    <a:pt x="4481" y="81907"/>
                  </a:lnTo>
                  <a:lnTo>
                    <a:pt x="12093" y="94552"/>
                  </a:lnTo>
                  <a:lnTo>
                    <a:pt x="15877" y="96065"/>
                  </a:lnTo>
                  <a:lnTo>
                    <a:pt x="37135" y="93720"/>
                  </a:lnTo>
                  <a:lnTo>
                    <a:pt x="40508" y="90550"/>
                  </a:lnTo>
                  <a:lnTo>
                    <a:pt x="65229" y="48472"/>
                  </a:lnTo>
                  <a:lnTo>
                    <a:pt x="76788" y="24932"/>
                  </a:lnTo>
                  <a:lnTo>
                    <a:pt x="79563" y="17184"/>
                  </a:lnTo>
                  <a:lnTo>
                    <a:pt x="86785" y="4126"/>
                  </a:lnTo>
                  <a:lnTo>
                    <a:pt x="87498" y="1055"/>
                  </a:lnTo>
                  <a:lnTo>
                    <a:pt x="86983" y="0"/>
                  </a:lnTo>
                  <a:lnTo>
                    <a:pt x="85647" y="288"/>
                  </a:lnTo>
                  <a:lnTo>
                    <a:pt x="81115" y="3140"/>
                  </a:lnTo>
                  <a:lnTo>
                    <a:pt x="74083" y="24099"/>
                  </a:lnTo>
                  <a:lnTo>
                    <a:pt x="71466" y="54367"/>
                  </a:lnTo>
                  <a:lnTo>
                    <a:pt x="73891" y="63670"/>
                  </a:lnTo>
                  <a:lnTo>
                    <a:pt x="75926" y="67540"/>
                  </a:lnTo>
                  <a:lnTo>
                    <a:pt x="83480" y="74485"/>
                  </a:lnTo>
                  <a:lnTo>
                    <a:pt x="92460" y="79888"/>
                  </a:lnTo>
                  <a:lnTo>
                    <a:pt x="106788" y="842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1349"/>
            <p:cNvSpPr/>
            <p:nvPr/>
          </p:nvSpPr>
          <p:spPr>
            <a:xfrm>
              <a:off x="5595556" y="2546106"/>
              <a:ext cx="146234" cy="114942"/>
            </a:xfrm>
            <a:custGeom>
              <a:avLst/>
              <a:gdLst/>
              <a:ahLst/>
              <a:cxnLst/>
              <a:rect l="0" t="0" r="0" b="0"/>
              <a:pathLst>
                <a:path w="146234" h="114942">
                  <a:moveTo>
                    <a:pt x="110514" y="25644"/>
                  </a:moveTo>
                  <a:lnTo>
                    <a:pt x="110514" y="4653"/>
                  </a:lnTo>
                  <a:lnTo>
                    <a:pt x="109522" y="2720"/>
                  </a:lnTo>
                  <a:lnTo>
                    <a:pt x="107868" y="1432"/>
                  </a:lnTo>
                  <a:lnTo>
                    <a:pt x="102393" y="0"/>
                  </a:lnTo>
                  <a:lnTo>
                    <a:pt x="87161" y="186"/>
                  </a:lnTo>
                  <a:lnTo>
                    <a:pt x="65230" y="7077"/>
                  </a:lnTo>
                  <a:lnTo>
                    <a:pt x="28691" y="37028"/>
                  </a:lnTo>
                  <a:lnTo>
                    <a:pt x="1299" y="78886"/>
                  </a:lnTo>
                  <a:lnTo>
                    <a:pt x="0" y="83959"/>
                  </a:lnTo>
                  <a:lnTo>
                    <a:pt x="1204" y="94887"/>
                  </a:lnTo>
                  <a:lnTo>
                    <a:pt x="7460" y="107455"/>
                  </a:lnTo>
                  <a:lnTo>
                    <a:pt x="13038" y="108958"/>
                  </a:lnTo>
                  <a:lnTo>
                    <a:pt x="29818" y="107982"/>
                  </a:lnTo>
                  <a:lnTo>
                    <a:pt x="42568" y="104242"/>
                  </a:lnTo>
                  <a:lnTo>
                    <a:pt x="86591" y="73861"/>
                  </a:lnTo>
                  <a:lnTo>
                    <a:pt x="102433" y="57128"/>
                  </a:lnTo>
                  <a:lnTo>
                    <a:pt x="125018" y="26839"/>
                  </a:lnTo>
                  <a:lnTo>
                    <a:pt x="127710" y="18714"/>
                  </a:lnTo>
                  <a:lnTo>
                    <a:pt x="127931" y="19040"/>
                  </a:lnTo>
                  <a:lnTo>
                    <a:pt x="128316" y="34059"/>
                  </a:lnTo>
                  <a:lnTo>
                    <a:pt x="120680" y="70480"/>
                  </a:lnTo>
                  <a:lnTo>
                    <a:pt x="124551" y="90853"/>
                  </a:lnTo>
                  <a:lnTo>
                    <a:pt x="131981" y="106260"/>
                  </a:lnTo>
                  <a:lnTo>
                    <a:pt x="146233" y="114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1350"/>
            <p:cNvSpPr/>
            <p:nvPr/>
          </p:nvSpPr>
          <p:spPr>
            <a:xfrm>
              <a:off x="4536281" y="254496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1351"/>
            <p:cNvSpPr/>
            <p:nvPr/>
          </p:nvSpPr>
          <p:spPr>
            <a:xfrm>
              <a:off x="5295835" y="2573287"/>
              <a:ext cx="124486" cy="104041"/>
            </a:xfrm>
            <a:custGeom>
              <a:avLst/>
              <a:gdLst/>
              <a:ahLst/>
              <a:cxnLst/>
              <a:rect l="0" t="0" r="0" b="0"/>
              <a:pathLst>
                <a:path w="124486" h="104041">
                  <a:moveTo>
                    <a:pt x="8399" y="69901"/>
                  </a:moveTo>
                  <a:lnTo>
                    <a:pt x="13139" y="69901"/>
                  </a:lnTo>
                  <a:lnTo>
                    <a:pt x="18112" y="67254"/>
                  </a:lnTo>
                  <a:lnTo>
                    <a:pt x="38210" y="48910"/>
                  </a:lnTo>
                  <a:lnTo>
                    <a:pt x="47109" y="35348"/>
                  </a:lnTo>
                  <a:lnTo>
                    <a:pt x="52527" y="10762"/>
                  </a:lnTo>
                  <a:lnTo>
                    <a:pt x="52893" y="3650"/>
                  </a:lnTo>
                  <a:lnTo>
                    <a:pt x="51952" y="1921"/>
                  </a:lnTo>
                  <a:lnTo>
                    <a:pt x="50333" y="768"/>
                  </a:lnTo>
                  <a:lnTo>
                    <a:pt x="48261" y="0"/>
                  </a:lnTo>
                  <a:lnTo>
                    <a:pt x="40667" y="1792"/>
                  </a:lnTo>
                  <a:lnTo>
                    <a:pt x="24365" y="6286"/>
                  </a:lnTo>
                  <a:lnTo>
                    <a:pt x="17811" y="12193"/>
                  </a:lnTo>
                  <a:lnTo>
                    <a:pt x="8541" y="29320"/>
                  </a:lnTo>
                  <a:lnTo>
                    <a:pt x="2158" y="50600"/>
                  </a:lnTo>
                  <a:lnTo>
                    <a:pt x="0" y="75569"/>
                  </a:lnTo>
                  <a:lnTo>
                    <a:pt x="4997" y="87634"/>
                  </a:lnTo>
                  <a:lnTo>
                    <a:pt x="9107" y="93629"/>
                  </a:lnTo>
                  <a:lnTo>
                    <a:pt x="18966" y="100290"/>
                  </a:lnTo>
                  <a:lnTo>
                    <a:pt x="38319" y="104040"/>
                  </a:lnTo>
                  <a:lnTo>
                    <a:pt x="65551" y="102505"/>
                  </a:lnTo>
                  <a:lnTo>
                    <a:pt x="100827" y="93098"/>
                  </a:lnTo>
                  <a:lnTo>
                    <a:pt x="124485" y="69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SMARTInkShape-1352"/>
            <p:cNvSpPr/>
            <p:nvPr/>
          </p:nvSpPr>
          <p:spPr>
            <a:xfrm>
              <a:off x="5170322" y="2600789"/>
              <a:ext cx="80335" cy="86454"/>
            </a:xfrm>
            <a:custGeom>
              <a:avLst/>
              <a:gdLst/>
              <a:ahLst/>
              <a:cxnLst/>
              <a:rect l="0" t="0" r="0" b="0"/>
              <a:pathLst>
                <a:path w="80335" h="86454">
                  <a:moveTo>
                    <a:pt x="17826" y="15609"/>
                  </a:moveTo>
                  <a:lnTo>
                    <a:pt x="17826" y="23298"/>
                  </a:lnTo>
                  <a:lnTo>
                    <a:pt x="11689" y="39544"/>
                  </a:lnTo>
                  <a:lnTo>
                    <a:pt x="8151" y="73322"/>
                  </a:lnTo>
                  <a:lnTo>
                    <a:pt x="344" y="86453"/>
                  </a:lnTo>
                  <a:lnTo>
                    <a:pt x="0" y="74566"/>
                  </a:lnTo>
                  <a:lnTo>
                    <a:pt x="4717" y="61300"/>
                  </a:lnTo>
                  <a:lnTo>
                    <a:pt x="34519" y="18168"/>
                  </a:lnTo>
                  <a:lnTo>
                    <a:pt x="59106" y="0"/>
                  </a:lnTo>
                  <a:lnTo>
                    <a:pt x="80334" y="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SMARTInkShape-1353"/>
            <p:cNvSpPr/>
            <p:nvPr/>
          </p:nvSpPr>
          <p:spPr>
            <a:xfrm>
              <a:off x="5098852" y="254496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1354"/>
            <p:cNvSpPr/>
            <p:nvPr/>
          </p:nvSpPr>
          <p:spPr>
            <a:xfrm>
              <a:off x="5089922" y="2598539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0" y="0"/>
                  </a:moveTo>
                  <a:lnTo>
                    <a:pt x="992" y="17215"/>
                  </a:lnTo>
                  <a:lnTo>
                    <a:pt x="11023" y="59563"/>
                  </a:lnTo>
                  <a:lnTo>
                    <a:pt x="14821" y="67152"/>
                  </a:lnTo>
                  <a:lnTo>
                    <a:pt x="17859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1355"/>
            <p:cNvSpPr/>
            <p:nvPr/>
          </p:nvSpPr>
          <p:spPr>
            <a:xfrm>
              <a:off x="4939652" y="2598539"/>
              <a:ext cx="114552" cy="95976"/>
            </a:xfrm>
            <a:custGeom>
              <a:avLst/>
              <a:gdLst/>
              <a:ahLst/>
              <a:cxnLst/>
              <a:rect l="0" t="0" r="0" b="0"/>
              <a:pathLst>
                <a:path w="114552" h="95976">
                  <a:moveTo>
                    <a:pt x="60973" y="0"/>
                  </a:moveTo>
                  <a:lnTo>
                    <a:pt x="56233" y="4740"/>
                  </a:lnTo>
                  <a:lnTo>
                    <a:pt x="51259" y="7068"/>
                  </a:lnTo>
                  <a:lnTo>
                    <a:pt x="48544" y="7688"/>
                  </a:lnTo>
                  <a:lnTo>
                    <a:pt x="18732" y="33678"/>
                  </a:lnTo>
                  <a:lnTo>
                    <a:pt x="12433" y="42419"/>
                  </a:lnTo>
                  <a:lnTo>
                    <a:pt x="769" y="72026"/>
                  </a:lnTo>
                  <a:lnTo>
                    <a:pt x="0" y="77782"/>
                  </a:lnTo>
                  <a:lnTo>
                    <a:pt x="1474" y="82613"/>
                  </a:lnTo>
                  <a:lnTo>
                    <a:pt x="8401" y="90626"/>
                  </a:lnTo>
                  <a:lnTo>
                    <a:pt x="15449" y="94848"/>
                  </a:lnTo>
                  <a:lnTo>
                    <a:pt x="18717" y="95975"/>
                  </a:lnTo>
                  <a:lnTo>
                    <a:pt x="27641" y="94580"/>
                  </a:lnTo>
                  <a:lnTo>
                    <a:pt x="49538" y="85600"/>
                  </a:lnTo>
                  <a:lnTo>
                    <a:pt x="55891" y="80047"/>
                  </a:lnTo>
                  <a:lnTo>
                    <a:pt x="66441" y="58313"/>
                  </a:lnTo>
                  <a:lnTo>
                    <a:pt x="69767" y="24288"/>
                  </a:lnTo>
                  <a:lnTo>
                    <a:pt x="68819" y="22145"/>
                  </a:lnTo>
                  <a:lnTo>
                    <a:pt x="67197" y="20716"/>
                  </a:lnTo>
                  <a:lnTo>
                    <a:pt x="65122" y="19764"/>
                  </a:lnTo>
                  <a:lnTo>
                    <a:pt x="63739" y="20122"/>
                  </a:lnTo>
                  <a:lnTo>
                    <a:pt x="62817" y="21352"/>
                  </a:lnTo>
                  <a:lnTo>
                    <a:pt x="61520" y="27823"/>
                  </a:lnTo>
                  <a:lnTo>
                    <a:pt x="60982" y="64261"/>
                  </a:lnTo>
                  <a:lnTo>
                    <a:pt x="63624" y="70893"/>
                  </a:lnTo>
                  <a:lnTo>
                    <a:pt x="65717" y="74051"/>
                  </a:lnTo>
                  <a:lnTo>
                    <a:pt x="78144" y="83236"/>
                  </a:lnTo>
                  <a:lnTo>
                    <a:pt x="114551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1356"/>
            <p:cNvSpPr/>
            <p:nvPr/>
          </p:nvSpPr>
          <p:spPr>
            <a:xfrm>
              <a:off x="4875609" y="2536031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40528"/>
                  </a:lnTo>
                  <a:lnTo>
                    <a:pt x="0" y="80009"/>
                  </a:lnTo>
                  <a:lnTo>
                    <a:pt x="0" y="117411"/>
                  </a:lnTo>
                  <a:lnTo>
                    <a:pt x="992" y="150082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1357"/>
            <p:cNvSpPr/>
            <p:nvPr/>
          </p:nvSpPr>
          <p:spPr>
            <a:xfrm>
              <a:off x="4795242" y="2634258"/>
              <a:ext cx="8930" cy="71438"/>
            </a:xfrm>
            <a:custGeom>
              <a:avLst/>
              <a:gdLst/>
              <a:ahLst/>
              <a:cxnLst/>
              <a:rect l="0" t="0" r="0" b="0"/>
              <a:pathLst>
                <a:path w="8930" h="71438">
                  <a:moveTo>
                    <a:pt x="0" y="0"/>
                  </a:moveTo>
                  <a:lnTo>
                    <a:pt x="0" y="41381"/>
                  </a:lnTo>
                  <a:lnTo>
                    <a:pt x="0" y="55909"/>
                  </a:lnTo>
                  <a:lnTo>
                    <a:pt x="8929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1358"/>
            <p:cNvSpPr/>
            <p:nvPr/>
          </p:nvSpPr>
          <p:spPr>
            <a:xfrm>
              <a:off x="4557925" y="2617948"/>
              <a:ext cx="174810" cy="105608"/>
            </a:xfrm>
            <a:custGeom>
              <a:avLst/>
              <a:gdLst/>
              <a:ahLst/>
              <a:cxnLst/>
              <a:rect l="0" t="0" r="0" b="0"/>
              <a:pathLst>
                <a:path w="174810" h="105608">
                  <a:moveTo>
                    <a:pt x="5145" y="7380"/>
                  </a:moveTo>
                  <a:lnTo>
                    <a:pt x="405" y="7380"/>
                  </a:lnTo>
                  <a:lnTo>
                    <a:pt x="0" y="8372"/>
                  </a:lnTo>
                  <a:lnTo>
                    <a:pt x="4886" y="15942"/>
                  </a:lnTo>
                  <a:lnTo>
                    <a:pt x="6136" y="57183"/>
                  </a:lnTo>
                  <a:lnTo>
                    <a:pt x="12213" y="69730"/>
                  </a:lnTo>
                  <a:lnTo>
                    <a:pt x="14075" y="96633"/>
                  </a:lnTo>
                  <a:lnTo>
                    <a:pt x="14075" y="52012"/>
                  </a:lnTo>
                  <a:lnTo>
                    <a:pt x="14075" y="49041"/>
                  </a:lnTo>
                  <a:lnTo>
                    <a:pt x="23169" y="20113"/>
                  </a:lnTo>
                  <a:lnTo>
                    <a:pt x="27377" y="13701"/>
                  </a:lnTo>
                  <a:lnTo>
                    <a:pt x="32555" y="10189"/>
                  </a:lnTo>
                  <a:lnTo>
                    <a:pt x="35324" y="9253"/>
                  </a:lnTo>
                  <a:lnTo>
                    <a:pt x="43693" y="10858"/>
                  </a:lnTo>
                  <a:lnTo>
                    <a:pt x="48704" y="12675"/>
                  </a:lnTo>
                  <a:lnTo>
                    <a:pt x="52043" y="14879"/>
                  </a:lnTo>
                  <a:lnTo>
                    <a:pt x="55755" y="19973"/>
                  </a:lnTo>
                  <a:lnTo>
                    <a:pt x="72789" y="55394"/>
                  </a:lnTo>
                  <a:lnTo>
                    <a:pt x="77242" y="82637"/>
                  </a:lnTo>
                  <a:lnTo>
                    <a:pt x="79006" y="84340"/>
                  </a:lnTo>
                  <a:lnTo>
                    <a:pt x="84227" y="87074"/>
                  </a:lnTo>
                  <a:lnTo>
                    <a:pt x="89872" y="87548"/>
                  </a:lnTo>
                  <a:lnTo>
                    <a:pt x="91395" y="86622"/>
                  </a:lnTo>
                  <a:lnTo>
                    <a:pt x="92411" y="85013"/>
                  </a:lnTo>
                  <a:lnTo>
                    <a:pt x="105412" y="42795"/>
                  </a:lnTo>
                  <a:lnTo>
                    <a:pt x="115681" y="19226"/>
                  </a:lnTo>
                  <a:lnTo>
                    <a:pt x="121410" y="12645"/>
                  </a:lnTo>
                  <a:lnTo>
                    <a:pt x="139106" y="774"/>
                  </a:lnTo>
                  <a:lnTo>
                    <a:pt x="142078" y="0"/>
                  </a:lnTo>
                  <a:lnTo>
                    <a:pt x="144058" y="476"/>
                  </a:lnTo>
                  <a:lnTo>
                    <a:pt x="145379" y="1785"/>
                  </a:lnTo>
                  <a:lnTo>
                    <a:pt x="146259" y="3650"/>
                  </a:lnTo>
                  <a:lnTo>
                    <a:pt x="155663" y="44524"/>
                  </a:lnTo>
                  <a:lnTo>
                    <a:pt x="159426" y="77536"/>
                  </a:lnTo>
                  <a:lnTo>
                    <a:pt x="166022" y="100293"/>
                  </a:lnTo>
                  <a:lnTo>
                    <a:pt x="174809" y="105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1359"/>
            <p:cNvSpPr/>
            <p:nvPr/>
          </p:nvSpPr>
          <p:spPr>
            <a:xfrm>
              <a:off x="4491633" y="2634258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8929" y="0"/>
                  </a:moveTo>
                  <a:lnTo>
                    <a:pt x="8929" y="4740"/>
                  </a:lnTo>
                  <a:lnTo>
                    <a:pt x="6284" y="9713"/>
                  </a:lnTo>
                  <a:lnTo>
                    <a:pt x="1241" y="16250"/>
                  </a:lnTo>
                  <a:lnTo>
                    <a:pt x="245" y="24670"/>
                  </a:lnTo>
                  <a:lnTo>
                    <a:pt x="0" y="65487"/>
                  </a:lnTo>
                  <a:lnTo>
                    <a:pt x="992" y="67470"/>
                  </a:lnTo>
                  <a:lnTo>
                    <a:pt x="2646" y="68793"/>
                  </a:lnTo>
                  <a:lnTo>
                    <a:pt x="4739" y="69674"/>
                  </a:lnTo>
                  <a:lnTo>
                    <a:pt x="6137" y="71254"/>
                  </a:lnTo>
                  <a:lnTo>
                    <a:pt x="7688" y="75655"/>
                  </a:lnTo>
                  <a:lnTo>
                    <a:pt x="8820" y="87642"/>
                  </a:lnTo>
                  <a:lnTo>
                    <a:pt x="9849" y="88193"/>
                  </a:lnTo>
                  <a:lnTo>
                    <a:pt x="1785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1360"/>
            <p:cNvSpPr/>
            <p:nvPr/>
          </p:nvSpPr>
          <p:spPr>
            <a:xfrm>
              <a:off x="4295627" y="2536034"/>
              <a:ext cx="159719" cy="196415"/>
            </a:xfrm>
            <a:custGeom>
              <a:avLst/>
              <a:gdLst/>
              <a:ahLst/>
              <a:cxnLst/>
              <a:rect l="0" t="0" r="0" b="0"/>
              <a:pathLst>
                <a:path w="159719" h="196415">
                  <a:moveTo>
                    <a:pt x="133498" y="8927"/>
                  </a:moveTo>
                  <a:lnTo>
                    <a:pt x="133498" y="1238"/>
                  </a:lnTo>
                  <a:lnTo>
                    <a:pt x="132506" y="825"/>
                  </a:lnTo>
                  <a:lnTo>
                    <a:pt x="103610" y="0"/>
                  </a:lnTo>
                  <a:lnTo>
                    <a:pt x="97725" y="2644"/>
                  </a:lnTo>
                  <a:lnTo>
                    <a:pt x="91802" y="6135"/>
                  </a:lnTo>
                  <a:lnTo>
                    <a:pt x="55583" y="21247"/>
                  </a:lnTo>
                  <a:lnTo>
                    <a:pt x="35986" y="33125"/>
                  </a:lnTo>
                  <a:lnTo>
                    <a:pt x="18766" y="39944"/>
                  </a:lnTo>
                  <a:lnTo>
                    <a:pt x="15338" y="42504"/>
                  </a:lnTo>
                  <a:lnTo>
                    <a:pt x="1061" y="60774"/>
                  </a:lnTo>
                  <a:lnTo>
                    <a:pt x="0" y="66733"/>
                  </a:lnTo>
                  <a:lnTo>
                    <a:pt x="843" y="68300"/>
                  </a:lnTo>
                  <a:lnTo>
                    <a:pt x="2397" y="69345"/>
                  </a:lnTo>
                  <a:lnTo>
                    <a:pt x="4425" y="70041"/>
                  </a:lnTo>
                  <a:lnTo>
                    <a:pt x="15802" y="77296"/>
                  </a:lnTo>
                  <a:lnTo>
                    <a:pt x="59253" y="87933"/>
                  </a:lnTo>
                  <a:lnTo>
                    <a:pt x="100766" y="98308"/>
                  </a:lnTo>
                  <a:lnTo>
                    <a:pt x="135484" y="113375"/>
                  </a:lnTo>
                  <a:lnTo>
                    <a:pt x="153811" y="128025"/>
                  </a:lnTo>
                  <a:lnTo>
                    <a:pt x="157409" y="133958"/>
                  </a:lnTo>
                  <a:lnTo>
                    <a:pt x="159718" y="145852"/>
                  </a:lnTo>
                  <a:lnTo>
                    <a:pt x="157388" y="151803"/>
                  </a:lnTo>
                  <a:lnTo>
                    <a:pt x="130471" y="181568"/>
                  </a:lnTo>
                  <a:lnTo>
                    <a:pt x="121900" y="184875"/>
                  </a:lnTo>
                  <a:lnTo>
                    <a:pt x="77989" y="195830"/>
                  </a:lnTo>
                  <a:lnTo>
                    <a:pt x="50564" y="196414"/>
                  </a:lnTo>
                  <a:lnTo>
                    <a:pt x="44383" y="193788"/>
                  </a:lnTo>
                  <a:lnTo>
                    <a:pt x="38329" y="190307"/>
                  </a:lnTo>
                  <a:lnTo>
                    <a:pt x="26341" y="1875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8" name="SMARTInkShape-Group148"/>
          <p:cNvGrpSpPr/>
          <p:nvPr/>
        </p:nvGrpSpPr>
        <p:grpSpPr>
          <a:xfrm>
            <a:off x="3545086" y="2564098"/>
            <a:ext cx="3661172" cy="820254"/>
            <a:chOff x="3545086" y="2564098"/>
            <a:chExt cx="3661172" cy="820254"/>
          </a:xfrm>
        </p:grpSpPr>
        <p:sp>
          <p:nvSpPr>
            <p:cNvPr id="266" name="SMARTInkShape-1361"/>
            <p:cNvSpPr/>
            <p:nvPr/>
          </p:nvSpPr>
          <p:spPr>
            <a:xfrm>
              <a:off x="3723679" y="2564098"/>
              <a:ext cx="481379" cy="489856"/>
            </a:xfrm>
            <a:custGeom>
              <a:avLst/>
              <a:gdLst/>
              <a:ahLst/>
              <a:cxnLst/>
              <a:rect l="0" t="0" r="0" b="0"/>
              <a:pathLst>
                <a:path w="481379" h="489856">
                  <a:moveTo>
                    <a:pt x="0" y="489855"/>
                  </a:moveTo>
                  <a:lnTo>
                    <a:pt x="0" y="459966"/>
                  </a:lnTo>
                  <a:lnTo>
                    <a:pt x="8378" y="418180"/>
                  </a:lnTo>
                  <a:lnTo>
                    <a:pt x="9849" y="381492"/>
                  </a:lnTo>
                  <a:lnTo>
                    <a:pt x="16609" y="342632"/>
                  </a:lnTo>
                  <a:lnTo>
                    <a:pt x="17750" y="302501"/>
                  </a:lnTo>
                  <a:lnTo>
                    <a:pt x="17846" y="258391"/>
                  </a:lnTo>
                  <a:lnTo>
                    <a:pt x="18850" y="214120"/>
                  </a:lnTo>
                  <a:lnTo>
                    <a:pt x="25548" y="176087"/>
                  </a:lnTo>
                  <a:lnTo>
                    <a:pt x="34819" y="136104"/>
                  </a:lnTo>
                  <a:lnTo>
                    <a:pt x="36632" y="108818"/>
                  </a:lnTo>
                  <a:lnTo>
                    <a:pt x="40424" y="98586"/>
                  </a:lnTo>
                  <a:lnTo>
                    <a:pt x="42825" y="95064"/>
                  </a:lnTo>
                  <a:lnTo>
                    <a:pt x="48138" y="91150"/>
                  </a:lnTo>
                  <a:lnTo>
                    <a:pt x="62576" y="85786"/>
                  </a:lnTo>
                  <a:lnTo>
                    <a:pt x="69688" y="80412"/>
                  </a:lnTo>
                  <a:lnTo>
                    <a:pt x="108927" y="79167"/>
                  </a:lnTo>
                  <a:lnTo>
                    <a:pt x="147298" y="79099"/>
                  </a:lnTo>
                  <a:lnTo>
                    <a:pt x="185461" y="79090"/>
                  </a:lnTo>
                  <a:lnTo>
                    <a:pt x="225150" y="79090"/>
                  </a:lnTo>
                  <a:lnTo>
                    <a:pt x="266362" y="83830"/>
                  </a:lnTo>
                  <a:lnTo>
                    <a:pt x="305251" y="86778"/>
                  </a:lnTo>
                  <a:lnTo>
                    <a:pt x="342666" y="93910"/>
                  </a:lnTo>
                  <a:lnTo>
                    <a:pt x="378792" y="97041"/>
                  </a:lnTo>
                  <a:lnTo>
                    <a:pt x="423202" y="104518"/>
                  </a:lnTo>
                  <a:lnTo>
                    <a:pt x="450484" y="105843"/>
                  </a:lnTo>
                  <a:lnTo>
                    <a:pt x="452128" y="104863"/>
                  </a:lnTo>
                  <a:lnTo>
                    <a:pt x="453223" y="103217"/>
                  </a:lnTo>
                  <a:lnTo>
                    <a:pt x="453954" y="101127"/>
                  </a:lnTo>
                  <a:lnTo>
                    <a:pt x="453448" y="98742"/>
                  </a:lnTo>
                  <a:lnTo>
                    <a:pt x="450241" y="93447"/>
                  </a:lnTo>
                  <a:lnTo>
                    <a:pt x="447997" y="91637"/>
                  </a:lnTo>
                  <a:lnTo>
                    <a:pt x="437266" y="86088"/>
                  </a:lnTo>
                  <a:lnTo>
                    <a:pt x="392667" y="54112"/>
                  </a:lnTo>
                  <a:lnTo>
                    <a:pt x="351221" y="31571"/>
                  </a:lnTo>
                  <a:lnTo>
                    <a:pt x="308589" y="16772"/>
                  </a:lnTo>
                  <a:lnTo>
                    <a:pt x="295076" y="9747"/>
                  </a:lnTo>
                  <a:lnTo>
                    <a:pt x="287592" y="8066"/>
                  </a:lnTo>
                  <a:lnTo>
                    <a:pt x="287971" y="6936"/>
                  </a:lnTo>
                  <a:lnTo>
                    <a:pt x="293601" y="0"/>
                  </a:lnTo>
                  <a:lnTo>
                    <a:pt x="294953" y="566"/>
                  </a:lnTo>
                  <a:lnTo>
                    <a:pt x="301596" y="5112"/>
                  </a:lnTo>
                  <a:lnTo>
                    <a:pt x="341653" y="19982"/>
                  </a:lnTo>
                  <a:lnTo>
                    <a:pt x="368378" y="26404"/>
                  </a:lnTo>
                  <a:lnTo>
                    <a:pt x="409895" y="48749"/>
                  </a:lnTo>
                  <a:lnTo>
                    <a:pt x="452694" y="77854"/>
                  </a:lnTo>
                  <a:lnTo>
                    <a:pt x="481378" y="96503"/>
                  </a:lnTo>
                  <a:lnTo>
                    <a:pt x="474442" y="104598"/>
                  </a:lnTo>
                  <a:lnTo>
                    <a:pt x="430068" y="123920"/>
                  </a:lnTo>
                  <a:lnTo>
                    <a:pt x="399050" y="139637"/>
                  </a:lnTo>
                  <a:lnTo>
                    <a:pt x="357423" y="177153"/>
                  </a:lnTo>
                  <a:lnTo>
                    <a:pt x="352332" y="183197"/>
                  </a:lnTo>
                  <a:lnTo>
                    <a:pt x="346417" y="195161"/>
                  </a:lnTo>
                  <a:lnTo>
                    <a:pt x="342479" y="201122"/>
                  </a:lnTo>
                  <a:lnTo>
                    <a:pt x="339328" y="213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1362"/>
            <p:cNvSpPr/>
            <p:nvPr/>
          </p:nvSpPr>
          <p:spPr>
            <a:xfrm>
              <a:off x="3545086" y="3348633"/>
              <a:ext cx="3661172" cy="35719"/>
            </a:xfrm>
            <a:custGeom>
              <a:avLst/>
              <a:gdLst/>
              <a:ahLst/>
              <a:cxnLst/>
              <a:rect l="0" t="0" r="0" b="0"/>
              <a:pathLst>
                <a:path w="3661172" h="35719">
                  <a:moveTo>
                    <a:pt x="0" y="8929"/>
                  </a:moveTo>
                  <a:lnTo>
                    <a:pt x="41867" y="8929"/>
                  </a:lnTo>
                  <a:lnTo>
                    <a:pt x="84975" y="8929"/>
                  </a:lnTo>
                  <a:lnTo>
                    <a:pt x="126204" y="8929"/>
                  </a:lnTo>
                  <a:lnTo>
                    <a:pt x="165709" y="8929"/>
                  </a:lnTo>
                  <a:lnTo>
                    <a:pt x="209370" y="11575"/>
                  </a:lnTo>
                  <a:lnTo>
                    <a:pt x="253795" y="16618"/>
                  </a:lnTo>
                  <a:lnTo>
                    <a:pt x="294651" y="17614"/>
                  </a:lnTo>
                  <a:lnTo>
                    <a:pt x="329287" y="17786"/>
                  </a:lnTo>
                  <a:lnTo>
                    <a:pt x="370528" y="18830"/>
                  </a:lnTo>
                  <a:lnTo>
                    <a:pt x="412183" y="23989"/>
                  </a:lnTo>
                  <a:lnTo>
                    <a:pt x="446242" y="25959"/>
                  </a:lnTo>
                  <a:lnTo>
                    <a:pt x="487864" y="26543"/>
                  </a:lnTo>
                  <a:lnTo>
                    <a:pt x="520438" y="26679"/>
                  </a:lnTo>
                  <a:lnTo>
                    <a:pt x="558024" y="26756"/>
                  </a:lnTo>
                  <a:lnTo>
                    <a:pt x="597391" y="32919"/>
                  </a:lnTo>
                  <a:lnTo>
                    <a:pt x="641767" y="35165"/>
                  </a:lnTo>
                  <a:lnTo>
                    <a:pt x="673175" y="35472"/>
                  </a:lnTo>
                  <a:lnTo>
                    <a:pt x="706978" y="35609"/>
                  </a:lnTo>
                  <a:lnTo>
                    <a:pt x="745256" y="35686"/>
                  </a:lnTo>
                  <a:lnTo>
                    <a:pt x="789670" y="35709"/>
                  </a:lnTo>
                  <a:lnTo>
                    <a:pt x="825892" y="35714"/>
                  </a:lnTo>
                  <a:lnTo>
                    <a:pt x="861172" y="35717"/>
                  </a:lnTo>
                  <a:lnTo>
                    <a:pt x="900745" y="35718"/>
                  </a:lnTo>
                  <a:lnTo>
                    <a:pt x="932143" y="35718"/>
                  </a:lnTo>
                  <a:lnTo>
                    <a:pt x="965942" y="35718"/>
                  </a:lnTo>
                  <a:lnTo>
                    <a:pt x="1010501" y="35718"/>
                  </a:lnTo>
                  <a:lnTo>
                    <a:pt x="1050494" y="33073"/>
                  </a:lnTo>
                  <a:lnTo>
                    <a:pt x="1083035" y="29581"/>
                  </a:lnTo>
                  <a:lnTo>
                    <a:pt x="1117341" y="28030"/>
                  </a:lnTo>
                  <a:lnTo>
                    <a:pt x="1155902" y="27157"/>
                  </a:lnTo>
                  <a:lnTo>
                    <a:pt x="1200432" y="26837"/>
                  </a:lnTo>
                  <a:lnTo>
                    <a:pt x="1236084" y="26803"/>
                  </a:lnTo>
                  <a:lnTo>
                    <a:pt x="1280714" y="26793"/>
                  </a:lnTo>
                  <a:lnTo>
                    <a:pt x="1312354" y="26791"/>
                  </a:lnTo>
                  <a:lnTo>
                    <a:pt x="1354464" y="25797"/>
                  </a:lnTo>
                  <a:lnTo>
                    <a:pt x="1386804" y="22049"/>
                  </a:lnTo>
                  <a:lnTo>
                    <a:pt x="1421021" y="19721"/>
                  </a:lnTo>
                  <a:lnTo>
                    <a:pt x="1456073" y="18687"/>
                  </a:lnTo>
                  <a:lnTo>
                    <a:pt x="1491495" y="18227"/>
                  </a:lnTo>
                  <a:lnTo>
                    <a:pt x="1530684" y="13227"/>
                  </a:lnTo>
                  <a:lnTo>
                    <a:pt x="1559382" y="10839"/>
                  </a:lnTo>
                  <a:lnTo>
                    <a:pt x="1591979" y="9778"/>
                  </a:lnTo>
                  <a:lnTo>
                    <a:pt x="1626312" y="9307"/>
                  </a:lnTo>
                  <a:lnTo>
                    <a:pt x="1664889" y="9041"/>
                  </a:lnTo>
                  <a:lnTo>
                    <a:pt x="1709391" y="8962"/>
                  </a:lnTo>
                  <a:lnTo>
                    <a:pt x="1746059" y="4199"/>
                  </a:lnTo>
                  <a:lnTo>
                    <a:pt x="1785115" y="829"/>
                  </a:lnTo>
                  <a:lnTo>
                    <a:pt x="1829431" y="164"/>
                  </a:lnTo>
                  <a:lnTo>
                    <a:pt x="1860830" y="72"/>
                  </a:lnTo>
                  <a:lnTo>
                    <a:pt x="1894629" y="32"/>
                  </a:lnTo>
                  <a:lnTo>
                    <a:pt x="1929495" y="14"/>
                  </a:lnTo>
                  <a:lnTo>
                    <a:pt x="1962849" y="6"/>
                  </a:lnTo>
                  <a:lnTo>
                    <a:pt x="2005926" y="2"/>
                  </a:lnTo>
                  <a:lnTo>
                    <a:pt x="2038491" y="0"/>
                  </a:lnTo>
                  <a:lnTo>
                    <a:pt x="2075453" y="2646"/>
                  </a:lnTo>
                  <a:lnTo>
                    <a:pt x="2111065" y="6137"/>
                  </a:lnTo>
                  <a:lnTo>
                    <a:pt x="2150825" y="8102"/>
                  </a:lnTo>
                  <a:lnTo>
                    <a:pt x="2182265" y="8562"/>
                  </a:lnTo>
                  <a:lnTo>
                    <a:pt x="2216082" y="8766"/>
                  </a:lnTo>
                  <a:lnTo>
                    <a:pt x="2260653" y="8881"/>
                  </a:lnTo>
                  <a:lnTo>
                    <a:pt x="2300648" y="8915"/>
                  </a:lnTo>
                  <a:lnTo>
                    <a:pt x="2333189" y="8923"/>
                  </a:lnTo>
                  <a:lnTo>
                    <a:pt x="2367496" y="8926"/>
                  </a:lnTo>
                  <a:lnTo>
                    <a:pt x="2402588" y="8928"/>
                  </a:lnTo>
                  <a:lnTo>
                    <a:pt x="2435051" y="8929"/>
                  </a:lnTo>
                  <a:lnTo>
                    <a:pt x="2473038" y="8929"/>
                  </a:lnTo>
                  <a:lnTo>
                    <a:pt x="2504065" y="8929"/>
                  </a:lnTo>
                  <a:lnTo>
                    <a:pt x="2540781" y="8929"/>
                  </a:lnTo>
                  <a:lnTo>
                    <a:pt x="2584733" y="13670"/>
                  </a:lnTo>
                  <a:lnTo>
                    <a:pt x="2615554" y="15997"/>
                  </a:lnTo>
                  <a:lnTo>
                    <a:pt x="2658150" y="17307"/>
                  </a:lnTo>
                  <a:lnTo>
                    <a:pt x="2698619" y="17750"/>
                  </a:lnTo>
                  <a:lnTo>
                    <a:pt x="2735827" y="18830"/>
                  </a:lnTo>
                  <a:lnTo>
                    <a:pt x="2779776" y="23989"/>
                  </a:lnTo>
                  <a:lnTo>
                    <a:pt x="2809727" y="25545"/>
                  </a:lnTo>
                  <a:lnTo>
                    <a:pt x="2839575" y="26236"/>
                  </a:lnTo>
                  <a:lnTo>
                    <a:pt x="2878977" y="26625"/>
                  </a:lnTo>
                  <a:lnTo>
                    <a:pt x="2917442" y="26740"/>
                  </a:lnTo>
                  <a:lnTo>
                    <a:pt x="2948634" y="26767"/>
                  </a:lnTo>
                  <a:lnTo>
                    <a:pt x="2992099" y="26782"/>
                  </a:lnTo>
                  <a:lnTo>
                    <a:pt x="3026696" y="26787"/>
                  </a:lnTo>
                  <a:lnTo>
                    <a:pt x="3067484" y="26788"/>
                  </a:lnTo>
                  <a:lnTo>
                    <a:pt x="3108012" y="26788"/>
                  </a:lnTo>
                  <a:lnTo>
                    <a:pt x="3143640" y="24143"/>
                  </a:lnTo>
                  <a:lnTo>
                    <a:pt x="3183797" y="18687"/>
                  </a:lnTo>
                  <a:lnTo>
                    <a:pt x="3226739" y="18023"/>
                  </a:lnTo>
                  <a:lnTo>
                    <a:pt x="3264693" y="13151"/>
                  </a:lnTo>
                  <a:lnTo>
                    <a:pt x="3298737" y="10180"/>
                  </a:lnTo>
                  <a:lnTo>
                    <a:pt x="3338699" y="9300"/>
                  </a:lnTo>
                  <a:lnTo>
                    <a:pt x="3378236" y="9995"/>
                  </a:lnTo>
                  <a:lnTo>
                    <a:pt x="3415722" y="15088"/>
                  </a:lnTo>
                  <a:lnTo>
                    <a:pt x="3451413" y="17038"/>
                  </a:lnTo>
                  <a:lnTo>
                    <a:pt x="3495121" y="17751"/>
                  </a:lnTo>
                  <a:lnTo>
                    <a:pt x="3534076" y="18830"/>
                  </a:lnTo>
                  <a:lnTo>
                    <a:pt x="3575790" y="25545"/>
                  </a:lnTo>
                  <a:lnTo>
                    <a:pt x="3614393" y="26625"/>
                  </a:lnTo>
                  <a:lnTo>
                    <a:pt x="3658052" y="26788"/>
                  </a:lnTo>
                  <a:lnTo>
                    <a:pt x="3661171" y="2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Politique de cette région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avait des régions différentes de la même aire de terre: les frontières étaient différentes. Par exemple:</a:t>
            </a:r>
          </a:p>
          <a:p>
            <a:pPr lvl="3"/>
            <a:r>
              <a:rPr lang="fr-CA" dirty="0" smtClean="0"/>
              <a:t>Colonies de Grande-Bretagne (ex. Terre-Neuve)</a:t>
            </a:r>
          </a:p>
          <a:p>
            <a:pPr lvl="3"/>
            <a:r>
              <a:rPr lang="fr-CA" dirty="0" smtClean="0"/>
              <a:t>Régions de Premières Nations (Nouvelle-Calédonie)</a:t>
            </a:r>
          </a:p>
          <a:p>
            <a:pPr lvl="3"/>
            <a:r>
              <a:rPr lang="fr-CA" dirty="0" smtClean="0"/>
              <a:t>Région de Compagnie de Baie d’Hudson (Terre Rupert)</a:t>
            </a:r>
          </a:p>
          <a:p>
            <a:pPr lvl="3"/>
            <a:r>
              <a:rPr lang="fr-CA" dirty="0" smtClean="0"/>
              <a:t>Régions françaises (Canada Est et côte ouest de T-N)</a:t>
            </a:r>
          </a:p>
          <a:p>
            <a:pPr lvl="3"/>
            <a:r>
              <a:rPr lang="fr-CA" dirty="0" smtClean="0"/>
              <a:t>Région  anglaise (Canada Ouest)</a:t>
            </a:r>
          </a:p>
          <a:p>
            <a:pPr lvl="3"/>
            <a:endParaRPr lang="fr-CA" dirty="0" smtClean="0"/>
          </a:p>
          <a:p>
            <a:pPr lvl="3"/>
            <a:endParaRPr lang="fr-CA" dirty="0" smtClean="0"/>
          </a:p>
          <a:p>
            <a:pPr lvl="3"/>
            <a:r>
              <a:rPr lang="fr-CA" dirty="0" smtClean="0"/>
              <a:t>Tournez à page 76 pour voir </a:t>
            </a:r>
            <a:r>
              <a:rPr lang="fr-CA" smtClean="0"/>
              <a:t>la carte des régions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démographie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avait environ 2 500 000 habitants en ANB (</a:t>
            </a:r>
            <a:r>
              <a:rPr lang="fr-CA" b="1" u="sng" dirty="0" smtClean="0"/>
              <a:t>A</a:t>
            </a:r>
            <a:r>
              <a:rPr lang="fr-CA" dirty="0" smtClean="0"/>
              <a:t>mérique du </a:t>
            </a:r>
            <a:r>
              <a:rPr lang="fr-CA" b="1" u="sng" dirty="0" smtClean="0"/>
              <a:t>N</a:t>
            </a:r>
            <a:r>
              <a:rPr lang="fr-CA" dirty="0" smtClean="0"/>
              <a:t>ord </a:t>
            </a:r>
            <a:r>
              <a:rPr lang="fr-CA" b="1" u="sng" dirty="0" smtClean="0"/>
              <a:t>B</a:t>
            </a:r>
            <a:r>
              <a:rPr lang="fr-CA" dirty="0" smtClean="0"/>
              <a:t>ritannique)</a:t>
            </a:r>
          </a:p>
          <a:p>
            <a:endParaRPr lang="fr-CA" dirty="0" smtClean="0"/>
          </a:p>
          <a:p>
            <a:r>
              <a:rPr lang="fr-CA" dirty="0" smtClean="0"/>
              <a:t>La plupart de citoyens habitaient en est.</a:t>
            </a:r>
          </a:p>
          <a:p>
            <a:endParaRPr lang="fr-CA" dirty="0" smtClean="0"/>
          </a:p>
          <a:p>
            <a:r>
              <a:rPr lang="fr-CA" dirty="0" smtClean="0"/>
              <a:t>85% des gens habitaient aux régions rurales tandis que 15% habitaient aux centres urbaines.</a:t>
            </a:r>
            <a:endParaRPr lang="fr-CA" dirty="0"/>
          </a:p>
        </p:txBody>
      </p:sp>
      <p:grpSp>
        <p:nvGrpSpPr>
          <p:cNvPr id="198" name="SMARTInkShape-Group17"/>
          <p:cNvGrpSpPr/>
          <p:nvPr/>
        </p:nvGrpSpPr>
        <p:grpSpPr>
          <a:xfrm>
            <a:off x="3848695" y="3902273"/>
            <a:ext cx="848320" cy="562557"/>
            <a:chOff x="3848695" y="3902273"/>
            <a:chExt cx="848320" cy="562557"/>
          </a:xfrm>
        </p:grpSpPr>
        <p:sp>
          <p:nvSpPr>
            <p:cNvPr id="187" name="SMARTInkShape-150"/>
            <p:cNvSpPr/>
            <p:nvPr/>
          </p:nvSpPr>
          <p:spPr>
            <a:xfrm>
              <a:off x="4071937" y="4066639"/>
              <a:ext cx="96387" cy="102357"/>
            </a:xfrm>
            <a:custGeom>
              <a:avLst/>
              <a:gdLst/>
              <a:ahLst/>
              <a:cxnLst/>
              <a:rect l="0" t="0" r="0" b="0"/>
              <a:pathLst>
                <a:path w="96387" h="102357">
                  <a:moveTo>
                    <a:pt x="0" y="23157"/>
                  </a:moveTo>
                  <a:lnTo>
                    <a:pt x="993" y="32271"/>
                  </a:lnTo>
                  <a:lnTo>
                    <a:pt x="12360" y="60677"/>
                  </a:lnTo>
                  <a:lnTo>
                    <a:pt x="33420" y="90210"/>
                  </a:lnTo>
                  <a:lnTo>
                    <a:pt x="47596" y="97607"/>
                  </a:lnTo>
                  <a:lnTo>
                    <a:pt x="71469" y="102356"/>
                  </a:lnTo>
                  <a:lnTo>
                    <a:pt x="79058" y="100359"/>
                  </a:lnTo>
                  <a:lnTo>
                    <a:pt x="82471" y="98438"/>
                  </a:lnTo>
                  <a:lnTo>
                    <a:pt x="92015" y="86253"/>
                  </a:lnTo>
                  <a:lnTo>
                    <a:pt x="96386" y="70075"/>
                  </a:lnTo>
                  <a:lnTo>
                    <a:pt x="92941" y="47973"/>
                  </a:lnTo>
                  <a:lnTo>
                    <a:pt x="82979" y="33856"/>
                  </a:lnTo>
                  <a:lnTo>
                    <a:pt x="47524" y="1815"/>
                  </a:lnTo>
                  <a:lnTo>
                    <a:pt x="43589" y="0"/>
                  </a:lnTo>
                  <a:lnTo>
                    <a:pt x="17859" y="5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151"/>
            <p:cNvSpPr/>
            <p:nvPr/>
          </p:nvSpPr>
          <p:spPr>
            <a:xfrm>
              <a:off x="3848695" y="4100010"/>
              <a:ext cx="214313" cy="159261"/>
            </a:xfrm>
            <a:custGeom>
              <a:avLst/>
              <a:gdLst/>
              <a:ahLst/>
              <a:cxnLst/>
              <a:rect l="0" t="0" r="0" b="0"/>
              <a:pathLst>
                <a:path w="214313" h="159261">
                  <a:moveTo>
                    <a:pt x="0" y="52294"/>
                  </a:moveTo>
                  <a:lnTo>
                    <a:pt x="0" y="68544"/>
                  </a:lnTo>
                  <a:lnTo>
                    <a:pt x="4741" y="79158"/>
                  </a:lnTo>
                  <a:lnTo>
                    <a:pt x="35236" y="121206"/>
                  </a:lnTo>
                  <a:lnTo>
                    <a:pt x="64215" y="152108"/>
                  </a:lnTo>
                  <a:lnTo>
                    <a:pt x="70874" y="156188"/>
                  </a:lnTo>
                  <a:lnTo>
                    <a:pt x="79812" y="159260"/>
                  </a:lnTo>
                  <a:lnTo>
                    <a:pt x="74121" y="152284"/>
                  </a:lnTo>
                  <a:lnTo>
                    <a:pt x="72630" y="147005"/>
                  </a:lnTo>
                  <a:lnTo>
                    <a:pt x="46684" y="107728"/>
                  </a:lnTo>
                  <a:lnTo>
                    <a:pt x="37885" y="72505"/>
                  </a:lnTo>
                  <a:lnTo>
                    <a:pt x="36681" y="61938"/>
                  </a:lnTo>
                  <a:lnTo>
                    <a:pt x="40744" y="40931"/>
                  </a:lnTo>
                  <a:lnTo>
                    <a:pt x="45559" y="32361"/>
                  </a:lnTo>
                  <a:lnTo>
                    <a:pt x="48232" y="30076"/>
                  </a:lnTo>
                  <a:lnTo>
                    <a:pt x="59140" y="30183"/>
                  </a:lnTo>
                  <a:lnTo>
                    <a:pt x="71925" y="33538"/>
                  </a:lnTo>
                  <a:lnTo>
                    <a:pt x="80915" y="38335"/>
                  </a:lnTo>
                  <a:lnTo>
                    <a:pt x="118277" y="80643"/>
                  </a:lnTo>
                  <a:lnTo>
                    <a:pt x="136426" y="104081"/>
                  </a:lnTo>
                  <a:lnTo>
                    <a:pt x="158069" y="140853"/>
                  </a:lnTo>
                  <a:lnTo>
                    <a:pt x="159550" y="145232"/>
                  </a:lnTo>
                  <a:lnTo>
                    <a:pt x="159945" y="145011"/>
                  </a:lnTo>
                  <a:lnTo>
                    <a:pt x="160208" y="143871"/>
                  </a:lnTo>
                  <a:lnTo>
                    <a:pt x="157855" y="139959"/>
                  </a:lnTo>
                  <a:lnTo>
                    <a:pt x="155838" y="137526"/>
                  </a:lnTo>
                  <a:lnTo>
                    <a:pt x="149690" y="101515"/>
                  </a:lnTo>
                  <a:lnTo>
                    <a:pt x="142780" y="58041"/>
                  </a:lnTo>
                  <a:lnTo>
                    <a:pt x="137996" y="28641"/>
                  </a:lnTo>
                  <a:lnTo>
                    <a:pt x="140045" y="13339"/>
                  </a:lnTo>
                  <a:lnTo>
                    <a:pt x="141980" y="8465"/>
                  </a:lnTo>
                  <a:lnTo>
                    <a:pt x="144263" y="5216"/>
                  </a:lnTo>
                  <a:lnTo>
                    <a:pt x="149445" y="1605"/>
                  </a:lnTo>
                  <a:lnTo>
                    <a:pt x="155056" y="0"/>
                  </a:lnTo>
                  <a:lnTo>
                    <a:pt x="157940" y="2549"/>
                  </a:lnTo>
                  <a:lnTo>
                    <a:pt x="181770" y="44485"/>
                  </a:lnTo>
                  <a:lnTo>
                    <a:pt x="202163" y="82783"/>
                  </a:lnTo>
                  <a:lnTo>
                    <a:pt x="210272" y="93299"/>
                  </a:lnTo>
                  <a:lnTo>
                    <a:pt x="214312" y="105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152"/>
            <p:cNvSpPr/>
            <p:nvPr/>
          </p:nvSpPr>
          <p:spPr>
            <a:xfrm>
              <a:off x="4143375" y="3946921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153"/>
            <p:cNvSpPr/>
            <p:nvPr/>
          </p:nvSpPr>
          <p:spPr>
            <a:xfrm>
              <a:off x="4196953" y="4018359"/>
              <a:ext cx="44649" cy="71438"/>
            </a:xfrm>
            <a:custGeom>
              <a:avLst/>
              <a:gdLst/>
              <a:ahLst/>
              <a:cxnLst/>
              <a:rect l="0" t="0" r="0" b="0"/>
              <a:pathLst>
                <a:path w="44649" h="71438">
                  <a:moveTo>
                    <a:pt x="0" y="0"/>
                  </a:moveTo>
                  <a:lnTo>
                    <a:pt x="0" y="4741"/>
                  </a:lnTo>
                  <a:lnTo>
                    <a:pt x="2645" y="9714"/>
                  </a:lnTo>
                  <a:lnTo>
                    <a:pt x="31026" y="54122"/>
                  </a:lnTo>
                  <a:lnTo>
                    <a:pt x="44648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154"/>
            <p:cNvSpPr/>
            <p:nvPr/>
          </p:nvSpPr>
          <p:spPr>
            <a:xfrm>
              <a:off x="4268390" y="3970982"/>
              <a:ext cx="133947" cy="99041"/>
            </a:xfrm>
            <a:custGeom>
              <a:avLst/>
              <a:gdLst/>
              <a:ahLst/>
              <a:cxnLst/>
              <a:rect l="0" t="0" r="0" b="0"/>
              <a:pathLst>
                <a:path w="133947" h="99041">
                  <a:moveTo>
                    <a:pt x="0" y="2729"/>
                  </a:moveTo>
                  <a:lnTo>
                    <a:pt x="24908" y="42458"/>
                  </a:lnTo>
                  <a:lnTo>
                    <a:pt x="46398" y="71326"/>
                  </a:lnTo>
                  <a:lnTo>
                    <a:pt x="61080" y="99040"/>
                  </a:lnTo>
                  <a:lnTo>
                    <a:pt x="46221" y="55976"/>
                  </a:lnTo>
                  <a:lnTo>
                    <a:pt x="45951" y="28680"/>
                  </a:lnTo>
                  <a:lnTo>
                    <a:pt x="51870" y="10308"/>
                  </a:lnTo>
                  <a:lnTo>
                    <a:pt x="57118" y="1798"/>
                  </a:lnTo>
                  <a:lnTo>
                    <a:pt x="59907" y="124"/>
                  </a:lnTo>
                  <a:lnTo>
                    <a:pt x="62759" y="0"/>
                  </a:lnTo>
                  <a:lnTo>
                    <a:pt x="79204" y="6930"/>
                  </a:lnTo>
                  <a:lnTo>
                    <a:pt x="95787" y="19738"/>
                  </a:lnTo>
                  <a:lnTo>
                    <a:pt x="102104" y="30463"/>
                  </a:lnTo>
                  <a:lnTo>
                    <a:pt x="113620" y="58416"/>
                  </a:lnTo>
                  <a:lnTo>
                    <a:pt x="119290" y="66505"/>
                  </a:lnTo>
                  <a:lnTo>
                    <a:pt x="133946" y="74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155"/>
            <p:cNvSpPr/>
            <p:nvPr/>
          </p:nvSpPr>
          <p:spPr>
            <a:xfrm>
              <a:off x="4420231" y="3902273"/>
              <a:ext cx="75293" cy="214314"/>
            </a:xfrm>
            <a:custGeom>
              <a:avLst/>
              <a:gdLst/>
              <a:ahLst/>
              <a:cxnLst/>
              <a:rect l="0" t="0" r="0" b="0"/>
              <a:pathLst>
                <a:path w="75293" h="214314">
                  <a:moveTo>
                    <a:pt x="26753" y="0"/>
                  </a:moveTo>
                  <a:lnTo>
                    <a:pt x="13451" y="0"/>
                  </a:lnTo>
                  <a:lnTo>
                    <a:pt x="11932" y="993"/>
                  </a:lnTo>
                  <a:lnTo>
                    <a:pt x="10920" y="2646"/>
                  </a:lnTo>
                  <a:lnTo>
                    <a:pt x="10244" y="4741"/>
                  </a:lnTo>
                  <a:lnTo>
                    <a:pt x="2003" y="18092"/>
                  </a:lnTo>
                  <a:lnTo>
                    <a:pt x="0" y="34327"/>
                  </a:lnTo>
                  <a:lnTo>
                    <a:pt x="980" y="34791"/>
                  </a:lnTo>
                  <a:lnTo>
                    <a:pt x="12328" y="38181"/>
                  </a:lnTo>
                  <a:lnTo>
                    <a:pt x="25125" y="45379"/>
                  </a:lnTo>
                  <a:lnTo>
                    <a:pt x="58604" y="69482"/>
                  </a:lnTo>
                  <a:lnTo>
                    <a:pt x="74261" y="95776"/>
                  </a:lnTo>
                  <a:lnTo>
                    <a:pt x="75292" y="101554"/>
                  </a:lnTo>
                  <a:lnTo>
                    <a:pt x="70881" y="136953"/>
                  </a:lnTo>
                  <a:lnTo>
                    <a:pt x="59035" y="166692"/>
                  </a:lnTo>
                  <a:lnTo>
                    <a:pt x="29933" y="204599"/>
                  </a:lnTo>
                  <a:lnTo>
                    <a:pt x="2675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3" name="SMARTInkShape-156"/>
            <p:cNvSpPr/>
            <p:nvPr/>
          </p:nvSpPr>
          <p:spPr>
            <a:xfrm>
              <a:off x="4125515" y="4321968"/>
              <a:ext cx="89262" cy="142862"/>
            </a:xfrm>
            <a:custGeom>
              <a:avLst/>
              <a:gdLst/>
              <a:ahLst/>
              <a:cxnLst/>
              <a:rect l="0" t="0" r="0" b="0"/>
              <a:pathLst>
                <a:path w="89262" h="142862">
                  <a:moveTo>
                    <a:pt x="0" y="8930"/>
                  </a:moveTo>
                  <a:lnTo>
                    <a:pt x="0" y="22491"/>
                  </a:lnTo>
                  <a:lnTo>
                    <a:pt x="4741" y="34997"/>
                  </a:lnTo>
                  <a:lnTo>
                    <a:pt x="14240" y="50864"/>
                  </a:lnTo>
                  <a:lnTo>
                    <a:pt x="16250" y="60971"/>
                  </a:lnTo>
                  <a:lnTo>
                    <a:pt x="18771" y="65452"/>
                  </a:lnTo>
                  <a:lnTo>
                    <a:pt x="56480" y="105909"/>
                  </a:lnTo>
                  <a:lnTo>
                    <a:pt x="77719" y="133781"/>
                  </a:lnTo>
                  <a:lnTo>
                    <a:pt x="78602" y="136813"/>
                  </a:lnTo>
                  <a:lnTo>
                    <a:pt x="80182" y="138834"/>
                  </a:lnTo>
                  <a:lnTo>
                    <a:pt x="89242" y="142855"/>
                  </a:lnTo>
                  <a:lnTo>
                    <a:pt x="89261" y="142861"/>
                  </a:lnTo>
                  <a:lnTo>
                    <a:pt x="64627" y="117213"/>
                  </a:lnTo>
                  <a:lnTo>
                    <a:pt x="57293" y="103742"/>
                  </a:lnTo>
                  <a:lnTo>
                    <a:pt x="39436" y="59249"/>
                  </a:lnTo>
                  <a:lnTo>
                    <a:pt x="35864" y="16637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157"/>
            <p:cNvSpPr/>
            <p:nvPr/>
          </p:nvSpPr>
          <p:spPr>
            <a:xfrm>
              <a:off x="4223742" y="4286250"/>
              <a:ext cx="107157" cy="116087"/>
            </a:xfrm>
            <a:custGeom>
              <a:avLst/>
              <a:gdLst/>
              <a:ahLst/>
              <a:cxnLst/>
              <a:rect l="0" t="0" r="0" b="0"/>
              <a:pathLst>
                <a:path w="107157" h="116087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5"/>
                  </a:lnTo>
                  <a:lnTo>
                    <a:pt x="8562" y="7688"/>
                  </a:lnTo>
                  <a:lnTo>
                    <a:pt x="44667" y="51732"/>
                  </a:lnTo>
                  <a:lnTo>
                    <a:pt x="86320" y="95243"/>
                  </a:lnTo>
                  <a:lnTo>
                    <a:pt x="107156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158"/>
            <p:cNvSpPr/>
            <p:nvPr/>
          </p:nvSpPr>
          <p:spPr>
            <a:xfrm>
              <a:off x="4232671" y="423267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159"/>
            <p:cNvSpPr/>
            <p:nvPr/>
          </p:nvSpPr>
          <p:spPr>
            <a:xfrm>
              <a:off x="4350034" y="4107716"/>
              <a:ext cx="230896" cy="214053"/>
            </a:xfrm>
            <a:custGeom>
              <a:avLst/>
              <a:gdLst/>
              <a:ahLst/>
              <a:cxnLst/>
              <a:rect l="0" t="0" r="0" b="0"/>
              <a:pathLst>
                <a:path w="230896" h="214053">
                  <a:moveTo>
                    <a:pt x="25512" y="89237"/>
                  </a:moveTo>
                  <a:lnTo>
                    <a:pt x="12210" y="89237"/>
                  </a:lnTo>
                  <a:lnTo>
                    <a:pt x="10692" y="90229"/>
                  </a:lnTo>
                  <a:lnTo>
                    <a:pt x="9679" y="91882"/>
                  </a:lnTo>
                  <a:lnTo>
                    <a:pt x="8554" y="97358"/>
                  </a:lnTo>
                  <a:lnTo>
                    <a:pt x="6928" y="111597"/>
                  </a:lnTo>
                  <a:lnTo>
                    <a:pt x="0" y="140039"/>
                  </a:lnTo>
                  <a:lnTo>
                    <a:pt x="7893" y="181523"/>
                  </a:lnTo>
                  <a:lnTo>
                    <a:pt x="14559" y="198381"/>
                  </a:lnTo>
                  <a:lnTo>
                    <a:pt x="19983" y="206537"/>
                  </a:lnTo>
                  <a:lnTo>
                    <a:pt x="25701" y="210824"/>
                  </a:lnTo>
                  <a:lnTo>
                    <a:pt x="32542" y="212729"/>
                  </a:lnTo>
                  <a:lnTo>
                    <a:pt x="54048" y="214052"/>
                  </a:lnTo>
                  <a:lnTo>
                    <a:pt x="60685" y="211518"/>
                  </a:lnTo>
                  <a:lnTo>
                    <a:pt x="82180" y="198018"/>
                  </a:lnTo>
                  <a:lnTo>
                    <a:pt x="89724" y="188516"/>
                  </a:lnTo>
                  <a:lnTo>
                    <a:pt x="93739" y="177679"/>
                  </a:lnTo>
                  <a:lnTo>
                    <a:pt x="103736" y="140094"/>
                  </a:lnTo>
                  <a:lnTo>
                    <a:pt x="105598" y="97808"/>
                  </a:lnTo>
                  <a:lnTo>
                    <a:pt x="104804" y="72264"/>
                  </a:lnTo>
                  <a:lnTo>
                    <a:pt x="90641" y="33022"/>
                  </a:lnTo>
                  <a:lnTo>
                    <a:pt x="76068" y="7702"/>
                  </a:lnTo>
                  <a:lnTo>
                    <a:pt x="70141" y="3390"/>
                  </a:lnTo>
                  <a:lnTo>
                    <a:pt x="61225" y="962"/>
                  </a:lnTo>
                  <a:lnTo>
                    <a:pt x="48084" y="0"/>
                  </a:lnTo>
                  <a:lnTo>
                    <a:pt x="46513" y="972"/>
                  </a:lnTo>
                  <a:lnTo>
                    <a:pt x="45466" y="2612"/>
                  </a:lnTo>
                  <a:lnTo>
                    <a:pt x="44768" y="4698"/>
                  </a:lnTo>
                  <a:lnTo>
                    <a:pt x="45295" y="7081"/>
                  </a:lnTo>
                  <a:lnTo>
                    <a:pt x="71232" y="48872"/>
                  </a:lnTo>
                  <a:lnTo>
                    <a:pt x="100068" y="90425"/>
                  </a:lnTo>
                  <a:lnTo>
                    <a:pt x="129521" y="128768"/>
                  </a:lnTo>
                  <a:lnTo>
                    <a:pt x="145791" y="156136"/>
                  </a:lnTo>
                  <a:lnTo>
                    <a:pt x="150251" y="168816"/>
                  </a:lnTo>
                  <a:lnTo>
                    <a:pt x="136273" y="128017"/>
                  </a:lnTo>
                  <a:lnTo>
                    <a:pt x="134729" y="94664"/>
                  </a:lnTo>
                  <a:lnTo>
                    <a:pt x="140115" y="71883"/>
                  </a:lnTo>
                  <a:lnTo>
                    <a:pt x="145239" y="62342"/>
                  </a:lnTo>
                  <a:lnTo>
                    <a:pt x="148986" y="60393"/>
                  </a:lnTo>
                  <a:lnTo>
                    <a:pt x="153469" y="60086"/>
                  </a:lnTo>
                  <a:lnTo>
                    <a:pt x="158442" y="60873"/>
                  </a:lnTo>
                  <a:lnTo>
                    <a:pt x="174922" y="71462"/>
                  </a:lnTo>
                  <a:lnTo>
                    <a:pt x="191139" y="92818"/>
                  </a:lnTo>
                  <a:lnTo>
                    <a:pt x="206942" y="117318"/>
                  </a:lnTo>
                  <a:lnTo>
                    <a:pt x="209966" y="117879"/>
                  </a:lnTo>
                  <a:lnTo>
                    <a:pt x="212974" y="116270"/>
                  </a:lnTo>
                  <a:lnTo>
                    <a:pt x="230895" y="98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160"/>
            <p:cNvSpPr/>
            <p:nvPr/>
          </p:nvSpPr>
          <p:spPr>
            <a:xfrm>
              <a:off x="4600365" y="4050401"/>
              <a:ext cx="96650" cy="117253"/>
            </a:xfrm>
            <a:custGeom>
              <a:avLst/>
              <a:gdLst/>
              <a:ahLst/>
              <a:cxnLst/>
              <a:rect l="0" t="0" r="0" b="0"/>
              <a:pathLst>
                <a:path w="96650" h="117253">
                  <a:moveTo>
                    <a:pt x="16283" y="92974"/>
                  </a:moveTo>
                  <a:lnTo>
                    <a:pt x="16283" y="88233"/>
                  </a:lnTo>
                  <a:lnTo>
                    <a:pt x="18929" y="83260"/>
                  </a:lnTo>
                  <a:lnTo>
                    <a:pt x="22419" y="77743"/>
                  </a:lnTo>
                  <a:lnTo>
                    <a:pt x="32792" y="34148"/>
                  </a:lnTo>
                  <a:lnTo>
                    <a:pt x="33742" y="15792"/>
                  </a:lnTo>
                  <a:lnTo>
                    <a:pt x="32884" y="11754"/>
                  </a:lnTo>
                  <a:lnTo>
                    <a:pt x="31319" y="9061"/>
                  </a:lnTo>
                  <a:lnTo>
                    <a:pt x="21678" y="0"/>
                  </a:lnTo>
                  <a:lnTo>
                    <a:pt x="17895" y="234"/>
                  </a:lnTo>
                  <a:lnTo>
                    <a:pt x="8401" y="5785"/>
                  </a:lnTo>
                  <a:lnTo>
                    <a:pt x="5075" y="11035"/>
                  </a:lnTo>
                  <a:lnTo>
                    <a:pt x="394" y="31654"/>
                  </a:lnTo>
                  <a:lnTo>
                    <a:pt x="0" y="52757"/>
                  </a:lnTo>
                  <a:lnTo>
                    <a:pt x="6718" y="81278"/>
                  </a:lnTo>
                  <a:lnTo>
                    <a:pt x="15670" y="96375"/>
                  </a:lnTo>
                  <a:lnTo>
                    <a:pt x="31866" y="111290"/>
                  </a:lnTo>
                  <a:lnTo>
                    <a:pt x="43384" y="115997"/>
                  </a:lnTo>
                  <a:lnTo>
                    <a:pt x="49232" y="117252"/>
                  </a:lnTo>
                  <a:lnTo>
                    <a:pt x="71687" y="114278"/>
                  </a:lnTo>
                  <a:lnTo>
                    <a:pt x="96649" y="101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9" name="SMARTInkShape-161"/>
          <p:cNvSpPr/>
          <p:nvPr/>
        </p:nvSpPr>
        <p:spPr>
          <a:xfrm>
            <a:off x="3580804" y="4089919"/>
            <a:ext cx="437152" cy="660675"/>
          </a:xfrm>
          <a:custGeom>
            <a:avLst/>
            <a:gdLst/>
            <a:ahLst/>
            <a:cxnLst/>
            <a:rect l="0" t="0" r="0" b="0"/>
            <a:pathLst>
              <a:path w="437152" h="660675">
                <a:moveTo>
                  <a:pt x="0" y="80245"/>
                </a:moveTo>
                <a:lnTo>
                  <a:pt x="0" y="67816"/>
                </a:lnTo>
                <a:lnTo>
                  <a:pt x="2647" y="62154"/>
                </a:lnTo>
                <a:lnTo>
                  <a:pt x="35740" y="17899"/>
                </a:lnTo>
                <a:lnTo>
                  <a:pt x="48868" y="4599"/>
                </a:lnTo>
                <a:lnTo>
                  <a:pt x="54131" y="1976"/>
                </a:lnTo>
                <a:lnTo>
                  <a:pt x="66759" y="0"/>
                </a:lnTo>
                <a:lnTo>
                  <a:pt x="68319" y="952"/>
                </a:lnTo>
                <a:lnTo>
                  <a:pt x="69358" y="2578"/>
                </a:lnTo>
                <a:lnTo>
                  <a:pt x="70052" y="4655"/>
                </a:lnTo>
                <a:lnTo>
                  <a:pt x="71506" y="6039"/>
                </a:lnTo>
                <a:lnTo>
                  <a:pt x="75768" y="7577"/>
                </a:lnTo>
                <a:lnTo>
                  <a:pt x="77301" y="8979"/>
                </a:lnTo>
                <a:lnTo>
                  <a:pt x="79005" y="13183"/>
                </a:lnTo>
                <a:lnTo>
                  <a:pt x="80451" y="14701"/>
                </a:lnTo>
                <a:lnTo>
                  <a:pt x="84704" y="16388"/>
                </a:lnTo>
                <a:lnTo>
                  <a:pt x="86235" y="17830"/>
                </a:lnTo>
                <a:lnTo>
                  <a:pt x="87936" y="22078"/>
                </a:lnTo>
                <a:lnTo>
                  <a:pt x="90021" y="32889"/>
                </a:lnTo>
                <a:lnTo>
                  <a:pt x="95355" y="41630"/>
                </a:lnTo>
                <a:lnTo>
                  <a:pt x="97659" y="53472"/>
                </a:lnTo>
                <a:lnTo>
                  <a:pt x="99144" y="69333"/>
                </a:lnTo>
                <a:lnTo>
                  <a:pt x="105905" y="90910"/>
                </a:lnTo>
                <a:lnTo>
                  <a:pt x="108076" y="122009"/>
                </a:lnTo>
                <a:lnTo>
                  <a:pt x="114836" y="149110"/>
                </a:lnTo>
                <a:lnTo>
                  <a:pt x="117006" y="181307"/>
                </a:lnTo>
                <a:lnTo>
                  <a:pt x="135875" y="225160"/>
                </a:lnTo>
                <a:lnTo>
                  <a:pt x="143447" y="238938"/>
                </a:lnTo>
                <a:lnTo>
                  <a:pt x="148090" y="246025"/>
                </a:lnTo>
                <a:lnTo>
                  <a:pt x="153717" y="258659"/>
                </a:lnTo>
                <a:lnTo>
                  <a:pt x="181604" y="288601"/>
                </a:lnTo>
                <a:lnTo>
                  <a:pt x="187538" y="291910"/>
                </a:lnTo>
                <a:lnTo>
                  <a:pt x="193484" y="294373"/>
                </a:lnTo>
                <a:lnTo>
                  <a:pt x="202409" y="300345"/>
                </a:lnTo>
                <a:lnTo>
                  <a:pt x="212550" y="303073"/>
                </a:lnTo>
                <a:lnTo>
                  <a:pt x="223271" y="303365"/>
                </a:lnTo>
                <a:lnTo>
                  <a:pt x="230862" y="300787"/>
                </a:lnTo>
                <a:lnTo>
                  <a:pt x="250550" y="287652"/>
                </a:lnTo>
                <a:lnTo>
                  <a:pt x="262040" y="286027"/>
                </a:lnTo>
                <a:lnTo>
                  <a:pt x="263990" y="284902"/>
                </a:lnTo>
                <a:lnTo>
                  <a:pt x="265291" y="283159"/>
                </a:lnTo>
                <a:lnTo>
                  <a:pt x="266157" y="281005"/>
                </a:lnTo>
                <a:lnTo>
                  <a:pt x="267728" y="279569"/>
                </a:lnTo>
                <a:lnTo>
                  <a:pt x="275428" y="277076"/>
                </a:lnTo>
                <a:lnTo>
                  <a:pt x="276202" y="274220"/>
                </a:lnTo>
                <a:lnTo>
                  <a:pt x="276785" y="268146"/>
                </a:lnTo>
                <a:lnTo>
                  <a:pt x="276818" y="275490"/>
                </a:lnTo>
                <a:lnTo>
                  <a:pt x="275826" y="275892"/>
                </a:lnTo>
                <a:lnTo>
                  <a:pt x="272079" y="276340"/>
                </a:lnTo>
                <a:lnTo>
                  <a:pt x="270683" y="277450"/>
                </a:lnTo>
                <a:lnTo>
                  <a:pt x="269132" y="281332"/>
                </a:lnTo>
                <a:lnTo>
                  <a:pt x="267726" y="282764"/>
                </a:lnTo>
                <a:lnTo>
                  <a:pt x="263518" y="284355"/>
                </a:lnTo>
                <a:lnTo>
                  <a:pt x="261999" y="285772"/>
                </a:lnTo>
                <a:lnTo>
                  <a:pt x="252071" y="303670"/>
                </a:lnTo>
                <a:lnTo>
                  <a:pt x="250085" y="332926"/>
                </a:lnTo>
                <a:lnTo>
                  <a:pt x="250033" y="373603"/>
                </a:lnTo>
                <a:lnTo>
                  <a:pt x="252678" y="381944"/>
                </a:lnTo>
                <a:lnTo>
                  <a:pt x="256169" y="388958"/>
                </a:lnTo>
                <a:lnTo>
                  <a:pt x="259126" y="398486"/>
                </a:lnTo>
                <a:lnTo>
                  <a:pt x="264853" y="408584"/>
                </a:lnTo>
                <a:lnTo>
                  <a:pt x="267983" y="422711"/>
                </a:lnTo>
                <a:lnTo>
                  <a:pt x="274754" y="433622"/>
                </a:lnTo>
                <a:lnTo>
                  <a:pt x="315519" y="476125"/>
                </a:lnTo>
                <a:lnTo>
                  <a:pt x="318825" y="482079"/>
                </a:lnTo>
                <a:lnTo>
                  <a:pt x="319706" y="485056"/>
                </a:lnTo>
                <a:lnTo>
                  <a:pt x="321286" y="487041"/>
                </a:lnTo>
                <a:lnTo>
                  <a:pt x="357202" y="515203"/>
                </a:lnTo>
                <a:lnTo>
                  <a:pt x="360174" y="516068"/>
                </a:lnTo>
                <a:lnTo>
                  <a:pt x="404704" y="556419"/>
                </a:lnTo>
                <a:lnTo>
                  <a:pt x="415705" y="568386"/>
                </a:lnTo>
                <a:lnTo>
                  <a:pt x="421553" y="580304"/>
                </a:lnTo>
                <a:lnTo>
                  <a:pt x="425482" y="586259"/>
                </a:lnTo>
                <a:lnTo>
                  <a:pt x="428686" y="595190"/>
                </a:lnTo>
                <a:lnTo>
                  <a:pt x="434486" y="604120"/>
                </a:lnTo>
                <a:lnTo>
                  <a:pt x="436646" y="613050"/>
                </a:lnTo>
                <a:lnTo>
                  <a:pt x="437151" y="619002"/>
                </a:lnTo>
                <a:lnTo>
                  <a:pt x="436293" y="620987"/>
                </a:lnTo>
                <a:lnTo>
                  <a:pt x="434730" y="622310"/>
                </a:lnTo>
                <a:lnTo>
                  <a:pt x="429831" y="624433"/>
                </a:lnTo>
                <a:lnTo>
                  <a:pt x="429161" y="627369"/>
                </a:lnTo>
                <a:lnTo>
                  <a:pt x="428983" y="629541"/>
                </a:lnTo>
                <a:lnTo>
                  <a:pt x="427871" y="630989"/>
                </a:lnTo>
                <a:lnTo>
                  <a:pt x="423991" y="632599"/>
                </a:lnTo>
                <a:lnTo>
                  <a:pt x="422559" y="634020"/>
                </a:lnTo>
                <a:lnTo>
                  <a:pt x="420968" y="638245"/>
                </a:lnTo>
                <a:lnTo>
                  <a:pt x="419552" y="639768"/>
                </a:lnTo>
                <a:lnTo>
                  <a:pt x="401654" y="649705"/>
                </a:lnTo>
                <a:lnTo>
                  <a:pt x="377194" y="652714"/>
                </a:lnTo>
                <a:lnTo>
                  <a:pt x="367772" y="659430"/>
                </a:lnTo>
                <a:lnTo>
                  <a:pt x="357599" y="660643"/>
                </a:lnTo>
                <a:lnTo>
                  <a:pt x="348258" y="6606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1" name="SMARTInkShape-Group19"/>
          <p:cNvGrpSpPr/>
          <p:nvPr/>
        </p:nvGrpSpPr>
        <p:grpSpPr>
          <a:xfrm>
            <a:off x="4545579" y="4973836"/>
            <a:ext cx="1276578" cy="580431"/>
            <a:chOff x="4545579" y="4973836"/>
            <a:chExt cx="1276578" cy="580431"/>
          </a:xfrm>
        </p:grpSpPr>
        <p:sp>
          <p:nvSpPr>
            <p:cNvPr id="200" name="SMARTInkShape-162"/>
            <p:cNvSpPr/>
            <p:nvPr/>
          </p:nvSpPr>
          <p:spPr>
            <a:xfrm>
              <a:off x="4566855" y="5223867"/>
              <a:ext cx="67653" cy="330400"/>
            </a:xfrm>
            <a:custGeom>
              <a:avLst/>
              <a:gdLst/>
              <a:ahLst/>
              <a:cxnLst/>
              <a:rect l="0" t="0" r="0" b="0"/>
              <a:pathLst>
                <a:path w="67653" h="330400">
                  <a:moveTo>
                    <a:pt x="5145" y="0"/>
                  </a:moveTo>
                  <a:lnTo>
                    <a:pt x="404" y="9481"/>
                  </a:lnTo>
                  <a:lnTo>
                    <a:pt x="0" y="13266"/>
                  </a:lnTo>
                  <a:lnTo>
                    <a:pt x="7676" y="55670"/>
                  </a:lnTo>
                  <a:lnTo>
                    <a:pt x="20361" y="99494"/>
                  </a:lnTo>
                  <a:lnTo>
                    <a:pt x="29354" y="138421"/>
                  </a:lnTo>
                  <a:lnTo>
                    <a:pt x="36165" y="175290"/>
                  </a:lnTo>
                  <a:lnTo>
                    <a:pt x="46072" y="212667"/>
                  </a:lnTo>
                  <a:lnTo>
                    <a:pt x="50459" y="254586"/>
                  </a:lnTo>
                  <a:lnTo>
                    <a:pt x="59442" y="293521"/>
                  </a:lnTo>
                  <a:lnTo>
                    <a:pt x="67652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163"/>
            <p:cNvSpPr/>
            <p:nvPr/>
          </p:nvSpPr>
          <p:spPr>
            <a:xfrm>
              <a:off x="4545579" y="5188898"/>
              <a:ext cx="138203" cy="164004"/>
            </a:xfrm>
            <a:custGeom>
              <a:avLst/>
              <a:gdLst/>
              <a:ahLst/>
              <a:cxnLst/>
              <a:rect l="0" t="0" r="0" b="0"/>
              <a:pathLst>
                <a:path w="138203" h="164004">
                  <a:moveTo>
                    <a:pt x="8560" y="88547"/>
                  </a:moveTo>
                  <a:lnTo>
                    <a:pt x="3821" y="83807"/>
                  </a:lnTo>
                  <a:lnTo>
                    <a:pt x="1494" y="78833"/>
                  </a:lnTo>
                  <a:lnTo>
                    <a:pt x="0" y="67558"/>
                  </a:lnTo>
                  <a:lnTo>
                    <a:pt x="4481" y="53996"/>
                  </a:lnTo>
                  <a:lnTo>
                    <a:pt x="24546" y="16985"/>
                  </a:lnTo>
                  <a:lnTo>
                    <a:pt x="34186" y="7794"/>
                  </a:lnTo>
                  <a:lnTo>
                    <a:pt x="47731" y="3047"/>
                  </a:lnTo>
                  <a:lnTo>
                    <a:pt x="71198" y="0"/>
                  </a:lnTo>
                  <a:lnTo>
                    <a:pt x="86873" y="4213"/>
                  </a:lnTo>
                  <a:lnTo>
                    <a:pt x="108825" y="16485"/>
                  </a:lnTo>
                  <a:lnTo>
                    <a:pt x="124700" y="32689"/>
                  </a:lnTo>
                  <a:lnTo>
                    <a:pt x="129632" y="44209"/>
                  </a:lnTo>
                  <a:lnTo>
                    <a:pt x="138202" y="74697"/>
                  </a:lnTo>
                  <a:lnTo>
                    <a:pt x="134382" y="106383"/>
                  </a:lnTo>
                  <a:lnTo>
                    <a:pt x="131289" y="114003"/>
                  </a:lnTo>
                  <a:lnTo>
                    <a:pt x="116479" y="131720"/>
                  </a:lnTo>
                  <a:lnTo>
                    <a:pt x="108449" y="137501"/>
                  </a:lnTo>
                  <a:lnTo>
                    <a:pt x="82007" y="151432"/>
                  </a:lnTo>
                  <a:lnTo>
                    <a:pt x="63749" y="163036"/>
                  </a:lnTo>
                  <a:lnTo>
                    <a:pt x="59244" y="164003"/>
                  </a:lnTo>
                  <a:lnTo>
                    <a:pt x="44280" y="1599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164"/>
            <p:cNvSpPr/>
            <p:nvPr/>
          </p:nvSpPr>
          <p:spPr>
            <a:xfrm>
              <a:off x="4723804" y="5063133"/>
              <a:ext cx="17861" cy="250032"/>
            </a:xfrm>
            <a:custGeom>
              <a:avLst/>
              <a:gdLst/>
              <a:ahLst/>
              <a:cxnLst/>
              <a:rect l="0" t="0" r="0" b="0"/>
              <a:pathLst>
                <a:path w="17861" h="250032">
                  <a:moveTo>
                    <a:pt x="0" y="0"/>
                  </a:moveTo>
                  <a:lnTo>
                    <a:pt x="0" y="37518"/>
                  </a:lnTo>
                  <a:lnTo>
                    <a:pt x="992" y="75459"/>
                  </a:lnTo>
                  <a:lnTo>
                    <a:pt x="7068" y="117467"/>
                  </a:lnTo>
                  <a:lnTo>
                    <a:pt x="8563" y="154503"/>
                  </a:lnTo>
                  <a:lnTo>
                    <a:pt x="8857" y="194193"/>
                  </a:lnTo>
                  <a:lnTo>
                    <a:pt x="9901" y="220588"/>
                  </a:lnTo>
                  <a:lnTo>
                    <a:pt x="1786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165"/>
            <p:cNvSpPr/>
            <p:nvPr/>
          </p:nvSpPr>
          <p:spPr>
            <a:xfrm>
              <a:off x="4786421" y="5143500"/>
              <a:ext cx="115978" cy="125017"/>
            </a:xfrm>
            <a:custGeom>
              <a:avLst/>
              <a:gdLst/>
              <a:ahLst/>
              <a:cxnLst/>
              <a:rect l="0" t="0" r="0" b="0"/>
              <a:pathLst>
                <a:path w="115978" h="125017">
                  <a:moveTo>
                    <a:pt x="8821" y="0"/>
                  </a:moveTo>
                  <a:lnTo>
                    <a:pt x="4082" y="4740"/>
                  </a:lnTo>
                  <a:lnTo>
                    <a:pt x="1753" y="9713"/>
                  </a:lnTo>
                  <a:lnTo>
                    <a:pt x="0" y="29811"/>
                  </a:lnTo>
                  <a:lnTo>
                    <a:pt x="12330" y="67746"/>
                  </a:lnTo>
                  <a:lnTo>
                    <a:pt x="30912" y="109591"/>
                  </a:lnTo>
                  <a:lnTo>
                    <a:pt x="34462" y="111756"/>
                  </a:lnTo>
                  <a:lnTo>
                    <a:pt x="51772" y="115230"/>
                  </a:lnTo>
                  <a:lnTo>
                    <a:pt x="60300" y="115917"/>
                  </a:lnTo>
                  <a:lnTo>
                    <a:pt x="60999" y="114981"/>
                  </a:lnTo>
                  <a:lnTo>
                    <a:pt x="73399" y="75557"/>
                  </a:lnTo>
                  <a:lnTo>
                    <a:pt x="78903" y="48439"/>
                  </a:lnTo>
                  <a:lnTo>
                    <a:pt x="80258" y="9066"/>
                  </a:lnTo>
                  <a:lnTo>
                    <a:pt x="87326" y="25729"/>
                  </a:lnTo>
                  <a:lnTo>
                    <a:pt x="91282" y="38050"/>
                  </a:lnTo>
                  <a:lnTo>
                    <a:pt x="95080" y="48661"/>
                  </a:lnTo>
                  <a:lnTo>
                    <a:pt x="105688" y="90551"/>
                  </a:lnTo>
                  <a:lnTo>
                    <a:pt x="107771" y="109976"/>
                  </a:lnTo>
                  <a:lnTo>
                    <a:pt x="11597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166"/>
            <p:cNvSpPr/>
            <p:nvPr/>
          </p:nvSpPr>
          <p:spPr>
            <a:xfrm>
              <a:off x="4942568" y="5129447"/>
              <a:ext cx="119921" cy="165845"/>
            </a:xfrm>
            <a:custGeom>
              <a:avLst/>
              <a:gdLst/>
              <a:ahLst/>
              <a:cxnLst/>
              <a:rect l="0" t="0" r="0" b="0"/>
              <a:pathLst>
                <a:path w="119921" h="165845">
                  <a:moveTo>
                    <a:pt x="66987" y="22983"/>
                  </a:moveTo>
                  <a:lnTo>
                    <a:pt x="66987" y="15294"/>
                  </a:lnTo>
                  <a:lnTo>
                    <a:pt x="67978" y="14881"/>
                  </a:lnTo>
                  <a:lnTo>
                    <a:pt x="80289" y="14085"/>
                  </a:lnTo>
                  <a:lnTo>
                    <a:pt x="80815" y="13082"/>
                  </a:lnTo>
                  <a:lnTo>
                    <a:pt x="80173" y="11421"/>
                  </a:lnTo>
                  <a:lnTo>
                    <a:pt x="76166" y="5491"/>
                  </a:lnTo>
                  <a:lnTo>
                    <a:pt x="71250" y="5232"/>
                  </a:lnTo>
                  <a:lnTo>
                    <a:pt x="66235" y="2525"/>
                  </a:lnTo>
                  <a:lnTo>
                    <a:pt x="63509" y="415"/>
                  </a:lnTo>
                  <a:lnTo>
                    <a:pt x="60699" y="0"/>
                  </a:lnTo>
                  <a:lnTo>
                    <a:pt x="46106" y="4252"/>
                  </a:lnTo>
                  <a:lnTo>
                    <a:pt x="12065" y="28406"/>
                  </a:lnTo>
                  <a:lnTo>
                    <a:pt x="738" y="43748"/>
                  </a:lnTo>
                  <a:lnTo>
                    <a:pt x="0" y="46748"/>
                  </a:lnTo>
                  <a:lnTo>
                    <a:pt x="501" y="49740"/>
                  </a:lnTo>
                  <a:lnTo>
                    <a:pt x="3693" y="56931"/>
                  </a:lnTo>
                  <a:lnTo>
                    <a:pt x="4947" y="57521"/>
                  </a:lnTo>
                  <a:lnTo>
                    <a:pt x="49419" y="69705"/>
                  </a:lnTo>
                  <a:lnTo>
                    <a:pt x="61163" y="75497"/>
                  </a:lnTo>
                  <a:lnTo>
                    <a:pt x="105522" y="110073"/>
                  </a:lnTo>
                  <a:lnTo>
                    <a:pt x="115666" y="124305"/>
                  </a:lnTo>
                  <a:lnTo>
                    <a:pt x="119113" y="135244"/>
                  </a:lnTo>
                  <a:lnTo>
                    <a:pt x="119920" y="141668"/>
                  </a:lnTo>
                  <a:lnTo>
                    <a:pt x="117633" y="147830"/>
                  </a:lnTo>
                  <a:lnTo>
                    <a:pt x="108080" y="159872"/>
                  </a:lnTo>
                  <a:lnTo>
                    <a:pt x="102448" y="163197"/>
                  </a:lnTo>
                  <a:lnTo>
                    <a:pt x="90748" y="165332"/>
                  </a:lnTo>
                  <a:lnTo>
                    <a:pt x="58395" y="165844"/>
                  </a:lnTo>
                  <a:lnTo>
                    <a:pt x="55306" y="164855"/>
                  </a:lnTo>
                  <a:lnTo>
                    <a:pt x="53246" y="163206"/>
                  </a:lnTo>
                  <a:lnTo>
                    <a:pt x="51873" y="161113"/>
                  </a:lnTo>
                  <a:lnTo>
                    <a:pt x="49966" y="159718"/>
                  </a:lnTo>
                  <a:lnTo>
                    <a:pt x="40198" y="156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167"/>
            <p:cNvSpPr/>
            <p:nvPr/>
          </p:nvSpPr>
          <p:spPr>
            <a:xfrm>
              <a:off x="5206008" y="5116861"/>
              <a:ext cx="107157" cy="222852"/>
            </a:xfrm>
            <a:custGeom>
              <a:avLst/>
              <a:gdLst/>
              <a:ahLst/>
              <a:cxnLst/>
              <a:rect l="0" t="0" r="0" b="0"/>
              <a:pathLst>
                <a:path w="107157" h="222852">
                  <a:moveTo>
                    <a:pt x="0" y="8780"/>
                  </a:moveTo>
                  <a:lnTo>
                    <a:pt x="992" y="42954"/>
                  </a:lnTo>
                  <a:lnTo>
                    <a:pt x="12428" y="81190"/>
                  </a:lnTo>
                  <a:lnTo>
                    <a:pt x="22924" y="123258"/>
                  </a:lnTo>
                  <a:lnTo>
                    <a:pt x="28671" y="164491"/>
                  </a:lnTo>
                  <a:lnTo>
                    <a:pt x="34325" y="197075"/>
                  </a:lnTo>
                  <a:lnTo>
                    <a:pt x="35708" y="222851"/>
                  </a:lnTo>
                  <a:lnTo>
                    <a:pt x="35719" y="184913"/>
                  </a:lnTo>
                  <a:lnTo>
                    <a:pt x="35719" y="148523"/>
                  </a:lnTo>
                  <a:lnTo>
                    <a:pt x="35719" y="103984"/>
                  </a:lnTo>
                  <a:lnTo>
                    <a:pt x="38365" y="63818"/>
                  </a:lnTo>
                  <a:lnTo>
                    <a:pt x="49958" y="20878"/>
                  </a:lnTo>
                  <a:lnTo>
                    <a:pt x="53496" y="11373"/>
                  </a:lnTo>
                  <a:lnTo>
                    <a:pt x="57842" y="5631"/>
                  </a:lnTo>
                  <a:lnTo>
                    <a:pt x="65726" y="2419"/>
                  </a:lnTo>
                  <a:lnTo>
                    <a:pt x="88991" y="0"/>
                  </a:lnTo>
                  <a:lnTo>
                    <a:pt x="107156" y="8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168"/>
            <p:cNvSpPr/>
            <p:nvPr/>
          </p:nvSpPr>
          <p:spPr>
            <a:xfrm>
              <a:off x="5385843" y="5134570"/>
              <a:ext cx="25549" cy="169665"/>
            </a:xfrm>
            <a:custGeom>
              <a:avLst/>
              <a:gdLst/>
              <a:ahLst/>
              <a:cxnLst/>
              <a:rect l="0" t="0" r="0" b="0"/>
              <a:pathLst>
                <a:path w="25549" h="169665">
                  <a:moveTo>
                    <a:pt x="7688" y="0"/>
                  </a:moveTo>
                  <a:lnTo>
                    <a:pt x="2948" y="4740"/>
                  </a:lnTo>
                  <a:lnTo>
                    <a:pt x="620" y="9713"/>
                  </a:lnTo>
                  <a:lnTo>
                    <a:pt x="0" y="12429"/>
                  </a:lnTo>
                  <a:lnTo>
                    <a:pt x="5990" y="48931"/>
                  </a:lnTo>
                  <a:lnTo>
                    <a:pt x="7353" y="88378"/>
                  </a:lnTo>
                  <a:lnTo>
                    <a:pt x="10288" y="126757"/>
                  </a:lnTo>
                  <a:lnTo>
                    <a:pt x="25548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169"/>
            <p:cNvSpPr/>
            <p:nvPr/>
          </p:nvSpPr>
          <p:spPr>
            <a:xfrm>
              <a:off x="5466732" y="5127000"/>
              <a:ext cx="114323" cy="140781"/>
            </a:xfrm>
            <a:custGeom>
              <a:avLst/>
              <a:gdLst/>
              <a:ahLst/>
              <a:cxnLst/>
              <a:rect l="0" t="0" r="0" b="0"/>
              <a:pathLst>
                <a:path w="114323" h="140781">
                  <a:moveTo>
                    <a:pt x="69674" y="25430"/>
                  </a:moveTo>
                  <a:lnTo>
                    <a:pt x="61986" y="17741"/>
                  </a:lnTo>
                  <a:lnTo>
                    <a:pt x="61112" y="12127"/>
                  </a:lnTo>
                  <a:lnTo>
                    <a:pt x="59997" y="10608"/>
                  </a:lnTo>
                  <a:lnTo>
                    <a:pt x="42667" y="680"/>
                  </a:lnTo>
                  <a:lnTo>
                    <a:pt x="39763" y="0"/>
                  </a:lnTo>
                  <a:lnTo>
                    <a:pt x="36835" y="1532"/>
                  </a:lnTo>
                  <a:lnTo>
                    <a:pt x="27973" y="11181"/>
                  </a:lnTo>
                  <a:lnTo>
                    <a:pt x="22036" y="14137"/>
                  </a:lnTo>
                  <a:lnTo>
                    <a:pt x="16090" y="23388"/>
                  </a:lnTo>
                  <a:lnTo>
                    <a:pt x="882" y="65390"/>
                  </a:lnTo>
                  <a:lnTo>
                    <a:pt x="0" y="69930"/>
                  </a:lnTo>
                  <a:lnTo>
                    <a:pt x="5714" y="103746"/>
                  </a:lnTo>
                  <a:lnTo>
                    <a:pt x="10820" y="118445"/>
                  </a:lnTo>
                  <a:lnTo>
                    <a:pt x="19043" y="128947"/>
                  </a:lnTo>
                  <a:lnTo>
                    <a:pt x="31010" y="139032"/>
                  </a:lnTo>
                  <a:lnTo>
                    <a:pt x="42563" y="140780"/>
                  </a:lnTo>
                  <a:lnTo>
                    <a:pt x="58554" y="136557"/>
                  </a:lnTo>
                  <a:lnTo>
                    <a:pt x="71120" y="129022"/>
                  </a:lnTo>
                  <a:lnTo>
                    <a:pt x="114322" y="79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170"/>
            <p:cNvSpPr/>
            <p:nvPr/>
          </p:nvSpPr>
          <p:spPr>
            <a:xfrm>
              <a:off x="5607843" y="4973836"/>
              <a:ext cx="80369" cy="282770"/>
            </a:xfrm>
            <a:custGeom>
              <a:avLst/>
              <a:gdLst/>
              <a:ahLst/>
              <a:cxnLst/>
              <a:rect l="0" t="0" r="0" b="0"/>
              <a:pathLst>
                <a:path w="80369" h="282770">
                  <a:moveTo>
                    <a:pt x="0" y="0"/>
                  </a:moveTo>
                  <a:lnTo>
                    <a:pt x="0" y="39292"/>
                  </a:lnTo>
                  <a:lnTo>
                    <a:pt x="0" y="73047"/>
                  </a:lnTo>
                  <a:lnTo>
                    <a:pt x="0" y="102910"/>
                  </a:lnTo>
                  <a:lnTo>
                    <a:pt x="2646" y="142609"/>
                  </a:lnTo>
                  <a:lnTo>
                    <a:pt x="7068" y="174876"/>
                  </a:lnTo>
                  <a:lnTo>
                    <a:pt x="11024" y="213211"/>
                  </a:lnTo>
                  <a:lnTo>
                    <a:pt x="21250" y="256978"/>
                  </a:lnTo>
                  <a:lnTo>
                    <a:pt x="26304" y="282767"/>
                  </a:lnTo>
                  <a:lnTo>
                    <a:pt x="26466" y="282769"/>
                  </a:lnTo>
                  <a:lnTo>
                    <a:pt x="26781" y="246532"/>
                  </a:lnTo>
                  <a:lnTo>
                    <a:pt x="26788" y="206750"/>
                  </a:lnTo>
                  <a:lnTo>
                    <a:pt x="29435" y="181644"/>
                  </a:lnTo>
                  <a:lnTo>
                    <a:pt x="36503" y="164283"/>
                  </a:lnTo>
                  <a:lnTo>
                    <a:pt x="42021" y="157350"/>
                  </a:lnTo>
                  <a:lnTo>
                    <a:pt x="47780" y="154270"/>
                  </a:lnTo>
                  <a:lnTo>
                    <a:pt x="50705" y="154440"/>
                  </a:lnTo>
                  <a:lnTo>
                    <a:pt x="56601" y="157275"/>
                  </a:lnTo>
                  <a:lnTo>
                    <a:pt x="65499" y="164450"/>
                  </a:lnTo>
                  <a:lnTo>
                    <a:pt x="68798" y="177930"/>
                  </a:lnTo>
                  <a:lnTo>
                    <a:pt x="70917" y="218921"/>
                  </a:lnTo>
                  <a:lnTo>
                    <a:pt x="73852" y="233891"/>
                  </a:lnTo>
                  <a:lnTo>
                    <a:pt x="80368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171"/>
            <p:cNvSpPr/>
            <p:nvPr/>
          </p:nvSpPr>
          <p:spPr>
            <a:xfrm>
              <a:off x="5733467" y="5090457"/>
              <a:ext cx="88690" cy="190417"/>
            </a:xfrm>
            <a:custGeom>
              <a:avLst/>
              <a:gdLst/>
              <a:ahLst/>
              <a:cxnLst/>
              <a:rect l="0" t="0" r="0" b="0"/>
              <a:pathLst>
                <a:path w="88690" h="190417">
                  <a:moveTo>
                    <a:pt x="8322" y="79832"/>
                  </a:moveTo>
                  <a:lnTo>
                    <a:pt x="8322" y="93134"/>
                  </a:lnTo>
                  <a:lnTo>
                    <a:pt x="9314" y="94653"/>
                  </a:lnTo>
                  <a:lnTo>
                    <a:pt x="10967" y="95666"/>
                  </a:lnTo>
                  <a:lnTo>
                    <a:pt x="18035" y="97091"/>
                  </a:lnTo>
                  <a:lnTo>
                    <a:pt x="29313" y="97572"/>
                  </a:lnTo>
                  <a:lnTo>
                    <a:pt x="35181" y="94993"/>
                  </a:lnTo>
                  <a:lnTo>
                    <a:pt x="47031" y="85252"/>
                  </a:lnTo>
                  <a:lnTo>
                    <a:pt x="55951" y="71957"/>
                  </a:lnTo>
                  <a:lnTo>
                    <a:pt x="60138" y="55450"/>
                  </a:lnTo>
                  <a:lnTo>
                    <a:pt x="61378" y="37991"/>
                  </a:lnTo>
                  <a:lnTo>
                    <a:pt x="59022" y="28823"/>
                  </a:lnTo>
                  <a:lnTo>
                    <a:pt x="54764" y="18085"/>
                  </a:lnTo>
                  <a:lnTo>
                    <a:pt x="54165" y="14855"/>
                  </a:lnTo>
                  <a:lnTo>
                    <a:pt x="48584" y="5568"/>
                  </a:lnTo>
                  <a:lnTo>
                    <a:pt x="40768" y="2177"/>
                  </a:lnTo>
                  <a:lnTo>
                    <a:pt x="29063" y="0"/>
                  </a:lnTo>
                  <a:lnTo>
                    <a:pt x="17554" y="4365"/>
                  </a:lnTo>
                  <a:lnTo>
                    <a:pt x="9779" y="14540"/>
                  </a:lnTo>
                  <a:lnTo>
                    <a:pt x="4008" y="29978"/>
                  </a:lnTo>
                  <a:lnTo>
                    <a:pt x="0" y="74210"/>
                  </a:lnTo>
                  <a:lnTo>
                    <a:pt x="6640" y="114402"/>
                  </a:lnTo>
                  <a:lnTo>
                    <a:pt x="17508" y="155269"/>
                  </a:lnTo>
                  <a:lnTo>
                    <a:pt x="27023" y="182187"/>
                  </a:lnTo>
                  <a:lnTo>
                    <a:pt x="35156" y="189154"/>
                  </a:lnTo>
                  <a:lnTo>
                    <a:pt x="40101" y="190416"/>
                  </a:lnTo>
                  <a:lnTo>
                    <a:pt x="63378" y="187635"/>
                  </a:lnTo>
                  <a:lnTo>
                    <a:pt x="88689" y="169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172"/>
            <p:cNvSpPr/>
            <p:nvPr/>
          </p:nvSpPr>
          <p:spPr>
            <a:xfrm>
              <a:off x="5384602" y="502741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2" name="SMARTInkShape-173"/>
          <p:cNvSpPr/>
          <p:nvPr/>
        </p:nvSpPr>
        <p:spPr>
          <a:xfrm>
            <a:off x="4089906" y="5054579"/>
            <a:ext cx="293927" cy="669351"/>
          </a:xfrm>
          <a:custGeom>
            <a:avLst/>
            <a:gdLst/>
            <a:ahLst/>
            <a:cxnLst/>
            <a:rect l="0" t="0" r="0" b="0"/>
            <a:pathLst>
              <a:path w="293927" h="669351">
                <a:moveTo>
                  <a:pt x="8820" y="79991"/>
                </a:moveTo>
                <a:lnTo>
                  <a:pt x="4080" y="79991"/>
                </a:lnTo>
                <a:lnTo>
                  <a:pt x="2684" y="78999"/>
                </a:lnTo>
                <a:lnTo>
                  <a:pt x="1753" y="77345"/>
                </a:lnTo>
                <a:lnTo>
                  <a:pt x="259" y="67563"/>
                </a:lnTo>
                <a:lnTo>
                  <a:pt x="0" y="59002"/>
                </a:lnTo>
                <a:lnTo>
                  <a:pt x="12329" y="28855"/>
                </a:lnTo>
                <a:lnTo>
                  <a:pt x="20633" y="19891"/>
                </a:lnTo>
                <a:lnTo>
                  <a:pt x="37392" y="6052"/>
                </a:lnTo>
                <a:lnTo>
                  <a:pt x="49300" y="2481"/>
                </a:lnTo>
                <a:lnTo>
                  <a:pt x="88822" y="0"/>
                </a:lnTo>
                <a:lnTo>
                  <a:pt x="109033" y="728"/>
                </a:lnTo>
                <a:lnTo>
                  <a:pt x="121490" y="4414"/>
                </a:lnTo>
                <a:lnTo>
                  <a:pt x="133640" y="14651"/>
                </a:lnTo>
                <a:lnTo>
                  <a:pt x="144663" y="30115"/>
                </a:lnTo>
                <a:lnTo>
                  <a:pt x="157178" y="67089"/>
                </a:lnTo>
                <a:lnTo>
                  <a:pt x="162250" y="98327"/>
                </a:lnTo>
                <a:lnTo>
                  <a:pt x="167390" y="142640"/>
                </a:lnTo>
                <a:lnTo>
                  <a:pt x="168913" y="187189"/>
                </a:lnTo>
                <a:lnTo>
                  <a:pt x="172011" y="223871"/>
                </a:lnTo>
                <a:lnTo>
                  <a:pt x="181946" y="258784"/>
                </a:lnTo>
                <a:lnTo>
                  <a:pt x="190275" y="271240"/>
                </a:lnTo>
                <a:lnTo>
                  <a:pt x="207051" y="287323"/>
                </a:lnTo>
                <a:lnTo>
                  <a:pt x="210427" y="288658"/>
                </a:lnTo>
                <a:lnTo>
                  <a:pt x="213670" y="288555"/>
                </a:lnTo>
                <a:lnTo>
                  <a:pt x="230745" y="281262"/>
                </a:lnTo>
                <a:lnTo>
                  <a:pt x="239084" y="273293"/>
                </a:lnTo>
                <a:lnTo>
                  <a:pt x="263106" y="243096"/>
                </a:lnTo>
                <a:lnTo>
                  <a:pt x="269042" y="232497"/>
                </a:lnTo>
                <a:lnTo>
                  <a:pt x="275196" y="224768"/>
                </a:lnTo>
                <a:lnTo>
                  <a:pt x="274709" y="224133"/>
                </a:lnTo>
                <a:lnTo>
                  <a:pt x="271522" y="223429"/>
                </a:lnTo>
                <a:lnTo>
                  <a:pt x="266797" y="225761"/>
                </a:lnTo>
                <a:lnTo>
                  <a:pt x="264149" y="227773"/>
                </a:lnTo>
                <a:lnTo>
                  <a:pt x="237793" y="269152"/>
                </a:lnTo>
                <a:lnTo>
                  <a:pt x="220519" y="307638"/>
                </a:lnTo>
                <a:lnTo>
                  <a:pt x="209314" y="345960"/>
                </a:lnTo>
                <a:lnTo>
                  <a:pt x="205628" y="388025"/>
                </a:lnTo>
                <a:lnTo>
                  <a:pt x="205431" y="399126"/>
                </a:lnTo>
                <a:lnTo>
                  <a:pt x="210635" y="410675"/>
                </a:lnTo>
                <a:lnTo>
                  <a:pt x="219563" y="421431"/>
                </a:lnTo>
                <a:lnTo>
                  <a:pt x="260158" y="456623"/>
                </a:lnTo>
                <a:lnTo>
                  <a:pt x="279541" y="477767"/>
                </a:lnTo>
                <a:lnTo>
                  <a:pt x="289677" y="500137"/>
                </a:lnTo>
                <a:lnTo>
                  <a:pt x="293926" y="536836"/>
                </a:lnTo>
                <a:lnTo>
                  <a:pt x="289639" y="567359"/>
                </a:lnTo>
                <a:lnTo>
                  <a:pt x="282126" y="584664"/>
                </a:lnTo>
                <a:lnTo>
                  <a:pt x="265873" y="607201"/>
                </a:lnTo>
                <a:lnTo>
                  <a:pt x="238852" y="627345"/>
                </a:lnTo>
                <a:lnTo>
                  <a:pt x="200802" y="645101"/>
                </a:lnTo>
                <a:lnTo>
                  <a:pt x="162682" y="660363"/>
                </a:lnTo>
                <a:lnTo>
                  <a:pt x="124906" y="6693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9" name="SMARTInkShape-Group21"/>
          <p:cNvGrpSpPr/>
          <p:nvPr/>
        </p:nvGrpSpPr>
        <p:grpSpPr>
          <a:xfrm>
            <a:off x="2607836" y="4973836"/>
            <a:ext cx="770294" cy="294681"/>
            <a:chOff x="2607836" y="4973836"/>
            <a:chExt cx="770294" cy="294681"/>
          </a:xfrm>
        </p:grpSpPr>
        <p:sp>
          <p:nvSpPr>
            <p:cNvPr id="213" name="SMARTInkShape-174"/>
            <p:cNvSpPr/>
            <p:nvPr/>
          </p:nvSpPr>
          <p:spPr>
            <a:xfrm>
              <a:off x="2607836" y="5063133"/>
              <a:ext cx="142509" cy="177571"/>
            </a:xfrm>
            <a:custGeom>
              <a:avLst/>
              <a:gdLst/>
              <a:ahLst/>
              <a:cxnLst/>
              <a:rect l="0" t="0" r="0" b="0"/>
              <a:pathLst>
                <a:path w="142509" h="177571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39"/>
                  </a:lnTo>
                  <a:lnTo>
                    <a:pt x="2442" y="9713"/>
                  </a:lnTo>
                  <a:lnTo>
                    <a:pt x="20633" y="42240"/>
                  </a:lnTo>
                  <a:lnTo>
                    <a:pt x="38019" y="83872"/>
                  </a:lnTo>
                  <a:lnTo>
                    <a:pt x="51355" y="117123"/>
                  </a:lnTo>
                  <a:lnTo>
                    <a:pt x="70907" y="161119"/>
                  </a:lnTo>
                  <a:lnTo>
                    <a:pt x="78204" y="175141"/>
                  </a:lnTo>
                  <a:lnTo>
                    <a:pt x="79795" y="176292"/>
                  </a:lnTo>
                  <a:lnTo>
                    <a:pt x="84208" y="177570"/>
                  </a:lnTo>
                  <a:lnTo>
                    <a:pt x="86774" y="175927"/>
                  </a:lnTo>
                  <a:lnTo>
                    <a:pt x="92271" y="168809"/>
                  </a:lnTo>
                  <a:lnTo>
                    <a:pt x="109798" y="128896"/>
                  </a:lnTo>
                  <a:lnTo>
                    <a:pt x="121678" y="90100"/>
                  </a:lnTo>
                  <a:lnTo>
                    <a:pt x="130933" y="49510"/>
                  </a:lnTo>
                  <a:lnTo>
                    <a:pt x="133395" y="35895"/>
                  </a:lnTo>
                  <a:lnTo>
                    <a:pt x="14250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175"/>
            <p:cNvSpPr/>
            <p:nvPr/>
          </p:nvSpPr>
          <p:spPr>
            <a:xfrm>
              <a:off x="2857500" y="5107781"/>
              <a:ext cx="17860" cy="133947"/>
            </a:xfrm>
            <a:custGeom>
              <a:avLst/>
              <a:gdLst/>
              <a:ahLst/>
              <a:cxnLst/>
              <a:rect l="0" t="0" r="0" b="0"/>
              <a:pathLst>
                <a:path w="17860" h="133947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8684" y="45303"/>
                  </a:lnTo>
                  <a:lnTo>
                    <a:pt x="11527" y="87368"/>
                  </a:lnTo>
                  <a:lnTo>
                    <a:pt x="17612" y="131170"/>
                  </a:lnTo>
                  <a:lnTo>
                    <a:pt x="17859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176"/>
            <p:cNvSpPr/>
            <p:nvPr/>
          </p:nvSpPr>
          <p:spPr>
            <a:xfrm>
              <a:off x="2973586" y="4973836"/>
              <a:ext cx="17860" cy="276821"/>
            </a:xfrm>
            <a:custGeom>
              <a:avLst/>
              <a:gdLst/>
              <a:ahLst/>
              <a:cxnLst/>
              <a:rect l="0" t="0" r="0" b="0"/>
              <a:pathLst>
                <a:path w="17860" h="276821">
                  <a:moveTo>
                    <a:pt x="0" y="0"/>
                  </a:moveTo>
                  <a:lnTo>
                    <a:pt x="0" y="41108"/>
                  </a:lnTo>
                  <a:lnTo>
                    <a:pt x="0" y="73585"/>
                  </a:lnTo>
                  <a:lnTo>
                    <a:pt x="0" y="103149"/>
                  </a:lnTo>
                  <a:lnTo>
                    <a:pt x="0" y="136133"/>
                  </a:lnTo>
                  <a:lnTo>
                    <a:pt x="0" y="170636"/>
                  </a:lnTo>
                  <a:lnTo>
                    <a:pt x="6137" y="214762"/>
                  </a:lnTo>
                  <a:lnTo>
                    <a:pt x="17859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177"/>
            <p:cNvSpPr/>
            <p:nvPr/>
          </p:nvSpPr>
          <p:spPr>
            <a:xfrm>
              <a:off x="3053953" y="4973836"/>
              <a:ext cx="1" cy="205384"/>
            </a:xfrm>
            <a:custGeom>
              <a:avLst/>
              <a:gdLst/>
              <a:ahLst/>
              <a:cxnLst/>
              <a:rect l="0" t="0" r="0" b="0"/>
              <a:pathLst>
                <a:path w="1" h="205384">
                  <a:moveTo>
                    <a:pt x="0" y="0"/>
                  </a:moveTo>
                  <a:lnTo>
                    <a:pt x="0" y="42027"/>
                  </a:lnTo>
                  <a:lnTo>
                    <a:pt x="0" y="84882"/>
                  </a:lnTo>
                  <a:lnTo>
                    <a:pt x="0" y="12715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178"/>
            <p:cNvSpPr/>
            <p:nvPr/>
          </p:nvSpPr>
          <p:spPr>
            <a:xfrm>
              <a:off x="3107531" y="5108812"/>
              <a:ext cx="98228" cy="136728"/>
            </a:xfrm>
            <a:custGeom>
              <a:avLst/>
              <a:gdLst/>
              <a:ahLst/>
              <a:cxnLst/>
              <a:rect l="0" t="0" r="0" b="0"/>
              <a:pathLst>
                <a:path w="98228" h="136728">
                  <a:moveTo>
                    <a:pt x="0" y="61477"/>
                  </a:moveTo>
                  <a:lnTo>
                    <a:pt x="15231" y="75716"/>
                  </a:lnTo>
                  <a:lnTo>
                    <a:pt x="23916" y="78262"/>
                  </a:lnTo>
                  <a:lnTo>
                    <a:pt x="38709" y="79195"/>
                  </a:lnTo>
                  <a:lnTo>
                    <a:pt x="68985" y="66895"/>
                  </a:lnTo>
                  <a:lnTo>
                    <a:pt x="81735" y="58342"/>
                  </a:lnTo>
                  <a:lnTo>
                    <a:pt x="85936" y="49831"/>
                  </a:lnTo>
                  <a:lnTo>
                    <a:pt x="88633" y="28197"/>
                  </a:lnTo>
                  <a:lnTo>
                    <a:pt x="81550" y="2449"/>
                  </a:lnTo>
                  <a:lnTo>
                    <a:pt x="79172" y="1289"/>
                  </a:lnTo>
                  <a:lnTo>
                    <a:pt x="71237" y="0"/>
                  </a:lnTo>
                  <a:lnTo>
                    <a:pt x="55614" y="4015"/>
                  </a:lnTo>
                  <a:lnTo>
                    <a:pt x="46876" y="14109"/>
                  </a:lnTo>
                  <a:lnTo>
                    <a:pt x="31051" y="47228"/>
                  </a:lnTo>
                  <a:lnTo>
                    <a:pt x="27631" y="82696"/>
                  </a:lnTo>
                  <a:lnTo>
                    <a:pt x="28156" y="101665"/>
                  </a:lnTo>
                  <a:lnTo>
                    <a:pt x="31696" y="113403"/>
                  </a:lnTo>
                  <a:lnTo>
                    <a:pt x="44008" y="130330"/>
                  </a:lnTo>
                  <a:lnTo>
                    <a:pt x="54616" y="136727"/>
                  </a:lnTo>
                  <a:lnTo>
                    <a:pt x="98227" y="132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179"/>
            <p:cNvSpPr/>
            <p:nvPr/>
          </p:nvSpPr>
          <p:spPr>
            <a:xfrm>
              <a:off x="3264288" y="5098852"/>
              <a:ext cx="113842" cy="169665"/>
            </a:xfrm>
            <a:custGeom>
              <a:avLst/>
              <a:gdLst/>
              <a:ahLst/>
              <a:cxnLst/>
              <a:rect l="0" t="0" r="0" b="0"/>
              <a:pathLst>
                <a:path w="113842" h="169665">
                  <a:moveTo>
                    <a:pt x="39696" y="0"/>
                  </a:moveTo>
                  <a:lnTo>
                    <a:pt x="32567" y="8120"/>
                  </a:lnTo>
                  <a:lnTo>
                    <a:pt x="12838" y="49371"/>
                  </a:lnTo>
                  <a:lnTo>
                    <a:pt x="987" y="69393"/>
                  </a:lnTo>
                  <a:lnTo>
                    <a:pt x="0" y="74043"/>
                  </a:lnTo>
                  <a:lnTo>
                    <a:pt x="333" y="78135"/>
                  </a:lnTo>
                  <a:lnTo>
                    <a:pt x="1548" y="81855"/>
                  </a:lnTo>
                  <a:lnTo>
                    <a:pt x="3350" y="83343"/>
                  </a:lnTo>
                  <a:lnTo>
                    <a:pt x="5543" y="83343"/>
                  </a:lnTo>
                  <a:lnTo>
                    <a:pt x="10626" y="81689"/>
                  </a:lnTo>
                  <a:lnTo>
                    <a:pt x="50234" y="80443"/>
                  </a:lnTo>
                  <a:lnTo>
                    <a:pt x="86357" y="81369"/>
                  </a:lnTo>
                  <a:lnTo>
                    <a:pt x="103903" y="87499"/>
                  </a:lnTo>
                  <a:lnTo>
                    <a:pt x="112219" y="92797"/>
                  </a:lnTo>
                  <a:lnTo>
                    <a:pt x="113841" y="96591"/>
                  </a:lnTo>
                  <a:lnTo>
                    <a:pt x="111687" y="117867"/>
                  </a:lnTo>
                  <a:lnTo>
                    <a:pt x="101816" y="132378"/>
                  </a:lnTo>
                  <a:lnTo>
                    <a:pt x="75559" y="153074"/>
                  </a:lnTo>
                  <a:lnTo>
                    <a:pt x="45008" y="166198"/>
                  </a:lnTo>
                  <a:lnTo>
                    <a:pt x="21837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0" name="SMARTInkShape-180"/>
          <p:cNvSpPr/>
          <p:nvPr/>
        </p:nvSpPr>
        <p:spPr>
          <a:xfrm>
            <a:off x="2384226" y="5536416"/>
            <a:ext cx="1598415" cy="44639"/>
          </a:xfrm>
          <a:custGeom>
            <a:avLst/>
            <a:gdLst/>
            <a:ahLst/>
            <a:cxnLst/>
            <a:rect l="0" t="0" r="0" b="0"/>
            <a:pathLst>
              <a:path w="1598415" h="44639">
                <a:moveTo>
                  <a:pt x="0" y="17850"/>
                </a:moveTo>
                <a:lnTo>
                  <a:pt x="0" y="9288"/>
                </a:lnTo>
                <a:lnTo>
                  <a:pt x="13303" y="8929"/>
                </a:lnTo>
                <a:lnTo>
                  <a:pt x="14822" y="7934"/>
                </a:lnTo>
                <a:lnTo>
                  <a:pt x="15834" y="6278"/>
                </a:lnTo>
                <a:lnTo>
                  <a:pt x="17460" y="1232"/>
                </a:lnTo>
                <a:lnTo>
                  <a:pt x="20328" y="542"/>
                </a:lnTo>
                <a:lnTo>
                  <a:pt x="39980" y="0"/>
                </a:lnTo>
                <a:lnTo>
                  <a:pt x="45220" y="2641"/>
                </a:lnTo>
                <a:lnTo>
                  <a:pt x="50856" y="6129"/>
                </a:lnTo>
                <a:lnTo>
                  <a:pt x="62558" y="8368"/>
                </a:lnTo>
                <a:lnTo>
                  <a:pt x="107157" y="8919"/>
                </a:lnTo>
                <a:lnTo>
                  <a:pt x="119063" y="8920"/>
                </a:lnTo>
                <a:lnTo>
                  <a:pt x="125016" y="11565"/>
                </a:lnTo>
                <a:lnTo>
                  <a:pt x="127993" y="13660"/>
                </a:lnTo>
                <a:lnTo>
                  <a:pt x="149943" y="19943"/>
                </a:lnTo>
                <a:lnTo>
                  <a:pt x="156931" y="23741"/>
                </a:lnTo>
                <a:lnTo>
                  <a:pt x="195887" y="35106"/>
                </a:lnTo>
                <a:lnTo>
                  <a:pt x="238638" y="35699"/>
                </a:lnTo>
                <a:lnTo>
                  <a:pt x="261047" y="36699"/>
                </a:lnTo>
                <a:lnTo>
                  <a:pt x="269149" y="40449"/>
                </a:lnTo>
                <a:lnTo>
                  <a:pt x="273690" y="40853"/>
                </a:lnTo>
                <a:lnTo>
                  <a:pt x="313863" y="35968"/>
                </a:lnTo>
                <a:lnTo>
                  <a:pt x="357355" y="35719"/>
                </a:lnTo>
                <a:lnTo>
                  <a:pt x="395921" y="35709"/>
                </a:lnTo>
                <a:lnTo>
                  <a:pt x="422092" y="36701"/>
                </a:lnTo>
                <a:lnTo>
                  <a:pt x="464310" y="44088"/>
                </a:lnTo>
                <a:lnTo>
                  <a:pt x="476235" y="43400"/>
                </a:lnTo>
                <a:lnTo>
                  <a:pt x="520567" y="36247"/>
                </a:lnTo>
                <a:lnTo>
                  <a:pt x="562019" y="35756"/>
                </a:lnTo>
                <a:lnTo>
                  <a:pt x="574232" y="36721"/>
                </a:lnTo>
                <a:lnTo>
                  <a:pt x="611166" y="43812"/>
                </a:lnTo>
                <a:lnTo>
                  <a:pt x="654015" y="44566"/>
                </a:lnTo>
                <a:lnTo>
                  <a:pt x="696627" y="44631"/>
                </a:lnTo>
                <a:lnTo>
                  <a:pt x="735952" y="44638"/>
                </a:lnTo>
                <a:lnTo>
                  <a:pt x="777373" y="44638"/>
                </a:lnTo>
                <a:lnTo>
                  <a:pt x="814528" y="44638"/>
                </a:lnTo>
                <a:lnTo>
                  <a:pt x="851367" y="44638"/>
                </a:lnTo>
                <a:lnTo>
                  <a:pt x="884641" y="41993"/>
                </a:lnTo>
                <a:lnTo>
                  <a:pt x="922630" y="36537"/>
                </a:lnTo>
                <a:lnTo>
                  <a:pt x="964785" y="35819"/>
                </a:lnTo>
                <a:lnTo>
                  <a:pt x="1002037" y="35723"/>
                </a:lnTo>
                <a:lnTo>
                  <a:pt x="1045026" y="35710"/>
                </a:lnTo>
                <a:lnTo>
                  <a:pt x="1084715" y="35709"/>
                </a:lnTo>
                <a:lnTo>
                  <a:pt x="1120022" y="35709"/>
                </a:lnTo>
                <a:lnTo>
                  <a:pt x="1161658" y="35709"/>
                </a:lnTo>
                <a:lnTo>
                  <a:pt x="1197146" y="35709"/>
                </a:lnTo>
                <a:lnTo>
                  <a:pt x="1227588" y="35709"/>
                </a:lnTo>
                <a:lnTo>
                  <a:pt x="1258316" y="35709"/>
                </a:lnTo>
                <a:lnTo>
                  <a:pt x="1298215" y="35709"/>
                </a:lnTo>
                <a:lnTo>
                  <a:pt x="1338363" y="40449"/>
                </a:lnTo>
                <a:lnTo>
                  <a:pt x="1382182" y="44088"/>
                </a:lnTo>
                <a:lnTo>
                  <a:pt x="1421898" y="44476"/>
                </a:lnTo>
                <a:lnTo>
                  <a:pt x="1459793" y="44590"/>
                </a:lnTo>
                <a:lnTo>
                  <a:pt x="1504005" y="44629"/>
                </a:lnTo>
                <a:lnTo>
                  <a:pt x="1542834" y="44637"/>
                </a:lnTo>
                <a:lnTo>
                  <a:pt x="1598414" y="446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1" name="SMARTInkShape-Group23"/>
          <p:cNvGrpSpPr/>
          <p:nvPr/>
        </p:nvGrpSpPr>
        <p:grpSpPr>
          <a:xfrm>
            <a:off x="660797" y="4491632"/>
            <a:ext cx="2913954" cy="437557"/>
            <a:chOff x="660797" y="4491632"/>
            <a:chExt cx="2913954" cy="437557"/>
          </a:xfrm>
        </p:grpSpPr>
        <p:sp>
          <p:nvSpPr>
            <p:cNvPr id="221" name="SMARTInkShape-181"/>
            <p:cNvSpPr/>
            <p:nvPr/>
          </p:nvSpPr>
          <p:spPr>
            <a:xfrm>
              <a:off x="723305" y="4572000"/>
              <a:ext cx="17492" cy="357189"/>
            </a:xfrm>
            <a:custGeom>
              <a:avLst/>
              <a:gdLst/>
              <a:ahLst/>
              <a:cxnLst/>
              <a:rect l="0" t="0" r="0" b="0"/>
              <a:pathLst>
                <a:path w="17492" h="357189">
                  <a:moveTo>
                    <a:pt x="8929" y="0"/>
                  </a:moveTo>
                  <a:lnTo>
                    <a:pt x="8929" y="38022"/>
                  </a:lnTo>
                  <a:lnTo>
                    <a:pt x="9922" y="68397"/>
                  </a:lnTo>
                  <a:lnTo>
                    <a:pt x="16618" y="103191"/>
                  </a:lnTo>
                  <a:lnTo>
                    <a:pt x="17491" y="140708"/>
                  </a:lnTo>
                  <a:lnTo>
                    <a:pt x="11650" y="185331"/>
                  </a:lnTo>
                  <a:lnTo>
                    <a:pt x="9467" y="222808"/>
                  </a:lnTo>
                  <a:lnTo>
                    <a:pt x="9089" y="255194"/>
                  </a:lnTo>
                  <a:lnTo>
                    <a:pt x="6331" y="293563"/>
                  </a:lnTo>
                  <a:lnTo>
                    <a:pt x="833" y="333668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182"/>
            <p:cNvSpPr/>
            <p:nvPr/>
          </p:nvSpPr>
          <p:spPr>
            <a:xfrm>
              <a:off x="660797" y="4577223"/>
              <a:ext cx="175288" cy="148863"/>
            </a:xfrm>
            <a:custGeom>
              <a:avLst/>
              <a:gdLst/>
              <a:ahLst/>
              <a:cxnLst/>
              <a:rect l="0" t="0" r="0" b="0"/>
              <a:pathLst>
                <a:path w="175288" h="148863">
                  <a:moveTo>
                    <a:pt x="0" y="21566"/>
                  </a:moveTo>
                  <a:lnTo>
                    <a:pt x="4740" y="21566"/>
                  </a:lnTo>
                  <a:lnTo>
                    <a:pt x="9713" y="18920"/>
                  </a:lnTo>
                  <a:lnTo>
                    <a:pt x="17215" y="14437"/>
                  </a:lnTo>
                  <a:lnTo>
                    <a:pt x="49929" y="575"/>
                  </a:lnTo>
                  <a:lnTo>
                    <a:pt x="67500" y="0"/>
                  </a:lnTo>
                  <a:lnTo>
                    <a:pt x="99706" y="7900"/>
                  </a:lnTo>
                  <a:lnTo>
                    <a:pt x="134383" y="22808"/>
                  </a:lnTo>
                  <a:lnTo>
                    <a:pt x="154976" y="34024"/>
                  </a:lnTo>
                  <a:lnTo>
                    <a:pt x="167435" y="45624"/>
                  </a:lnTo>
                  <a:lnTo>
                    <a:pt x="173634" y="62686"/>
                  </a:lnTo>
                  <a:lnTo>
                    <a:pt x="175287" y="72792"/>
                  </a:lnTo>
                  <a:lnTo>
                    <a:pt x="171833" y="91958"/>
                  </a:lnTo>
                  <a:lnTo>
                    <a:pt x="151995" y="134130"/>
                  </a:lnTo>
                  <a:lnTo>
                    <a:pt x="148955" y="138281"/>
                  </a:lnTo>
                  <a:lnTo>
                    <a:pt x="125714" y="148862"/>
                  </a:lnTo>
                  <a:lnTo>
                    <a:pt x="88953" y="148801"/>
                  </a:lnTo>
                  <a:lnTo>
                    <a:pt x="48329" y="139892"/>
                  </a:lnTo>
                  <a:lnTo>
                    <a:pt x="37023" y="134347"/>
                  </a:lnTo>
                  <a:lnTo>
                    <a:pt x="26789" y="119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183"/>
            <p:cNvSpPr/>
            <p:nvPr/>
          </p:nvSpPr>
          <p:spPr>
            <a:xfrm>
              <a:off x="875746" y="4620052"/>
              <a:ext cx="97591" cy="120924"/>
            </a:xfrm>
            <a:custGeom>
              <a:avLst/>
              <a:gdLst/>
              <a:ahLst/>
              <a:cxnLst/>
              <a:rect l="0" t="0" r="0" b="0"/>
              <a:pathLst>
                <a:path w="97591" h="120924">
                  <a:moveTo>
                    <a:pt x="8293" y="68034"/>
                  </a:moveTo>
                  <a:lnTo>
                    <a:pt x="8293" y="72774"/>
                  </a:lnTo>
                  <a:lnTo>
                    <a:pt x="9285" y="74170"/>
                  </a:lnTo>
                  <a:lnTo>
                    <a:pt x="10939" y="75101"/>
                  </a:lnTo>
                  <a:lnTo>
                    <a:pt x="20722" y="76596"/>
                  </a:lnTo>
                  <a:lnTo>
                    <a:pt x="34024" y="76854"/>
                  </a:lnTo>
                  <a:lnTo>
                    <a:pt x="42219" y="74269"/>
                  </a:lnTo>
                  <a:lnTo>
                    <a:pt x="64795" y="60734"/>
                  </a:lnTo>
                  <a:lnTo>
                    <a:pt x="82308" y="39462"/>
                  </a:lnTo>
                  <a:lnTo>
                    <a:pt x="85837" y="30199"/>
                  </a:lnTo>
                  <a:lnTo>
                    <a:pt x="86778" y="24952"/>
                  </a:lnTo>
                  <a:lnTo>
                    <a:pt x="85178" y="13829"/>
                  </a:lnTo>
                  <a:lnTo>
                    <a:pt x="83362" y="8084"/>
                  </a:lnTo>
                  <a:lnTo>
                    <a:pt x="79175" y="4255"/>
                  </a:lnTo>
                  <a:lnTo>
                    <a:pt x="66585" y="0"/>
                  </a:lnTo>
                  <a:lnTo>
                    <a:pt x="48422" y="3401"/>
                  </a:lnTo>
                  <a:lnTo>
                    <a:pt x="18645" y="17012"/>
                  </a:lnTo>
                  <a:lnTo>
                    <a:pt x="10248" y="28490"/>
                  </a:lnTo>
                  <a:lnTo>
                    <a:pt x="4201" y="43513"/>
                  </a:lnTo>
                  <a:lnTo>
                    <a:pt x="0" y="81452"/>
                  </a:lnTo>
                  <a:lnTo>
                    <a:pt x="4938" y="94171"/>
                  </a:lnTo>
                  <a:lnTo>
                    <a:pt x="13747" y="105447"/>
                  </a:lnTo>
                  <a:lnTo>
                    <a:pt x="24277" y="113766"/>
                  </a:lnTo>
                  <a:lnTo>
                    <a:pt x="38217" y="118125"/>
                  </a:lnTo>
                  <a:lnTo>
                    <a:pt x="61939" y="120923"/>
                  </a:lnTo>
                  <a:lnTo>
                    <a:pt x="97590" y="94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184"/>
            <p:cNvSpPr/>
            <p:nvPr/>
          </p:nvSpPr>
          <p:spPr>
            <a:xfrm>
              <a:off x="919758" y="4527351"/>
              <a:ext cx="71438" cy="44650"/>
            </a:xfrm>
            <a:custGeom>
              <a:avLst/>
              <a:gdLst/>
              <a:ahLst/>
              <a:cxnLst/>
              <a:rect l="0" t="0" r="0" b="0"/>
              <a:pathLst>
                <a:path w="71438" h="44650">
                  <a:moveTo>
                    <a:pt x="0" y="44649"/>
                  </a:moveTo>
                  <a:lnTo>
                    <a:pt x="0" y="39908"/>
                  </a:lnTo>
                  <a:lnTo>
                    <a:pt x="2646" y="34935"/>
                  </a:lnTo>
                  <a:lnTo>
                    <a:pt x="4740" y="32220"/>
                  </a:lnTo>
                  <a:lnTo>
                    <a:pt x="12359" y="29203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185"/>
            <p:cNvSpPr/>
            <p:nvPr/>
          </p:nvSpPr>
          <p:spPr>
            <a:xfrm>
              <a:off x="1062633" y="4491632"/>
              <a:ext cx="8930" cy="223244"/>
            </a:xfrm>
            <a:custGeom>
              <a:avLst/>
              <a:gdLst/>
              <a:ahLst/>
              <a:cxnLst/>
              <a:rect l="0" t="0" r="0" b="0"/>
              <a:pathLst>
                <a:path w="8930" h="223244">
                  <a:moveTo>
                    <a:pt x="0" y="0"/>
                  </a:moveTo>
                  <a:lnTo>
                    <a:pt x="0" y="39167"/>
                  </a:lnTo>
                  <a:lnTo>
                    <a:pt x="992" y="71357"/>
                  </a:lnTo>
                  <a:lnTo>
                    <a:pt x="6137" y="108896"/>
                  </a:lnTo>
                  <a:lnTo>
                    <a:pt x="8378" y="148805"/>
                  </a:lnTo>
                  <a:lnTo>
                    <a:pt x="8766" y="183990"/>
                  </a:lnTo>
                  <a:lnTo>
                    <a:pt x="8929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186"/>
            <p:cNvSpPr/>
            <p:nvPr/>
          </p:nvSpPr>
          <p:spPr>
            <a:xfrm>
              <a:off x="1017984" y="4616766"/>
              <a:ext cx="142876" cy="115969"/>
            </a:xfrm>
            <a:custGeom>
              <a:avLst/>
              <a:gdLst/>
              <a:ahLst/>
              <a:cxnLst/>
              <a:rect l="0" t="0" r="0" b="0"/>
              <a:pathLst>
                <a:path w="142876" h="115969">
                  <a:moveTo>
                    <a:pt x="0" y="17741"/>
                  </a:moveTo>
                  <a:lnTo>
                    <a:pt x="4741" y="13001"/>
                  </a:lnTo>
                  <a:lnTo>
                    <a:pt x="12360" y="10674"/>
                  </a:lnTo>
                  <a:lnTo>
                    <a:pt x="47269" y="2920"/>
                  </a:lnTo>
                  <a:lnTo>
                    <a:pt x="87719" y="282"/>
                  </a:lnTo>
                  <a:lnTo>
                    <a:pt x="104594" y="0"/>
                  </a:lnTo>
                  <a:lnTo>
                    <a:pt x="108425" y="954"/>
                  </a:lnTo>
                  <a:lnTo>
                    <a:pt x="110979" y="2580"/>
                  </a:lnTo>
                  <a:lnTo>
                    <a:pt x="112681" y="4659"/>
                  </a:lnTo>
                  <a:lnTo>
                    <a:pt x="115077" y="17062"/>
                  </a:lnTo>
                  <a:lnTo>
                    <a:pt x="122164" y="55598"/>
                  </a:lnTo>
                  <a:lnTo>
                    <a:pt x="125163" y="78898"/>
                  </a:lnTo>
                  <a:lnTo>
                    <a:pt x="142875" y="115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187"/>
            <p:cNvSpPr/>
            <p:nvPr/>
          </p:nvSpPr>
          <p:spPr>
            <a:xfrm>
              <a:off x="1160859" y="45452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188"/>
            <p:cNvSpPr/>
            <p:nvPr/>
          </p:nvSpPr>
          <p:spPr>
            <a:xfrm>
              <a:off x="1260323" y="4500562"/>
              <a:ext cx="14602" cy="223243"/>
            </a:xfrm>
            <a:custGeom>
              <a:avLst/>
              <a:gdLst/>
              <a:ahLst/>
              <a:cxnLst/>
              <a:rect l="0" t="0" r="0" b="0"/>
              <a:pathLst>
                <a:path w="14602" h="223243">
                  <a:moveTo>
                    <a:pt x="7693" y="0"/>
                  </a:moveTo>
                  <a:lnTo>
                    <a:pt x="2952" y="4741"/>
                  </a:lnTo>
                  <a:lnTo>
                    <a:pt x="625" y="12359"/>
                  </a:lnTo>
                  <a:lnTo>
                    <a:pt x="0" y="47269"/>
                  </a:lnTo>
                  <a:lnTo>
                    <a:pt x="5879" y="87756"/>
                  </a:lnTo>
                  <a:lnTo>
                    <a:pt x="9801" y="120921"/>
                  </a:lnTo>
                  <a:lnTo>
                    <a:pt x="14601" y="159521"/>
                  </a:lnTo>
                  <a:lnTo>
                    <a:pt x="13378" y="190802"/>
                  </a:lnTo>
                  <a:lnTo>
                    <a:pt x="769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189"/>
            <p:cNvSpPr/>
            <p:nvPr/>
          </p:nvSpPr>
          <p:spPr>
            <a:xfrm>
              <a:off x="1241227" y="4581452"/>
              <a:ext cx="166740" cy="160213"/>
            </a:xfrm>
            <a:custGeom>
              <a:avLst/>
              <a:gdLst/>
              <a:ahLst/>
              <a:cxnLst/>
              <a:rect l="0" t="0" r="0" b="0"/>
              <a:pathLst>
                <a:path w="166740" h="160213">
                  <a:moveTo>
                    <a:pt x="0" y="26266"/>
                  </a:moveTo>
                  <a:lnTo>
                    <a:pt x="0" y="31006"/>
                  </a:lnTo>
                  <a:lnTo>
                    <a:pt x="2645" y="35980"/>
                  </a:lnTo>
                  <a:lnTo>
                    <a:pt x="4740" y="38695"/>
                  </a:lnTo>
                  <a:lnTo>
                    <a:pt x="21909" y="47257"/>
                  </a:lnTo>
                  <a:lnTo>
                    <a:pt x="60515" y="51910"/>
                  </a:lnTo>
                  <a:lnTo>
                    <a:pt x="100478" y="50184"/>
                  </a:lnTo>
                  <a:lnTo>
                    <a:pt x="141556" y="40582"/>
                  </a:lnTo>
                  <a:lnTo>
                    <a:pt x="159792" y="32052"/>
                  </a:lnTo>
                  <a:lnTo>
                    <a:pt x="165276" y="26192"/>
                  </a:lnTo>
                  <a:lnTo>
                    <a:pt x="166739" y="23240"/>
                  </a:lnTo>
                  <a:lnTo>
                    <a:pt x="166722" y="20280"/>
                  </a:lnTo>
                  <a:lnTo>
                    <a:pt x="164057" y="14345"/>
                  </a:lnTo>
                  <a:lnTo>
                    <a:pt x="156978" y="5426"/>
                  </a:lnTo>
                  <a:lnTo>
                    <a:pt x="143520" y="2121"/>
                  </a:lnTo>
                  <a:lnTo>
                    <a:pt x="112024" y="0"/>
                  </a:lnTo>
                  <a:lnTo>
                    <a:pt x="105440" y="2802"/>
                  </a:lnTo>
                  <a:lnTo>
                    <a:pt x="92833" y="13854"/>
                  </a:lnTo>
                  <a:lnTo>
                    <a:pt x="79320" y="36810"/>
                  </a:lnTo>
                  <a:lnTo>
                    <a:pt x="69032" y="67204"/>
                  </a:lnTo>
                  <a:lnTo>
                    <a:pt x="68053" y="84479"/>
                  </a:lnTo>
                  <a:lnTo>
                    <a:pt x="75726" y="110653"/>
                  </a:lnTo>
                  <a:lnTo>
                    <a:pt x="86242" y="130248"/>
                  </a:lnTo>
                  <a:lnTo>
                    <a:pt x="116086" y="160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190"/>
            <p:cNvSpPr/>
            <p:nvPr/>
          </p:nvSpPr>
          <p:spPr>
            <a:xfrm>
              <a:off x="1428750" y="4598898"/>
              <a:ext cx="83233" cy="121610"/>
            </a:xfrm>
            <a:custGeom>
              <a:avLst/>
              <a:gdLst/>
              <a:ahLst/>
              <a:cxnLst/>
              <a:rect l="0" t="0" r="0" b="0"/>
              <a:pathLst>
                <a:path w="83233" h="121610">
                  <a:moveTo>
                    <a:pt x="80367" y="8820"/>
                  </a:moveTo>
                  <a:lnTo>
                    <a:pt x="80367" y="4080"/>
                  </a:lnTo>
                  <a:lnTo>
                    <a:pt x="78383" y="2684"/>
                  </a:lnTo>
                  <a:lnTo>
                    <a:pt x="60250" y="259"/>
                  </a:lnTo>
                  <a:lnTo>
                    <a:pt x="46074" y="0"/>
                  </a:lnTo>
                  <a:lnTo>
                    <a:pt x="41630" y="1948"/>
                  </a:lnTo>
                  <a:lnTo>
                    <a:pt x="34046" y="9404"/>
                  </a:lnTo>
                  <a:lnTo>
                    <a:pt x="30014" y="16687"/>
                  </a:lnTo>
                  <a:lnTo>
                    <a:pt x="28939" y="20018"/>
                  </a:lnTo>
                  <a:lnTo>
                    <a:pt x="30207" y="24223"/>
                  </a:lnTo>
                  <a:lnTo>
                    <a:pt x="57377" y="63881"/>
                  </a:lnTo>
                  <a:lnTo>
                    <a:pt x="81688" y="97761"/>
                  </a:lnTo>
                  <a:lnTo>
                    <a:pt x="83232" y="102841"/>
                  </a:lnTo>
                  <a:lnTo>
                    <a:pt x="82302" y="113777"/>
                  </a:lnTo>
                  <a:lnTo>
                    <a:pt x="78680" y="117487"/>
                  </a:lnTo>
                  <a:lnTo>
                    <a:pt x="66719" y="121609"/>
                  </a:lnTo>
                  <a:lnTo>
                    <a:pt x="26926" y="116928"/>
                  </a:lnTo>
                  <a:lnTo>
                    <a:pt x="6324" y="111518"/>
                  </a:lnTo>
                  <a:lnTo>
                    <a:pt x="2232" y="109036"/>
                  </a:lnTo>
                  <a:lnTo>
                    <a:pt x="0" y="98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191"/>
            <p:cNvSpPr/>
            <p:nvPr/>
          </p:nvSpPr>
          <p:spPr>
            <a:xfrm>
              <a:off x="1637988" y="4572000"/>
              <a:ext cx="260164" cy="147817"/>
            </a:xfrm>
            <a:custGeom>
              <a:avLst/>
              <a:gdLst/>
              <a:ahLst/>
              <a:cxnLst/>
              <a:rect l="0" t="0" r="0" b="0"/>
              <a:pathLst>
                <a:path w="260164" h="147817">
                  <a:moveTo>
                    <a:pt x="85441" y="0"/>
                  </a:moveTo>
                  <a:lnTo>
                    <a:pt x="75961" y="0"/>
                  </a:lnTo>
                  <a:lnTo>
                    <a:pt x="68660" y="2645"/>
                  </a:lnTo>
                  <a:lnTo>
                    <a:pt x="65324" y="4740"/>
                  </a:lnTo>
                  <a:lnTo>
                    <a:pt x="44720" y="11078"/>
                  </a:lnTo>
                  <a:lnTo>
                    <a:pt x="22444" y="30071"/>
                  </a:lnTo>
                  <a:lnTo>
                    <a:pt x="4819" y="53558"/>
                  </a:lnTo>
                  <a:lnTo>
                    <a:pt x="0" y="67129"/>
                  </a:lnTo>
                  <a:lnTo>
                    <a:pt x="2027" y="90666"/>
                  </a:lnTo>
                  <a:lnTo>
                    <a:pt x="6020" y="97155"/>
                  </a:lnTo>
                  <a:lnTo>
                    <a:pt x="18393" y="107011"/>
                  </a:lnTo>
                  <a:lnTo>
                    <a:pt x="46834" y="113397"/>
                  </a:lnTo>
                  <a:lnTo>
                    <a:pt x="75656" y="110549"/>
                  </a:lnTo>
                  <a:lnTo>
                    <a:pt x="107788" y="98680"/>
                  </a:lnTo>
                  <a:lnTo>
                    <a:pt x="148249" y="62314"/>
                  </a:lnTo>
                  <a:lnTo>
                    <a:pt x="150134" y="58411"/>
                  </a:lnTo>
                  <a:lnTo>
                    <a:pt x="150398" y="54815"/>
                  </a:lnTo>
                  <a:lnTo>
                    <a:pt x="149582" y="51426"/>
                  </a:lnTo>
                  <a:lnTo>
                    <a:pt x="148045" y="50159"/>
                  </a:lnTo>
                  <a:lnTo>
                    <a:pt x="146029" y="50306"/>
                  </a:lnTo>
                  <a:lnTo>
                    <a:pt x="143693" y="51396"/>
                  </a:lnTo>
                  <a:lnTo>
                    <a:pt x="142135" y="53116"/>
                  </a:lnTo>
                  <a:lnTo>
                    <a:pt x="140404" y="57672"/>
                  </a:lnTo>
                  <a:lnTo>
                    <a:pt x="139141" y="91682"/>
                  </a:lnTo>
                  <a:lnTo>
                    <a:pt x="148536" y="116792"/>
                  </a:lnTo>
                  <a:lnTo>
                    <a:pt x="163755" y="131614"/>
                  </a:lnTo>
                  <a:lnTo>
                    <a:pt x="181763" y="142830"/>
                  </a:lnTo>
                  <a:lnTo>
                    <a:pt x="196381" y="147816"/>
                  </a:lnTo>
                  <a:lnTo>
                    <a:pt x="225248" y="145882"/>
                  </a:lnTo>
                  <a:lnTo>
                    <a:pt x="242166" y="136274"/>
                  </a:lnTo>
                  <a:lnTo>
                    <a:pt x="249456" y="129544"/>
                  </a:lnTo>
                  <a:lnTo>
                    <a:pt x="257556" y="114131"/>
                  </a:lnTo>
                  <a:lnTo>
                    <a:pt x="260163" y="98349"/>
                  </a:lnTo>
                  <a:lnTo>
                    <a:pt x="258015" y="84722"/>
                  </a:lnTo>
                  <a:lnTo>
                    <a:pt x="245815" y="72049"/>
                  </a:lnTo>
                  <a:lnTo>
                    <a:pt x="216634" y="56405"/>
                  </a:lnTo>
                  <a:lnTo>
                    <a:pt x="165809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192"/>
            <p:cNvSpPr/>
            <p:nvPr/>
          </p:nvSpPr>
          <p:spPr>
            <a:xfrm>
              <a:off x="1928813" y="4589859"/>
              <a:ext cx="187524" cy="135832"/>
            </a:xfrm>
            <a:custGeom>
              <a:avLst/>
              <a:gdLst/>
              <a:ahLst/>
              <a:cxnLst/>
              <a:rect l="0" t="0" r="0" b="0"/>
              <a:pathLst>
                <a:path w="187524" h="135832">
                  <a:moveTo>
                    <a:pt x="8929" y="0"/>
                  </a:moveTo>
                  <a:lnTo>
                    <a:pt x="4189" y="4740"/>
                  </a:lnTo>
                  <a:lnTo>
                    <a:pt x="1861" y="12359"/>
                  </a:lnTo>
                  <a:lnTo>
                    <a:pt x="163" y="50241"/>
                  </a:lnTo>
                  <a:lnTo>
                    <a:pt x="21" y="90658"/>
                  </a:lnTo>
                  <a:lnTo>
                    <a:pt x="0" y="114977"/>
                  </a:lnTo>
                  <a:lnTo>
                    <a:pt x="4740" y="72283"/>
                  </a:lnTo>
                  <a:lnTo>
                    <a:pt x="12428" y="49640"/>
                  </a:lnTo>
                  <a:lnTo>
                    <a:pt x="20737" y="39260"/>
                  </a:lnTo>
                  <a:lnTo>
                    <a:pt x="31044" y="32332"/>
                  </a:lnTo>
                  <a:lnTo>
                    <a:pt x="42240" y="29253"/>
                  </a:lnTo>
                  <a:lnTo>
                    <a:pt x="48003" y="30416"/>
                  </a:lnTo>
                  <a:lnTo>
                    <a:pt x="59699" y="37000"/>
                  </a:lnTo>
                  <a:lnTo>
                    <a:pt x="77440" y="56604"/>
                  </a:lnTo>
                  <a:lnTo>
                    <a:pt x="93091" y="94047"/>
                  </a:lnTo>
                  <a:lnTo>
                    <a:pt x="97775" y="127286"/>
                  </a:lnTo>
                  <a:lnTo>
                    <a:pt x="98093" y="135831"/>
                  </a:lnTo>
                  <a:lnTo>
                    <a:pt x="100207" y="94893"/>
                  </a:lnTo>
                  <a:lnTo>
                    <a:pt x="112483" y="66590"/>
                  </a:lnTo>
                  <a:lnTo>
                    <a:pt x="145065" y="34432"/>
                  </a:lnTo>
                  <a:lnTo>
                    <a:pt x="153109" y="30186"/>
                  </a:lnTo>
                  <a:lnTo>
                    <a:pt x="156642" y="30045"/>
                  </a:lnTo>
                  <a:lnTo>
                    <a:pt x="163215" y="32536"/>
                  </a:lnTo>
                  <a:lnTo>
                    <a:pt x="165364" y="36573"/>
                  </a:lnTo>
                  <a:lnTo>
                    <a:pt x="173838" y="72726"/>
                  </a:lnTo>
                  <a:lnTo>
                    <a:pt x="177967" y="113610"/>
                  </a:lnTo>
                  <a:lnTo>
                    <a:pt x="179307" y="124907"/>
                  </a:lnTo>
                  <a:lnTo>
                    <a:pt x="187523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193"/>
            <p:cNvSpPr/>
            <p:nvPr/>
          </p:nvSpPr>
          <p:spPr>
            <a:xfrm>
              <a:off x="2187773" y="4607718"/>
              <a:ext cx="196454" cy="142876"/>
            </a:xfrm>
            <a:custGeom>
              <a:avLst/>
              <a:gdLst/>
              <a:ahLst/>
              <a:cxnLst/>
              <a:rect l="0" t="0" r="0" b="0"/>
              <a:pathLst>
                <a:path w="196454" h="142876">
                  <a:moveTo>
                    <a:pt x="0" y="0"/>
                  </a:moveTo>
                  <a:lnTo>
                    <a:pt x="2646" y="41475"/>
                  </a:lnTo>
                  <a:lnTo>
                    <a:pt x="14239" y="81750"/>
                  </a:lnTo>
                  <a:lnTo>
                    <a:pt x="17765" y="119665"/>
                  </a:lnTo>
                  <a:lnTo>
                    <a:pt x="20500" y="84596"/>
                  </a:lnTo>
                  <a:lnTo>
                    <a:pt x="27572" y="60123"/>
                  </a:lnTo>
                  <a:lnTo>
                    <a:pt x="30288" y="54965"/>
                  </a:lnTo>
                  <a:lnTo>
                    <a:pt x="48331" y="38225"/>
                  </a:lnTo>
                  <a:lnTo>
                    <a:pt x="67788" y="25438"/>
                  </a:lnTo>
                  <a:lnTo>
                    <a:pt x="86121" y="20105"/>
                  </a:lnTo>
                  <a:lnTo>
                    <a:pt x="90156" y="20349"/>
                  </a:lnTo>
                  <a:lnTo>
                    <a:pt x="92847" y="21503"/>
                  </a:lnTo>
                  <a:lnTo>
                    <a:pt x="94640" y="23266"/>
                  </a:lnTo>
                  <a:lnTo>
                    <a:pt x="101904" y="39967"/>
                  </a:lnTo>
                  <a:lnTo>
                    <a:pt x="105600" y="63767"/>
                  </a:lnTo>
                  <a:lnTo>
                    <a:pt x="99884" y="104677"/>
                  </a:lnTo>
                  <a:lnTo>
                    <a:pt x="98554" y="125739"/>
                  </a:lnTo>
                  <a:lnTo>
                    <a:pt x="97453" y="128475"/>
                  </a:lnTo>
                  <a:lnTo>
                    <a:pt x="95727" y="130299"/>
                  </a:lnTo>
                  <a:lnTo>
                    <a:pt x="93583" y="131514"/>
                  </a:lnTo>
                  <a:lnTo>
                    <a:pt x="93147" y="130340"/>
                  </a:lnTo>
                  <a:lnTo>
                    <a:pt x="110399" y="87160"/>
                  </a:lnTo>
                  <a:lnTo>
                    <a:pt x="135704" y="47961"/>
                  </a:lnTo>
                  <a:lnTo>
                    <a:pt x="154972" y="29864"/>
                  </a:lnTo>
                  <a:lnTo>
                    <a:pt x="170051" y="21417"/>
                  </a:lnTo>
                  <a:lnTo>
                    <a:pt x="180803" y="18914"/>
                  </a:lnTo>
                  <a:lnTo>
                    <a:pt x="184036" y="20547"/>
                  </a:lnTo>
                  <a:lnTo>
                    <a:pt x="190273" y="27653"/>
                  </a:lnTo>
                  <a:lnTo>
                    <a:pt x="193706" y="40072"/>
                  </a:lnTo>
                  <a:lnTo>
                    <a:pt x="196092" y="75796"/>
                  </a:lnTo>
                  <a:lnTo>
                    <a:pt x="193736" y="112244"/>
                  </a:lnTo>
                  <a:lnTo>
                    <a:pt x="191277" y="125292"/>
                  </a:lnTo>
                  <a:lnTo>
                    <a:pt x="19645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194"/>
            <p:cNvSpPr/>
            <p:nvPr/>
          </p:nvSpPr>
          <p:spPr>
            <a:xfrm>
              <a:off x="2446898" y="4598789"/>
              <a:ext cx="115923" cy="142876"/>
            </a:xfrm>
            <a:custGeom>
              <a:avLst/>
              <a:gdLst/>
              <a:ahLst/>
              <a:cxnLst/>
              <a:rect l="0" t="0" r="0" b="0"/>
              <a:pathLst>
                <a:path w="115923" h="142876">
                  <a:moveTo>
                    <a:pt x="8766" y="0"/>
                  </a:moveTo>
                  <a:lnTo>
                    <a:pt x="4025" y="0"/>
                  </a:lnTo>
                  <a:lnTo>
                    <a:pt x="2629" y="992"/>
                  </a:lnTo>
                  <a:lnTo>
                    <a:pt x="1698" y="2645"/>
                  </a:lnTo>
                  <a:lnTo>
                    <a:pt x="664" y="10105"/>
                  </a:lnTo>
                  <a:lnTo>
                    <a:pt x="0" y="47232"/>
                  </a:lnTo>
                  <a:lnTo>
                    <a:pt x="4609" y="88043"/>
                  </a:lnTo>
                  <a:lnTo>
                    <a:pt x="12275" y="106234"/>
                  </a:lnTo>
                  <a:lnTo>
                    <a:pt x="20578" y="114353"/>
                  </a:lnTo>
                  <a:lnTo>
                    <a:pt x="30883" y="120276"/>
                  </a:lnTo>
                  <a:lnTo>
                    <a:pt x="42078" y="122909"/>
                  </a:lnTo>
                  <a:lnTo>
                    <a:pt x="53667" y="121433"/>
                  </a:lnTo>
                  <a:lnTo>
                    <a:pt x="59536" y="119651"/>
                  </a:lnTo>
                  <a:lnTo>
                    <a:pt x="71348" y="107088"/>
                  </a:lnTo>
                  <a:lnTo>
                    <a:pt x="93920" y="62498"/>
                  </a:lnTo>
                  <a:lnTo>
                    <a:pt x="106424" y="20668"/>
                  </a:lnTo>
                  <a:lnTo>
                    <a:pt x="106970" y="63866"/>
                  </a:lnTo>
                  <a:lnTo>
                    <a:pt x="109631" y="89700"/>
                  </a:lnTo>
                  <a:lnTo>
                    <a:pt x="115094" y="131023"/>
                  </a:lnTo>
                  <a:lnTo>
                    <a:pt x="11592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195"/>
            <p:cNvSpPr/>
            <p:nvPr/>
          </p:nvSpPr>
          <p:spPr>
            <a:xfrm>
              <a:off x="2625328" y="4598789"/>
              <a:ext cx="122802" cy="107157"/>
            </a:xfrm>
            <a:custGeom>
              <a:avLst/>
              <a:gdLst/>
              <a:ahLst/>
              <a:cxnLst/>
              <a:rect l="0" t="0" r="0" b="0"/>
              <a:pathLst>
                <a:path w="122802" h="107157">
                  <a:moveTo>
                    <a:pt x="0" y="0"/>
                  </a:moveTo>
                  <a:lnTo>
                    <a:pt x="2646" y="26028"/>
                  </a:lnTo>
                  <a:lnTo>
                    <a:pt x="12429" y="62357"/>
                  </a:lnTo>
                  <a:lnTo>
                    <a:pt x="17718" y="105584"/>
                  </a:lnTo>
                  <a:lnTo>
                    <a:pt x="22587" y="72679"/>
                  </a:lnTo>
                  <a:lnTo>
                    <a:pt x="30285" y="49757"/>
                  </a:lnTo>
                  <a:lnTo>
                    <a:pt x="48330" y="25656"/>
                  </a:lnTo>
                  <a:lnTo>
                    <a:pt x="72528" y="9145"/>
                  </a:lnTo>
                  <a:lnTo>
                    <a:pt x="79110" y="7089"/>
                  </a:lnTo>
                  <a:lnTo>
                    <a:pt x="84490" y="6710"/>
                  </a:lnTo>
                  <a:lnTo>
                    <a:pt x="99448" y="10918"/>
                  </a:lnTo>
                  <a:lnTo>
                    <a:pt x="104994" y="13231"/>
                  </a:lnTo>
                  <a:lnTo>
                    <a:pt x="113802" y="23740"/>
                  </a:lnTo>
                  <a:lnTo>
                    <a:pt x="120032" y="37340"/>
                  </a:lnTo>
                  <a:lnTo>
                    <a:pt x="122801" y="49999"/>
                  </a:lnTo>
                  <a:lnTo>
                    <a:pt x="118740" y="64886"/>
                  </a:lnTo>
                  <a:lnTo>
                    <a:pt x="9822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196"/>
            <p:cNvSpPr/>
            <p:nvPr/>
          </p:nvSpPr>
          <p:spPr>
            <a:xfrm>
              <a:off x="2803265" y="4580929"/>
              <a:ext cx="331056" cy="133947"/>
            </a:xfrm>
            <a:custGeom>
              <a:avLst/>
              <a:gdLst/>
              <a:ahLst/>
              <a:cxnLst/>
              <a:rect l="0" t="0" r="0" b="0"/>
              <a:pathLst>
                <a:path w="331056" h="133947">
                  <a:moveTo>
                    <a:pt x="98883" y="0"/>
                  </a:moveTo>
                  <a:lnTo>
                    <a:pt x="89770" y="992"/>
                  </a:lnTo>
                  <a:lnTo>
                    <a:pt x="57775" y="12429"/>
                  </a:lnTo>
                  <a:lnTo>
                    <a:pt x="21542" y="42241"/>
                  </a:lnTo>
                  <a:lnTo>
                    <a:pt x="3648" y="64440"/>
                  </a:lnTo>
                  <a:lnTo>
                    <a:pt x="666" y="72726"/>
                  </a:lnTo>
                  <a:lnTo>
                    <a:pt x="0" y="89870"/>
                  </a:lnTo>
                  <a:lnTo>
                    <a:pt x="3010" y="102119"/>
                  </a:lnTo>
                  <a:lnTo>
                    <a:pt x="5202" y="106775"/>
                  </a:lnTo>
                  <a:lnTo>
                    <a:pt x="18221" y="114594"/>
                  </a:lnTo>
                  <a:lnTo>
                    <a:pt x="27250" y="118068"/>
                  </a:lnTo>
                  <a:lnTo>
                    <a:pt x="35252" y="118400"/>
                  </a:lnTo>
                  <a:lnTo>
                    <a:pt x="49436" y="113476"/>
                  </a:lnTo>
                  <a:lnTo>
                    <a:pt x="68578" y="94808"/>
                  </a:lnTo>
                  <a:lnTo>
                    <a:pt x="82077" y="75165"/>
                  </a:lnTo>
                  <a:lnTo>
                    <a:pt x="94535" y="38476"/>
                  </a:lnTo>
                  <a:lnTo>
                    <a:pt x="99493" y="5648"/>
                  </a:lnTo>
                  <a:lnTo>
                    <a:pt x="101275" y="3766"/>
                  </a:lnTo>
                  <a:lnTo>
                    <a:pt x="103454" y="2511"/>
                  </a:lnTo>
                  <a:lnTo>
                    <a:pt x="104907" y="3658"/>
                  </a:lnTo>
                  <a:lnTo>
                    <a:pt x="106521" y="10225"/>
                  </a:lnTo>
                  <a:lnTo>
                    <a:pt x="102690" y="29819"/>
                  </a:lnTo>
                  <a:lnTo>
                    <a:pt x="92317" y="57701"/>
                  </a:lnTo>
                  <a:lnTo>
                    <a:pt x="91529" y="65257"/>
                  </a:lnTo>
                  <a:lnTo>
                    <a:pt x="95946" y="78944"/>
                  </a:lnTo>
                  <a:lnTo>
                    <a:pt x="110209" y="99159"/>
                  </a:lnTo>
                  <a:lnTo>
                    <a:pt x="121777" y="103602"/>
                  </a:lnTo>
                  <a:lnTo>
                    <a:pt x="129028" y="104787"/>
                  </a:lnTo>
                  <a:lnTo>
                    <a:pt x="158196" y="96973"/>
                  </a:lnTo>
                  <a:lnTo>
                    <a:pt x="172539" y="84771"/>
                  </a:lnTo>
                  <a:lnTo>
                    <a:pt x="199694" y="41902"/>
                  </a:lnTo>
                  <a:lnTo>
                    <a:pt x="204159" y="31267"/>
                  </a:lnTo>
                  <a:lnTo>
                    <a:pt x="203794" y="29774"/>
                  </a:lnTo>
                  <a:lnTo>
                    <a:pt x="202558" y="28780"/>
                  </a:lnTo>
                  <a:lnTo>
                    <a:pt x="200742" y="28116"/>
                  </a:lnTo>
                  <a:lnTo>
                    <a:pt x="199531" y="28666"/>
                  </a:lnTo>
                  <a:lnTo>
                    <a:pt x="198724" y="30025"/>
                  </a:lnTo>
                  <a:lnTo>
                    <a:pt x="197827" y="36166"/>
                  </a:lnTo>
                  <a:lnTo>
                    <a:pt x="198165" y="80199"/>
                  </a:lnTo>
                  <a:lnTo>
                    <a:pt x="204258" y="99280"/>
                  </a:lnTo>
                  <a:lnTo>
                    <a:pt x="209547" y="107955"/>
                  </a:lnTo>
                  <a:lnTo>
                    <a:pt x="213339" y="110665"/>
                  </a:lnTo>
                  <a:lnTo>
                    <a:pt x="222844" y="113677"/>
                  </a:lnTo>
                  <a:lnTo>
                    <a:pt x="227164" y="112496"/>
                  </a:lnTo>
                  <a:lnTo>
                    <a:pt x="234611" y="105892"/>
                  </a:lnTo>
                  <a:lnTo>
                    <a:pt x="268845" y="62076"/>
                  </a:lnTo>
                  <a:lnTo>
                    <a:pt x="281754" y="44410"/>
                  </a:lnTo>
                  <a:lnTo>
                    <a:pt x="293352" y="36864"/>
                  </a:lnTo>
                  <a:lnTo>
                    <a:pt x="294748" y="50280"/>
                  </a:lnTo>
                  <a:lnTo>
                    <a:pt x="296212" y="87617"/>
                  </a:lnTo>
                  <a:lnTo>
                    <a:pt x="302431" y="113604"/>
                  </a:lnTo>
                  <a:lnTo>
                    <a:pt x="307750" y="124244"/>
                  </a:lnTo>
                  <a:lnTo>
                    <a:pt x="311550" y="127478"/>
                  </a:lnTo>
                  <a:lnTo>
                    <a:pt x="331055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SMARTInkShape-197"/>
            <p:cNvSpPr/>
            <p:nvPr/>
          </p:nvSpPr>
          <p:spPr>
            <a:xfrm>
              <a:off x="3205758" y="4518421"/>
              <a:ext cx="8930" cy="151806"/>
            </a:xfrm>
            <a:custGeom>
              <a:avLst/>
              <a:gdLst/>
              <a:ahLst/>
              <a:cxnLst/>
              <a:rect l="0" t="0" r="0" b="0"/>
              <a:pathLst>
                <a:path w="8930" h="151806">
                  <a:moveTo>
                    <a:pt x="0" y="0"/>
                  </a:moveTo>
                  <a:lnTo>
                    <a:pt x="0" y="37520"/>
                  </a:lnTo>
                  <a:lnTo>
                    <a:pt x="0" y="76534"/>
                  </a:lnTo>
                  <a:lnTo>
                    <a:pt x="4740" y="115502"/>
                  </a:lnTo>
                  <a:lnTo>
                    <a:pt x="8929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8" name="SMARTInkShape-198"/>
            <p:cNvSpPr/>
            <p:nvPr/>
          </p:nvSpPr>
          <p:spPr>
            <a:xfrm>
              <a:off x="3170039" y="4556268"/>
              <a:ext cx="241102" cy="156306"/>
            </a:xfrm>
            <a:custGeom>
              <a:avLst/>
              <a:gdLst/>
              <a:ahLst/>
              <a:cxnLst/>
              <a:rect l="0" t="0" r="0" b="0"/>
              <a:pathLst>
                <a:path w="241102" h="156306">
                  <a:moveTo>
                    <a:pt x="0" y="33591"/>
                  </a:moveTo>
                  <a:lnTo>
                    <a:pt x="37591" y="34583"/>
                  </a:lnTo>
                  <a:lnTo>
                    <a:pt x="75873" y="41279"/>
                  </a:lnTo>
                  <a:lnTo>
                    <a:pt x="119316" y="49425"/>
                  </a:lnTo>
                  <a:lnTo>
                    <a:pt x="159609" y="51050"/>
                  </a:lnTo>
                  <a:lnTo>
                    <a:pt x="182449" y="46591"/>
                  </a:lnTo>
                  <a:lnTo>
                    <a:pt x="197044" y="38986"/>
                  </a:lnTo>
                  <a:lnTo>
                    <a:pt x="207653" y="30449"/>
                  </a:lnTo>
                  <a:lnTo>
                    <a:pt x="208880" y="26536"/>
                  </a:lnTo>
                  <a:lnTo>
                    <a:pt x="207599" y="16895"/>
                  </a:lnTo>
                  <a:lnTo>
                    <a:pt x="201076" y="8643"/>
                  </a:lnTo>
                  <a:lnTo>
                    <a:pt x="196558" y="5052"/>
                  </a:lnTo>
                  <a:lnTo>
                    <a:pt x="171239" y="0"/>
                  </a:lnTo>
                  <a:lnTo>
                    <a:pt x="152504" y="4110"/>
                  </a:lnTo>
                  <a:lnTo>
                    <a:pt x="127869" y="17580"/>
                  </a:lnTo>
                  <a:lnTo>
                    <a:pt x="120964" y="22916"/>
                  </a:lnTo>
                  <a:lnTo>
                    <a:pt x="110647" y="39431"/>
                  </a:lnTo>
                  <a:lnTo>
                    <a:pt x="104739" y="59007"/>
                  </a:lnTo>
                  <a:lnTo>
                    <a:pt x="106991" y="85770"/>
                  </a:lnTo>
                  <a:lnTo>
                    <a:pt x="111382" y="100108"/>
                  </a:lnTo>
                  <a:lnTo>
                    <a:pt x="129415" y="125482"/>
                  </a:lnTo>
                  <a:lnTo>
                    <a:pt x="140531" y="137600"/>
                  </a:lnTo>
                  <a:lnTo>
                    <a:pt x="167426" y="150839"/>
                  </a:lnTo>
                  <a:lnTo>
                    <a:pt x="186309" y="156305"/>
                  </a:lnTo>
                  <a:lnTo>
                    <a:pt x="207669" y="153184"/>
                  </a:lnTo>
                  <a:lnTo>
                    <a:pt x="241101" y="131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SMARTInkShape-199"/>
            <p:cNvSpPr/>
            <p:nvPr/>
          </p:nvSpPr>
          <p:spPr>
            <a:xfrm>
              <a:off x="3375421" y="4491632"/>
              <a:ext cx="62509" cy="17861"/>
            </a:xfrm>
            <a:custGeom>
              <a:avLst/>
              <a:gdLst/>
              <a:ahLst/>
              <a:cxnLst/>
              <a:rect l="0" t="0" r="0" b="0"/>
              <a:pathLst>
                <a:path w="62509" h="17861">
                  <a:moveTo>
                    <a:pt x="0" y="17860"/>
                  </a:moveTo>
                  <a:lnTo>
                    <a:pt x="4741" y="13119"/>
                  </a:lnTo>
                  <a:lnTo>
                    <a:pt x="9715" y="10792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200"/>
            <p:cNvSpPr/>
            <p:nvPr/>
          </p:nvSpPr>
          <p:spPr>
            <a:xfrm>
              <a:off x="3473648" y="4500562"/>
              <a:ext cx="101103" cy="178595"/>
            </a:xfrm>
            <a:custGeom>
              <a:avLst/>
              <a:gdLst/>
              <a:ahLst/>
              <a:cxnLst/>
              <a:rect l="0" t="0" r="0" b="0"/>
              <a:pathLst>
                <a:path w="101103" h="178595">
                  <a:moveTo>
                    <a:pt x="80367" y="0"/>
                  </a:moveTo>
                  <a:lnTo>
                    <a:pt x="75627" y="4741"/>
                  </a:lnTo>
                  <a:lnTo>
                    <a:pt x="34519" y="25732"/>
                  </a:lnTo>
                  <a:lnTo>
                    <a:pt x="18055" y="37500"/>
                  </a:lnTo>
                  <a:lnTo>
                    <a:pt x="12986" y="44118"/>
                  </a:lnTo>
                  <a:lnTo>
                    <a:pt x="11634" y="47272"/>
                  </a:lnTo>
                  <a:lnTo>
                    <a:pt x="15423" y="58713"/>
                  </a:lnTo>
                  <a:lnTo>
                    <a:pt x="34025" y="85571"/>
                  </a:lnTo>
                  <a:lnTo>
                    <a:pt x="77772" y="122892"/>
                  </a:lnTo>
                  <a:lnTo>
                    <a:pt x="101052" y="145728"/>
                  </a:lnTo>
                  <a:lnTo>
                    <a:pt x="101102" y="148746"/>
                  </a:lnTo>
                  <a:lnTo>
                    <a:pt x="99151" y="151751"/>
                  </a:lnTo>
                  <a:lnTo>
                    <a:pt x="92684" y="156741"/>
                  </a:lnTo>
                  <a:lnTo>
                    <a:pt x="86503" y="158960"/>
                  </a:lnTo>
                  <a:lnTo>
                    <a:pt x="42321" y="160501"/>
                  </a:lnTo>
                  <a:lnTo>
                    <a:pt x="3196" y="160721"/>
                  </a:lnTo>
                  <a:lnTo>
                    <a:pt x="2131" y="16271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2" name="SMARTInkShape-201"/>
          <p:cNvSpPr/>
          <p:nvPr/>
        </p:nvSpPr>
        <p:spPr>
          <a:xfrm>
            <a:off x="1184239" y="5027414"/>
            <a:ext cx="1003535" cy="37474"/>
          </a:xfrm>
          <a:custGeom>
            <a:avLst/>
            <a:gdLst/>
            <a:ahLst/>
            <a:cxnLst/>
            <a:rect l="0" t="0" r="0" b="0"/>
            <a:pathLst>
              <a:path w="1003535" h="37474">
                <a:moveTo>
                  <a:pt x="0" y="37473"/>
                </a:moveTo>
                <a:lnTo>
                  <a:pt x="38262" y="31356"/>
                </a:lnTo>
                <a:lnTo>
                  <a:pt x="81017" y="27392"/>
                </a:lnTo>
                <a:lnTo>
                  <a:pt x="94456" y="26064"/>
                </a:lnTo>
                <a:lnTo>
                  <a:pt x="130027" y="19135"/>
                </a:lnTo>
                <a:lnTo>
                  <a:pt x="169605" y="18112"/>
                </a:lnTo>
                <a:lnTo>
                  <a:pt x="201235" y="15263"/>
                </a:lnTo>
                <a:lnTo>
                  <a:pt x="244692" y="9763"/>
                </a:lnTo>
                <a:lnTo>
                  <a:pt x="284443" y="9039"/>
                </a:lnTo>
                <a:lnTo>
                  <a:pt x="325433" y="8944"/>
                </a:lnTo>
                <a:lnTo>
                  <a:pt x="363463" y="8931"/>
                </a:lnTo>
                <a:lnTo>
                  <a:pt x="405623" y="8930"/>
                </a:lnTo>
                <a:lnTo>
                  <a:pt x="445191" y="8930"/>
                </a:lnTo>
                <a:lnTo>
                  <a:pt x="470940" y="6284"/>
                </a:lnTo>
                <a:lnTo>
                  <a:pt x="508842" y="1241"/>
                </a:lnTo>
                <a:lnTo>
                  <a:pt x="551290" y="163"/>
                </a:lnTo>
                <a:lnTo>
                  <a:pt x="593831" y="14"/>
                </a:lnTo>
                <a:lnTo>
                  <a:pt x="636726" y="0"/>
                </a:lnTo>
                <a:lnTo>
                  <a:pt x="680358" y="0"/>
                </a:lnTo>
                <a:lnTo>
                  <a:pt x="721749" y="0"/>
                </a:lnTo>
                <a:lnTo>
                  <a:pt x="762955" y="2645"/>
                </a:lnTo>
                <a:lnTo>
                  <a:pt x="801921" y="8378"/>
                </a:lnTo>
                <a:lnTo>
                  <a:pt x="843297" y="8856"/>
                </a:lnTo>
                <a:lnTo>
                  <a:pt x="882773" y="8920"/>
                </a:lnTo>
                <a:lnTo>
                  <a:pt x="924782" y="8929"/>
                </a:lnTo>
                <a:lnTo>
                  <a:pt x="967406" y="8930"/>
                </a:lnTo>
                <a:lnTo>
                  <a:pt x="1003534" y="89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77" name="SMARTInkShape-Group25"/>
          <p:cNvGrpSpPr/>
          <p:nvPr/>
        </p:nvGrpSpPr>
        <p:grpSpPr>
          <a:xfrm>
            <a:off x="6368109" y="3679031"/>
            <a:ext cx="2061516" cy="678657"/>
            <a:chOff x="6368109" y="3679031"/>
            <a:chExt cx="2061516" cy="678657"/>
          </a:xfrm>
        </p:grpSpPr>
        <p:sp>
          <p:nvSpPr>
            <p:cNvPr id="243" name="SMARTInkShape-202"/>
            <p:cNvSpPr/>
            <p:nvPr/>
          </p:nvSpPr>
          <p:spPr>
            <a:xfrm>
              <a:off x="7599532" y="4188023"/>
              <a:ext cx="115718" cy="62509"/>
            </a:xfrm>
            <a:custGeom>
              <a:avLst/>
              <a:gdLst/>
              <a:ahLst/>
              <a:cxnLst/>
              <a:rect l="0" t="0" r="0" b="0"/>
              <a:pathLst>
                <a:path w="115718" h="62509">
                  <a:moveTo>
                    <a:pt x="8561" y="62508"/>
                  </a:moveTo>
                  <a:lnTo>
                    <a:pt x="0" y="62508"/>
                  </a:lnTo>
                  <a:lnTo>
                    <a:pt x="4481" y="62508"/>
                  </a:lnTo>
                  <a:lnTo>
                    <a:pt x="9394" y="59862"/>
                  </a:lnTo>
                  <a:lnTo>
                    <a:pt x="16869" y="55379"/>
                  </a:lnTo>
                  <a:lnTo>
                    <a:pt x="54304" y="36777"/>
                  </a:lnTo>
                  <a:lnTo>
                    <a:pt x="1157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203"/>
            <p:cNvSpPr/>
            <p:nvPr/>
          </p:nvSpPr>
          <p:spPr>
            <a:xfrm>
              <a:off x="7590234" y="4134445"/>
              <a:ext cx="107157" cy="53579"/>
            </a:xfrm>
            <a:custGeom>
              <a:avLst/>
              <a:gdLst/>
              <a:ahLst/>
              <a:cxnLst/>
              <a:rect l="0" t="0" r="0" b="0"/>
              <a:pathLst>
                <a:path w="107157" h="53579">
                  <a:moveTo>
                    <a:pt x="0" y="53578"/>
                  </a:moveTo>
                  <a:lnTo>
                    <a:pt x="8121" y="46449"/>
                  </a:lnTo>
                  <a:lnTo>
                    <a:pt x="46277" y="2867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204"/>
            <p:cNvSpPr/>
            <p:nvPr/>
          </p:nvSpPr>
          <p:spPr>
            <a:xfrm>
              <a:off x="7608093" y="4054078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26789"/>
                  </a:moveTo>
                  <a:lnTo>
                    <a:pt x="14259" y="20652"/>
                  </a:lnTo>
                  <a:lnTo>
                    <a:pt x="54961" y="10976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205"/>
            <p:cNvSpPr/>
            <p:nvPr/>
          </p:nvSpPr>
          <p:spPr>
            <a:xfrm>
              <a:off x="7617023" y="4089796"/>
              <a:ext cx="1" cy="196455"/>
            </a:xfrm>
            <a:custGeom>
              <a:avLst/>
              <a:gdLst/>
              <a:ahLst/>
              <a:cxnLst/>
              <a:rect l="0" t="0" r="0" b="0"/>
              <a:pathLst>
                <a:path w="1" h="196455">
                  <a:moveTo>
                    <a:pt x="0" y="0"/>
                  </a:moveTo>
                  <a:lnTo>
                    <a:pt x="0" y="43775"/>
                  </a:lnTo>
                  <a:lnTo>
                    <a:pt x="0" y="85401"/>
                  </a:lnTo>
                  <a:lnTo>
                    <a:pt x="0" y="126268"/>
                  </a:lnTo>
                  <a:lnTo>
                    <a:pt x="0" y="165208"/>
                  </a:lnTo>
                  <a:lnTo>
                    <a:pt x="0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206"/>
            <p:cNvSpPr/>
            <p:nvPr/>
          </p:nvSpPr>
          <p:spPr>
            <a:xfrm>
              <a:off x="7518796" y="3991570"/>
              <a:ext cx="30660" cy="142876"/>
            </a:xfrm>
            <a:custGeom>
              <a:avLst/>
              <a:gdLst/>
              <a:ahLst/>
              <a:cxnLst/>
              <a:rect l="0" t="0" r="0" b="0"/>
              <a:pathLst>
                <a:path w="30660" h="142876">
                  <a:moveTo>
                    <a:pt x="17859" y="0"/>
                  </a:moveTo>
                  <a:lnTo>
                    <a:pt x="22600" y="0"/>
                  </a:lnTo>
                  <a:lnTo>
                    <a:pt x="27573" y="5292"/>
                  </a:lnTo>
                  <a:lnTo>
                    <a:pt x="30288" y="9481"/>
                  </a:lnTo>
                  <a:lnTo>
                    <a:pt x="30659" y="22073"/>
                  </a:lnTo>
                  <a:lnTo>
                    <a:pt x="26307" y="57918"/>
                  </a:lnTo>
                  <a:lnTo>
                    <a:pt x="18819" y="8749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207"/>
            <p:cNvSpPr/>
            <p:nvPr/>
          </p:nvSpPr>
          <p:spPr>
            <a:xfrm>
              <a:off x="7456288" y="4000500"/>
              <a:ext cx="8931" cy="321469"/>
            </a:xfrm>
            <a:custGeom>
              <a:avLst/>
              <a:gdLst/>
              <a:ahLst/>
              <a:cxnLst/>
              <a:rect l="0" t="0" r="0" b="0"/>
              <a:pathLst>
                <a:path w="8931" h="321469">
                  <a:moveTo>
                    <a:pt x="0" y="0"/>
                  </a:moveTo>
                  <a:lnTo>
                    <a:pt x="2647" y="42810"/>
                  </a:lnTo>
                  <a:lnTo>
                    <a:pt x="7689" y="87170"/>
                  </a:lnTo>
                  <a:lnTo>
                    <a:pt x="2548" y="124595"/>
                  </a:lnTo>
                  <a:lnTo>
                    <a:pt x="1747" y="151680"/>
                  </a:lnTo>
                  <a:lnTo>
                    <a:pt x="7218" y="187498"/>
                  </a:lnTo>
                  <a:lnTo>
                    <a:pt x="8592" y="223237"/>
                  </a:lnTo>
                  <a:lnTo>
                    <a:pt x="8863" y="265096"/>
                  </a:lnTo>
                  <a:lnTo>
                    <a:pt x="8930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208"/>
            <p:cNvSpPr/>
            <p:nvPr/>
          </p:nvSpPr>
          <p:spPr>
            <a:xfrm>
              <a:off x="7143749" y="4054078"/>
              <a:ext cx="89298" cy="35719"/>
            </a:xfrm>
            <a:custGeom>
              <a:avLst/>
              <a:gdLst/>
              <a:ahLst/>
              <a:cxnLst/>
              <a:rect l="0" t="0" r="0" b="0"/>
              <a:pathLst>
                <a:path w="89298" h="35719">
                  <a:moveTo>
                    <a:pt x="89297" y="35718"/>
                  </a:moveTo>
                  <a:lnTo>
                    <a:pt x="50468" y="176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SMARTInkShape-209"/>
            <p:cNvSpPr/>
            <p:nvPr/>
          </p:nvSpPr>
          <p:spPr>
            <a:xfrm>
              <a:off x="7154360" y="4136163"/>
              <a:ext cx="141195" cy="150088"/>
            </a:xfrm>
            <a:custGeom>
              <a:avLst/>
              <a:gdLst/>
              <a:ahLst/>
              <a:cxnLst/>
              <a:rect l="0" t="0" r="0" b="0"/>
              <a:pathLst>
                <a:path w="141195" h="150088">
                  <a:moveTo>
                    <a:pt x="105475" y="25071"/>
                  </a:moveTo>
                  <a:lnTo>
                    <a:pt x="84738" y="6980"/>
                  </a:lnTo>
                  <a:lnTo>
                    <a:pt x="74431" y="2148"/>
                  </a:lnTo>
                  <a:lnTo>
                    <a:pt x="63235" y="0"/>
                  </a:lnTo>
                  <a:lnTo>
                    <a:pt x="54291" y="1692"/>
                  </a:lnTo>
                  <a:lnTo>
                    <a:pt x="30983" y="15603"/>
                  </a:lnTo>
                  <a:lnTo>
                    <a:pt x="11084" y="36487"/>
                  </a:lnTo>
                  <a:lnTo>
                    <a:pt x="3993" y="50320"/>
                  </a:lnTo>
                  <a:lnTo>
                    <a:pt x="0" y="74554"/>
                  </a:lnTo>
                  <a:lnTo>
                    <a:pt x="58" y="93697"/>
                  </a:lnTo>
                  <a:lnTo>
                    <a:pt x="5670" y="114637"/>
                  </a:lnTo>
                  <a:lnTo>
                    <a:pt x="10846" y="123748"/>
                  </a:lnTo>
                  <a:lnTo>
                    <a:pt x="14608" y="126574"/>
                  </a:lnTo>
                  <a:lnTo>
                    <a:pt x="24079" y="129715"/>
                  </a:lnTo>
                  <a:lnTo>
                    <a:pt x="37551" y="125819"/>
                  </a:lnTo>
                  <a:lnTo>
                    <a:pt x="59221" y="112470"/>
                  </a:lnTo>
                  <a:lnTo>
                    <a:pt x="75565" y="95946"/>
                  </a:lnTo>
                  <a:lnTo>
                    <a:pt x="83252" y="82368"/>
                  </a:lnTo>
                  <a:lnTo>
                    <a:pt x="96273" y="43959"/>
                  </a:lnTo>
                  <a:lnTo>
                    <a:pt x="103658" y="16896"/>
                  </a:lnTo>
                  <a:lnTo>
                    <a:pt x="103271" y="12676"/>
                  </a:lnTo>
                  <a:lnTo>
                    <a:pt x="100197" y="5340"/>
                  </a:lnTo>
                  <a:lnTo>
                    <a:pt x="98979" y="3980"/>
                  </a:lnTo>
                  <a:lnTo>
                    <a:pt x="98169" y="4065"/>
                  </a:lnTo>
                  <a:lnTo>
                    <a:pt x="97627" y="5114"/>
                  </a:lnTo>
                  <a:lnTo>
                    <a:pt x="96610" y="43688"/>
                  </a:lnTo>
                  <a:lnTo>
                    <a:pt x="99204" y="71927"/>
                  </a:lnTo>
                  <a:lnTo>
                    <a:pt x="111779" y="112675"/>
                  </a:lnTo>
                  <a:lnTo>
                    <a:pt x="117536" y="122875"/>
                  </a:lnTo>
                  <a:lnTo>
                    <a:pt x="141194" y="150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SMARTInkShape-210"/>
            <p:cNvSpPr/>
            <p:nvPr/>
          </p:nvSpPr>
          <p:spPr>
            <a:xfrm>
              <a:off x="8244250" y="3760429"/>
              <a:ext cx="105008" cy="138191"/>
            </a:xfrm>
            <a:custGeom>
              <a:avLst/>
              <a:gdLst/>
              <a:ahLst/>
              <a:cxnLst/>
              <a:rect l="0" t="0" r="0" b="0"/>
              <a:pathLst>
                <a:path w="105008" h="138191">
                  <a:moveTo>
                    <a:pt x="15710" y="79336"/>
                  </a:moveTo>
                  <a:lnTo>
                    <a:pt x="25191" y="79336"/>
                  </a:lnTo>
                  <a:lnTo>
                    <a:pt x="26992" y="78344"/>
                  </a:lnTo>
                  <a:lnTo>
                    <a:pt x="27200" y="76691"/>
                  </a:lnTo>
                  <a:lnTo>
                    <a:pt x="25146" y="71648"/>
                  </a:lnTo>
                  <a:lnTo>
                    <a:pt x="31870" y="63523"/>
                  </a:lnTo>
                  <a:lnTo>
                    <a:pt x="37114" y="58087"/>
                  </a:lnTo>
                  <a:lnTo>
                    <a:pt x="40106" y="49718"/>
                  </a:lnTo>
                  <a:lnTo>
                    <a:pt x="44436" y="33850"/>
                  </a:lnTo>
                  <a:lnTo>
                    <a:pt x="49356" y="16580"/>
                  </a:lnTo>
                  <a:lnTo>
                    <a:pt x="51020" y="2448"/>
                  </a:lnTo>
                  <a:lnTo>
                    <a:pt x="49172" y="1288"/>
                  </a:lnTo>
                  <a:lnTo>
                    <a:pt x="41826" y="0"/>
                  </a:lnTo>
                  <a:lnTo>
                    <a:pt x="34594" y="2073"/>
                  </a:lnTo>
                  <a:lnTo>
                    <a:pt x="17126" y="16229"/>
                  </a:lnTo>
                  <a:lnTo>
                    <a:pt x="5105" y="41897"/>
                  </a:lnTo>
                  <a:lnTo>
                    <a:pt x="0" y="65156"/>
                  </a:lnTo>
                  <a:lnTo>
                    <a:pt x="3229" y="89357"/>
                  </a:lnTo>
                  <a:lnTo>
                    <a:pt x="10469" y="110637"/>
                  </a:lnTo>
                  <a:lnTo>
                    <a:pt x="28379" y="129511"/>
                  </a:lnTo>
                  <a:lnTo>
                    <a:pt x="41515" y="136363"/>
                  </a:lnTo>
                  <a:lnTo>
                    <a:pt x="47797" y="138190"/>
                  </a:lnTo>
                  <a:lnTo>
                    <a:pt x="60067" y="137575"/>
                  </a:lnTo>
                  <a:lnTo>
                    <a:pt x="105007" y="115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211"/>
            <p:cNvSpPr/>
            <p:nvPr/>
          </p:nvSpPr>
          <p:spPr>
            <a:xfrm>
              <a:off x="8072437" y="3696890"/>
              <a:ext cx="116087" cy="214314"/>
            </a:xfrm>
            <a:custGeom>
              <a:avLst/>
              <a:gdLst/>
              <a:ahLst/>
              <a:cxnLst/>
              <a:rect l="0" t="0" r="0" b="0"/>
              <a:pathLst>
                <a:path w="116087" h="214314">
                  <a:moveTo>
                    <a:pt x="0" y="0"/>
                  </a:moveTo>
                  <a:lnTo>
                    <a:pt x="0" y="37519"/>
                  </a:lnTo>
                  <a:lnTo>
                    <a:pt x="4741" y="76534"/>
                  </a:lnTo>
                  <a:lnTo>
                    <a:pt x="14238" y="114337"/>
                  </a:lnTo>
                  <a:lnTo>
                    <a:pt x="17144" y="149879"/>
                  </a:lnTo>
                  <a:lnTo>
                    <a:pt x="17766" y="190688"/>
                  </a:lnTo>
                  <a:lnTo>
                    <a:pt x="17818" y="202490"/>
                  </a:lnTo>
                  <a:lnTo>
                    <a:pt x="16840" y="206431"/>
                  </a:lnTo>
                  <a:lnTo>
                    <a:pt x="15196" y="209058"/>
                  </a:lnTo>
                  <a:lnTo>
                    <a:pt x="13106" y="210810"/>
                  </a:lnTo>
                  <a:lnTo>
                    <a:pt x="11715" y="209993"/>
                  </a:lnTo>
                  <a:lnTo>
                    <a:pt x="10167" y="203794"/>
                  </a:lnTo>
                  <a:lnTo>
                    <a:pt x="9297" y="193888"/>
                  </a:lnTo>
                  <a:lnTo>
                    <a:pt x="13779" y="170448"/>
                  </a:lnTo>
                  <a:lnTo>
                    <a:pt x="37618" y="128584"/>
                  </a:lnTo>
                  <a:lnTo>
                    <a:pt x="46815" y="118995"/>
                  </a:lnTo>
                  <a:lnTo>
                    <a:pt x="68889" y="104755"/>
                  </a:lnTo>
                  <a:lnTo>
                    <a:pt x="73708" y="103571"/>
                  </a:lnTo>
                  <a:lnTo>
                    <a:pt x="77912" y="103774"/>
                  </a:lnTo>
                  <a:lnTo>
                    <a:pt x="81707" y="104902"/>
                  </a:lnTo>
                  <a:lnTo>
                    <a:pt x="84237" y="106646"/>
                  </a:lnTo>
                  <a:lnTo>
                    <a:pt x="85925" y="108800"/>
                  </a:lnTo>
                  <a:lnTo>
                    <a:pt x="98715" y="151655"/>
                  </a:lnTo>
                  <a:lnTo>
                    <a:pt x="107037" y="194450"/>
                  </a:lnTo>
                  <a:lnTo>
                    <a:pt x="116086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212"/>
            <p:cNvSpPr/>
            <p:nvPr/>
          </p:nvSpPr>
          <p:spPr>
            <a:xfrm>
              <a:off x="7958360" y="3795117"/>
              <a:ext cx="87289" cy="121350"/>
            </a:xfrm>
            <a:custGeom>
              <a:avLst/>
              <a:gdLst/>
              <a:ahLst/>
              <a:cxnLst/>
              <a:rect l="0" t="0" r="0" b="0"/>
              <a:pathLst>
                <a:path w="87289" h="121350">
                  <a:moveTo>
                    <a:pt x="33710" y="0"/>
                  </a:moveTo>
                  <a:lnTo>
                    <a:pt x="27573" y="14258"/>
                  </a:lnTo>
                  <a:lnTo>
                    <a:pt x="23623" y="31454"/>
                  </a:lnTo>
                  <a:lnTo>
                    <a:pt x="4772" y="72052"/>
                  </a:lnTo>
                  <a:lnTo>
                    <a:pt x="0" y="93668"/>
                  </a:lnTo>
                  <a:lnTo>
                    <a:pt x="1530" y="106453"/>
                  </a:lnTo>
                  <a:lnTo>
                    <a:pt x="3327" y="112640"/>
                  </a:lnTo>
                  <a:lnTo>
                    <a:pt x="6509" y="116766"/>
                  </a:lnTo>
                  <a:lnTo>
                    <a:pt x="15336" y="121349"/>
                  </a:lnTo>
                  <a:lnTo>
                    <a:pt x="25874" y="120740"/>
                  </a:lnTo>
                  <a:lnTo>
                    <a:pt x="37173" y="116170"/>
                  </a:lnTo>
                  <a:lnTo>
                    <a:pt x="48809" y="107524"/>
                  </a:lnTo>
                  <a:lnTo>
                    <a:pt x="87288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213"/>
            <p:cNvSpPr/>
            <p:nvPr/>
          </p:nvSpPr>
          <p:spPr>
            <a:xfrm>
              <a:off x="7759898" y="3789716"/>
              <a:ext cx="158207" cy="146993"/>
            </a:xfrm>
            <a:custGeom>
              <a:avLst/>
              <a:gdLst/>
              <a:ahLst/>
              <a:cxnLst/>
              <a:rect l="0" t="0" r="0" b="0"/>
              <a:pathLst>
                <a:path w="158207" h="146993">
                  <a:moveTo>
                    <a:pt x="0" y="14330"/>
                  </a:moveTo>
                  <a:lnTo>
                    <a:pt x="992" y="29581"/>
                  </a:lnTo>
                  <a:lnTo>
                    <a:pt x="12428" y="73481"/>
                  </a:lnTo>
                  <a:lnTo>
                    <a:pt x="10077" y="115753"/>
                  </a:lnTo>
                  <a:lnTo>
                    <a:pt x="9081" y="133630"/>
                  </a:lnTo>
                  <a:lnTo>
                    <a:pt x="9032" y="133551"/>
                  </a:lnTo>
                  <a:lnTo>
                    <a:pt x="11579" y="97401"/>
                  </a:lnTo>
                  <a:lnTo>
                    <a:pt x="21359" y="54773"/>
                  </a:lnTo>
                  <a:lnTo>
                    <a:pt x="29920" y="29400"/>
                  </a:lnTo>
                  <a:lnTo>
                    <a:pt x="41080" y="15737"/>
                  </a:lnTo>
                  <a:lnTo>
                    <a:pt x="54968" y="5034"/>
                  </a:lnTo>
                  <a:lnTo>
                    <a:pt x="67755" y="277"/>
                  </a:lnTo>
                  <a:lnTo>
                    <a:pt x="72952" y="0"/>
                  </a:lnTo>
                  <a:lnTo>
                    <a:pt x="81371" y="2339"/>
                  </a:lnTo>
                  <a:lnTo>
                    <a:pt x="84013" y="4352"/>
                  </a:lnTo>
                  <a:lnTo>
                    <a:pt x="86949" y="9234"/>
                  </a:lnTo>
                  <a:lnTo>
                    <a:pt x="88987" y="45446"/>
                  </a:lnTo>
                  <a:lnTo>
                    <a:pt x="89255" y="88947"/>
                  </a:lnTo>
                  <a:lnTo>
                    <a:pt x="91935" y="126341"/>
                  </a:lnTo>
                  <a:lnTo>
                    <a:pt x="94031" y="133652"/>
                  </a:lnTo>
                  <a:lnTo>
                    <a:pt x="97414" y="138527"/>
                  </a:lnTo>
                  <a:lnTo>
                    <a:pt x="101654" y="141777"/>
                  </a:lnTo>
                  <a:lnTo>
                    <a:pt x="114455" y="146350"/>
                  </a:lnTo>
                  <a:lnTo>
                    <a:pt x="117975" y="146992"/>
                  </a:lnTo>
                  <a:lnTo>
                    <a:pt x="129824" y="139768"/>
                  </a:lnTo>
                  <a:lnTo>
                    <a:pt x="143028" y="126635"/>
                  </a:lnTo>
                  <a:lnTo>
                    <a:pt x="152204" y="110877"/>
                  </a:lnTo>
                  <a:lnTo>
                    <a:pt x="158206" y="85270"/>
                  </a:lnTo>
                  <a:lnTo>
                    <a:pt x="156965" y="70333"/>
                  </a:lnTo>
                  <a:lnTo>
                    <a:pt x="148084" y="39835"/>
                  </a:lnTo>
                  <a:lnTo>
                    <a:pt x="143371" y="33318"/>
                  </a:lnTo>
                  <a:lnTo>
                    <a:pt x="107156" y="14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214"/>
            <p:cNvSpPr/>
            <p:nvPr/>
          </p:nvSpPr>
          <p:spPr>
            <a:xfrm>
              <a:off x="7617023" y="3797093"/>
              <a:ext cx="79228" cy="144655"/>
            </a:xfrm>
            <a:custGeom>
              <a:avLst/>
              <a:gdLst/>
              <a:ahLst/>
              <a:cxnLst/>
              <a:rect l="0" t="0" r="0" b="0"/>
              <a:pathLst>
                <a:path w="79228" h="144655">
                  <a:moveTo>
                    <a:pt x="0" y="24813"/>
                  </a:moveTo>
                  <a:lnTo>
                    <a:pt x="0" y="15332"/>
                  </a:lnTo>
                  <a:lnTo>
                    <a:pt x="2646" y="8032"/>
                  </a:lnTo>
                  <a:lnTo>
                    <a:pt x="4740" y="4695"/>
                  </a:lnTo>
                  <a:lnTo>
                    <a:pt x="7129" y="2472"/>
                  </a:lnTo>
                  <a:lnTo>
                    <a:pt x="12428" y="0"/>
                  </a:lnTo>
                  <a:lnTo>
                    <a:pt x="20737" y="1548"/>
                  </a:lnTo>
                  <a:lnTo>
                    <a:pt x="46981" y="15367"/>
                  </a:lnTo>
                  <a:lnTo>
                    <a:pt x="67388" y="36235"/>
                  </a:lnTo>
                  <a:lnTo>
                    <a:pt x="76522" y="51789"/>
                  </a:lnTo>
                  <a:lnTo>
                    <a:pt x="79227" y="76903"/>
                  </a:lnTo>
                  <a:lnTo>
                    <a:pt x="75289" y="104739"/>
                  </a:lnTo>
                  <a:lnTo>
                    <a:pt x="67838" y="122358"/>
                  </a:lnTo>
                  <a:lnTo>
                    <a:pt x="59584" y="130343"/>
                  </a:lnTo>
                  <a:lnTo>
                    <a:pt x="38118" y="143554"/>
                  </a:lnTo>
                  <a:lnTo>
                    <a:pt x="33350" y="144654"/>
                  </a:lnTo>
                  <a:lnTo>
                    <a:pt x="17859" y="140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SMARTInkShape-215"/>
            <p:cNvSpPr/>
            <p:nvPr/>
          </p:nvSpPr>
          <p:spPr>
            <a:xfrm>
              <a:off x="7617023" y="3857625"/>
              <a:ext cx="26790" cy="223243"/>
            </a:xfrm>
            <a:custGeom>
              <a:avLst/>
              <a:gdLst/>
              <a:ahLst/>
              <a:cxnLst/>
              <a:rect l="0" t="0" r="0" b="0"/>
              <a:pathLst>
                <a:path w="26790" h="223243">
                  <a:moveTo>
                    <a:pt x="0" y="0"/>
                  </a:moveTo>
                  <a:lnTo>
                    <a:pt x="4740" y="4740"/>
                  </a:lnTo>
                  <a:lnTo>
                    <a:pt x="7067" y="9713"/>
                  </a:lnTo>
                  <a:lnTo>
                    <a:pt x="11413" y="48931"/>
                  </a:lnTo>
                  <a:lnTo>
                    <a:pt x="16585" y="93120"/>
                  </a:lnTo>
                  <a:lnTo>
                    <a:pt x="18600" y="133929"/>
                  </a:lnTo>
                  <a:lnTo>
                    <a:pt x="23921" y="167565"/>
                  </a:lnTo>
                  <a:lnTo>
                    <a:pt x="26412" y="212113"/>
                  </a:lnTo>
                  <a:lnTo>
                    <a:pt x="26789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SMARTInkShape-216"/>
            <p:cNvSpPr/>
            <p:nvPr/>
          </p:nvSpPr>
          <p:spPr>
            <a:xfrm>
              <a:off x="7381829" y="3786187"/>
              <a:ext cx="90038" cy="165191"/>
            </a:xfrm>
            <a:custGeom>
              <a:avLst/>
              <a:gdLst/>
              <a:ahLst/>
              <a:cxnLst/>
              <a:rect l="0" t="0" r="0" b="0"/>
              <a:pathLst>
                <a:path w="90038" h="165191">
                  <a:moveTo>
                    <a:pt x="29811" y="0"/>
                  </a:moveTo>
                  <a:lnTo>
                    <a:pt x="11720" y="20738"/>
                  </a:lnTo>
                  <a:lnTo>
                    <a:pt x="0" y="42241"/>
                  </a:lnTo>
                  <a:lnTo>
                    <a:pt x="14" y="47012"/>
                  </a:lnTo>
                  <a:lnTo>
                    <a:pt x="2009" y="51185"/>
                  </a:lnTo>
                  <a:lnTo>
                    <a:pt x="9518" y="58468"/>
                  </a:lnTo>
                  <a:lnTo>
                    <a:pt x="36228" y="74274"/>
                  </a:lnTo>
                  <a:lnTo>
                    <a:pt x="65591" y="84857"/>
                  </a:lnTo>
                  <a:lnTo>
                    <a:pt x="84614" y="100327"/>
                  </a:lnTo>
                  <a:lnTo>
                    <a:pt x="88895" y="109412"/>
                  </a:lnTo>
                  <a:lnTo>
                    <a:pt x="90037" y="114614"/>
                  </a:lnTo>
                  <a:lnTo>
                    <a:pt x="88658" y="125684"/>
                  </a:lnTo>
                  <a:lnTo>
                    <a:pt x="86902" y="131415"/>
                  </a:lnTo>
                  <a:lnTo>
                    <a:pt x="77013" y="143074"/>
                  </a:lnTo>
                  <a:lnTo>
                    <a:pt x="63689" y="152885"/>
                  </a:lnTo>
                  <a:lnTo>
                    <a:pt x="34063" y="165190"/>
                  </a:lnTo>
                  <a:lnTo>
                    <a:pt x="20881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217"/>
            <p:cNvSpPr/>
            <p:nvPr/>
          </p:nvSpPr>
          <p:spPr>
            <a:xfrm>
              <a:off x="7252147" y="3813733"/>
              <a:ext cx="105916" cy="115330"/>
            </a:xfrm>
            <a:custGeom>
              <a:avLst/>
              <a:gdLst/>
              <a:ahLst/>
              <a:cxnLst/>
              <a:rect l="0" t="0" r="0" b="0"/>
              <a:pathLst>
                <a:path w="105916" h="115330">
                  <a:moveTo>
                    <a:pt x="7688" y="8173"/>
                  </a:moveTo>
                  <a:lnTo>
                    <a:pt x="2949" y="17654"/>
                  </a:lnTo>
                  <a:lnTo>
                    <a:pt x="0" y="37771"/>
                  </a:lnTo>
                  <a:lnTo>
                    <a:pt x="6133" y="76380"/>
                  </a:lnTo>
                  <a:lnTo>
                    <a:pt x="16899" y="102528"/>
                  </a:lnTo>
                  <a:lnTo>
                    <a:pt x="19782" y="106795"/>
                  </a:lnTo>
                  <a:lnTo>
                    <a:pt x="23689" y="109640"/>
                  </a:lnTo>
                  <a:lnTo>
                    <a:pt x="33320" y="112800"/>
                  </a:lnTo>
                  <a:lnTo>
                    <a:pt x="37675" y="112651"/>
                  </a:lnTo>
                  <a:lnTo>
                    <a:pt x="45159" y="109839"/>
                  </a:lnTo>
                  <a:lnTo>
                    <a:pt x="54950" y="102678"/>
                  </a:lnTo>
                  <a:lnTo>
                    <a:pt x="73285" y="69982"/>
                  </a:lnTo>
                  <a:lnTo>
                    <a:pt x="84844" y="30598"/>
                  </a:lnTo>
                  <a:lnTo>
                    <a:pt x="88000" y="0"/>
                  </a:lnTo>
                  <a:lnTo>
                    <a:pt x="88054" y="40748"/>
                  </a:lnTo>
                  <a:lnTo>
                    <a:pt x="88055" y="78989"/>
                  </a:lnTo>
                  <a:lnTo>
                    <a:pt x="95744" y="111224"/>
                  </a:lnTo>
                  <a:lnTo>
                    <a:pt x="97149" y="112593"/>
                  </a:lnTo>
                  <a:lnTo>
                    <a:pt x="105915" y="115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218"/>
            <p:cNvSpPr/>
            <p:nvPr/>
          </p:nvSpPr>
          <p:spPr>
            <a:xfrm>
              <a:off x="7189639" y="3679031"/>
              <a:ext cx="7689" cy="267891"/>
            </a:xfrm>
            <a:custGeom>
              <a:avLst/>
              <a:gdLst/>
              <a:ahLst/>
              <a:cxnLst/>
              <a:rect l="0" t="0" r="0" b="0"/>
              <a:pathLst>
                <a:path w="7689" h="267891">
                  <a:moveTo>
                    <a:pt x="7688" y="0"/>
                  </a:moveTo>
                  <a:lnTo>
                    <a:pt x="5044" y="35743"/>
                  </a:lnTo>
                  <a:lnTo>
                    <a:pt x="0" y="78608"/>
                  </a:lnTo>
                  <a:lnTo>
                    <a:pt x="3867" y="120856"/>
                  </a:lnTo>
                  <a:lnTo>
                    <a:pt x="5991" y="151279"/>
                  </a:lnTo>
                  <a:lnTo>
                    <a:pt x="7186" y="191006"/>
                  </a:lnTo>
                  <a:lnTo>
                    <a:pt x="7540" y="224275"/>
                  </a:lnTo>
                  <a:lnTo>
                    <a:pt x="7688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219"/>
            <p:cNvSpPr/>
            <p:nvPr/>
          </p:nvSpPr>
          <p:spPr>
            <a:xfrm>
              <a:off x="6421687" y="3812976"/>
              <a:ext cx="24274" cy="232173"/>
            </a:xfrm>
            <a:custGeom>
              <a:avLst/>
              <a:gdLst/>
              <a:ahLst/>
              <a:cxnLst/>
              <a:rect l="0" t="0" r="0" b="0"/>
              <a:pathLst>
                <a:path w="24274" h="232173">
                  <a:moveTo>
                    <a:pt x="7688" y="0"/>
                  </a:moveTo>
                  <a:lnTo>
                    <a:pt x="2948" y="4741"/>
                  </a:lnTo>
                  <a:lnTo>
                    <a:pt x="620" y="9714"/>
                  </a:lnTo>
                  <a:lnTo>
                    <a:pt x="0" y="12429"/>
                  </a:lnTo>
                  <a:lnTo>
                    <a:pt x="578" y="15232"/>
                  </a:lnTo>
                  <a:lnTo>
                    <a:pt x="5140" y="24908"/>
                  </a:lnTo>
                  <a:lnTo>
                    <a:pt x="7539" y="65392"/>
                  </a:lnTo>
                  <a:lnTo>
                    <a:pt x="7658" y="103537"/>
                  </a:lnTo>
                  <a:lnTo>
                    <a:pt x="13818" y="141168"/>
                  </a:lnTo>
                  <a:lnTo>
                    <a:pt x="16249" y="179741"/>
                  </a:lnTo>
                  <a:lnTo>
                    <a:pt x="24273" y="215103"/>
                  </a:lnTo>
                  <a:lnTo>
                    <a:pt x="23706" y="218809"/>
                  </a:lnTo>
                  <a:lnTo>
                    <a:pt x="16617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220"/>
            <p:cNvSpPr/>
            <p:nvPr/>
          </p:nvSpPr>
          <p:spPr>
            <a:xfrm>
              <a:off x="6368109" y="3777257"/>
              <a:ext cx="141633" cy="35720"/>
            </a:xfrm>
            <a:custGeom>
              <a:avLst/>
              <a:gdLst/>
              <a:ahLst/>
              <a:cxnLst/>
              <a:rect l="0" t="0" r="0" b="0"/>
              <a:pathLst>
                <a:path w="141633" h="35720">
                  <a:moveTo>
                    <a:pt x="7687" y="35719"/>
                  </a:moveTo>
                  <a:lnTo>
                    <a:pt x="0" y="28031"/>
                  </a:lnTo>
                  <a:lnTo>
                    <a:pt x="578" y="27617"/>
                  </a:lnTo>
                  <a:lnTo>
                    <a:pt x="6555" y="26899"/>
                  </a:lnTo>
                  <a:lnTo>
                    <a:pt x="14593" y="20674"/>
                  </a:lnTo>
                  <a:lnTo>
                    <a:pt x="22853" y="17702"/>
                  </a:lnTo>
                  <a:lnTo>
                    <a:pt x="28649" y="13490"/>
                  </a:lnTo>
                  <a:lnTo>
                    <a:pt x="71252" y="4590"/>
                  </a:lnTo>
                  <a:lnTo>
                    <a:pt x="114385" y="404"/>
                  </a:lnTo>
                  <a:lnTo>
                    <a:pt x="1416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221"/>
            <p:cNvSpPr/>
            <p:nvPr/>
          </p:nvSpPr>
          <p:spPr>
            <a:xfrm>
              <a:off x="6375796" y="3897395"/>
              <a:ext cx="116087" cy="22738"/>
            </a:xfrm>
            <a:custGeom>
              <a:avLst/>
              <a:gdLst/>
              <a:ahLst/>
              <a:cxnLst/>
              <a:rect l="0" t="0" r="0" b="0"/>
              <a:pathLst>
                <a:path w="116087" h="22738">
                  <a:moveTo>
                    <a:pt x="0" y="22737"/>
                  </a:moveTo>
                  <a:lnTo>
                    <a:pt x="7689" y="22737"/>
                  </a:lnTo>
                  <a:lnTo>
                    <a:pt x="28194" y="15670"/>
                  </a:lnTo>
                  <a:lnTo>
                    <a:pt x="71491" y="6228"/>
                  </a:lnTo>
                  <a:lnTo>
                    <a:pt x="91880" y="0"/>
                  </a:lnTo>
                  <a:lnTo>
                    <a:pt x="116086" y="4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222"/>
            <p:cNvSpPr/>
            <p:nvPr/>
          </p:nvSpPr>
          <p:spPr>
            <a:xfrm>
              <a:off x="6393656" y="4000542"/>
              <a:ext cx="125016" cy="17818"/>
            </a:xfrm>
            <a:custGeom>
              <a:avLst/>
              <a:gdLst/>
              <a:ahLst/>
              <a:cxnLst/>
              <a:rect l="0" t="0" r="0" b="0"/>
              <a:pathLst>
                <a:path w="125016" h="17818">
                  <a:moveTo>
                    <a:pt x="0" y="17817"/>
                  </a:moveTo>
                  <a:lnTo>
                    <a:pt x="4740" y="17817"/>
                  </a:lnTo>
                  <a:lnTo>
                    <a:pt x="9713" y="15171"/>
                  </a:lnTo>
                  <a:lnTo>
                    <a:pt x="17216" y="10688"/>
                  </a:lnTo>
                  <a:lnTo>
                    <a:pt x="43639" y="2371"/>
                  </a:lnTo>
                  <a:lnTo>
                    <a:pt x="87346" y="170"/>
                  </a:lnTo>
                  <a:lnTo>
                    <a:pt x="107984" y="0"/>
                  </a:lnTo>
                  <a:lnTo>
                    <a:pt x="115130" y="2623"/>
                  </a:lnTo>
                  <a:lnTo>
                    <a:pt x="125015" y="8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223"/>
            <p:cNvSpPr/>
            <p:nvPr/>
          </p:nvSpPr>
          <p:spPr>
            <a:xfrm>
              <a:off x="6527756" y="3875484"/>
              <a:ext cx="114164" cy="142754"/>
            </a:xfrm>
            <a:custGeom>
              <a:avLst/>
              <a:gdLst/>
              <a:ahLst/>
              <a:cxnLst/>
              <a:rect l="0" t="0" r="0" b="0"/>
              <a:pathLst>
                <a:path w="114164" h="142754">
                  <a:moveTo>
                    <a:pt x="80212" y="0"/>
                  </a:moveTo>
                  <a:lnTo>
                    <a:pt x="35936" y="0"/>
                  </a:lnTo>
                  <a:lnTo>
                    <a:pt x="32835" y="0"/>
                  </a:lnTo>
                  <a:lnTo>
                    <a:pt x="26745" y="2646"/>
                  </a:lnTo>
                  <a:lnTo>
                    <a:pt x="20730" y="6137"/>
                  </a:lnTo>
                  <a:lnTo>
                    <a:pt x="11766" y="9095"/>
                  </a:lnTo>
                  <a:lnTo>
                    <a:pt x="5805" y="13302"/>
                  </a:lnTo>
                  <a:lnTo>
                    <a:pt x="2494" y="18480"/>
                  </a:lnTo>
                  <a:lnTo>
                    <a:pt x="368" y="29888"/>
                  </a:lnTo>
                  <a:lnTo>
                    <a:pt x="0" y="38731"/>
                  </a:lnTo>
                  <a:lnTo>
                    <a:pt x="941" y="40704"/>
                  </a:lnTo>
                  <a:lnTo>
                    <a:pt x="2560" y="42019"/>
                  </a:lnTo>
                  <a:lnTo>
                    <a:pt x="4632" y="42895"/>
                  </a:lnTo>
                  <a:lnTo>
                    <a:pt x="6013" y="44472"/>
                  </a:lnTo>
                  <a:lnTo>
                    <a:pt x="7547" y="48869"/>
                  </a:lnTo>
                  <a:lnTo>
                    <a:pt x="8948" y="50439"/>
                  </a:lnTo>
                  <a:lnTo>
                    <a:pt x="26818" y="60462"/>
                  </a:lnTo>
                  <a:lnTo>
                    <a:pt x="68874" y="65101"/>
                  </a:lnTo>
                  <a:lnTo>
                    <a:pt x="76166" y="68621"/>
                  </a:lnTo>
                  <a:lnTo>
                    <a:pt x="85849" y="71595"/>
                  </a:lnTo>
                  <a:lnTo>
                    <a:pt x="106983" y="86835"/>
                  </a:lnTo>
                  <a:lnTo>
                    <a:pt x="109965" y="87656"/>
                  </a:lnTo>
                  <a:lnTo>
                    <a:pt x="111954" y="89195"/>
                  </a:lnTo>
                  <a:lnTo>
                    <a:pt x="114163" y="93551"/>
                  </a:lnTo>
                  <a:lnTo>
                    <a:pt x="113760" y="96102"/>
                  </a:lnTo>
                  <a:lnTo>
                    <a:pt x="108630" y="107325"/>
                  </a:lnTo>
                  <a:lnTo>
                    <a:pt x="108087" y="110245"/>
                  </a:lnTo>
                  <a:lnTo>
                    <a:pt x="102583" y="119096"/>
                  </a:lnTo>
                  <a:lnTo>
                    <a:pt x="94668" y="128002"/>
                  </a:lnTo>
                  <a:lnTo>
                    <a:pt x="88953" y="131304"/>
                  </a:lnTo>
                  <a:lnTo>
                    <a:pt x="53970" y="142255"/>
                  </a:lnTo>
                  <a:lnTo>
                    <a:pt x="41625" y="142753"/>
                  </a:lnTo>
                  <a:lnTo>
                    <a:pt x="39605" y="141801"/>
                  </a:lnTo>
                  <a:lnTo>
                    <a:pt x="38258" y="140175"/>
                  </a:lnTo>
                  <a:lnTo>
                    <a:pt x="37360" y="138099"/>
                  </a:lnTo>
                  <a:lnTo>
                    <a:pt x="35769" y="136714"/>
                  </a:lnTo>
                  <a:lnTo>
                    <a:pt x="26634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224"/>
            <p:cNvSpPr/>
            <p:nvPr/>
          </p:nvSpPr>
          <p:spPr>
            <a:xfrm>
              <a:off x="6652616" y="3777257"/>
              <a:ext cx="17861" cy="241103"/>
            </a:xfrm>
            <a:custGeom>
              <a:avLst/>
              <a:gdLst/>
              <a:ahLst/>
              <a:cxnLst/>
              <a:rect l="0" t="0" r="0" b="0"/>
              <a:pathLst>
                <a:path w="17861" h="241103">
                  <a:moveTo>
                    <a:pt x="0" y="0"/>
                  </a:moveTo>
                  <a:lnTo>
                    <a:pt x="0" y="43114"/>
                  </a:lnTo>
                  <a:lnTo>
                    <a:pt x="993" y="84421"/>
                  </a:lnTo>
                  <a:lnTo>
                    <a:pt x="9095" y="127173"/>
                  </a:lnTo>
                  <a:lnTo>
                    <a:pt x="16510" y="157650"/>
                  </a:lnTo>
                  <a:lnTo>
                    <a:pt x="17781" y="198432"/>
                  </a:lnTo>
                  <a:lnTo>
                    <a:pt x="1786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225"/>
            <p:cNvSpPr/>
            <p:nvPr/>
          </p:nvSpPr>
          <p:spPr>
            <a:xfrm>
              <a:off x="6635999" y="3875484"/>
              <a:ext cx="61267" cy="17860"/>
            </a:xfrm>
            <a:custGeom>
              <a:avLst/>
              <a:gdLst/>
              <a:ahLst/>
              <a:cxnLst/>
              <a:rect l="0" t="0" r="0" b="0"/>
              <a:pathLst>
                <a:path w="61267" h="17860">
                  <a:moveTo>
                    <a:pt x="7688" y="17859"/>
                  </a:moveTo>
                  <a:lnTo>
                    <a:pt x="0" y="17859"/>
                  </a:lnTo>
                  <a:lnTo>
                    <a:pt x="20018" y="17859"/>
                  </a:lnTo>
                  <a:lnTo>
                    <a:pt x="25736" y="15214"/>
                  </a:lnTo>
                  <a:lnTo>
                    <a:pt x="31584" y="11723"/>
                  </a:lnTo>
                  <a:lnTo>
                    <a:pt x="40455" y="8765"/>
                  </a:lnTo>
                  <a:lnTo>
                    <a:pt x="49367" y="3038"/>
                  </a:lnTo>
                  <a:lnTo>
                    <a:pt x="612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226"/>
            <p:cNvSpPr/>
            <p:nvPr/>
          </p:nvSpPr>
          <p:spPr>
            <a:xfrm>
              <a:off x="6768702" y="3858901"/>
              <a:ext cx="133933" cy="159459"/>
            </a:xfrm>
            <a:custGeom>
              <a:avLst/>
              <a:gdLst/>
              <a:ahLst/>
              <a:cxnLst/>
              <a:rect l="0" t="0" r="0" b="0"/>
              <a:pathLst>
                <a:path w="133933" h="159459">
                  <a:moveTo>
                    <a:pt x="0" y="61231"/>
                  </a:moveTo>
                  <a:lnTo>
                    <a:pt x="0" y="69794"/>
                  </a:lnTo>
                  <a:lnTo>
                    <a:pt x="34553" y="70158"/>
                  </a:lnTo>
                  <a:lnTo>
                    <a:pt x="42808" y="67514"/>
                  </a:lnTo>
                  <a:lnTo>
                    <a:pt x="46398" y="65420"/>
                  </a:lnTo>
                  <a:lnTo>
                    <a:pt x="50776" y="65016"/>
                  </a:lnTo>
                  <a:lnTo>
                    <a:pt x="95172" y="70111"/>
                  </a:lnTo>
                  <a:lnTo>
                    <a:pt x="133901" y="70161"/>
                  </a:lnTo>
                  <a:lnTo>
                    <a:pt x="133932" y="65421"/>
                  </a:lnTo>
                  <a:lnTo>
                    <a:pt x="132944" y="64024"/>
                  </a:lnTo>
                  <a:lnTo>
                    <a:pt x="131295" y="63093"/>
                  </a:lnTo>
                  <a:lnTo>
                    <a:pt x="129202" y="62473"/>
                  </a:lnTo>
                  <a:lnTo>
                    <a:pt x="127807" y="61067"/>
                  </a:lnTo>
                  <a:lnTo>
                    <a:pt x="126257" y="56859"/>
                  </a:lnTo>
                  <a:lnTo>
                    <a:pt x="124851" y="55340"/>
                  </a:lnTo>
                  <a:lnTo>
                    <a:pt x="112697" y="47961"/>
                  </a:lnTo>
                  <a:lnTo>
                    <a:pt x="92251" y="29402"/>
                  </a:lnTo>
                  <a:lnTo>
                    <a:pt x="80364" y="23635"/>
                  </a:lnTo>
                  <a:lnTo>
                    <a:pt x="74413" y="19717"/>
                  </a:lnTo>
                  <a:lnTo>
                    <a:pt x="65485" y="16519"/>
                  </a:lnTo>
                  <a:lnTo>
                    <a:pt x="56555" y="10721"/>
                  </a:lnTo>
                  <a:lnTo>
                    <a:pt x="46413" y="8058"/>
                  </a:lnTo>
                  <a:lnTo>
                    <a:pt x="37115" y="0"/>
                  </a:lnTo>
                  <a:lnTo>
                    <a:pt x="36650" y="567"/>
                  </a:lnTo>
                  <a:lnTo>
                    <a:pt x="36133" y="3842"/>
                  </a:lnTo>
                  <a:lnTo>
                    <a:pt x="36987" y="5113"/>
                  </a:lnTo>
                  <a:lnTo>
                    <a:pt x="38549" y="5960"/>
                  </a:lnTo>
                  <a:lnTo>
                    <a:pt x="50975" y="8423"/>
                  </a:lnTo>
                  <a:lnTo>
                    <a:pt x="94547" y="33376"/>
                  </a:lnTo>
                  <a:lnTo>
                    <a:pt x="117933" y="50511"/>
                  </a:lnTo>
                  <a:lnTo>
                    <a:pt x="128760" y="70292"/>
                  </a:lnTo>
                  <a:lnTo>
                    <a:pt x="131641" y="79480"/>
                  </a:lnTo>
                  <a:lnTo>
                    <a:pt x="128523" y="99711"/>
                  </a:lnTo>
                  <a:lnTo>
                    <a:pt x="116575" y="119817"/>
                  </a:lnTo>
                  <a:lnTo>
                    <a:pt x="100466" y="133601"/>
                  </a:lnTo>
                  <a:lnTo>
                    <a:pt x="79230" y="147148"/>
                  </a:lnTo>
                  <a:lnTo>
                    <a:pt x="62508" y="159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SMARTInkShape-227"/>
            <p:cNvSpPr/>
            <p:nvPr/>
          </p:nvSpPr>
          <p:spPr>
            <a:xfrm>
              <a:off x="7055694" y="3795117"/>
              <a:ext cx="34478" cy="294680"/>
            </a:xfrm>
            <a:custGeom>
              <a:avLst/>
              <a:gdLst/>
              <a:ahLst/>
              <a:cxnLst/>
              <a:rect l="0" t="0" r="0" b="0"/>
              <a:pathLst>
                <a:path w="34478" h="294680">
                  <a:moveTo>
                    <a:pt x="7688" y="0"/>
                  </a:moveTo>
                  <a:lnTo>
                    <a:pt x="621" y="16781"/>
                  </a:lnTo>
                  <a:lnTo>
                    <a:pt x="0" y="20117"/>
                  </a:lnTo>
                  <a:lnTo>
                    <a:pt x="5141" y="54979"/>
                  </a:lnTo>
                  <a:lnTo>
                    <a:pt x="7925" y="92468"/>
                  </a:lnTo>
                  <a:lnTo>
                    <a:pt x="14594" y="125294"/>
                  </a:lnTo>
                  <a:lnTo>
                    <a:pt x="21862" y="166550"/>
                  </a:lnTo>
                  <a:lnTo>
                    <a:pt x="23910" y="199038"/>
                  </a:lnTo>
                  <a:lnTo>
                    <a:pt x="25062" y="241316"/>
                  </a:lnTo>
                  <a:lnTo>
                    <a:pt x="34477" y="294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SMARTInkShape-228"/>
            <p:cNvSpPr/>
            <p:nvPr/>
          </p:nvSpPr>
          <p:spPr>
            <a:xfrm>
              <a:off x="7045523" y="3791392"/>
              <a:ext cx="105952" cy="137671"/>
            </a:xfrm>
            <a:custGeom>
              <a:avLst/>
              <a:gdLst/>
              <a:ahLst/>
              <a:cxnLst/>
              <a:rect l="0" t="0" r="0" b="0"/>
              <a:pathLst>
                <a:path w="105952" h="137671">
                  <a:moveTo>
                    <a:pt x="0" y="39444"/>
                  </a:moveTo>
                  <a:lnTo>
                    <a:pt x="7129" y="21033"/>
                  </a:lnTo>
                  <a:lnTo>
                    <a:pt x="20991" y="9018"/>
                  </a:lnTo>
                  <a:lnTo>
                    <a:pt x="44033" y="553"/>
                  </a:lnTo>
                  <a:lnTo>
                    <a:pt x="62235" y="0"/>
                  </a:lnTo>
                  <a:lnTo>
                    <a:pt x="71256" y="1242"/>
                  </a:lnTo>
                  <a:lnTo>
                    <a:pt x="86570" y="10559"/>
                  </a:lnTo>
                  <a:lnTo>
                    <a:pt x="101057" y="27247"/>
                  </a:lnTo>
                  <a:lnTo>
                    <a:pt x="103090" y="31313"/>
                  </a:lnTo>
                  <a:lnTo>
                    <a:pt x="105951" y="55996"/>
                  </a:lnTo>
                  <a:lnTo>
                    <a:pt x="97319" y="88445"/>
                  </a:lnTo>
                  <a:lnTo>
                    <a:pt x="86932" y="108974"/>
                  </a:lnTo>
                  <a:lnTo>
                    <a:pt x="72832" y="126081"/>
                  </a:lnTo>
                  <a:lnTo>
                    <a:pt x="61804" y="132520"/>
                  </a:lnTo>
                  <a:lnTo>
                    <a:pt x="35718" y="137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SMARTInkShape-229"/>
            <p:cNvSpPr/>
            <p:nvPr/>
          </p:nvSpPr>
          <p:spPr>
            <a:xfrm>
              <a:off x="7742439" y="4117570"/>
              <a:ext cx="106757" cy="132962"/>
            </a:xfrm>
            <a:custGeom>
              <a:avLst/>
              <a:gdLst/>
              <a:ahLst/>
              <a:cxnLst/>
              <a:rect l="0" t="0" r="0" b="0"/>
              <a:pathLst>
                <a:path w="106757" h="132962">
                  <a:moveTo>
                    <a:pt x="17459" y="16875"/>
                  </a:moveTo>
                  <a:lnTo>
                    <a:pt x="12719" y="21615"/>
                  </a:lnTo>
                  <a:lnTo>
                    <a:pt x="10392" y="26589"/>
                  </a:lnTo>
                  <a:lnTo>
                    <a:pt x="9771" y="29304"/>
                  </a:lnTo>
                  <a:lnTo>
                    <a:pt x="2638" y="42775"/>
                  </a:lnTo>
                  <a:lnTo>
                    <a:pt x="0" y="75702"/>
                  </a:lnTo>
                  <a:lnTo>
                    <a:pt x="2423" y="85353"/>
                  </a:lnTo>
                  <a:lnTo>
                    <a:pt x="14854" y="107950"/>
                  </a:lnTo>
                  <a:lnTo>
                    <a:pt x="20601" y="111923"/>
                  </a:lnTo>
                  <a:lnTo>
                    <a:pt x="34155" y="114160"/>
                  </a:lnTo>
                  <a:lnTo>
                    <a:pt x="45054" y="109391"/>
                  </a:lnTo>
                  <a:lnTo>
                    <a:pt x="54528" y="101649"/>
                  </a:lnTo>
                  <a:lnTo>
                    <a:pt x="70590" y="71303"/>
                  </a:lnTo>
                  <a:lnTo>
                    <a:pt x="78732" y="31209"/>
                  </a:lnTo>
                  <a:lnTo>
                    <a:pt x="80796" y="6489"/>
                  </a:lnTo>
                  <a:lnTo>
                    <a:pt x="82504" y="3998"/>
                  </a:lnTo>
                  <a:lnTo>
                    <a:pt x="87633" y="0"/>
                  </a:lnTo>
                  <a:lnTo>
                    <a:pt x="88054" y="664"/>
                  </a:lnTo>
                  <a:lnTo>
                    <a:pt x="88847" y="39219"/>
                  </a:lnTo>
                  <a:lnTo>
                    <a:pt x="88889" y="81590"/>
                  </a:lnTo>
                  <a:lnTo>
                    <a:pt x="89887" y="104842"/>
                  </a:lnTo>
                  <a:lnTo>
                    <a:pt x="93637" y="114841"/>
                  </a:lnTo>
                  <a:lnTo>
                    <a:pt x="106756" y="132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230"/>
            <p:cNvSpPr/>
            <p:nvPr/>
          </p:nvSpPr>
          <p:spPr>
            <a:xfrm>
              <a:off x="7895085" y="4116586"/>
              <a:ext cx="52337" cy="97619"/>
            </a:xfrm>
            <a:custGeom>
              <a:avLst/>
              <a:gdLst/>
              <a:ahLst/>
              <a:cxnLst/>
              <a:rect l="0" t="0" r="0" b="0"/>
              <a:pathLst>
                <a:path w="52337" h="97619">
                  <a:moveTo>
                    <a:pt x="7688" y="0"/>
                  </a:moveTo>
                  <a:lnTo>
                    <a:pt x="6696" y="23352"/>
                  </a:lnTo>
                  <a:lnTo>
                    <a:pt x="0" y="63231"/>
                  </a:lnTo>
                  <a:lnTo>
                    <a:pt x="1956" y="75397"/>
                  </a:lnTo>
                  <a:lnTo>
                    <a:pt x="5990" y="87824"/>
                  </a:lnTo>
                  <a:lnTo>
                    <a:pt x="7588" y="97618"/>
                  </a:lnTo>
                  <a:lnTo>
                    <a:pt x="8674" y="75831"/>
                  </a:lnTo>
                  <a:lnTo>
                    <a:pt x="18711" y="31205"/>
                  </a:lnTo>
                  <a:lnTo>
                    <a:pt x="28938" y="11015"/>
                  </a:lnTo>
                  <a:lnTo>
                    <a:pt x="32768" y="7343"/>
                  </a:lnTo>
                  <a:lnTo>
                    <a:pt x="523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231"/>
            <p:cNvSpPr/>
            <p:nvPr/>
          </p:nvSpPr>
          <p:spPr>
            <a:xfrm>
              <a:off x="7992115" y="4119117"/>
              <a:ext cx="101605" cy="112644"/>
            </a:xfrm>
            <a:custGeom>
              <a:avLst/>
              <a:gdLst/>
              <a:ahLst/>
              <a:cxnLst/>
              <a:rect l="0" t="0" r="0" b="0"/>
              <a:pathLst>
                <a:path w="101605" h="112644">
                  <a:moveTo>
                    <a:pt x="17814" y="24258"/>
                  </a:moveTo>
                  <a:lnTo>
                    <a:pt x="26376" y="24258"/>
                  </a:lnTo>
                  <a:lnTo>
                    <a:pt x="26635" y="28998"/>
                  </a:lnTo>
                  <a:lnTo>
                    <a:pt x="24050" y="33971"/>
                  </a:lnTo>
                  <a:lnTo>
                    <a:pt x="0" y="59931"/>
                  </a:lnTo>
                  <a:lnTo>
                    <a:pt x="4709" y="59963"/>
                  </a:lnTo>
                  <a:lnTo>
                    <a:pt x="6101" y="60960"/>
                  </a:lnTo>
                  <a:lnTo>
                    <a:pt x="14949" y="81927"/>
                  </a:lnTo>
                  <a:lnTo>
                    <a:pt x="22177" y="103167"/>
                  </a:lnTo>
                  <a:lnTo>
                    <a:pt x="25684" y="106629"/>
                  </a:lnTo>
                  <a:lnTo>
                    <a:pt x="34871" y="110477"/>
                  </a:lnTo>
                  <a:lnTo>
                    <a:pt x="46459" y="112643"/>
                  </a:lnTo>
                  <a:lnTo>
                    <a:pt x="55681" y="107858"/>
                  </a:lnTo>
                  <a:lnTo>
                    <a:pt x="90591" y="76290"/>
                  </a:lnTo>
                  <a:lnTo>
                    <a:pt x="100672" y="56872"/>
                  </a:lnTo>
                  <a:lnTo>
                    <a:pt x="101604" y="43383"/>
                  </a:lnTo>
                  <a:lnTo>
                    <a:pt x="94117" y="18554"/>
                  </a:lnTo>
                  <a:lnTo>
                    <a:pt x="86123" y="9155"/>
                  </a:lnTo>
                  <a:lnTo>
                    <a:pt x="81212" y="5260"/>
                  </a:lnTo>
                  <a:lnTo>
                    <a:pt x="67819" y="932"/>
                  </a:lnTo>
                  <a:lnTo>
                    <a:pt x="51944" y="0"/>
                  </a:lnTo>
                  <a:lnTo>
                    <a:pt x="8884" y="6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232"/>
            <p:cNvSpPr/>
            <p:nvPr/>
          </p:nvSpPr>
          <p:spPr>
            <a:xfrm>
              <a:off x="8134945" y="4143375"/>
              <a:ext cx="17860" cy="214313"/>
            </a:xfrm>
            <a:custGeom>
              <a:avLst/>
              <a:gdLst/>
              <a:ahLst/>
              <a:cxnLst/>
              <a:rect l="0" t="0" r="0" b="0"/>
              <a:pathLst>
                <a:path w="17860" h="214313">
                  <a:moveTo>
                    <a:pt x="0" y="0"/>
                  </a:moveTo>
                  <a:lnTo>
                    <a:pt x="0" y="41541"/>
                  </a:lnTo>
                  <a:lnTo>
                    <a:pt x="992" y="75918"/>
                  </a:lnTo>
                  <a:lnTo>
                    <a:pt x="7069" y="120499"/>
                  </a:lnTo>
                  <a:lnTo>
                    <a:pt x="8378" y="159395"/>
                  </a:lnTo>
                  <a:lnTo>
                    <a:pt x="11413" y="190764"/>
                  </a:lnTo>
                  <a:lnTo>
                    <a:pt x="17859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SMARTInkShape-233"/>
            <p:cNvSpPr/>
            <p:nvPr/>
          </p:nvSpPr>
          <p:spPr>
            <a:xfrm>
              <a:off x="8117085" y="4064659"/>
              <a:ext cx="96429" cy="149986"/>
            </a:xfrm>
            <a:custGeom>
              <a:avLst/>
              <a:gdLst/>
              <a:ahLst/>
              <a:cxnLst/>
              <a:rect l="0" t="0" r="0" b="0"/>
              <a:pathLst>
                <a:path w="96429" h="149986">
                  <a:moveTo>
                    <a:pt x="0" y="34067"/>
                  </a:moveTo>
                  <a:lnTo>
                    <a:pt x="25663" y="9397"/>
                  </a:lnTo>
                  <a:lnTo>
                    <a:pt x="39133" y="2063"/>
                  </a:lnTo>
                  <a:lnTo>
                    <a:pt x="46497" y="0"/>
                  </a:lnTo>
                  <a:lnTo>
                    <a:pt x="55722" y="1728"/>
                  </a:lnTo>
                  <a:lnTo>
                    <a:pt x="69428" y="8280"/>
                  </a:lnTo>
                  <a:lnTo>
                    <a:pt x="82947" y="19382"/>
                  </a:lnTo>
                  <a:lnTo>
                    <a:pt x="92156" y="32913"/>
                  </a:lnTo>
                  <a:lnTo>
                    <a:pt x="96428" y="49490"/>
                  </a:lnTo>
                  <a:lnTo>
                    <a:pt x="94781" y="61096"/>
                  </a:lnTo>
                  <a:lnTo>
                    <a:pt x="84878" y="102542"/>
                  </a:lnTo>
                  <a:lnTo>
                    <a:pt x="71249" y="129650"/>
                  </a:lnTo>
                  <a:lnTo>
                    <a:pt x="66393" y="137072"/>
                  </a:lnTo>
                  <a:lnTo>
                    <a:pt x="64235" y="143678"/>
                  </a:lnTo>
                  <a:lnTo>
                    <a:pt x="62667" y="145837"/>
                  </a:lnTo>
                  <a:lnTo>
                    <a:pt x="60630" y="147275"/>
                  </a:lnTo>
                  <a:lnTo>
                    <a:pt x="55719" y="148875"/>
                  </a:lnTo>
                  <a:lnTo>
                    <a:pt x="46303" y="149985"/>
                  </a:lnTo>
                  <a:lnTo>
                    <a:pt x="35719" y="141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SMARTInkShape-234"/>
            <p:cNvSpPr/>
            <p:nvPr/>
          </p:nvSpPr>
          <p:spPr>
            <a:xfrm>
              <a:off x="8224241" y="4036744"/>
              <a:ext cx="98061" cy="195928"/>
            </a:xfrm>
            <a:custGeom>
              <a:avLst/>
              <a:gdLst/>
              <a:ahLst/>
              <a:cxnLst/>
              <a:rect l="0" t="0" r="0" b="0"/>
              <a:pathLst>
                <a:path w="98061" h="195928">
                  <a:moveTo>
                    <a:pt x="0" y="79842"/>
                  </a:moveTo>
                  <a:lnTo>
                    <a:pt x="0" y="87530"/>
                  </a:lnTo>
                  <a:lnTo>
                    <a:pt x="13303" y="102042"/>
                  </a:lnTo>
                  <a:lnTo>
                    <a:pt x="15815" y="102579"/>
                  </a:lnTo>
                  <a:lnTo>
                    <a:pt x="18481" y="101946"/>
                  </a:lnTo>
                  <a:lnTo>
                    <a:pt x="24089" y="99587"/>
                  </a:lnTo>
                  <a:lnTo>
                    <a:pt x="32825" y="97268"/>
                  </a:lnTo>
                  <a:lnTo>
                    <a:pt x="42689" y="91730"/>
                  </a:lnTo>
                  <a:lnTo>
                    <a:pt x="57739" y="87664"/>
                  </a:lnTo>
                  <a:lnTo>
                    <a:pt x="91799" y="59253"/>
                  </a:lnTo>
                  <a:lnTo>
                    <a:pt x="95370" y="50517"/>
                  </a:lnTo>
                  <a:lnTo>
                    <a:pt x="98060" y="23661"/>
                  </a:lnTo>
                  <a:lnTo>
                    <a:pt x="95508" y="17500"/>
                  </a:lnTo>
                  <a:lnTo>
                    <a:pt x="92057" y="11455"/>
                  </a:lnTo>
                  <a:lnTo>
                    <a:pt x="90525" y="5460"/>
                  </a:lnTo>
                  <a:lnTo>
                    <a:pt x="89124" y="3465"/>
                  </a:lnTo>
                  <a:lnTo>
                    <a:pt x="87197" y="2135"/>
                  </a:lnTo>
                  <a:lnTo>
                    <a:pt x="82411" y="657"/>
                  </a:lnTo>
                  <a:lnTo>
                    <a:pt x="76977" y="0"/>
                  </a:lnTo>
                  <a:lnTo>
                    <a:pt x="63598" y="4371"/>
                  </a:lnTo>
                  <a:lnTo>
                    <a:pt x="51807" y="11950"/>
                  </a:lnTo>
                  <a:lnTo>
                    <a:pt x="38934" y="30529"/>
                  </a:lnTo>
                  <a:lnTo>
                    <a:pt x="17874" y="73633"/>
                  </a:lnTo>
                  <a:lnTo>
                    <a:pt x="10697" y="102428"/>
                  </a:lnTo>
                  <a:lnTo>
                    <a:pt x="9454" y="121150"/>
                  </a:lnTo>
                  <a:lnTo>
                    <a:pt x="13827" y="139266"/>
                  </a:lnTo>
                  <a:lnTo>
                    <a:pt x="27042" y="166479"/>
                  </a:lnTo>
                  <a:lnTo>
                    <a:pt x="47641" y="189819"/>
                  </a:lnTo>
                  <a:lnTo>
                    <a:pt x="53586" y="193213"/>
                  </a:lnTo>
                  <a:lnTo>
                    <a:pt x="65486" y="195391"/>
                  </a:lnTo>
                  <a:lnTo>
                    <a:pt x="89297" y="195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235"/>
            <p:cNvSpPr/>
            <p:nvPr/>
          </p:nvSpPr>
          <p:spPr>
            <a:xfrm>
              <a:off x="8420695" y="411658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82" name="SMARTInkShape-Group26"/>
          <p:cNvGrpSpPr/>
          <p:nvPr/>
        </p:nvGrpSpPr>
        <p:grpSpPr>
          <a:xfrm>
            <a:off x="6072187" y="3564922"/>
            <a:ext cx="374475" cy="248055"/>
            <a:chOff x="6072187" y="3564922"/>
            <a:chExt cx="374475" cy="248055"/>
          </a:xfrm>
        </p:grpSpPr>
        <p:sp>
          <p:nvSpPr>
            <p:cNvPr id="278" name="SMARTInkShape-236"/>
            <p:cNvSpPr/>
            <p:nvPr/>
          </p:nvSpPr>
          <p:spPr>
            <a:xfrm>
              <a:off x="6072187" y="3687961"/>
              <a:ext cx="35720" cy="125016"/>
            </a:xfrm>
            <a:custGeom>
              <a:avLst/>
              <a:gdLst/>
              <a:ahLst/>
              <a:cxnLst/>
              <a:rect l="0" t="0" r="0" b="0"/>
              <a:pathLst>
                <a:path w="35720" h="125016">
                  <a:moveTo>
                    <a:pt x="35719" y="0"/>
                  </a:moveTo>
                  <a:lnTo>
                    <a:pt x="35719" y="39293"/>
                  </a:lnTo>
                  <a:lnTo>
                    <a:pt x="28590" y="70159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SMARTInkShape-237"/>
            <p:cNvSpPr/>
            <p:nvPr/>
          </p:nvSpPr>
          <p:spPr>
            <a:xfrm>
              <a:off x="6179343" y="3607593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0" y="0"/>
                  </a:moveTo>
                  <a:lnTo>
                    <a:pt x="0" y="40528"/>
                  </a:lnTo>
                  <a:lnTo>
                    <a:pt x="0" y="77128"/>
                  </a:lnTo>
                  <a:lnTo>
                    <a:pt x="0" y="121233"/>
                  </a:lnTo>
                  <a:lnTo>
                    <a:pt x="993" y="145693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SMARTInkShape-238"/>
            <p:cNvSpPr/>
            <p:nvPr/>
          </p:nvSpPr>
          <p:spPr>
            <a:xfrm>
              <a:off x="6179712" y="3607593"/>
              <a:ext cx="97859" cy="141293"/>
            </a:xfrm>
            <a:custGeom>
              <a:avLst/>
              <a:gdLst/>
              <a:ahLst/>
              <a:cxnLst/>
              <a:rect l="0" t="0" r="0" b="0"/>
              <a:pathLst>
                <a:path w="97859" h="141293">
                  <a:moveTo>
                    <a:pt x="8561" y="0"/>
                  </a:moveTo>
                  <a:lnTo>
                    <a:pt x="873" y="7689"/>
                  </a:lnTo>
                  <a:lnTo>
                    <a:pt x="0" y="13303"/>
                  </a:lnTo>
                  <a:lnTo>
                    <a:pt x="17738" y="53865"/>
                  </a:lnTo>
                  <a:lnTo>
                    <a:pt x="38018" y="91969"/>
                  </a:lnTo>
                  <a:lnTo>
                    <a:pt x="60009" y="130051"/>
                  </a:lnTo>
                  <a:lnTo>
                    <a:pt x="70989" y="137532"/>
                  </a:lnTo>
                  <a:lnTo>
                    <a:pt x="82070" y="141292"/>
                  </a:lnTo>
                  <a:lnTo>
                    <a:pt x="84356" y="140828"/>
                  </a:lnTo>
                  <a:lnTo>
                    <a:pt x="85880" y="139526"/>
                  </a:lnTo>
                  <a:lnTo>
                    <a:pt x="90671" y="132953"/>
                  </a:lnTo>
                  <a:lnTo>
                    <a:pt x="93066" y="130308"/>
                  </a:lnTo>
                  <a:lnTo>
                    <a:pt x="95728" y="122077"/>
                  </a:lnTo>
                  <a:lnTo>
                    <a:pt x="97671" y="81971"/>
                  </a:lnTo>
                  <a:lnTo>
                    <a:pt x="97834" y="43685"/>
                  </a:lnTo>
                  <a:lnTo>
                    <a:pt x="978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SMARTInkShape-239"/>
            <p:cNvSpPr/>
            <p:nvPr/>
          </p:nvSpPr>
          <p:spPr>
            <a:xfrm>
              <a:off x="6322218" y="3564922"/>
              <a:ext cx="124444" cy="185011"/>
            </a:xfrm>
            <a:custGeom>
              <a:avLst/>
              <a:gdLst/>
              <a:ahLst/>
              <a:cxnLst/>
              <a:rect l="0" t="0" r="0" b="0"/>
              <a:pathLst>
                <a:path w="124444" h="185011">
                  <a:moveTo>
                    <a:pt x="0" y="51601"/>
                  </a:moveTo>
                  <a:lnTo>
                    <a:pt x="4740" y="51601"/>
                  </a:lnTo>
                  <a:lnTo>
                    <a:pt x="6137" y="53585"/>
                  </a:lnTo>
                  <a:lnTo>
                    <a:pt x="8380" y="71029"/>
                  </a:lnTo>
                  <a:lnTo>
                    <a:pt x="9677" y="81071"/>
                  </a:lnTo>
                  <a:lnTo>
                    <a:pt x="24362" y="121769"/>
                  </a:lnTo>
                  <a:lnTo>
                    <a:pt x="28716" y="140522"/>
                  </a:lnTo>
                  <a:lnTo>
                    <a:pt x="36290" y="156000"/>
                  </a:lnTo>
                  <a:lnTo>
                    <a:pt x="40934" y="163485"/>
                  </a:lnTo>
                  <a:lnTo>
                    <a:pt x="44541" y="173277"/>
                  </a:lnTo>
                  <a:lnTo>
                    <a:pt x="53168" y="185010"/>
                  </a:lnTo>
                  <a:lnTo>
                    <a:pt x="53543" y="177811"/>
                  </a:lnTo>
                  <a:lnTo>
                    <a:pt x="47435" y="169724"/>
                  </a:lnTo>
                  <a:lnTo>
                    <a:pt x="45474" y="161456"/>
                  </a:lnTo>
                  <a:lnTo>
                    <a:pt x="39941" y="120741"/>
                  </a:lnTo>
                  <a:lnTo>
                    <a:pt x="31409" y="88850"/>
                  </a:lnTo>
                  <a:lnTo>
                    <a:pt x="36203" y="44762"/>
                  </a:lnTo>
                  <a:lnTo>
                    <a:pt x="42697" y="24329"/>
                  </a:lnTo>
                  <a:lnTo>
                    <a:pt x="51134" y="8034"/>
                  </a:lnTo>
                  <a:lnTo>
                    <a:pt x="51950" y="4697"/>
                  </a:lnTo>
                  <a:lnTo>
                    <a:pt x="53485" y="2472"/>
                  </a:lnTo>
                  <a:lnTo>
                    <a:pt x="55500" y="989"/>
                  </a:lnTo>
                  <a:lnTo>
                    <a:pt x="57837" y="0"/>
                  </a:lnTo>
                  <a:lnTo>
                    <a:pt x="60386" y="1326"/>
                  </a:lnTo>
                  <a:lnTo>
                    <a:pt x="65865" y="8090"/>
                  </a:lnTo>
                  <a:lnTo>
                    <a:pt x="68960" y="17710"/>
                  </a:lnTo>
                  <a:lnTo>
                    <a:pt x="70950" y="40056"/>
                  </a:lnTo>
                  <a:lnTo>
                    <a:pt x="66553" y="57662"/>
                  </a:lnTo>
                  <a:lnTo>
                    <a:pt x="58966" y="75445"/>
                  </a:lnTo>
                  <a:lnTo>
                    <a:pt x="53327" y="82043"/>
                  </a:lnTo>
                  <a:lnTo>
                    <a:pt x="50434" y="83801"/>
                  </a:lnTo>
                  <a:lnTo>
                    <a:pt x="48505" y="85966"/>
                  </a:lnTo>
                  <a:lnTo>
                    <a:pt x="45792" y="91770"/>
                  </a:lnTo>
                  <a:lnTo>
                    <a:pt x="45411" y="91278"/>
                  </a:lnTo>
                  <a:lnTo>
                    <a:pt x="45157" y="89959"/>
                  </a:lnTo>
                  <a:lnTo>
                    <a:pt x="45979" y="89080"/>
                  </a:lnTo>
                  <a:lnTo>
                    <a:pt x="49540" y="88102"/>
                  </a:lnTo>
                  <a:lnTo>
                    <a:pt x="75135" y="87388"/>
                  </a:lnTo>
                  <a:lnTo>
                    <a:pt x="94581" y="92081"/>
                  </a:lnTo>
                  <a:lnTo>
                    <a:pt x="104213" y="99689"/>
                  </a:lnTo>
                  <a:lnTo>
                    <a:pt x="118482" y="116001"/>
                  </a:lnTo>
                  <a:lnTo>
                    <a:pt x="122111" y="127848"/>
                  </a:lnTo>
                  <a:lnTo>
                    <a:pt x="124443" y="150227"/>
                  </a:lnTo>
                  <a:lnTo>
                    <a:pt x="122115" y="157612"/>
                  </a:lnTo>
                  <a:lnTo>
                    <a:pt x="120105" y="160971"/>
                  </a:lnTo>
                  <a:lnTo>
                    <a:pt x="107797" y="170438"/>
                  </a:lnTo>
                  <a:lnTo>
                    <a:pt x="96322" y="174786"/>
                  </a:lnTo>
                  <a:lnTo>
                    <a:pt x="87127" y="173158"/>
                  </a:lnTo>
                  <a:lnTo>
                    <a:pt x="62508" y="158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4" name="SMARTInkShape-Group27"/>
          <p:cNvGrpSpPr/>
          <p:nvPr/>
        </p:nvGrpSpPr>
        <p:grpSpPr>
          <a:xfrm>
            <a:off x="2732484" y="3464718"/>
            <a:ext cx="3312711" cy="375048"/>
            <a:chOff x="2732484" y="3464718"/>
            <a:chExt cx="3312711" cy="375048"/>
          </a:xfrm>
        </p:grpSpPr>
        <p:sp>
          <p:nvSpPr>
            <p:cNvPr id="283" name="SMARTInkShape-240"/>
            <p:cNvSpPr/>
            <p:nvPr/>
          </p:nvSpPr>
          <p:spPr>
            <a:xfrm>
              <a:off x="2830711" y="3589734"/>
              <a:ext cx="35716" cy="250032"/>
            </a:xfrm>
            <a:custGeom>
              <a:avLst/>
              <a:gdLst/>
              <a:ahLst/>
              <a:cxnLst/>
              <a:rect l="0" t="0" r="0" b="0"/>
              <a:pathLst>
                <a:path w="35716" h="250032">
                  <a:moveTo>
                    <a:pt x="0" y="0"/>
                  </a:moveTo>
                  <a:lnTo>
                    <a:pt x="0" y="29889"/>
                  </a:lnTo>
                  <a:lnTo>
                    <a:pt x="14821" y="74355"/>
                  </a:lnTo>
                  <a:lnTo>
                    <a:pt x="25429" y="113514"/>
                  </a:lnTo>
                  <a:lnTo>
                    <a:pt x="29256" y="142928"/>
                  </a:lnTo>
                  <a:lnTo>
                    <a:pt x="33803" y="160751"/>
                  </a:lnTo>
                  <a:lnTo>
                    <a:pt x="35668" y="203289"/>
                  </a:lnTo>
                  <a:lnTo>
                    <a:pt x="35715" y="230837"/>
                  </a:lnTo>
                  <a:lnTo>
                    <a:pt x="34724" y="234259"/>
                  </a:lnTo>
                  <a:lnTo>
                    <a:pt x="33071" y="236540"/>
                  </a:lnTo>
                  <a:lnTo>
                    <a:pt x="30977" y="238060"/>
                  </a:lnTo>
                  <a:lnTo>
                    <a:pt x="29581" y="240067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SMARTInkShape-241"/>
            <p:cNvSpPr/>
            <p:nvPr/>
          </p:nvSpPr>
          <p:spPr>
            <a:xfrm>
              <a:off x="2732484" y="3589734"/>
              <a:ext cx="267892" cy="26790"/>
            </a:xfrm>
            <a:custGeom>
              <a:avLst/>
              <a:gdLst/>
              <a:ahLst/>
              <a:cxnLst/>
              <a:rect l="0" t="0" r="0" b="0"/>
              <a:pathLst>
                <a:path w="267892" h="26790">
                  <a:moveTo>
                    <a:pt x="0" y="26789"/>
                  </a:moveTo>
                  <a:lnTo>
                    <a:pt x="14258" y="20652"/>
                  </a:lnTo>
                  <a:lnTo>
                    <a:pt x="56362" y="18023"/>
                  </a:lnTo>
                  <a:lnTo>
                    <a:pt x="99328" y="17892"/>
                  </a:lnTo>
                  <a:lnTo>
                    <a:pt x="143313" y="17866"/>
                  </a:lnTo>
                  <a:lnTo>
                    <a:pt x="182472" y="16869"/>
                  </a:lnTo>
                  <a:lnTo>
                    <a:pt x="218659" y="11723"/>
                  </a:lnTo>
                  <a:lnTo>
                    <a:pt x="2678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SMARTInkShape-242"/>
            <p:cNvSpPr/>
            <p:nvPr/>
          </p:nvSpPr>
          <p:spPr>
            <a:xfrm>
              <a:off x="3135562" y="3571875"/>
              <a:ext cx="186282" cy="212495"/>
            </a:xfrm>
            <a:custGeom>
              <a:avLst/>
              <a:gdLst/>
              <a:ahLst/>
              <a:cxnLst/>
              <a:rect l="0" t="0" r="0" b="0"/>
              <a:pathLst>
                <a:path w="186282" h="212495">
                  <a:moveTo>
                    <a:pt x="7688" y="17859"/>
                  </a:moveTo>
                  <a:lnTo>
                    <a:pt x="7688" y="22600"/>
                  </a:lnTo>
                  <a:lnTo>
                    <a:pt x="5042" y="27573"/>
                  </a:lnTo>
                  <a:lnTo>
                    <a:pt x="1551" y="33091"/>
                  </a:lnTo>
                  <a:lnTo>
                    <a:pt x="0" y="38850"/>
                  </a:lnTo>
                  <a:lnTo>
                    <a:pt x="9830" y="83251"/>
                  </a:lnTo>
                  <a:lnTo>
                    <a:pt x="21861" y="124403"/>
                  </a:lnTo>
                  <a:lnTo>
                    <a:pt x="26216" y="163395"/>
                  </a:lnTo>
                  <a:lnTo>
                    <a:pt x="34096" y="186466"/>
                  </a:lnTo>
                  <a:lnTo>
                    <a:pt x="29624" y="182469"/>
                  </a:lnTo>
                  <a:lnTo>
                    <a:pt x="27359" y="177670"/>
                  </a:lnTo>
                  <a:lnTo>
                    <a:pt x="25653" y="140534"/>
                  </a:lnTo>
                  <a:lnTo>
                    <a:pt x="17868" y="98572"/>
                  </a:lnTo>
                  <a:lnTo>
                    <a:pt x="16666" y="56121"/>
                  </a:lnTo>
                  <a:lnTo>
                    <a:pt x="16650" y="52296"/>
                  </a:lnTo>
                  <a:lnTo>
                    <a:pt x="19278" y="45401"/>
                  </a:lnTo>
                  <a:lnTo>
                    <a:pt x="21368" y="42174"/>
                  </a:lnTo>
                  <a:lnTo>
                    <a:pt x="23753" y="41015"/>
                  </a:lnTo>
                  <a:lnTo>
                    <a:pt x="26336" y="41234"/>
                  </a:lnTo>
                  <a:lnTo>
                    <a:pt x="32869" y="43974"/>
                  </a:lnTo>
                  <a:lnTo>
                    <a:pt x="62220" y="83451"/>
                  </a:lnTo>
                  <a:lnTo>
                    <a:pt x="90165" y="123437"/>
                  </a:lnTo>
                  <a:lnTo>
                    <a:pt x="118659" y="161432"/>
                  </a:lnTo>
                  <a:lnTo>
                    <a:pt x="147476" y="192100"/>
                  </a:lnTo>
                  <a:lnTo>
                    <a:pt x="175177" y="212494"/>
                  </a:lnTo>
                  <a:lnTo>
                    <a:pt x="175902" y="212108"/>
                  </a:lnTo>
                  <a:lnTo>
                    <a:pt x="176708" y="209033"/>
                  </a:lnTo>
                  <a:lnTo>
                    <a:pt x="174420" y="204359"/>
                  </a:lnTo>
                  <a:lnTo>
                    <a:pt x="172421" y="201724"/>
                  </a:lnTo>
                  <a:lnTo>
                    <a:pt x="169607" y="188534"/>
                  </a:lnTo>
                  <a:lnTo>
                    <a:pt x="168527" y="145128"/>
                  </a:lnTo>
                  <a:lnTo>
                    <a:pt x="168453" y="112013"/>
                  </a:lnTo>
                  <a:lnTo>
                    <a:pt x="174565" y="68244"/>
                  </a:lnTo>
                  <a:lnTo>
                    <a:pt x="178099" y="27448"/>
                  </a:lnTo>
                  <a:lnTo>
                    <a:pt x="1862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SMARTInkShape-243"/>
            <p:cNvSpPr/>
            <p:nvPr/>
          </p:nvSpPr>
          <p:spPr>
            <a:xfrm>
              <a:off x="3411140" y="3750468"/>
              <a:ext cx="34866" cy="80369"/>
            </a:xfrm>
            <a:custGeom>
              <a:avLst/>
              <a:gdLst/>
              <a:ahLst/>
              <a:cxnLst/>
              <a:rect l="0" t="0" r="0" b="0"/>
              <a:pathLst>
                <a:path w="34866" h="80369">
                  <a:moveTo>
                    <a:pt x="0" y="0"/>
                  </a:moveTo>
                  <a:lnTo>
                    <a:pt x="7689" y="0"/>
                  </a:lnTo>
                  <a:lnTo>
                    <a:pt x="25991" y="17170"/>
                  </a:lnTo>
                  <a:lnTo>
                    <a:pt x="31395" y="25160"/>
                  </a:lnTo>
                  <a:lnTo>
                    <a:pt x="33797" y="33011"/>
                  </a:lnTo>
                  <a:lnTo>
                    <a:pt x="34865" y="43114"/>
                  </a:lnTo>
                  <a:lnTo>
                    <a:pt x="33166" y="47595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SMARTInkShape-244"/>
            <p:cNvSpPr/>
            <p:nvPr/>
          </p:nvSpPr>
          <p:spPr>
            <a:xfrm>
              <a:off x="3670469" y="3589734"/>
              <a:ext cx="17493" cy="187524"/>
            </a:xfrm>
            <a:custGeom>
              <a:avLst/>
              <a:gdLst/>
              <a:ahLst/>
              <a:cxnLst/>
              <a:rect l="0" t="0" r="0" b="0"/>
              <a:pathLst>
                <a:path w="17493" h="187524">
                  <a:moveTo>
                    <a:pt x="8562" y="0"/>
                  </a:moveTo>
                  <a:lnTo>
                    <a:pt x="3821" y="4741"/>
                  </a:lnTo>
                  <a:lnTo>
                    <a:pt x="1494" y="12360"/>
                  </a:lnTo>
                  <a:lnTo>
                    <a:pt x="0" y="38160"/>
                  </a:lnTo>
                  <a:lnTo>
                    <a:pt x="2442" y="49372"/>
                  </a:lnTo>
                  <a:lnTo>
                    <a:pt x="4482" y="53751"/>
                  </a:lnTo>
                  <a:lnTo>
                    <a:pt x="8748" y="89295"/>
                  </a:lnTo>
                  <a:lnTo>
                    <a:pt x="16144" y="132022"/>
                  </a:lnTo>
                  <a:lnTo>
                    <a:pt x="17413" y="173675"/>
                  </a:lnTo>
                  <a:lnTo>
                    <a:pt x="17492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SMARTInkShape-245"/>
            <p:cNvSpPr/>
            <p:nvPr/>
          </p:nvSpPr>
          <p:spPr>
            <a:xfrm>
              <a:off x="3607593" y="3589876"/>
              <a:ext cx="205384" cy="17718"/>
            </a:xfrm>
            <a:custGeom>
              <a:avLst/>
              <a:gdLst/>
              <a:ahLst/>
              <a:cxnLst/>
              <a:rect l="0" t="0" r="0" b="0"/>
              <a:pathLst>
                <a:path w="205384" h="17718">
                  <a:moveTo>
                    <a:pt x="0" y="17717"/>
                  </a:moveTo>
                  <a:lnTo>
                    <a:pt x="17652" y="15072"/>
                  </a:lnTo>
                  <a:lnTo>
                    <a:pt x="58278" y="5289"/>
                  </a:lnTo>
                  <a:lnTo>
                    <a:pt x="102178" y="573"/>
                  </a:lnTo>
                  <a:lnTo>
                    <a:pt x="146632" y="0"/>
                  </a:lnTo>
                  <a:lnTo>
                    <a:pt x="205383" y="8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246"/>
            <p:cNvSpPr/>
            <p:nvPr/>
          </p:nvSpPr>
          <p:spPr>
            <a:xfrm>
              <a:off x="3687961" y="3750468"/>
              <a:ext cx="133946" cy="8899"/>
            </a:xfrm>
            <a:custGeom>
              <a:avLst/>
              <a:gdLst/>
              <a:ahLst/>
              <a:cxnLst/>
              <a:rect l="0" t="0" r="0" b="0"/>
              <a:pathLst>
                <a:path w="133946" h="8899">
                  <a:moveTo>
                    <a:pt x="0" y="0"/>
                  </a:moveTo>
                  <a:lnTo>
                    <a:pt x="0" y="4741"/>
                  </a:lnTo>
                  <a:lnTo>
                    <a:pt x="992" y="6138"/>
                  </a:lnTo>
                  <a:lnTo>
                    <a:pt x="2646" y="7068"/>
                  </a:lnTo>
                  <a:lnTo>
                    <a:pt x="7688" y="8563"/>
                  </a:lnTo>
                  <a:lnTo>
                    <a:pt x="46107" y="8898"/>
                  </a:lnTo>
                  <a:lnTo>
                    <a:pt x="88873" y="1239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SMARTInkShape-247"/>
            <p:cNvSpPr/>
            <p:nvPr/>
          </p:nvSpPr>
          <p:spPr>
            <a:xfrm>
              <a:off x="3884414" y="3607593"/>
              <a:ext cx="17860" cy="142876"/>
            </a:xfrm>
            <a:custGeom>
              <a:avLst/>
              <a:gdLst/>
              <a:ahLst/>
              <a:cxnLst/>
              <a:rect l="0" t="0" r="0" b="0"/>
              <a:pathLst>
                <a:path w="17860" h="142876">
                  <a:moveTo>
                    <a:pt x="0" y="0"/>
                  </a:moveTo>
                  <a:lnTo>
                    <a:pt x="0" y="39293"/>
                  </a:lnTo>
                  <a:lnTo>
                    <a:pt x="7688" y="80130"/>
                  </a:lnTo>
                  <a:lnTo>
                    <a:pt x="16509" y="121039"/>
                  </a:lnTo>
                  <a:lnTo>
                    <a:pt x="1785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1" name="SMARTInkShape-248"/>
            <p:cNvSpPr/>
            <p:nvPr/>
          </p:nvSpPr>
          <p:spPr>
            <a:xfrm>
              <a:off x="3884414" y="3574834"/>
              <a:ext cx="69246" cy="104198"/>
            </a:xfrm>
            <a:custGeom>
              <a:avLst/>
              <a:gdLst/>
              <a:ahLst/>
              <a:cxnLst/>
              <a:rect l="0" t="0" r="0" b="0"/>
              <a:pathLst>
                <a:path w="69246" h="104198">
                  <a:moveTo>
                    <a:pt x="0" y="32759"/>
                  </a:moveTo>
                  <a:lnTo>
                    <a:pt x="0" y="28019"/>
                  </a:lnTo>
                  <a:lnTo>
                    <a:pt x="2646" y="23046"/>
                  </a:lnTo>
                  <a:lnTo>
                    <a:pt x="9113" y="16536"/>
                  </a:lnTo>
                  <a:lnTo>
                    <a:pt x="32227" y="1480"/>
                  </a:lnTo>
                  <a:lnTo>
                    <a:pt x="36367" y="0"/>
                  </a:lnTo>
                  <a:lnTo>
                    <a:pt x="46260" y="1002"/>
                  </a:lnTo>
                  <a:lnTo>
                    <a:pt x="51676" y="2658"/>
                  </a:lnTo>
                  <a:lnTo>
                    <a:pt x="60339" y="9790"/>
                  </a:lnTo>
                  <a:lnTo>
                    <a:pt x="66505" y="19574"/>
                  </a:lnTo>
                  <a:lnTo>
                    <a:pt x="69245" y="30537"/>
                  </a:lnTo>
                  <a:lnTo>
                    <a:pt x="66048" y="52607"/>
                  </a:lnTo>
                  <a:lnTo>
                    <a:pt x="47441" y="87202"/>
                  </a:lnTo>
                  <a:lnTo>
                    <a:pt x="40598" y="94328"/>
                  </a:lnTo>
                  <a:lnTo>
                    <a:pt x="26789" y="104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SMARTInkShape-249"/>
            <p:cNvSpPr/>
            <p:nvPr/>
          </p:nvSpPr>
          <p:spPr>
            <a:xfrm>
              <a:off x="4027289" y="3634382"/>
              <a:ext cx="17860" cy="107158"/>
            </a:xfrm>
            <a:custGeom>
              <a:avLst/>
              <a:gdLst/>
              <a:ahLst/>
              <a:cxnLst/>
              <a:rect l="0" t="0" r="0" b="0"/>
              <a:pathLst>
                <a:path w="17860" h="107158">
                  <a:moveTo>
                    <a:pt x="0" y="0"/>
                  </a:moveTo>
                  <a:lnTo>
                    <a:pt x="0" y="41982"/>
                  </a:lnTo>
                  <a:lnTo>
                    <a:pt x="9094" y="82370"/>
                  </a:lnTo>
                  <a:lnTo>
                    <a:pt x="17859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250"/>
            <p:cNvSpPr/>
            <p:nvPr/>
          </p:nvSpPr>
          <p:spPr>
            <a:xfrm>
              <a:off x="4018359" y="3589734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12429" y="4741"/>
                  </a:lnTo>
                  <a:lnTo>
                    <a:pt x="16223" y="5145"/>
                  </a:lnTo>
                  <a:lnTo>
                    <a:pt x="59123" y="388"/>
                  </a:lnTo>
                  <a:lnTo>
                    <a:pt x="97558" y="77"/>
                  </a:lnTo>
                  <a:lnTo>
                    <a:pt x="12501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251"/>
            <p:cNvSpPr/>
            <p:nvPr/>
          </p:nvSpPr>
          <p:spPr>
            <a:xfrm>
              <a:off x="4080867" y="3634382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8930"/>
                  </a:moveTo>
                  <a:lnTo>
                    <a:pt x="25900" y="7938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SMARTInkShape-252"/>
            <p:cNvSpPr/>
            <p:nvPr/>
          </p:nvSpPr>
          <p:spPr>
            <a:xfrm>
              <a:off x="4071937" y="3705820"/>
              <a:ext cx="116087" cy="17860"/>
            </a:xfrm>
            <a:custGeom>
              <a:avLst/>
              <a:gdLst/>
              <a:ahLst/>
              <a:cxnLst/>
              <a:rect l="0" t="0" r="0" b="0"/>
              <a:pathLst>
                <a:path w="116087" h="17860">
                  <a:moveTo>
                    <a:pt x="0" y="17859"/>
                  </a:moveTo>
                  <a:lnTo>
                    <a:pt x="24107" y="16867"/>
                  </a:lnTo>
                  <a:lnTo>
                    <a:pt x="66597" y="9482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6" name="SMARTInkShape-253"/>
            <p:cNvSpPr/>
            <p:nvPr/>
          </p:nvSpPr>
          <p:spPr>
            <a:xfrm>
              <a:off x="4152304" y="3464718"/>
              <a:ext cx="62509" cy="44650"/>
            </a:xfrm>
            <a:custGeom>
              <a:avLst/>
              <a:gdLst/>
              <a:ahLst/>
              <a:cxnLst/>
              <a:rect l="0" t="0" r="0" b="0"/>
              <a:pathLst>
                <a:path w="62509" h="44650">
                  <a:moveTo>
                    <a:pt x="0" y="44649"/>
                  </a:moveTo>
                  <a:lnTo>
                    <a:pt x="39034" y="18918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SMARTInkShape-254"/>
            <p:cNvSpPr/>
            <p:nvPr/>
          </p:nvSpPr>
          <p:spPr>
            <a:xfrm>
              <a:off x="3670101" y="3723679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62508" y="0"/>
                  </a:moveTo>
                  <a:lnTo>
                    <a:pt x="54820" y="0"/>
                  </a:lnTo>
                  <a:lnTo>
                    <a:pt x="45999" y="7689"/>
                  </a:lnTo>
                  <a:lnTo>
                    <a:pt x="40308" y="8563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SMARTInkShape-255"/>
            <p:cNvSpPr/>
            <p:nvPr/>
          </p:nvSpPr>
          <p:spPr>
            <a:xfrm>
              <a:off x="4304109" y="3679031"/>
              <a:ext cx="35352" cy="107157"/>
            </a:xfrm>
            <a:custGeom>
              <a:avLst/>
              <a:gdLst/>
              <a:ahLst/>
              <a:cxnLst/>
              <a:rect l="0" t="0" r="0" b="0"/>
              <a:pathLst>
                <a:path w="35352" h="107157">
                  <a:moveTo>
                    <a:pt x="26789" y="0"/>
                  </a:moveTo>
                  <a:lnTo>
                    <a:pt x="31530" y="4741"/>
                  </a:lnTo>
                  <a:lnTo>
                    <a:pt x="33857" y="9714"/>
                  </a:lnTo>
                  <a:lnTo>
                    <a:pt x="35351" y="3047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SMARTInkShape-256"/>
            <p:cNvSpPr/>
            <p:nvPr/>
          </p:nvSpPr>
          <p:spPr>
            <a:xfrm>
              <a:off x="4518421" y="3571875"/>
              <a:ext cx="8931" cy="223243"/>
            </a:xfrm>
            <a:custGeom>
              <a:avLst/>
              <a:gdLst/>
              <a:ahLst/>
              <a:cxnLst/>
              <a:rect l="0" t="0" r="0" b="0"/>
              <a:pathLst>
                <a:path w="8931" h="223243">
                  <a:moveTo>
                    <a:pt x="0" y="0"/>
                  </a:moveTo>
                  <a:lnTo>
                    <a:pt x="0" y="40553"/>
                  </a:lnTo>
                  <a:lnTo>
                    <a:pt x="4741" y="79558"/>
                  </a:lnTo>
                  <a:lnTo>
                    <a:pt x="8103" y="124047"/>
                  </a:lnTo>
                  <a:lnTo>
                    <a:pt x="8684" y="163204"/>
                  </a:lnTo>
                  <a:lnTo>
                    <a:pt x="8898" y="203981"/>
                  </a:lnTo>
                  <a:lnTo>
                    <a:pt x="893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257"/>
            <p:cNvSpPr/>
            <p:nvPr/>
          </p:nvSpPr>
          <p:spPr>
            <a:xfrm>
              <a:off x="4509601" y="3571875"/>
              <a:ext cx="142767" cy="199661"/>
            </a:xfrm>
            <a:custGeom>
              <a:avLst/>
              <a:gdLst/>
              <a:ahLst/>
              <a:cxnLst/>
              <a:rect l="0" t="0" r="0" b="0"/>
              <a:pathLst>
                <a:path w="142767" h="199661">
                  <a:moveTo>
                    <a:pt x="8820" y="17859"/>
                  </a:moveTo>
                  <a:lnTo>
                    <a:pt x="1133" y="17859"/>
                  </a:lnTo>
                  <a:lnTo>
                    <a:pt x="719" y="18852"/>
                  </a:lnTo>
                  <a:lnTo>
                    <a:pt x="0" y="30288"/>
                  </a:lnTo>
                  <a:lnTo>
                    <a:pt x="4663" y="43590"/>
                  </a:lnTo>
                  <a:lnTo>
                    <a:pt x="33314" y="85247"/>
                  </a:lnTo>
                  <a:lnTo>
                    <a:pt x="62489" y="128304"/>
                  </a:lnTo>
                  <a:lnTo>
                    <a:pt x="86229" y="168550"/>
                  </a:lnTo>
                  <a:lnTo>
                    <a:pt x="109503" y="198286"/>
                  </a:lnTo>
                  <a:lnTo>
                    <a:pt x="111661" y="199660"/>
                  </a:lnTo>
                  <a:lnTo>
                    <a:pt x="113100" y="199583"/>
                  </a:lnTo>
                  <a:lnTo>
                    <a:pt x="114059" y="198539"/>
                  </a:lnTo>
                  <a:lnTo>
                    <a:pt x="117770" y="197381"/>
                  </a:lnTo>
                  <a:lnTo>
                    <a:pt x="120149" y="197071"/>
                  </a:lnTo>
                  <a:lnTo>
                    <a:pt x="121735" y="193889"/>
                  </a:lnTo>
                  <a:lnTo>
                    <a:pt x="129229" y="154480"/>
                  </a:lnTo>
                  <a:lnTo>
                    <a:pt x="132471" y="116327"/>
                  </a:lnTo>
                  <a:lnTo>
                    <a:pt x="139704" y="72256"/>
                  </a:lnTo>
                  <a:lnTo>
                    <a:pt x="142161" y="31654"/>
                  </a:lnTo>
                  <a:lnTo>
                    <a:pt x="1427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258"/>
            <p:cNvSpPr/>
            <p:nvPr/>
          </p:nvSpPr>
          <p:spPr>
            <a:xfrm>
              <a:off x="4741664" y="3634382"/>
              <a:ext cx="26790" cy="128888"/>
            </a:xfrm>
            <a:custGeom>
              <a:avLst/>
              <a:gdLst/>
              <a:ahLst/>
              <a:cxnLst/>
              <a:rect l="0" t="0" r="0" b="0"/>
              <a:pathLst>
                <a:path w="26790" h="128888">
                  <a:moveTo>
                    <a:pt x="0" y="0"/>
                  </a:moveTo>
                  <a:lnTo>
                    <a:pt x="992" y="34003"/>
                  </a:lnTo>
                  <a:lnTo>
                    <a:pt x="7688" y="77128"/>
                  </a:lnTo>
                  <a:lnTo>
                    <a:pt x="11024" y="91496"/>
                  </a:lnTo>
                  <a:lnTo>
                    <a:pt x="14821" y="102181"/>
                  </a:lnTo>
                  <a:lnTo>
                    <a:pt x="17459" y="126358"/>
                  </a:lnTo>
                  <a:lnTo>
                    <a:pt x="18585" y="128887"/>
                  </a:lnTo>
                  <a:lnTo>
                    <a:pt x="26789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SMARTInkShape-259"/>
            <p:cNvSpPr/>
            <p:nvPr/>
          </p:nvSpPr>
          <p:spPr>
            <a:xfrm>
              <a:off x="4754378" y="3571875"/>
              <a:ext cx="94443" cy="26790"/>
            </a:xfrm>
            <a:custGeom>
              <a:avLst/>
              <a:gdLst/>
              <a:ahLst/>
              <a:cxnLst/>
              <a:rect l="0" t="0" r="0" b="0"/>
              <a:pathLst>
                <a:path w="94443" h="26790">
                  <a:moveTo>
                    <a:pt x="5145" y="26789"/>
                  </a:moveTo>
                  <a:lnTo>
                    <a:pt x="0" y="26789"/>
                  </a:lnTo>
                  <a:lnTo>
                    <a:pt x="2197" y="26789"/>
                  </a:lnTo>
                  <a:lnTo>
                    <a:pt x="17829" y="19660"/>
                  </a:lnTo>
                  <a:lnTo>
                    <a:pt x="25004" y="14360"/>
                  </a:lnTo>
                  <a:lnTo>
                    <a:pt x="63872" y="4666"/>
                  </a:lnTo>
                  <a:lnTo>
                    <a:pt x="944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SMARTInkShape-260"/>
            <p:cNvSpPr/>
            <p:nvPr/>
          </p:nvSpPr>
          <p:spPr>
            <a:xfrm>
              <a:off x="4768453" y="3652242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26789"/>
                  </a:moveTo>
                  <a:lnTo>
                    <a:pt x="0" y="22048"/>
                  </a:lnTo>
                  <a:lnTo>
                    <a:pt x="5292" y="17076"/>
                  </a:lnTo>
                  <a:lnTo>
                    <a:pt x="9481" y="1436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SMARTInkShape-261"/>
            <p:cNvSpPr/>
            <p:nvPr/>
          </p:nvSpPr>
          <p:spPr>
            <a:xfrm>
              <a:off x="4777382" y="3732609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26789"/>
                  </a:moveTo>
                  <a:lnTo>
                    <a:pt x="9482" y="22049"/>
                  </a:lnTo>
                  <a:lnTo>
                    <a:pt x="45898" y="1576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SMARTInkShape-262"/>
            <p:cNvSpPr/>
            <p:nvPr/>
          </p:nvSpPr>
          <p:spPr>
            <a:xfrm>
              <a:off x="4947047" y="3723679"/>
              <a:ext cx="44649" cy="98228"/>
            </a:xfrm>
            <a:custGeom>
              <a:avLst/>
              <a:gdLst/>
              <a:ahLst/>
              <a:cxnLst/>
              <a:rect l="0" t="0" r="0" b="0"/>
              <a:pathLst>
                <a:path w="44649" h="98228">
                  <a:moveTo>
                    <a:pt x="44648" y="0"/>
                  </a:moveTo>
                  <a:lnTo>
                    <a:pt x="43656" y="25319"/>
                  </a:lnTo>
                  <a:lnTo>
                    <a:pt x="32220" y="5875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263"/>
            <p:cNvSpPr/>
            <p:nvPr/>
          </p:nvSpPr>
          <p:spPr>
            <a:xfrm>
              <a:off x="5125794" y="3571984"/>
              <a:ext cx="124863" cy="169556"/>
            </a:xfrm>
            <a:custGeom>
              <a:avLst/>
              <a:gdLst/>
              <a:ahLst/>
              <a:cxnLst/>
              <a:rect l="0" t="0" r="0" b="0"/>
              <a:pathLst>
                <a:path w="124863" h="169556">
                  <a:moveTo>
                    <a:pt x="80214" y="8820"/>
                  </a:moveTo>
                  <a:lnTo>
                    <a:pt x="71652" y="259"/>
                  </a:lnTo>
                  <a:lnTo>
                    <a:pt x="66652" y="0"/>
                  </a:lnTo>
                  <a:lnTo>
                    <a:pt x="61618" y="2585"/>
                  </a:lnTo>
                  <a:lnTo>
                    <a:pt x="56075" y="6049"/>
                  </a:lnTo>
                  <a:lnTo>
                    <a:pt x="47374" y="8991"/>
                  </a:lnTo>
                  <a:lnTo>
                    <a:pt x="41475" y="13196"/>
                  </a:lnTo>
                  <a:lnTo>
                    <a:pt x="11752" y="57401"/>
                  </a:lnTo>
                  <a:lnTo>
                    <a:pt x="3815" y="74588"/>
                  </a:lnTo>
                  <a:lnTo>
                    <a:pt x="0" y="114253"/>
                  </a:lnTo>
                  <a:lnTo>
                    <a:pt x="2561" y="122817"/>
                  </a:lnTo>
                  <a:lnTo>
                    <a:pt x="12289" y="136400"/>
                  </a:lnTo>
                  <a:lnTo>
                    <a:pt x="51858" y="163591"/>
                  </a:lnTo>
                  <a:lnTo>
                    <a:pt x="63984" y="167788"/>
                  </a:lnTo>
                  <a:lnTo>
                    <a:pt x="108335" y="169509"/>
                  </a:lnTo>
                  <a:lnTo>
                    <a:pt x="124862" y="169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SMARTInkShape-264"/>
            <p:cNvSpPr/>
            <p:nvPr/>
          </p:nvSpPr>
          <p:spPr>
            <a:xfrm>
              <a:off x="5304234" y="3571875"/>
              <a:ext cx="35720" cy="160735"/>
            </a:xfrm>
            <a:custGeom>
              <a:avLst/>
              <a:gdLst/>
              <a:ahLst/>
              <a:cxnLst/>
              <a:rect l="0" t="0" r="0" b="0"/>
              <a:pathLst>
                <a:path w="35720" h="160735">
                  <a:moveTo>
                    <a:pt x="0" y="0"/>
                  </a:moveTo>
                  <a:lnTo>
                    <a:pt x="0" y="4740"/>
                  </a:lnTo>
                  <a:lnTo>
                    <a:pt x="12429" y="42900"/>
                  </a:lnTo>
                  <a:lnTo>
                    <a:pt x="22924" y="84174"/>
                  </a:lnTo>
                  <a:lnTo>
                    <a:pt x="32586" y="125403"/>
                  </a:lnTo>
                  <a:lnTo>
                    <a:pt x="35719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SMARTInkShape-265"/>
            <p:cNvSpPr/>
            <p:nvPr/>
          </p:nvSpPr>
          <p:spPr>
            <a:xfrm>
              <a:off x="5325878" y="3562980"/>
              <a:ext cx="121232" cy="17825"/>
            </a:xfrm>
            <a:custGeom>
              <a:avLst/>
              <a:gdLst/>
              <a:ahLst/>
              <a:cxnLst/>
              <a:rect l="0" t="0" r="0" b="0"/>
              <a:pathLst>
                <a:path w="121232" h="17825">
                  <a:moveTo>
                    <a:pt x="5145" y="17824"/>
                  </a:moveTo>
                  <a:lnTo>
                    <a:pt x="405" y="17824"/>
                  </a:lnTo>
                  <a:lnTo>
                    <a:pt x="0" y="16832"/>
                  </a:lnTo>
                  <a:lnTo>
                    <a:pt x="2197" y="13084"/>
                  </a:lnTo>
                  <a:lnTo>
                    <a:pt x="4172" y="11687"/>
                  </a:lnTo>
                  <a:lnTo>
                    <a:pt x="40599" y="3003"/>
                  </a:lnTo>
                  <a:lnTo>
                    <a:pt x="81152" y="232"/>
                  </a:lnTo>
                  <a:lnTo>
                    <a:pt x="104794" y="0"/>
                  </a:lnTo>
                  <a:lnTo>
                    <a:pt x="121231" y="8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SMARTInkShape-266"/>
            <p:cNvSpPr/>
            <p:nvPr/>
          </p:nvSpPr>
          <p:spPr>
            <a:xfrm>
              <a:off x="5366742" y="3643312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8930"/>
                  </a:moveTo>
                  <a:lnTo>
                    <a:pt x="41694" y="7938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267"/>
            <p:cNvSpPr/>
            <p:nvPr/>
          </p:nvSpPr>
          <p:spPr>
            <a:xfrm>
              <a:off x="5357813" y="3697605"/>
              <a:ext cx="151805" cy="17146"/>
            </a:xfrm>
            <a:custGeom>
              <a:avLst/>
              <a:gdLst/>
              <a:ahLst/>
              <a:cxnLst/>
              <a:rect l="0" t="0" r="0" b="0"/>
              <a:pathLst>
                <a:path w="151805" h="17146">
                  <a:moveTo>
                    <a:pt x="0" y="17145"/>
                  </a:moveTo>
                  <a:lnTo>
                    <a:pt x="4739" y="17145"/>
                  </a:lnTo>
                  <a:lnTo>
                    <a:pt x="42900" y="4716"/>
                  </a:lnTo>
                  <a:lnTo>
                    <a:pt x="86420" y="0"/>
                  </a:lnTo>
                  <a:lnTo>
                    <a:pt x="124820" y="372"/>
                  </a:lnTo>
                  <a:lnTo>
                    <a:pt x="151804" y="82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268"/>
            <p:cNvSpPr/>
            <p:nvPr/>
          </p:nvSpPr>
          <p:spPr>
            <a:xfrm>
              <a:off x="5581054" y="3696890"/>
              <a:ext cx="22492" cy="98228"/>
            </a:xfrm>
            <a:custGeom>
              <a:avLst/>
              <a:gdLst/>
              <a:ahLst/>
              <a:cxnLst/>
              <a:rect l="0" t="0" r="0" b="0"/>
              <a:pathLst>
                <a:path w="22492" h="98228">
                  <a:moveTo>
                    <a:pt x="8930" y="0"/>
                  </a:moveTo>
                  <a:lnTo>
                    <a:pt x="13670" y="4741"/>
                  </a:lnTo>
                  <a:lnTo>
                    <a:pt x="15998" y="9714"/>
                  </a:lnTo>
                  <a:lnTo>
                    <a:pt x="22491" y="34552"/>
                  </a:lnTo>
                  <a:lnTo>
                    <a:pt x="19587" y="50745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SMARTInkShape-269"/>
            <p:cNvSpPr/>
            <p:nvPr/>
          </p:nvSpPr>
          <p:spPr>
            <a:xfrm>
              <a:off x="5742430" y="3555257"/>
              <a:ext cx="151164" cy="199254"/>
            </a:xfrm>
            <a:custGeom>
              <a:avLst/>
              <a:gdLst/>
              <a:ahLst/>
              <a:cxnLst/>
              <a:rect l="0" t="0" r="0" b="0"/>
              <a:pathLst>
                <a:path w="151164" h="199254">
                  <a:moveTo>
                    <a:pt x="79726" y="7688"/>
                  </a:moveTo>
                  <a:lnTo>
                    <a:pt x="72038" y="0"/>
                  </a:lnTo>
                  <a:lnTo>
                    <a:pt x="70631" y="578"/>
                  </a:lnTo>
                  <a:lnTo>
                    <a:pt x="63913" y="5140"/>
                  </a:lnTo>
                  <a:lnTo>
                    <a:pt x="58476" y="6556"/>
                  </a:lnTo>
                  <a:lnTo>
                    <a:pt x="33306" y="35394"/>
                  </a:lnTo>
                  <a:lnTo>
                    <a:pt x="10309" y="78561"/>
                  </a:lnTo>
                  <a:lnTo>
                    <a:pt x="2603" y="103101"/>
                  </a:lnTo>
                  <a:lnTo>
                    <a:pt x="0" y="138652"/>
                  </a:lnTo>
                  <a:lnTo>
                    <a:pt x="4289" y="167539"/>
                  </a:lnTo>
                  <a:lnTo>
                    <a:pt x="11844" y="185469"/>
                  </a:lnTo>
                  <a:lnTo>
                    <a:pt x="16612" y="188716"/>
                  </a:lnTo>
                  <a:lnTo>
                    <a:pt x="58774" y="199097"/>
                  </a:lnTo>
                  <a:lnTo>
                    <a:pt x="75706" y="199253"/>
                  </a:lnTo>
                  <a:lnTo>
                    <a:pt x="116091" y="194752"/>
                  </a:lnTo>
                  <a:lnTo>
                    <a:pt x="139448" y="188240"/>
                  </a:lnTo>
                  <a:lnTo>
                    <a:pt x="145957" y="182853"/>
                  </a:lnTo>
                  <a:lnTo>
                    <a:pt x="151163" y="168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SMARTInkShape-270"/>
            <p:cNvSpPr/>
            <p:nvPr/>
          </p:nvSpPr>
          <p:spPr>
            <a:xfrm>
              <a:off x="5920382" y="3580804"/>
              <a:ext cx="124813" cy="164189"/>
            </a:xfrm>
            <a:custGeom>
              <a:avLst/>
              <a:gdLst/>
              <a:ahLst/>
              <a:cxnLst/>
              <a:rect l="0" t="0" r="0" b="0"/>
              <a:pathLst>
                <a:path w="124813" h="164189">
                  <a:moveTo>
                    <a:pt x="44649" y="0"/>
                  </a:moveTo>
                  <a:lnTo>
                    <a:pt x="39909" y="0"/>
                  </a:lnTo>
                  <a:lnTo>
                    <a:pt x="34935" y="5292"/>
                  </a:lnTo>
                  <a:lnTo>
                    <a:pt x="29418" y="16243"/>
                  </a:lnTo>
                  <a:lnTo>
                    <a:pt x="17791" y="55611"/>
                  </a:lnTo>
                  <a:lnTo>
                    <a:pt x="10681" y="92124"/>
                  </a:lnTo>
                  <a:lnTo>
                    <a:pt x="9449" y="121664"/>
                  </a:lnTo>
                  <a:lnTo>
                    <a:pt x="14451" y="138740"/>
                  </a:lnTo>
                  <a:lnTo>
                    <a:pt x="24353" y="156390"/>
                  </a:lnTo>
                  <a:lnTo>
                    <a:pt x="40288" y="164188"/>
                  </a:lnTo>
                  <a:lnTo>
                    <a:pt x="47695" y="164029"/>
                  </a:lnTo>
                  <a:lnTo>
                    <a:pt x="84958" y="149066"/>
                  </a:lnTo>
                  <a:lnTo>
                    <a:pt x="103776" y="130488"/>
                  </a:lnTo>
                  <a:lnTo>
                    <a:pt x="117179" y="106132"/>
                  </a:lnTo>
                  <a:lnTo>
                    <a:pt x="122694" y="84805"/>
                  </a:lnTo>
                  <a:lnTo>
                    <a:pt x="124711" y="42281"/>
                  </a:lnTo>
                  <a:lnTo>
                    <a:pt x="124812" y="37117"/>
                  </a:lnTo>
                  <a:lnTo>
                    <a:pt x="115475" y="15628"/>
                  </a:lnTo>
                  <a:lnTo>
                    <a:pt x="108734" y="10419"/>
                  </a:lnTo>
                  <a:lnTo>
                    <a:pt x="90659" y="4631"/>
                  </a:lnTo>
                  <a:lnTo>
                    <a:pt x="48703" y="190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15" name="SMARTInkShape-271"/>
          <p:cNvSpPr/>
          <p:nvPr/>
        </p:nvSpPr>
        <p:spPr>
          <a:xfrm>
            <a:off x="7313911" y="3143250"/>
            <a:ext cx="1158202" cy="812480"/>
          </a:xfrm>
          <a:custGeom>
            <a:avLst/>
            <a:gdLst/>
            <a:ahLst/>
            <a:cxnLst/>
            <a:rect l="0" t="0" r="0" b="0"/>
            <a:pathLst>
              <a:path w="1158202" h="812480">
                <a:moveTo>
                  <a:pt x="392409" y="26789"/>
                </a:moveTo>
                <a:lnTo>
                  <a:pt x="357756" y="27781"/>
                </a:lnTo>
                <a:lnTo>
                  <a:pt x="320404" y="33918"/>
                </a:lnTo>
                <a:lnTo>
                  <a:pt x="285662" y="39218"/>
                </a:lnTo>
                <a:lnTo>
                  <a:pt x="246017" y="47780"/>
                </a:lnTo>
                <a:lnTo>
                  <a:pt x="201961" y="62528"/>
                </a:lnTo>
                <a:lnTo>
                  <a:pt x="161843" y="80369"/>
                </a:lnTo>
                <a:lnTo>
                  <a:pt x="118409" y="108516"/>
                </a:lnTo>
                <a:lnTo>
                  <a:pt x="77402" y="146702"/>
                </a:lnTo>
                <a:lnTo>
                  <a:pt x="50536" y="181995"/>
                </a:lnTo>
                <a:lnTo>
                  <a:pt x="26339" y="217410"/>
                </a:lnTo>
                <a:lnTo>
                  <a:pt x="20022" y="251500"/>
                </a:lnTo>
                <a:lnTo>
                  <a:pt x="13410" y="293020"/>
                </a:lnTo>
                <a:lnTo>
                  <a:pt x="3279" y="333084"/>
                </a:lnTo>
                <a:lnTo>
                  <a:pt x="622" y="372645"/>
                </a:lnTo>
                <a:lnTo>
                  <a:pt x="0" y="404738"/>
                </a:lnTo>
                <a:lnTo>
                  <a:pt x="2370" y="436198"/>
                </a:lnTo>
                <a:lnTo>
                  <a:pt x="6637" y="473864"/>
                </a:lnTo>
                <a:lnTo>
                  <a:pt x="9618" y="492387"/>
                </a:lnTo>
                <a:lnTo>
                  <a:pt x="21461" y="526121"/>
                </a:lnTo>
                <a:lnTo>
                  <a:pt x="31696" y="564117"/>
                </a:lnTo>
                <a:lnTo>
                  <a:pt x="51795" y="607618"/>
                </a:lnTo>
                <a:lnTo>
                  <a:pt x="81231" y="648403"/>
                </a:lnTo>
                <a:lnTo>
                  <a:pt x="114298" y="690082"/>
                </a:lnTo>
                <a:lnTo>
                  <a:pt x="157186" y="724663"/>
                </a:lnTo>
                <a:lnTo>
                  <a:pt x="197713" y="751687"/>
                </a:lnTo>
                <a:lnTo>
                  <a:pt x="240836" y="767771"/>
                </a:lnTo>
                <a:lnTo>
                  <a:pt x="276369" y="779823"/>
                </a:lnTo>
                <a:lnTo>
                  <a:pt x="319180" y="785621"/>
                </a:lnTo>
                <a:lnTo>
                  <a:pt x="357042" y="792591"/>
                </a:lnTo>
                <a:lnTo>
                  <a:pt x="391903" y="798085"/>
                </a:lnTo>
                <a:lnTo>
                  <a:pt x="436356" y="802017"/>
                </a:lnTo>
                <a:lnTo>
                  <a:pt x="474664" y="807922"/>
                </a:lnTo>
                <a:lnTo>
                  <a:pt x="515889" y="811215"/>
                </a:lnTo>
                <a:lnTo>
                  <a:pt x="554782" y="812190"/>
                </a:lnTo>
                <a:lnTo>
                  <a:pt x="596184" y="812479"/>
                </a:lnTo>
                <a:lnTo>
                  <a:pt x="635129" y="807825"/>
                </a:lnTo>
                <a:lnTo>
                  <a:pt x="676544" y="804902"/>
                </a:lnTo>
                <a:lnTo>
                  <a:pt x="720233" y="799296"/>
                </a:lnTo>
                <a:lnTo>
                  <a:pt x="759858" y="791351"/>
                </a:lnTo>
                <a:lnTo>
                  <a:pt x="801474" y="787453"/>
                </a:lnTo>
                <a:lnTo>
                  <a:pt x="845224" y="781558"/>
                </a:lnTo>
                <a:lnTo>
                  <a:pt x="884866" y="773528"/>
                </a:lnTo>
                <a:lnTo>
                  <a:pt x="921748" y="764864"/>
                </a:lnTo>
                <a:lnTo>
                  <a:pt x="957811" y="751273"/>
                </a:lnTo>
                <a:lnTo>
                  <a:pt x="993632" y="739418"/>
                </a:lnTo>
                <a:lnTo>
                  <a:pt x="1034162" y="719395"/>
                </a:lnTo>
                <a:lnTo>
                  <a:pt x="1070831" y="696332"/>
                </a:lnTo>
                <a:lnTo>
                  <a:pt x="1086836" y="684528"/>
                </a:lnTo>
                <a:lnTo>
                  <a:pt x="1123313" y="642746"/>
                </a:lnTo>
                <a:lnTo>
                  <a:pt x="1136963" y="601082"/>
                </a:lnTo>
                <a:lnTo>
                  <a:pt x="1151487" y="556654"/>
                </a:lnTo>
                <a:lnTo>
                  <a:pt x="1156418" y="540097"/>
                </a:lnTo>
                <a:lnTo>
                  <a:pt x="1158201" y="505861"/>
                </a:lnTo>
                <a:lnTo>
                  <a:pt x="1147779" y="463735"/>
                </a:lnTo>
                <a:lnTo>
                  <a:pt x="1134431" y="433649"/>
                </a:lnTo>
                <a:lnTo>
                  <a:pt x="1110481" y="394193"/>
                </a:lnTo>
                <a:lnTo>
                  <a:pt x="1096304" y="369144"/>
                </a:lnTo>
                <a:lnTo>
                  <a:pt x="1063780" y="324622"/>
                </a:lnTo>
                <a:lnTo>
                  <a:pt x="1024536" y="288742"/>
                </a:lnTo>
                <a:lnTo>
                  <a:pt x="989334" y="264917"/>
                </a:lnTo>
                <a:lnTo>
                  <a:pt x="947837" y="243748"/>
                </a:lnTo>
                <a:lnTo>
                  <a:pt x="905943" y="224977"/>
                </a:lnTo>
                <a:lnTo>
                  <a:pt x="866580" y="202161"/>
                </a:lnTo>
                <a:lnTo>
                  <a:pt x="830141" y="181191"/>
                </a:lnTo>
                <a:lnTo>
                  <a:pt x="805873" y="167788"/>
                </a:lnTo>
                <a:lnTo>
                  <a:pt x="765643" y="140643"/>
                </a:lnTo>
                <a:lnTo>
                  <a:pt x="721861" y="123105"/>
                </a:lnTo>
                <a:lnTo>
                  <a:pt x="684163" y="109236"/>
                </a:lnTo>
                <a:lnTo>
                  <a:pt x="644219" y="96197"/>
                </a:lnTo>
                <a:lnTo>
                  <a:pt x="607248" y="82411"/>
                </a:lnTo>
                <a:lnTo>
                  <a:pt x="571158" y="72043"/>
                </a:lnTo>
                <a:lnTo>
                  <a:pt x="535330" y="60041"/>
                </a:lnTo>
                <a:lnTo>
                  <a:pt x="492409" y="42948"/>
                </a:lnTo>
                <a:lnTo>
                  <a:pt x="448138" y="23881"/>
                </a:lnTo>
                <a:lnTo>
                  <a:pt x="413000" y="12808"/>
                </a:lnTo>
                <a:lnTo>
                  <a:pt x="36561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8" name="SMARTInkShape-Group29"/>
          <p:cNvGrpSpPr/>
          <p:nvPr/>
        </p:nvGrpSpPr>
        <p:grpSpPr>
          <a:xfrm>
            <a:off x="7366991" y="2018109"/>
            <a:ext cx="1330525" cy="1249245"/>
            <a:chOff x="7366991" y="2018109"/>
            <a:chExt cx="1330525" cy="1249245"/>
          </a:xfrm>
        </p:grpSpPr>
        <p:sp>
          <p:nvSpPr>
            <p:cNvPr id="316" name="SMARTInkShape-272"/>
            <p:cNvSpPr/>
            <p:nvPr/>
          </p:nvSpPr>
          <p:spPr>
            <a:xfrm>
              <a:off x="8099384" y="2219834"/>
              <a:ext cx="146938" cy="556929"/>
            </a:xfrm>
            <a:custGeom>
              <a:avLst/>
              <a:gdLst/>
              <a:ahLst/>
              <a:cxnLst/>
              <a:rect l="0" t="0" r="0" b="0"/>
              <a:pathLst>
                <a:path w="146938" h="556929">
                  <a:moveTo>
                    <a:pt x="124857" y="539439"/>
                  </a:moveTo>
                  <a:lnTo>
                    <a:pt x="133679" y="548260"/>
                  </a:lnTo>
                  <a:lnTo>
                    <a:pt x="133755" y="553077"/>
                  </a:lnTo>
                  <a:lnTo>
                    <a:pt x="134758" y="554484"/>
                  </a:lnTo>
                  <a:lnTo>
                    <a:pt x="136419" y="555422"/>
                  </a:lnTo>
                  <a:lnTo>
                    <a:pt x="141473" y="556928"/>
                  </a:lnTo>
                  <a:lnTo>
                    <a:pt x="141887" y="556059"/>
                  </a:lnTo>
                  <a:lnTo>
                    <a:pt x="142349" y="552448"/>
                  </a:lnTo>
                  <a:lnTo>
                    <a:pt x="141479" y="551088"/>
                  </a:lnTo>
                  <a:lnTo>
                    <a:pt x="139908" y="550182"/>
                  </a:lnTo>
                  <a:lnTo>
                    <a:pt x="137867" y="549578"/>
                  </a:lnTo>
                  <a:lnTo>
                    <a:pt x="136507" y="548183"/>
                  </a:lnTo>
                  <a:lnTo>
                    <a:pt x="127890" y="526080"/>
                  </a:lnTo>
                  <a:lnTo>
                    <a:pt x="124132" y="483566"/>
                  </a:lnTo>
                  <a:lnTo>
                    <a:pt x="117843" y="440171"/>
                  </a:lnTo>
                  <a:lnTo>
                    <a:pt x="116306" y="402863"/>
                  </a:lnTo>
                  <a:lnTo>
                    <a:pt x="111299" y="368444"/>
                  </a:lnTo>
                  <a:lnTo>
                    <a:pt x="108272" y="326827"/>
                  </a:lnTo>
                  <a:lnTo>
                    <a:pt x="107249" y="285738"/>
                  </a:lnTo>
                  <a:lnTo>
                    <a:pt x="107072" y="242019"/>
                  </a:lnTo>
                  <a:lnTo>
                    <a:pt x="107031" y="212122"/>
                  </a:lnTo>
                  <a:lnTo>
                    <a:pt x="104367" y="182298"/>
                  </a:lnTo>
                  <a:lnTo>
                    <a:pt x="99935" y="145555"/>
                  </a:lnTo>
                  <a:lnTo>
                    <a:pt x="93697" y="105880"/>
                  </a:lnTo>
                  <a:lnTo>
                    <a:pt x="90040" y="67947"/>
                  </a:lnTo>
                  <a:lnTo>
                    <a:pt x="89174" y="28179"/>
                  </a:lnTo>
                  <a:lnTo>
                    <a:pt x="86509" y="21832"/>
                  </a:lnTo>
                  <a:lnTo>
                    <a:pt x="84409" y="18751"/>
                  </a:lnTo>
                  <a:lnTo>
                    <a:pt x="79431" y="15327"/>
                  </a:lnTo>
                  <a:lnTo>
                    <a:pt x="72889" y="13129"/>
                  </a:lnTo>
                  <a:lnTo>
                    <a:pt x="67016" y="17489"/>
                  </a:lnTo>
                  <a:lnTo>
                    <a:pt x="64424" y="25018"/>
                  </a:lnTo>
                  <a:lnTo>
                    <a:pt x="55494" y="57881"/>
                  </a:lnTo>
                  <a:lnTo>
                    <a:pt x="36655" y="99152"/>
                  </a:lnTo>
                  <a:lnTo>
                    <a:pt x="18238" y="140882"/>
                  </a:lnTo>
                  <a:lnTo>
                    <a:pt x="374" y="172334"/>
                  </a:lnTo>
                  <a:lnTo>
                    <a:pt x="0" y="168289"/>
                  </a:lnTo>
                  <a:lnTo>
                    <a:pt x="865" y="149912"/>
                  </a:lnTo>
                  <a:lnTo>
                    <a:pt x="9931" y="106542"/>
                  </a:lnTo>
                  <a:lnTo>
                    <a:pt x="23778" y="76917"/>
                  </a:lnTo>
                  <a:lnTo>
                    <a:pt x="51419" y="34943"/>
                  </a:lnTo>
                  <a:lnTo>
                    <a:pt x="56831" y="23847"/>
                  </a:lnTo>
                  <a:lnTo>
                    <a:pt x="65189" y="14946"/>
                  </a:lnTo>
                  <a:lnTo>
                    <a:pt x="73534" y="7683"/>
                  </a:lnTo>
                  <a:lnTo>
                    <a:pt x="77242" y="1147"/>
                  </a:lnTo>
                  <a:lnTo>
                    <a:pt x="79224" y="0"/>
                  </a:lnTo>
                  <a:lnTo>
                    <a:pt x="81537" y="227"/>
                  </a:lnTo>
                  <a:lnTo>
                    <a:pt x="97119" y="7721"/>
                  </a:lnTo>
                  <a:lnTo>
                    <a:pt x="105253" y="15716"/>
                  </a:lnTo>
                  <a:lnTo>
                    <a:pt x="111184" y="24892"/>
                  </a:lnTo>
                  <a:lnTo>
                    <a:pt x="128172" y="68352"/>
                  </a:lnTo>
                  <a:lnTo>
                    <a:pt x="138035" y="107507"/>
                  </a:lnTo>
                  <a:lnTo>
                    <a:pt x="146070" y="125599"/>
                  </a:lnTo>
                  <a:lnTo>
                    <a:pt x="146937" y="130593"/>
                  </a:lnTo>
                  <a:lnTo>
                    <a:pt x="142717" y="1465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SMARTInkShape-273"/>
            <p:cNvSpPr/>
            <p:nvPr/>
          </p:nvSpPr>
          <p:spPr>
            <a:xfrm>
              <a:off x="8180835" y="2018109"/>
              <a:ext cx="114309" cy="131933"/>
            </a:xfrm>
            <a:custGeom>
              <a:avLst/>
              <a:gdLst/>
              <a:ahLst/>
              <a:cxnLst/>
              <a:rect l="0" t="0" r="0" b="0"/>
              <a:pathLst>
                <a:path w="114309" h="131933">
                  <a:moveTo>
                    <a:pt x="7688" y="17860"/>
                  </a:moveTo>
                  <a:lnTo>
                    <a:pt x="2948" y="17860"/>
                  </a:lnTo>
                  <a:lnTo>
                    <a:pt x="1550" y="18852"/>
                  </a:lnTo>
                  <a:lnTo>
                    <a:pt x="620" y="20506"/>
                  </a:lnTo>
                  <a:lnTo>
                    <a:pt x="0" y="22600"/>
                  </a:lnTo>
                  <a:lnTo>
                    <a:pt x="11297" y="60760"/>
                  </a:lnTo>
                  <a:lnTo>
                    <a:pt x="16151" y="100556"/>
                  </a:lnTo>
                  <a:lnTo>
                    <a:pt x="16605" y="131932"/>
                  </a:lnTo>
                  <a:lnTo>
                    <a:pt x="16614" y="128609"/>
                  </a:lnTo>
                  <a:lnTo>
                    <a:pt x="8240" y="85017"/>
                  </a:lnTo>
                  <a:lnTo>
                    <a:pt x="7736" y="40635"/>
                  </a:lnTo>
                  <a:lnTo>
                    <a:pt x="7688" y="1790"/>
                  </a:lnTo>
                  <a:lnTo>
                    <a:pt x="7688" y="5271"/>
                  </a:lnTo>
                  <a:lnTo>
                    <a:pt x="10334" y="9950"/>
                  </a:lnTo>
                  <a:lnTo>
                    <a:pt x="24903" y="24939"/>
                  </a:lnTo>
                  <a:lnTo>
                    <a:pt x="63794" y="56915"/>
                  </a:lnTo>
                  <a:lnTo>
                    <a:pt x="85321" y="80439"/>
                  </a:lnTo>
                  <a:lnTo>
                    <a:pt x="92793" y="90321"/>
                  </a:lnTo>
                  <a:lnTo>
                    <a:pt x="99422" y="94713"/>
                  </a:lnTo>
                  <a:lnTo>
                    <a:pt x="113033" y="97918"/>
                  </a:lnTo>
                  <a:lnTo>
                    <a:pt x="114039" y="92798"/>
                  </a:lnTo>
                  <a:lnTo>
                    <a:pt x="114308" y="88654"/>
                  </a:lnTo>
                  <a:lnTo>
                    <a:pt x="111960" y="81405"/>
                  </a:lnTo>
                  <a:lnTo>
                    <a:pt x="102368" y="59185"/>
                  </a:lnTo>
                  <a:lnTo>
                    <a:pt x="969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8" name="SMARTInkShape-274"/>
            <p:cNvSpPr/>
            <p:nvPr/>
          </p:nvSpPr>
          <p:spPr>
            <a:xfrm>
              <a:off x="8094082" y="2812851"/>
              <a:ext cx="255176" cy="194034"/>
            </a:xfrm>
            <a:custGeom>
              <a:avLst/>
              <a:gdLst/>
              <a:ahLst/>
              <a:cxnLst/>
              <a:rect l="0" t="0" r="0" b="0"/>
              <a:pathLst>
                <a:path w="255176" h="194034">
                  <a:moveTo>
                    <a:pt x="5144" y="17860"/>
                  </a:moveTo>
                  <a:lnTo>
                    <a:pt x="405" y="13119"/>
                  </a:lnTo>
                  <a:lnTo>
                    <a:pt x="0" y="11723"/>
                  </a:lnTo>
                  <a:lnTo>
                    <a:pt x="722" y="10792"/>
                  </a:lnTo>
                  <a:lnTo>
                    <a:pt x="4886" y="9039"/>
                  </a:lnTo>
                  <a:lnTo>
                    <a:pt x="7780" y="36740"/>
                  </a:lnTo>
                  <a:lnTo>
                    <a:pt x="21366" y="79877"/>
                  </a:lnTo>
                  <a:lnTo>
                    <a:pt x="39069" y="120216"/>
                  </a:lnTo>
                  <a:lnTo>
                    <a:pt x="62638" y="160286"/>
                  </a:lnTo>
                  <a:lnTo>
                    <a:pt x="79837" y="179563"/>
                  </a:lnTo>
                  <a:lnTo>
                    <a:pt x="96508" y="191008"/>
                  </a:lnTo>
                  <a:lnTo>
                    <a:pt x="104620" y="194033"/>
                  </a:lnTo>
                  <a:lnTo>
                    <a:pt x="116825" y="190086"/>
                  </a:lnTo>
                  <a:lnTo>
                    <a:pt x="140430" y="174061"/>
                  </a:lnTo>
                  <a:lnTo>
                    <a:pt x="183072" y="134332"/>
                  </a:lnTo>
                  <a:lnTo>
                    <a:pt x="194355" y="121219"/>
                  </a:lnTo>
                  <a:lnTo>
                    <a:pt x="222242" y="78234"/>
                  </a:lnTo>
                  <a:lnTo>
                    <a:pt x="242991" y="35609"/>
                  </a:lnTo>
                  <a:lnTo>
                    <a:pt x="2551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9" name="SMARTInkShape-275"/>
            <p:cNvSpPr/>
            <p:nvPr/>
          </p:nvSpPr>
          <p:spPr>
            <a:xfrm>
              <a:off x="8192626" y="2709480"/>
              <a:ext cx="31616" cy="246247"/>
            </a:xfrm>
            <a:custGeom>
              <a:avLst/>
              <a:gdLst/>
              <a:ahLst/>
              <a:cxnLst/>
              <a:rect l="0" t="0" r="0" b="0"/>
              <a:pathLst>
                <a:path w="31616" h="246247">
                  <a:moveTo>
                    <a:pt x="22686" y="5145"/>
                  </a:moveTo>
                  <a:lnTo>
                    <a:pt x="22686" y="404"/>
                  </a:lnTo>
                  <a:lnTo>
                    <a:pt x="21694" y="0"/>
                  </a:lnTo>
                  <a:lnTo>
                    <a:pt x="17946" y="2197"/>
                  </a:lnTo>
                  <a:lnTo>
                    <a:pt x="6436" y="12575"/>
                  </a:lnTo>
                  <a:lnTo>
                    <a:pt x="563" y="23111"/>
                  </a:lnTo>
                  <a:lnTo>
                    <a:pt x="0" y="28036"/>
                  </a:lnTo>
                  <a:lnTo>
                    <a:pt x="7102" y="70419"/>
                  </a:lnTo>
                  <a:lnTo>
                    <a:pt x="17182" y="113399"/>
                  </a:lnTo>
                  <a:lnTo>
                    <a:pt x="21056" y="150439"/>
                  </a:lnTo>
                  <a:lnTo>
                    <a:pt x="23355" y="186237"/>
                  </a:lnTo>
                  <a:lnTo>
                    <a:pt x="31615" y="2462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0" name="SMARTInkShape-276"/>
            <p:cNvSpPr/>
            <p:nvPr/>
          </p:nvSpPr>
          <p:spPr>
            <a:xfrm>
              <a:off x="8135611" y="3073162"/>
              <a:ext cx="105547" cy="194192"/>
            </a:xfrm>
            <a:custGeom>
              <a:avLst/>
              <a:gdLst/>
              <a:ahLst/>
              <a:cxnLst/>
              <a:rect l="0" t="0" r="0" b="0"/>
              <a:pathLst>
                <a:path w="105547" h="194192">
                  <a:moveTo>
                    <a:pt x="97560" y="16510"/>
                  </a:moveTo>
                  <a:lnTo>
                    <a:pt x="84258" y="3208"/>
                  </a:lnTo>
                  <a:lnTo>
                    <a:pt x="79080" y="676"/>
                  </a:lnTo>
                  <a:lnTo>
                    <a:pt x="76310" y="0"/>
                  </a:lnTo>
                  <a:lnTo>
                    <a:pt x="62932" y="3791"/>
                  </a:lnTo>
                  <a:lnTo>
                    <a:pt x="51140" y="11198"/>
                  </a:lnTo>
                  <a:lnTo>
                    <a:pt x="14932" y="54763"/>
                  </a:lnTo>
                  <a:lnTo>
                    <a:pt x="1584" y="75432"/>
                  </a:lnTo>
                  <a:lnTo>
                    <a:pt x="0" y="82696"/>
                  </a:lnTo>
                  <a:lnTo>
                    <a:pt x="1763" y="84446"/>
                  </a:lnTo>
                  <a:lnTo>
                    <a:pt x="9012" y="86391"/>
                  </a:lnTo>
                  <a:lnTo>
                    <a:pt x="53313" y="94985"/>
                  </a:lnTo>
                  <a:lnTo>
                    <a:pt x="76547" y="106021"/>
                  </a:lnTo>
                  <a:lnTo>
                    <a:pt x="95725" y="122496"/>
                  </a:lnTo>
                  <a:lnTo>
                    <a:pt x="101706" y="136044"/>
                  </a:lnTo>
                  <a:lnTo>
                    <a:pt x="105546" y="159515"/>
                  </a:lnTo>
                  <a:lnTo>
                    <a:pt x="103425" y="167049"/>
                  </a:lnTo>
                  <a:lnTo>
                    <a:pt x="101470" y="170447"/>
                  </a:lnTo>
                  <a:lnTo>
                    <a:pt x="84497" y="184711"/>
                  </a:lnTo>
                  <a:lnTo>
                    <a:pt x="68934" y="190485"/>
                  </a:lnTo>
                  <a:lnTo>
                    <a:pt x="44171" y="194191"/>
                  </a:lnTo>
                  <a:lnTo>
                    <a:pt x="40140" y="192511"/>
                  </a:lnTo>
                  <a:lnTo>
                    <a:pt x="17193" y="1772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SMARTInkShape-277"/>
            <p:cNvSpPr/>
            <p:nvPr/>
          </p:nvSpPr>
          <p:spPr>
            <a:xfrm>
              <a:off x="7800302" y="2491537"/>
              <a:ext cx="750125" cy="178441"/>
            </a:xfrm>
            <a:custGeom>
              <a:avLst/>
              <a:gdLst/>
              <a:ahLst/>
              <a:cxnLst/>
              <a:rect l="0" t="0" r="0" b="0"/>
              <a:pathLst>
                <a:path w="750125" h="178441">
                  <a:moveTo>
                    <a:pt x="22103" y="133791"/>
                  </a:moveTo>
                  <a:lnTo>
                    <a:pt x="14416" y="126103"/>
                  </a:lnTo>
                  <a:lnTo>
                    <a:pt x="8802" y="125229"/>
                  </a:lnTo>
                  <a:lnTo>
                    <a:pt x="0" y="124934"/>
                  </a:lnTo>
                  <a:lnTo>
                    <a:pt x="1697" y="124894"/>
                  </a:lnTo>
                  <a:lnTo>
                    <a:pt x="12854" y="118731"/>
                  </a:lnTo>
                  <a:lnTo>
                    <a:pt x="50027" y="116300"/>
                  </a:lnTo>
                  <a:lnTo>
                    <a:pt x="93949" y="115012"/>
                  </a:lnTo>
                  <a:lnTo>
                    <a:pt x="136987" y="109816"/>
                  </a:lnTo>
                  <a:lnTo>
                    <a:pt x="169032" y="107836"/>
                  </a:lnTo>
                  <a:lnTo>
                    <a:pt x="201837" y="107373"/>
                  </a:lnTo>
                  <a:lnTo>
                    <a:pt x="236923" y="107167"/>
                  </a:lnTo>
                  <a:lnTo>
                    <a:pt x="270376" y="107076"/>
                  </a:lnTo>
                  <a:lnTo>
                    <a:pt x="311522" y="106031"/>
                  </a:lnTo>
                  <a:lnTo>
                    <a:pt x="348849" y="100872"/>
                  </a:lnTo>
                  <a:lnTo>
                    <a:pt x="385044" y="97910"/>
                  </a:lnTo>
                  <a:lnTo>
                    <a:pt x="420904" y="92181"/>
                  </a:lnTo>
                  <a:lnTo>
                    <a:pt x="459641" y="89051"/>
                  </a:lnTo>
                  <a:lnTo>
                    <a:pt x="494708" y="84802"/>
                  </a:lnTo>
                  <a:lnTo>
                    <a:pt x="534536" y="81573"/>
                  </a:lnTo>
                  <a:lnTo>
                    <a:pt x="569928" y="80616"/>
                  </a:lnTo>
                  <a:lnTo>
                    <a:pt x="612560" y="82912"/>
                  </a:lnTo>
                  <a:lnTo>
                    <a:pt x="651002" y="88596"/>
                  </a:lnTo>
                  <a:lnTo>
                    <a:pt x="665748" y="87907"/>
                  </a:lnTo>
                  <a:lnTo>
                    <a:pt x="701552" y="80027"/>
                  </a:lnTo>
                  <a:lnTo>
                    <a:pt x="704264" y="78104"/>
                  </a:lnTo>
                  <a:lnTo>
                    <a:pt x="707278" y="73323"/>
                  </a:lnTo>
                  <a:lnTo>
                    <a:pt x="708618" y="67890"/>
                  </a:lnTo>
                  <a:lnTo>
                    <a:pt x="707983" y="65052"/>
                  </a:lnTo>
                  <a:lnTo>
                    <a:pt x="704631" y="59254"/>
                  </a:lnTo>
                  <a:lnTo>
                    <a:pt x="666568" y="32585"/>
                  </a:lnTo>
                  <a:lnTo>
                    <a:pt x="633391" y="11752"/>
                  </a:lnTo>
                  <a:lnTo>
                    <a:pt x="622300" y="1609"/>
                  </a:lnTo>
                  <a:lnTo>
                    <a:pt x="622657" y="1022"/>
                  </a:lnTo>
                  <a:lnTo>
                    <a:pt x="625698" y="368"/>
                  </a:lnTo>
                  <a:lnTo>
                    <a:pt x="632989" y="0"/>
                  </a:lnTo>
                  <a:lnTo>
                    <a:pt x="646174" y="4632"/>
                  </a:lnTo>
                  <a:lnTo>
                    <a:pt x="687957" y="25730"/>
                  </a:lnTo>
                  <a:lnTo>
                    <a:pt x="707455" y="35974"/>
                  </a:lnTo>
                  <a:lnTo>
                    <a:pt x="738083" y="56424"/>
                  </a:lnTo>
                  <a:lnTo>
                    <a:pt x="742153" y="62364"/>
                  </a:lnTo>
                  <a:lnTo>
                    <a:pt x="744954" y="68311"/>
                  </a:lnTo>
                  <a:lnTo>
                    <a:pt x="749506" y="74262"/>
                  </a:lnTo>
                  <a:lnTo>
                    <a:pt x="750124" y="78230"/>
                  </a:lnTo>
                  <a:lnTo>
                    <a:pt x="748166" y="87931"/>
                  </a:lnTo>
                  <a:lnTo>
                    <a:pt x="738703" y="109096"/>
                  </a:lnTo>
                  <a:lnTo>
                    <a:pt x="737962" y="114351"/>
                  </a:lnTo>
                  <a:lnTo>
                    <a:pt x="735483" y="118847"/>
                  </a:lnTo>
                  <a:lnTo>
                    <a:pt x="702912" y="153739"/>
                  </a:lnTo>
                  <a:lnTo>
                    <a:pt x="669259" y="169497"/>
                  </a:lnTo>
                  <a:lnTo>
                    <a:pt x="667855" y="171485"/>
                  </a:lnTo>
                  <a:lnTo>
                    <a:pt x="665041" y="178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SMARTInkShape-278"/>
            <p:cNvSpPr/>
            <p:nvPr/>
          </p:nvSpPr>
          <p:spPr>
            <a:xfrm>
              <a:off x="8617148" y="2527102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8929" y="0"/>
                  </a:moveTo>
                  <a:lnTo>
                    <a:pt x="4189" y="0"/>
                  </a:lnTo>
                  <a:lnTo>
                    <a:pt x="3785" y="992"/>
                  </a:lnTo>
                  <a:lnTo>
                    <a:pt x="5981" y="4740"/>
                  </a:lnTo>
                  <a:lnTo>
                    <a:pt x="5971" y="6136"/>
                  </a:lnTo>
                  <a:lnTo>
                    <a:pt x="4973" y="7067"/>
                  </a:lnTo>
                  <a:lnTo>
                    <a:pt x="3316" y="7688"/>
                  </a:lnTo>
                  <a:lnTo>
                    <a:pt x="2210" y="10086"/>
                  </a:lnTo>
                  <a:lnTo>
                    <a:pt x="57" y="50602"/>
                  </a:lnTo>
                  <a:lnTo>
                    <a:pt x="1" y="94151"/>
                  </a:lnTo>
                  <a:lnTo>
                    <a:pt x="0" y="121967"/>
                  </a:lnTo>
                  <a:lnTo>
                    <a:pt x="2646" y="126306"/>
                  </a:lnTo>
                  <a:lnTo>
                    <a:pt x="7689" y="132436"/>
                  </a:lnTo>
                  <a:lnTo>
                    <a:pt x="11025" y="133274"/>
                  </a:lnTo>
                  <a:lnTo>
                    <a:pt x="17859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SMARTInkShape-279"/>
            <p:cNvSpPr/>
            <p:nvPr/>
          </p:nvSpPr>
          <p:spPr>
            <a:xfrm>
              <a:off x="8608218" y="2464594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35719"/>
                  </a:moveTo>
                  <a:lnTo>
                    <a:pt x="0" y="27156"/>
                  </a:lnTo>
                  <a:lnTo>
                    <a:pt x="4741" y="26898"/>
                  </a:lnTo>
                  <a:lnTo>
                    <a:pt x="9713" y="24191"/>
                  </a:lnTo>
                  <a:lnTo>
                    <a:pt x="15232" y="20673"/>
                  </a:lnTo>
                  <a:lnTo>
                    <a:pt x="46398" y="10281"/>
                  </a:lnTo>
                  <a:lnTo>
                    <a:pt x="48792" y="8838"/>
                  </a:lnTo>
                  <a:lnTo>
                    <a:pt x="50387" y="6884"/>
                  </a:lnTo>
                  <a:lnTo>
                    <a:pt x="51450" y="4589"/>
                  </a:lnTo>
                  <a:lnTo>
                    <a:pt x="53152" y="3059"/>
                  </a:lnTo>
                  <a:lnTo>
                    <a:pt x="57689" y="136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SMARTInkShape-280"/>
            <p:cNvSpPr/>
            <p:nvPr/>
          </p:nvSpPr>
          <p:spPr>
            <a:xfrm>
              <a:off x="8626077" y="2536031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26789"/>
                  </a:moveTo>
                  <a:lnTo>
                    <a:pt x="7690" y="26789"/>
                  </a:lnTo>
                  <a:lnTo>
                    <a:pt x="15815" y="20652"/>
                  </a:lnTo>
                  <a:lnTo>
                    <a:pt x="24089" y="18687"/>
                  </a:lnTo>
                  <a:lnTo>
                    <a:pt x="29889" y="18227"/>
                  </a:lnTo>
                  <a:lnTo>
                    <a:pt x="35774" y="15378"/>
                  </a:lnTo>
                  <a:lnTo>
                    <a:pt x="41697" y="11795"/>
                  </a:lnTo>
                  <a:lnTo>
                    <a:pt x="50609" y="8787"/>
                  </a:lnTo>
                  <a:lnTo>
                    <a:pt x="59533" y="3044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SMARTInkShape-281"/>
            <p:cNvSpPr/>
            <p:nvPr/>
          </p:nvSpPr>
          <p:spPr>
            <a:xfrm>
              <a:off x="8635007" y="2625328"/>
              <a:ext cx="62509" cy="17751"/>
            </a:xfrm>
            <a:custGeom>
              <a:avLst/>
              <a:gdLst/>
              <a:ahLst/>
              <a:cxnLst/>
              <a:rect l="0" t="0" r="0" b="0"/>
              <a:pathLst>
                <a:path w="62509" h="17751">
                  <a:moveTo>
                    <a:pt x="0" y="8930"/>
                  </a:moveTo>
                  <a:lnTo>
                    <a:pt x="4741" y="8930"/>
                  </a:lnTo>
                  <a:lnTo>
                    <a:pt x="5145" y="9922"/>
                  </a:lnTo>
                  <a:lnTo>
                    <a:pt x="2949" y="13670"/>
                  </a:lnTo>
                  <a:lnTo>
                    <a:pt x="2958" y="15067"/>
                  </a:lnTo>
                  <a:lnTo>
                    <a:pt x="3957" y="15998"/>
                  </a:lnTo>
                  <a:lnTo>
                    <a:pt x="8640" y="17750"/>
                  </a:lnTo>
                  <a:lnTo>
                    <a:pt x="13584" y="13087"/>
                  </a:lnTo>
                  <a:lnTo>
                    <a:pt x="21251" y="10777"/>
                  </a:lnTo>
                  <a:lnTo>
                    <a:pt x="40943" y="8181"/>
                  </a:lnTo>
                  <a:lnTo>
                    <a:pt x="53434" y="191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SMARTInkShape-282"/>
            <p:cNvSpPr/>
            <p:nvPr/>
          </p:nvSpPr>
          <p:spPr>
            <a:xfrm>
              <a:off x="7681346" y="2501554"/>
              <a:ext cx="132131" cy="186283"/>
            </a:xfrm>
            <a:custGeom>
              <a:avLst/>
              <a:gdLst/>
              <a:ahLst/>
              <a:cxnLst/>
              <a:rect l="0" t="0" r="0" b="0"/>
              <a:pathLst>
                <a:path w="132131" h="186283">
                  <a:moveTo>
                    <a:pt x="114270" y="7688"/>
                  </a:moveTo>
                  <a:lnTo>
                    <a:pt x="109531" y="7688"/>
                  </a:lnTo>
                  <a:lnTo>
                    <a:pt x="108134" y="6696"/>
                  </a:lnTo>
                  <a:lnTo>
                    <a:pt x="107203" y="5042"/>
                  </a:lnTo>
                  <a:lnTo>
                    <a:pt x="106583" y="2947"/>
                  </a:lnTo>
                  <a:lnTo>
                    <a:pt x="105176" y="1551"/>
                  </a:lnTo>
                  <a:lnTo>
                    <a:pt x="100969" y="0"/>
                  </a:lnTo>
                  <a:lnTo>
                    <a:pt x="98458" y="578"/>
                  </a:lnTo>
                  <a:lnTo>
                    <a:pt x="93021" y="3867"/>
                  </a:lnTo>
                  <a:lnTo>
                    <a:pt x="57155" y="46622"/>
                  </a:lnTo>
                  <a:lnTo>
                    <a:pt x="27938" y="90255"/>
                  </a:lnTo>
                  <a:lnTo>
                    <a:pt x="10481" y="116126"/>
                  </a:lnTo>
                  <a:lnTo>
                    <a:pt x="0" y="122767"/>
                  </a:lnTo>
                  <a:lnTo>
                    <a:pt x="387" y="124095"/>
                  </a:lnTo>
                  <a:lnTo>
                    <a:pt x="3463" y="128216"/>
                  </a:lnTo>
                  <a:lnTo>
                    <a:pt x="10784" y="130709"/>
                  </a:lnTo>
                  <a:lnTo>
                    <a:pt x="50223" y="139596"/>
                  </a:lnTo>
                  <a:lnTo>
                    <a:pt x="63977" y="142713"/>
                  </a:lnTo>
                  <a:lnTo>
                    <a:pt x="107431" y="164887"/>
                  </a:lnTo>
                  <a:lnTo>
                    <a:pt x="132130" y="186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SMARTInkShape-283"/>
            <p:cNvSpPr/>
            <p:nvPr/>
          </p:nvSpPr>
          <p:spPr>
            <a:xfrm>
              <a:off x="7366991" y="2505059"/>
              <a:ext cx="133286" cy="226248"/>
            </a:xfrm>
            <a:custGeom>
              <a:avLst/>
              <a:gdLst/>
              <a:ahLst/>
              <a:cxnLst/>
              <a:rect l="0" t="0" r="0" b="0"/>
              <a:pathLst>
                <a:path w="133286" h="226248">
                  <a:moveTo>
                    <a:pt x="0" y="57761"/>
                  </a:moveTo>
                  <a:lnTo>
                    <a:pt x="0" y="49199"/>
                  </a:lnTo>
                  <a:lnTo>
                    <a:pt x="17850" y="48832"/>
                  </a:lnTo>
                  <a:lnTo>
                    <a:pt x="17857" y="53572"/>
                  </a:lnTo>
                  <a:lnTo>
                    <a:pt x="9758" y="91928"/>
                  </a:lnTo>
                  <a:lnTo>
                    <a:pt x="11739" y="131244"/>
                  </a:lnTo>
                  <a:lnTo>
                    <a:pt x="21392" y="167747"/>
                  </a:lnTo>
                  <a:lnTo>
                    <a:pt x="45506" y="207293"/>
                  </a:lnTo>
                  <a:lnTo>
                    <a:pt x="51173" y="214004"/>
                  </a:lnTo>
                  <a:lnTo>
                    <a:pt x="65408" y="221460"/>
                  </a:lnTo>
                  <a:lnTo>
                    <a:pt x="84578" y="226247"/>
                  </a:lnTo>
                  <a:lnTo>
                    <a:pt x="92492" y="221610"/>
                  </a:lnTo>
                  <a:lnTo>
                    <a:pt x="108103" y="205197"/>
                  </a:lnTo>
                  <a:lnTo>
                    <a:pt x="126416" y="177725"/>
                  </a:lnTo>
                  <a:lnTo>
                    <a:pt x="131715" y="145010"/>
                  </a:lnTo>
                  <a:lnTo>
                    <a:pt x="133285" y="103897"/>
                  </a:lnTo>
                  <a:lnTo>
                    <a:pt x="129010" y="74518"/>
                  </a:lnTo>
                  <a:lnTo>
                    <a:pt x="110555" y="33547"/>
                  </a:lnTo>
                  <a:lnTo>
                    <a:pt x="95768" y="14257"/>
                  </a:lnTo>
                  <a:lnTo>
                    <a:pt x="79276" y="3699"/>
                  </a:lnTo>
                  <a:lnTo>
                    <a:pt x="63015" y="0"/>
                  </a:lnTo>
                  <a:lnTo>
                    <a:pt x="26789" y="22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2" name="SMARTInkShape-Group30"/>
          <p:cNvGrpSpPr/>
          <p:nvPr/>
        </p:nvGrpSpPr>
        <p:grpSpPr>
          <a:xfrm>
            <a:off x="7500938" y="3643312"/>
            <a:ext cx="759023" cy="125017"/>
            <a:chOff x="7500938" y="3643312"/>
            <a:chExt cx="759023" cy="125017"/>
          </a:xfrm>
        </p:grpSpPr>
        <p:sp>
          <p:nvSpPr>
            <p:cNvPr id="329" name="SMARTInkShape-284"/>
            <p:cNvSpPr/>
            <p:nvPr/>
          </p:nvSpPr>
          <p:spPr>
            <a:xfrm>
              <a:off x="7500938" y="3643312"/>
              <a:ext cx="759023" cy="17860"/>
            </a:xfrm>
            <a:custGeom>
              <a:avLst/>
              <a:gdLst/>
              <a:ahLst/>
              <a:cxnLst/>
              <a:rect l="0" t="0" r="0" b="0"/>
              <a:pathLst>
                <a:path w="759023" h="17860">
                  <a:moveTo>
                    <a:pt x="8928" y="17859"/>
                  </a:moveTo>
                  <a:lnTo>
                    <a:pt x="0" y="8931"/>
                  </a:lnTo>
                  <a:lnTo>
                    <a:pt x="36188" y="7938"/>
                  </a:lnTo>
                  <a:lnTo>
                    <a:pt x="57786" y="1862"/>
                  </a:lnTo>
                  <a:lnTo>
                    <a:pt x="97811" y="164"/>
                  </a:lnTo>
                  <a:lnTo>
                    <a:pt x="141203" y="22"/>
                  </a:lnTo>
                  <a:lnTo>
                    <a:pt x="182561" y="3"/>
                  </a:lnTo>
                  <a:lnTo>
                    <a:pt x="216038" y="1"/>
                  </a:lnTo>
                  <a:lnTo>
                    <a:pt x="252636" y="0"/>
                  </a:lnTo>
                  <a:lnTo>
                    <a:pt x="288616" y="0"/>
                  </a:lnTo>
                  <a:lnTo>
                    <a:pt x="331185" y="0"/>
                  </a:lnTo>
                  <a:lnTo>
                    <a:pt x="370098" y="0"/>
                  </a:lnTo>
                  <a:lnTo>
                    <a:pt x="409188" y="0"/>
                  </a:lnTo>
                  <a:lnTo>
                    <a:pt x="440822" y="0"/>
                  </a:lnTo>
                  <a:lnTo>
                    <a:pt x="477880" y="0"/>
                  </a:lnTo>
                  <a:lnTo>
                    <a:pt x="512451" y="0"/>
                  </a:lnTo>
                  <a:lnTo>
                    <a:pt x="552570" y="0"/>
                  </a:lnTo>
                  <a:lnTo>
                    <a:pt x="586396" y="0"/>
                  </a:lnTo>
                  <a:lnTo>
                    <a:pt x="620010" y="0"/>
                  </a:lnTo>
                  <a:lnTo>
                    <a:pt x="659846" y="0"/>
                  </a:lnTo>
                  <a:lnTo>
                    <a:pt x="697355" y="6137"/>
                  </a:lnTo>
                  <a:lnTo>
                    <a:pt x="736534" y="8562"/>
                  </a:lnTo>
                  <a:lnTo>
                    <a:pt x="759022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SMARTInkShape-285"/>
            <p:cNvSpPr/>
            <p:nvPr/>
          </p:nvSpPr>
          <p:spPr>
            <a:xfrm>
              <a:off x="7518937" y="3696890"/>
              <a:ext cx="723165" cy="26790"/>
            </a:xfrm>
            <a:custGeom>
              <a:avLst/>
              <a:gdLst/>
              <a:ahLst/>
              <a:cxnLst/>
              <a:rect l="0" t="0" r="0" b="0"/>
              <a:pathLst>
                <a:path w="723165" h="26790">
                  <a:moveTo>
                    <a:pt x="17718" y="0"/>
                  </a:moveTo>
                  <a:lnTo>
                    <a:pt x="0" y="0"/>
                  </a:lnTo>
                  <a:lnTo>
                    <a:pt x="40388" y="0"/>
                  </a:lnTo>
                  <a:lnTo>
                    <a:pt x="81853" y="0"/>
                  </a:lnTo>
                  <a:lnTo>
                    <a:pt x="120494" y="0"/>
                  </a:lnTo>
                  <a:lnTo>
                    <a:pt x="162044" y="0"/>
                  </a:lnTo>
                  <a:lnTo>
                    <a:pt x="203577" y="0"/>
                  </a:lnTo>
                  <a:lnTo>
                    <a:pt x="237821" y="0"/>
                  </a:lnTo>
                  <a:lnTo>
                    <a:pt x="271560" y="0"/>
                  </a:lnTo>
                  <a:lnTo>
                    <a:pt x="311432" y="0"/>
                  </a:lnTo>
                  <a:lnTo>
                    <a:pt x="354665" y="0"/>
                  </a:lnTo>
                  <a:lnTo>
                    <a:pt x="396300" y="0"/>
                  </a:lnTo>
                  <a:lnTo>
                    <a:pt x="440116" y="0"/>
                  </a:lnTo>
                  <a:lnTo>
                    <a:pt x="481981" y="0"/>
                  </a:lnTo>
                  <a:lnTo>
                    <a:pt x="523351" y="0"/>
                  </a:lnTo>
                  <a:lnTo>
                    <a:pt x="558789" y="2647"/>
                  </a:lnTo>
                  <a:lnTo>
                    <a:pt x="600462" y="8102"/>
                  </a:lnTo>
                  <a:lnTo>
                    <a:pt x="636970" y="8766"/>
                  </a:lnTo>
                  <a:lnTo>
                    <a:pt x="670506" y="11527"/>
                  </a:lnTo>
                  <a:lnTo>
                    <a:pt x="712996" y="23162"/>
                  </a:lnTo>
                  <a:lnTo>
                    <a:pt x="723164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SMARTInkShape-286"/>
            <p:cNvSpPr/>
            <p:nvPr/>
          </p:nvSpPr>
          <p:spPr>
            <a:xfrm>
              <a:off x="7590234" y="3742091"/>
              <a:ext cx="580430" cy="26238"/>
            </a:xfrm>
            <a:custGeom>
              <a:avLst/>
              <a:gdLst/>
              <a:ahLst/>
              <a:cxnLst/>
              <a:rect l="0" t="0" r="0" b="0"/>
              <a:pathLst>
                <a:path w="580430" h="26238">
                  <a:moveTo>
                    <a:pt x="0" y="8377"/>
                  </a:moveTo>
                  <a:lnTo>
                    <a:pt x="12428" y="8377"/>
                  </a:lnTo>
                  <a:lnTo>
                    <a:pt x="53830" y="0"/>
                  </a:lnTo>
                  <a:lnTo>
                    <a:pt x="66588" y="686"/>
                  </a:lnTo>
                  <a:lnTo>
                    <a:pt x="101678" y="6564"/>
                  </a:lnTo>
                  <a:lnTo>
                    <a:pt x="140259" y="7840"/>
                  </a:lnTo>
                  <a:lnTo>
                    <a:pt x="178810" y="8218"/>
                  </a:lnTo>
                  <a:lnTo>
                    <a:pt x="210739" y="10976"/>
                  </a:lnTo>
                  <a:lnTo>
                    <a:pt x="251618" y="12785"/>
                  </a:lnTo>
                  <a:lnTo>
                    <a:pt x="295655" y="9248"/>
                  </a:lnTo>
                  <a:lnTo>
                    <a:pt x="335979" y="8635"/>
                  </a:lnTo>
                  <a:lnTo>
                    <a:pt x="368597" y="8492"/>
                  </a:lnTo>
                  <a:lnTo>
                    <a:pt x="412492" y="8411"/>
                  </a:lnTo>
                  <a:lnTo>
                    <a:pt x="449642" y="8387"/>
                  </a:lnTo>
                  <a:lnTo>
                    <a:pt x="486776" y="11026"/>
                  </a:lnTo>
                  <a:lnTo>
                    <a:pt x="525991" y="16067"/>
                  </a:lnTo>
                  <a:lnTo>
                    <a:pt x="549134" y="18054"/>
                  </a:lnTo>
                  <a:lnTo>
                    <a:pt x="580429" y="262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0" name="SMARTInkShape-Group31"/>
          <p:cNvGrpSpPr/>
          <p:nvPr/>
        </p:nvGrpSpPr>
        <p:grpSpPr>
          <a:xfrm>
            <a:off x="1446609" y="2714993"/>
            <a:ext cx="4329390" cy="321102"/>
            <a:chOff x="1446609" y="2714993"/>
            <a:chExt cx="4329390" cy="321102"/>
          </a:xfrm>
        </p:grpSpPr>
        <p:sp>
          <p:nvSpPr>
            <p:cNvPr id="333" name="SMARTInkShape-287"/>
            <p:cNvSpPr/>
            <p:nvPr/>
          </p:nvSpPr>
          <p:spPr>
            <a:xfrm>
              <a:off x="1446609" y="2741429"/>
              <a:ext cx="3173174" cy="294666"/>
            </a:xfrm>
            <a:custGeom>
              <a:avLst/>
              <a:gdLst/>
              <a:ahLst/>
              <a:cxnLst/>
              <a:rect l="0" t="0" r="0" b="0"/>
              <a:pathLst>
                <a:path w="3173174" h="294666">
                  <a:moveTo>
                    <a:pt x="0" y="276805"/>
                  </a:moveTo>
                  <a:lnTo>
                    <a:pt x="38161" y="276805"/>
                  </a:lnTo>
                  <a:lnTo>
                    <a:pt x="78043" y="276805"/>
                  </a:lnTo>
                  <a:lnTo>
                    <a:pt x="117948" y="276805"/>
                  </a:lnTo>
                  <a:lnTo>
                    <a:pt x="156399" y="276805"/>
                  </a:lnTo>
                  <a:lnTo>
                    <a:pt x="193172" y="276805"/>
                  </a:lnTo>
                  <a:lnTo>
                    <a:pt x="231751" y="281546"/>
                  </a:lnTo>
                  <a:lnTo>
                    <a:pt x="269861" y="284493"/>
                  </a:lnTo>
                  <a:lnTo>
                    <a:pt x="307012" y="285490"/>
                  </a:lnTo>
                  <a:lnTo>
                    <a:pt x="345077" y="285662"/>
                  </a:lnTo>
                  <a:lnTo>
                    <a:pt x="384798" y="285713"/>
                  </a:lnTo>
                  <a:lnTo>
                    <a:pt x="428089" y="285730"/>
                  </a:lnTo>
                  <a:lnTo>
                    <a:pt x="459145" y="285733"/>
                  </a:lnTo>
                  <a:lnTo>
                    <a:pt x="492791" y="285734"/>
                  </a:lnTo>
                  <a:lnTo>
                    <a:pt x="530981" y="285735"/>
                  </a:lnTo>
                  <a:lnTo>
                    <a:pt x="575370" y="290475"/>
                  </a:lnTo>
                  <a:lnTo>
                    <a:pt x="608939" y="292803"/>
                  </a:lnTo>
                  <a:lnTo>
                    <a:pt x="650723" y="294113"/>
                  </a:lnTo>
                  <a:lnTo>
                    <a:pt x="686255" y="294501"/>
                  </a:lnTo>
                  <a:lnTo>
                    <a:pt x="718744" y="294592"/>
                  </a:lnTo>
                  <a:lnTo>
                    <a:pt x="756335" y="294632"/>
                  </a:lnTo>
                  <a:lnTo>
                    <a:pt x="793547" y="294651"/>
                  </a:lnTo>
                  <a:lnTo>
                    <a:pt x="826954" y="294658"/>
                  </a:lnTo>
                  <a:lnTo>
                    <a:pt x="865471" y="294663"/>
                  </a:lnTo>
                  <a:lnTo>
                    <a:pt x="896623" y="294664"/>
                  </a:lnTo>
                  <a:lnTo>
                    <a:pt x="938149" y="294665"/>
                  </a:lnTo>
                  <a:lnTo>
                    <a:pt x="974470" y="293672"/>
                  </a:lnTo>
                  <a:lnTo>
                    <a:pt x="1017216" y="287596"/>
                  </a:lnTo>
                  <a:lnTo>
                    <a:pt x="1059760" y="286287"/>
                  </a:lnTo>
                  <a:lnTo>
                    <a:pt x="1094854" y="285899"/>
                  </a:lnTo>
                  <a:lnTo>
                    <a:pt x="1138120" y="285767"/>
                  </a:lnTo>
                  <a:lnTo>
                    <a:pt x="1182565" y="285745"/>
                  </a:lnTo>
                  <a:lnTo>
                    <a:pt x="1223956" y="280998"/>
                  </a:lnTo>
                  <a:lnTo>
                    <a:pt x="1256615" y="278047"/>
                  </a:lnTo>
                  <a:lnTo>
                    <a:pt x="1286430" y="277357"/>
                  </a:lnTo>
                  <a:lnTo>
                    <a:pt x="1318864" y="277051"/>
                  </a:lnTo>
                  <a:lnTo>
                    <a:pt x="1354850" y="275885"/>
                  </a:lnTo>
                  <a:lnTo>
                    <a:pt x="1390208" y="270690"/>
                  </a:lnTo>
                  <a:lnTo>
                    <a:pt x="1425819" y="268709"/>
                  </a:lnTo>
                  <a:lnTo>
                    <a:pt x="1460514" y="268123"/>
                  </a:lnTo>
                  <a:lnTo>
                    <a:pt x="1502052" y="267924"/>
                  </a:lnTo>
                  <a:lnTo>
                    <a:pt x="1536459" y="265244"/>
                  </a:lnTo>
                  <a:lnTo>
                    <a:pt x="1578900" y="260190"/>
                  </a:lnTo>
                  <a:lnTo>
                    <a:pt x="1622084" y="259192"/>
                  </a:lnTo>
                  <a:lnTo>
                    <a:pt x="1660306" y="256348"/>
                  </a:lnTo>
                  <a:lnTo>
                    <a:pt x="1701259" y="251267"/>
                  </a:lnTo>
                  <a:lnTo>
                    <a:pt x="1741430" y="250263"/>
                  </a:lnTo>
                  <a:lnTo>
                    <a:pt x="1774955" y="250090"/>
                  </a:lnTo>
                  <a:lnTo>
                    <a:pt x="1819193" y="247385"/>
                  </a:lnTo>
                  <a:lnTo>
                    <a:pt x="1861629" y="242331"/>
                  </a:lnTo>
                  <a:lnTo>
                    <a:pt x="1902092" y="241332"/>
                  </a:lnTo>
                  <a:lnTo>
                    <a:pt x="1935668" y="241159"/>
                  </a:lnTo>
                  <a:lnTo>
                    <a:pt x="1973728" y="241108"/>
                  </a:lnTo>
                  <a:lnTo>
                    <a:pt x="2008637" y="241096"/>
                  </a:lnTo>
                  <a:lnTo>
                    <a:pt x="2053117" y="241090"/>
                  </a:lnTo>
                  <a:lnTo>
                    <a:pt x="2097565" y="241087"/>
                  </a:lnTo>
                  <a:lnTo>
                    <a:pt x="2131831" y="241086"/>
                  </a:lnTo>
                  <a:lnTo>
                    <a:pt x="2167119" y="242079"/>
                  </a:lnTo>
                  <a:lnTo>
                    <a:pt x="2205687" y="247223"/>
                  </a:lnTo>
                  <a:lnTo>
                    <a:pt x="2240714" y="248775"/>
                  </a:lnTo>
                  <a:lnTo>
                    <a:pt x="2280520" y="254389"/>
                  </a:lnTo>
                  <a:lnTo>
                    <a:pt x="2315906" y="257596"/>
                  </a:lnTo>
                  <a:lnTo>
                    <a:pt x="2351526" y="258546"/>
                  </a:lnTo>
                  <a:lnTo>
                    <a:pt x="2392981" y="265004"/>
                  </a:lnTo>
                  <a:lnTo>
                    <a:pt x="2435712" y="267308"/>
                  </a:lnTo>
                  <a:lnTo>
                    <a:pt x="2477851" y="267763"/>
                  </a:lnTo>
                  <a:lnTo>
                    <a:pt x="2520240" y="267853"/>
                  </a:lnTo>
                  <a:lnTo>
                    <a:pt x="2549849" y="267866"/>
                  </a:lnTo>
                  <a:lnTo>
                    <a:pt x="2582852" y="267871"/>
                  </a:lnTo>
                  <a:lnTo>
                    <a:pt x="2624318" y="267874"/>
                  </a:lnTo>
                  <a:lnTo>
                    <a:pt x="2665588" y="267875"/>
                  </a:lnTo>
                  <a:lnTo>
                    <a:pt x="2703836" y="266883"/>
                  </a:lnTo>
                  <a:lnTo>
                    <a:pt x="2737801" y="255447"/>
                  </a:lnTo>
                  <a:lnTo>
                    <a:pt x="2747415" y="247138"/>
                  </a:lnTo>
                  <a:lnTo>
                    <a:pt x="2754995" y="238815"/>
                  </a:lnTo>
                  <a:lnTo>
                    <a:pt x="2761672" y="235116"/>
                  </a:lnTo>
                  <a:lnTo>
                    <a:pt x="2763849" y="232145"/>
                  </a:lnTo>
                  <a:lnTo>
                    <a:pt x="2766268" y="223553"/>
                  </a:lnTo>
                  <a:lnTo>
                    <a:pt x="2768090" y="179232"/>
                  </a:lnTo>
                  <a:lnTo>
                    <a:pt x="2770842" y="139817"/>
                  </a:lnTo>
                  <a:lnTo>
                    <a:pt x="2777296" y="112069"/>
                  </a:lnTo>
                  <a:lnTo>
                    <a:pt x="2792292" y="87285"/>
                  </a:lnTo>
                  <a:lnTo>
                    <a:pt x="2809899" y="74824"/>
                  </a:lnTo>
                  <a:lnTo>
                    <a:pt x="2815839" y="72934"/>
                  </a:lnTo>
                  <a:lnTo>
                    <a:pt x="2855957" y="71481"/>
                  </a:lnTo>
                  <a:lnTo>
                    <a:pt x="2889123" y="74086"/>
                  </a:lnTo>
                  <a:lnTo>
                    <a:pt x="2930554" y="79114"/>
                  </a:lnTo>
                  <a:lnTo>
                    <a:pt x="2970427" y="84726"/>
                  </a:lnTo>
                  <a:lnTo>
                    <a:pt x="3002940" y="87257"/>
                  </a:lnTo>
                  <a:lnTo>
                    <a:pt x="3046776" y="91328"/>
                  </a:lnTo>
                  <a:lnTo>
                    <a:pt x="3088254" y="96851"/>
                  </a:lnTo>
                  <a:lnTo>
                    <a:pt x="3131842" y="89614"/>
                  </a:lnTo>
                  <a:lnTo>
                    <a:pt x="3133220" y="84138"/>
                  </a:lnTo>
                  <a:lnTo>
                    <a:pt x="3133586" y="79899"/>
                  </a:lnTo>
                  <a:lnTo>
                    <a:pt x="3131348" y="72544"/>
                  </a:lnTo>
                  <a:lnTo>
                    <a:pt x="3129362" y="69194"/>
                  </a:lnTo>
                  <a:lnTo>
                    <a:pt x="3089362" y="34949"/>
                  </a:lnTo>
                  <a:lnTo>
                    <a:pt x="3052723" y="6417"/>
                  </a:lnTo>
                  <a:lnTo>
                    <a:pt x="3043154" y="2844"/>
                  </a:lnTo>
                  <a:lnTo>
                    <a:pt x="3024125" y="361"/>
                  </a:lnTo>
                  <a:lnTo>
                    <a:pt x="3024146" y="236"/>
                  </a:lnTo>
                  <a:lnTo>
                    <a:pt x="3036468" y="0"/>
                  </a:lnTo>
                  <a:lnTo>
                    <a:pt x="3078330" y="16768"/>
                  </a:lnTo>
                  <a:lnTo>
                    <a:pt x="3107809" y="26455"/>
                  </a:lnTo>
                  <a:lnTo>
                    <a:pt x="3148616" y="48744"/>
                  </a:lnTo>
                  <a:lnTo>
                    <a:pt x="3168159" y="66355"/>
                  </a:lnTo>
                  <a:lnTo>
                    <a:pt x="3171762" y="68044"/>
                  </a:lnTo>
                  <a:lnTo>
                    <a:pt x="3173173" y="71155"/>
                  </a:lnTo>
                  <a:lnTo>
                    <a:pt x="3172094" y="79903"/>
                  </a:lnTo>
                  <a:lnTo>
                    <a:pt x="3163015" y="90405"/>
                  </a:lnTo>
                  <a:lnTo>
                    <a:pt x="3122497" y="123331"/>
                  </a:lnTo>
                  <a:lnTo>
                    <a:pt x="3071812" y="160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SMARTInkShape-288"/>
            <p:cNvSpPr/>
            <p:nvPr/>
          </p:nvSpPr>
          <p:spPr>
            <a:xfrm>
              <a:off x="4735469" y="2759273"/>
              <a:ext cx="131211" cy="142876"/>
            </a:xfrm>
            <a:custGeom>
              <a:avLst/>
              <a:gdLst/>
              <a:ahLst/>
              <a:cxnLst/>
              <a:rect l="0" t="0" r="0" b="0"/>
              <a:pathLst>
                <a:path w="131211" h="142876">
                  <a:moveTo>
                    <a:pt x="104420" y="0"/>
                  </a:moveTo>
                  <a:lnTo>
                    <a:pt x="95308" y="993"/>
                  </a:lnTo>
                  <a:lnTo>
                    <a:pt x="76917" y="7129"/>
                  </a:lnTo>
                  <a:lnTo>
                    <a:pt x="40021" y="32037"/>
                  </a:lnTo>
                  <a:lnTo>
                    <a:pt x="16548" y="55134"/>
                  </a:lnTo>
                  <a:lnTo>
                    <a:pt x="1368" y="84313"/>
                  </a:lnTo>
                  <a:lnTo>
                    <a:pt x="0" y="88951"/>
                  </a:lnTo>
                  <a:lnTo>
                    <a:pt x="3773" y="102042"/>
                  </a:lnTo>
                  <a:lnTo>
                    <a:pt x="7556" y="109700"/>
                  </a:lnTo>
                  <a:lnTo>
                    <a:pt x="24990" y="123500"/>
                  </a:lnTo>
                  <a:lnTo>
                    <a:pt x="54758" y="137135"/>
                  </a:lnTo>
                  <a:lnTo>
                    <a:pt x="13121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289"/>
            <p:cNvSpPr/>
            <p:nvPr/>
          </p:nvSpPr>
          <p:spPr>
            <a:xfrm>
              <a:off x="4908197" y="2768725"/>
              <a:ext cx="154937" cy="122852"/>
            </a:xfrm>
            <a:custGeom>
              <a:avLst/>
              <a:gdLst/>
              <a:ahLst/>
              <a:cxnLst/>
              <a:rect l="0" t="0" r="0" b="0"/>
              <a:pathLst>
                <a:path w="154937" h="122852">
                  <a:moveTo>
                    <a:pt x="12061" y="53056"/>
                  </a:moveTo>
                  <a:lnTo>
                    <a:pt x="42523" y="52064"/>
                  </a:lnTo>
                  <a:lnTo>
                    <a:pt x="85726" y="43962"/>
                  </a:lnTo>
                  <a:lnTo>
                    <a:pt x="121237" y="34577"/>
                  </a:lnTo>
                  <a:lnTo>
                    <a:pt x="138689" y="23168"/>
                  </a:lnTo>
                  <a:lnTo>
                    <a:pt x="140136" y="20232"/>
                  </a:lnTo>
                  <a:lnTo>
                    <a:pt x="140108" y="17283"/>
                  </a:lnTo>
                  <a:lnTo>
                    <a:pt x="139097" y="14325"/>
                  </a:lnTo>
                  <a:lnTo>
                    <a:pt x="132683" y="8392"/>
                  </a:lnTo>
                  <a:lnTo>
                    <a:pt x="123217" y="3440"/>
                  </a:lnTo>
                  <a:lnTo>
                    <a:pt x="90406" y="0"/>
                  </a:lnTo>
                  <a:lnTo>
                    <a:pt x="60300" y="9114"/>
                  </a:lnTo>
                  <a:lnTo>
                    <a:pt x="17826" y="33036"/>
                  </a:lnTo>
                  <a:lnTo>
                    <a:pt x="12927" y="36733"/>
                  </a:lnTo>
                  <a:lnTo>
                    <a:pt x="1293" y="56157"/>
                  </a:lnTo>
                  <a:lnTo>
                    <a:pt x="0" y="72293"/>
                  </a:lnTo>
                  <a:lnTo>
                    <a:pt x="2731" y="87403"/>
                  </a:lnTo>
                  <a:lnTo>
                    <a:pt x="7253" y="97425"/>
                  </a:lnTo>
                  <a:lnTo>
                    <a:pt x="29598" y="113386"/>
                  </a:lnTo>
                  <a:lnTo>
                    <a:pt x="61354" y="121202"/>
                  </a:lnTo>
                  <a:lnTo>
                    <a:pt x="105655" y="122851"/>
                  </a:lnTo>
                  <a:lnTo>
                    <a:pt x="154936" y="106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290"/>
            <p:cNvSpPr/>
            <p:nvPr/>
          </p:nvSpPr>
          <p:spPr>
            <a:xfrm>
              <a:off x="5144732" y="2761657"/>
              <a:ext cx="132420" cy="131563"/>
            </a:xfrm>
            <a:custGeom>
              <a:avLst/>
              <a:gdLst/>
              <a:ahLst/>
              <a:cxnLst/>
              <a:rect l="0" t="0" r="0" b="0"/>
              <a:pathLst>
                <a:path w="132420" h="131563">
                  <a:moveTo>
                    <a:pt x="7698" y="15476"/>
                  </a:moveTo>
                  <a:lnTo>
                    <a:pt x="2957" y="15476"/>
                  </a:lnTo>
                  <a:lnTo>
                    <a:pt x="1560" y="16468"/>
                  </a:lnTo>
                  <a:lnTo>
                    <a:pt x="630" y="18122"/>
                  </a:lnTo>
                  <a:lnTo>
                    <a:pt x="9" y="20216"/>
                  </a:lnTo>
                  <a:lnTo>
                    <a:pt x="6564" y="61324"/>
                  </a:lnTo>
                  <a:lnTo>
                    <a:pt x="7548" y="97862"/>
                  </a:lnTo>
                  <a:lnTo>
                    <a:pt x="6639" y="112616"/>
                  </a:lnTo>
                  <a:lnTo>
                    <a:pt x="0" y="128871"/>
                  </a:lnTo>
                  <a:lnTo>
                    <a:pt x="582" y="129767"/>
                  </a:lnTo>
                  <a:lnTo>
                    <a:pt x="3874" y="130764"/>
                  </a:lnTo>
                  <a:lnTo>
                    <a:pt x="5148" y="130038"/>
                  </a:lnTo>
                  <a:lnTo>
                    <a:pt x="5997" y="128562"/>
                  </a:lnTo>
                  <a:lnTo>
                    <a:pt x="6942" y="122291"/>
                  </a:lnTo>
                  <a:lnTo>
                    <a:pt x="7597" y="80952"/>
                  </a:lnTo>
                  <a:lnTo>
                    <a:pt x="10299" y="66735"/>
                  </a:lnTo>
                  <a:lnTo>
                    <a:pt x="13815" y="55125"/>
                  </a:lnTo>
                  <a:lnTo>
                    <a:pt x="17779" y="32846"/>
                  </a:lnTo>
                  <a:lnTo>
                    <a:pt x="25737" y="19558"/>
                  </a:lnTo>
                  <a:lnTo>
                    <a:pt x="38535" y="9683"/>
                  </a:lnTo>
                  <a:lnTo>
                    <a:pt x="61524" y="0"/>
                  </a:lnTo>
                  <a:lnTo>
                    <a:pt x="86595" y="3063"/>
                  </a:lnTo>
                  <a:lnTo>
                    <a:pt x="99979" y="10290"/>
                  </a:lnTo>
                  <a:lnTo>
                    <a:pt x="121396" y="35838"/>
                  </a:lnTo>
                  <a:lnTo>
                    <a:pt x="127683" y="52307"/>
                  </a:lnTo>
                  <a:lnTo>
                    <a:pt x="132051" y="94005"/>
                  </a:lnTo>
                  <a:lnTo>
                    <a:pt x="132419" y="104286"/>
                  </a:lnTo>
                  <a:lnTo>
                    <a:pt x="129936" y="112163"/>
                  </a:lnTo>
                  <a:lnTo>
                    <a:pt x="126518" y="118972"/>
                  </a:lnTo>
                  <a:lnTo>
                    <a:pt x="123784" y="131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291"/>
            <p:cNvSpPr/>
            <p:nvPr/>
          </p:nvSpPr>
          <p:spPr>
            <a:xfrm>
              <a:off x="5324730" y="2759273"/>
              <a:ext cx="133858" cy="124491"/>
            </a:xfrm>
            <a:custGeom>
              <a:avLst/>
              <a:gdLst/>
              <a:ahLst/>
              <a:cxnLst/>
              <a:rect l="0" t="0" r="0" b="0"/>
              <a:pathLst>
                <a:path w="133858" h="124491">
                  <a:moveTo>
                    <a:pt x="77731" y="0"/>
                  </a:moveTo>
                  <a:lnTo>
                    <a:pt x="37592" y="0"/>
                  </a:lnTo>
                  <a:lnTo>
                    <a:pt x="22189" y="0"/>
                  </a:lnTo>
                  <a:lnTo>
                    <a:pt x="15898" y="1985"/>
                  </a:lnTo>
                  <a:lnTo>
                    <a:pt x="0" y="15377"/>
                  </a:lnTo>
                  <a:lnTo>
                    <a:pt x="114" y="17197"/>
                  </a:lnTo>
                  <a:lnTo>
                    <a:pt x="2885" y="21864"/>
                  </a:lnTo>
                  <a:lnTo>
                    <a:pt x="19878" y="39082"/>
                  </a:lnTo>
                  <a:lnTo>
                    <a:pt x="62408" y="60955"/>
                  </a:lnTo>
                  <a:lnTo>
                    <a:pt x="102265" y="82633"/>
                  </a:lnTo>
                  <a:lnTo>
                    <a:pt x="131832" y="100718"/>
                  </a:lnTo>
                  <a:lnTo>
                    <a:pt x="133642" y="103856"/>
                  </a:lnTo>
                  <a:lnTo>
                    <a:pt x="133857" y="106941"/>
                  </a:lnTo>
                  <a:lnTo>
                    <a:pt x="133008" y="109989"/>
                  </a:lnTo>
                  <a:lnTo>
                    <a:pt x="126772" y="116022"/>
                  </a:lnTo>
                  <a:lnTo>
                    <a:pt x="117386" y="121019"/>
                  </a:lnTo>
                  <a:lnTo>
                    <a:pt x="84631" y="124490"/>
                  </a:lnTo>
                  <a:lnTo>
                    <a:pt x="52525" y="123919"/>
                  </a:lnTo>
                  <a:lnTo>
                    <a:pt x="1522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292"/>
            <p:cNvSpPr/>
            <p:nvPr/>
          </p:nvSpPr>
          <p:spPr>
            <a:xfrm>
              <a:off x="5466610" y="2750344"/>
              <a:ext cx="122971" cy="114130"/>
            </a:xfrm>
            <a:custGeom>
              <a:avLst/>
              <a:gdLst/>
              <a:ahLst/>
              <a:cxnLst/>
              <a:rect l="0" t="0" r="0" b="0"/>
              <a:pathLst>
                <a:path w="122971" h="114130">
                  <a:moveTo>
                    <a:pt x="25148" y="0"/>
                  </a:moveTo>
                  <a:lnTo>
                    <a:pt x="20407" y="4740"/>
                  </a:lnTo>
                  <a:lnTo>
                    <a:pt x="18080" y="9713"/>
                  </a:lnTo>
                  <a:lnTo>
                    <a:pt x="17460" y="12428"/>
                  </a:lnTo>
                  <a:lnTo>
                    <a:pt x="3898" y="39292"/>
                  </a:lnTo>
                  <a:lnTo>
                    <a:pt x="0" y="63566"/>
                  </a:lnTo>
                  <a:lnTo>
                    <a:pt x="4379" y="78191"/>
                  </a:lnTo>
                  <a:lnTo>
                    <a:pt x="12940" y="90314"/>
                  </a:lnTo>
                  <a:lnTo>
                    <a:pt x="40383" y="109482"/>
                  </a:lnTo>
                  <a:lnTo>
                    <a:pt x="62735" y="114129"/>
                  </a:lnTo>
                  <a:lnTo>
                    <a:pt x="74263" y="112570"/>
                  </a:lnTo>
                  <a:lnTo>
                    <a:pt x="78728" y="110766"/>
                  </a:lnTo>
                  <a:lnTo>
                    <a:pt x="86334" y="100822"/>
                  </a:lnTo>
                  <a:lnTo>
                    <a:pt x="102752" y="58313"/>
                  </a:lnTo>
                  <a:lnTo>
                    <a:pt x="112341" y="19353"/>
                  </a:lnTo>
                  <a:lnTo>
                    <a:pt x="114501" y="8601"/>
                  </a:lnTo>
                  <a:lnTo>
                    <a:pt x="116467" y="5734"/>
                  </a:lnTo>
                  <a:lnTo>
                    <a:pt x="122970" y="335"/>
                  </a:lnTo>
                  <a:lnTo>
                    <a:pt x="116253" y="16826"/>
                  </a:lnTo>
                  <a:lnTo>
                    <a:pt x="109538" y="45871"/>
                  </a:lnTo>
                  <a:lnTo>
                    <a:pt x="114444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SMARTInkShape-293"/>
            <p:cNvSpPr/>
            <p:nvPr/>
          </p:nvSpPr>
          <p:spPr>
            <a:xfrm>
              <a:off x="5614018" y="2714993"/>
              <a:ext cx="161981" cy="151437"/>
            </a:xfrm>
            <a:custGeom>
              <a:avLst/>
              <a:gdLst/>
              <a:ahLst/>
              <a:cxnLst/>
              <a:rect l="0" t="0" r="0" b="0"/>
              <a:pathLst>
                <a:path w="161981" h="151437">
                  <a:moveTo>
                    <a:pt x="100982" y="8562"/>
                  </a:moveTo>
                  <a:lnTo>
                    <a:pt x="100982" y="873"/>
                  </a:lnTo>
                  <a:lnTo>
                    <a:pt x="86760" y="0"/>
                  </a:lnTo>
                  <a:lnTo>
                    <a:pt x="42284" y="9394"/>
                  </a:lnTo>
                  <a:lnTo>
                    <a:pt x="15414" y="20632"/>
                  </a:lnTo>
                  <a:lnTo>
                    <a:pt x="5735" y="29140"/>
                  </a:lnTo>
                  <a:lnTo>
                    <a:pt x="1765" y="34186"/>
                  </a:lnTo>
                  <a:lnTo>
                    <a:pt x="112" y="38543"/>
                  </a:lnTo>
                  <a:lnTo>
                    <a:pt x="0" y="42440"/>
                  </a:lnTo>
                  <a:lnTo>
                    <a:pt x="918" y="46030"/>
                  </a:lnTo>
                  <a:lnTo>
                    <a:pt x="21173" y="60563"/>
                  </a:lnTo>
                  <a:lnTo>
                    <a:pt x="57050" y="77437"/>
                  </a:lnTo>
                  <a:lnTo>
                    <a:pt x="94359" y="95005"/>
                  </a:lnTo>
                  <a:lnTo>
                    <a:pt x="137690" y="117596"/>
                  </a:lnTo>
                  <a:lnTo>
                    <a:pt x="152023" y="127466"/>
                  </a:lnTo>
                  <a:lnTo>
                    <a:pt x="158394" y="135161"/>
                  </a:lnTo>
                  <a:lnTo>
                    <a:pt x="161225" y="141888"/>
                  </a:lnTo>
                  <a:lnTo>
                    <a:pt x="161980" y="145070"/>
                  </a:lnTo>
                  <a:lnTo>
                    <a:pt x="160499" y="147193"/>
                  </a:lnTo>
                  <a:lnTo>
                    <a:pt x="153561" y="149551"/>
                  </a:lnTo>
                  <a:lnTo>
                    <a:pt x="112674" y="151326"/>
                  </a:lnTo>
                  <a:lnTo>
                    <a:pt x="68776" y="151434"/>
                  </a:lnTo>
                  <a:lnTo>
                    <a:pt x="56333" y="151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4" name="SMARTInkShape-Group32"/>
          <p:cNvGrpSpPr/>
          <p:nvPr/>
        </p:nvGrpSpPr>
        <p:grpSpPr>
          <a:xfrm>
            <a:off x="1278187" y="2598539"/>
            <a:ext cx="2731243" cy="328442"/>
            <a:chOff x="1278187" y="2598539"/>
            <a:chExt cx="2731243" cy="328442"/>
          </a:xfrm>
        </p:grpSpPr>
        <p:sp>
          <p:nvSpPr>
            <p:cNvPr id="341" name="SMARTInkShape-294"/>
            <p:cNvSpPr/>
            <p:nvPr/>
          </p:nvSpPr>
          <p:spPr>
            <a:xfrm>
              <a:off x="1278187" y="2725412"/>
              <a:ext cx="114845" cy="201569"/>
            </a:xfrm>
            <a:custGeom>
              <a:avLst/>
              <a:gdLst/>
              <a:ahLst/>
              <a:cxnLst/>
              <a:rect l="0" t="0" r="0" b="0"/>
              <a:pathLst>
                <a:path w="114845" h="201569">
                  <a:moveTo>
                    <a:pt x="7688" y="33861"/>
                  </a:moveTo>
                  <a:lnTo>
                    <a:pt x="0" y="41550"/>
                  </a:lnTo>
                  <a:lnTo>
                    <a:pt x="6933" y="81302"/>
                  </a:lnTo>
                  <a:lnTo>
                    <a:pt x="10185" y="119006"/>
                  </a:lnTo>
                  <a:lnTo>
                    <a:pt x="21907" y="158514"/>
                  </a:lnTo>
                  <a:lnTo>
                    <a:pt x="25505" y="201568"/>
                  </a:lnTo>
                  <a:lnTo>
                    <a:pt x="25544" y="190925"/>
                  </a:lnTo>
                  <a:lnTo>
                    <a:pt x="15833" y="154572"/>
                  </a:lnTo>
                  <a:lnTo>
                    <a:pt x="7769" y="117189"/>
                  </a:lnTo>
                  <a:lnTo>
                    <a:pt x="2861" y="88758"/>
                  </a:lnTo>
                  <a:lnTo>
                    <a:pt x="4881" y="70166"/>
                  </a:lnTo>
                  <a:lnTo>
                    <a:pt x="20399" y="35962"/>
                  </a:lnTo>
                  <a:lnTo>
                    <a:pt x="27559" y="25534"/>
                  </a:lnTo>
                  <a:lnTo>
                    <a:pt x="61675" y="4410"/>
                  </a:lnTo>
                  <a:lnTo>
                    <a:pt x="81892" y="0"/>
                  </a:lnTo>
                  <a:lnTo>
                    <a:pt x="114844" y="7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295"/>
            <p:cNvSpPr/>
            <p:nvPr/>
          </p:nvSpPr>
          <p:spPr>
            <a:xfrm>
              <a:off x="1436544" y="2743654"/>
              <a:ext cx="152941" cy="174094"/>
            </a:xfrm>
            <a:custGeom>
              <a:avLst/>
              <a:gdLst/>
              <a:ahLst/>
              <a:cxnLst/>
              <a:rect l="0" t="0" r="0" b="0"/>
              <a:pathLst>
                <a:path w="152941" h="174094">
                  <a:moveTo>
                    <a:pt x="1136" y="69197"/>
                  </a:moveTo>
                  <a:lnTo>
                    <a:pt x="5876" y="69197"/>
                  </a:lnTo>
                  <a:lnTo>
                    <a:pt x="23496" y="74342"/>
                  </a:lnTo>
                  <a:lnTo>
                    <a:pt x="63961" y="62651"/>
                  </a:lnTo>
                  <a:lnTo>
                    <a:pt x="87261" y="51221"/>
                  </a:lnTo>
                  <a:lnTo>
                    <a:pt x="91295" y="48283"/>
                  </a:lnTo>
                  <a:lnTo>
                    <a:pt x="93984" y="44341"/>
                  </a:lnTo>
                  <a:lnTo>
                    <a:pt x="97769" y="29311"/>
                  </a:lnTo>
                  <a:lnTo>
                    <a:pt x="99152" y="5320"/>
                  </a:lnTo>
                  <a:lnTo>
                    <a:pt x="98230" y="2800"/>
                  </a:lnTo>
                  <a:lnTo>
                    <a:pt x="96623" y="1120"/>
                  </a:lnTo>
                  <a:lnTo>
                    <a:pt x="94559" y="0"/>
                  </a:lnTo>
                  <a:lnTo>
                    <a:pt x="77434" y="3164"/>
                  </a:lnTo>
                  <a:lnTo>
                    <a:pt x="53508" y="15126"/>
                  </a:lnTo>
                  <a:lnTo>
                    <a:pt x="16407" y="53320"/>
                  </a:lnTo>
                  <a:lnTo>
                    <a:pt x="920" y="83455"/>
                  </a:lnTo>
                  <a:lnTo>
                    <a:pt x="0" y="92593"/>
                  </a:lnTo>
                  <a:lnTo>
                    <a:pt x="4269" y="108038"/>
                  </a:lnTo>
                  <a:lnTo>
                    <a:pt x="21985" y="138651"/>
                  </a:lnTo>
                  <a:lnTo>
                    <a:pt x="45127" y="155812"/>
                  </a:lnTo>
                  <a:lnTo>
                    <a:pt x="85525" y="171267"/>
                  </a:lnTo>
                  <a:lnTo>
                    <a:pt x="97512" y="174093"/>
                  </a:lnTo>
                  <a:lnTo>
                    <a:pt x="111438" y="170057"/>
                  </a:lnTo>
                  <a:lnTo>
                    <a:pt x="152940" y="149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SMARTInkShape-296"/>
            <p:cNvSpPr/>
            <p:nvPr/>
          </p:nvSpPr>
          <p:spPr>
            <a:xfrm>
              <a:off x="1637918" y="2741949"/>
              <a:ext cx="139091" cy="160035"/>
            </a:xfrm>
            <a:custGeom>
              <a:avLst/>
              <a:gdLst/>
              <a:ahLst/>
              <a:cxnLst/>
              <a:rect l="0" t="0" r="0" b="0"/>
              <a:pathLst>
                <a:path w="139091" h="160035">
                  <a:moveTo>
                    <a:pt x="5144" y="26254"/>
                  </a:moveTo>
                  <a:lnTo>
                    <a:pt x="404" y="30994"/>
                  </a:lnTo>
                  <a:lnTo>
                    <a:pt x="0" y="33383"/>
                  </a:lnTo>
                  <a:lnTo>
                    <a:pt x="722" y="35968"/>
                  </a:lnTo>
                  <a:lnTo>
                    <a:pt x="3179" y="41485"/>
                  </a:lnTo>
                  <a:lnTo>
                    <a:pt x="7675" y="69061"/>
                  </a:lnTo>
                  <a:lnTo>
                    <a:pt x="11230" y="77029"/>
                  </a:lnTo>
                  <a:lnTo>
                    <a:pt x="14000" y="121402"/>
                  </a:lnTo>
                  <a:lnTo>
                    <a:pt x="14074" y="160034"/>
                  </a:lnTo>
                  <a:lnTo>
                    <a:pt x="13082" y="129152"/>
                  </a:lnTo>
                  <a:lnTo>
                    <a:pt x="8929" y="112195"/>
                  </a:lnTo>
                  <a:lnTo>
                    <a:pt x="13815" y="69675"/>
                  </a:lnTo>
                  <a:lnTo>
                    <a:pt x="26480" y="37791"/>
                  </a:lnTo>
                  <a:lnTo>
                    <a:pt x="43884" y="14838"/>
                  </a:lnTo>
                  <a:lnTo>
                    <a:pt x="57523" y="5563"/>
                  </a:lnTo>
                  <a:lnTo>
                    <a:pt x="69392" y="1272"/>
                  </a:lnTo>
                  <a:lnTo>
                    <a:pt x="79192" y="0"/>
                  </a:lnTo>
                  <a:lnTo>
                    <a:pt x="93120" y="4364"/>
                  </a:lnTo>
                  <a:lnTo>
                    <a:pt x="105074" y="11941"/>
                  </a:lnTo>
                  <a:lnTo>
                    <a:pt x="109089" y="17577"/>
                  </a:lnTo>
                  <a:lnTo>
                    <a:pt x="119087" y="44920"/>
                  </a:lnTo>
                  <a:lnTo>
                    <a:pt x="127284" y="88812"/>
                  </a:lnTo>
                  <a:lnTo>
                    <a:pt x="138488" y="132756"/>
                  </a:lnTo>
                  <a:lnTo>
                    <a:pt x="139090" y="151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SMARTInkShape-297"/>
            <p:cNvSpPr/>
            <p:nvPr/>
          </p:nvSpPr>
          <p:spPr>
            <a:xfrm>
              <a:off x="1857929" y="2741414"/>
              <a:ext cx="97673" cy="142876"/>
            </a:xfrm>
            <a:custGeom>
              <a:avLst/>
              <a:gdLst/>
              <a:ahLst/>
              <a:cxnLst/>
              <a:rect l="0" t="0" r="0" b="0"/>
              <a:pathLst>
                <a:path w="97673" h="142876">
                  <a:moveTo>
                    <a:pt x="70883" y="0"/>
                  </a:moveTo>
                  <a:lnTo>
                    <a:pt x="63195" y="0"/>
                  </a:lnTo>
                  <a:lnTo>
                    <a:pt x="27411" y="34552"/>
                  </a:lnTo>
                  <a:lnTo>
                    <a:pt x="5764" y="63879"/>
                  </a:lnTo>
                  <a:lnTo>
                    <a:pt x="2254" y="73370"/>
                  </a:lnTo>
                  <a:lnTo>
                    <a:pt x="0" y="95632"/>
                  </a:lnTo>
                  <a:lnTo>
                    <a:pt x="2338" y="104680"/>
                  </a:lnTo>
                  <a:lnTo>
                    <a:pt x="14710" y="126857"/>
                  </a:lnTo>
                  <a:lnTo>
                    <a:pt x="34002" y="137752"/>
                  </a:lnTo>
                  <a:lnTo>
                    <a:pt x="56359" y="141863"/>
                  </a:lnTo>
                  <a:lnTo>
                    <a:pt x="9767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298"/>
            <p:cNvSpPr/>
            <p:nvPr/>
          </p:nvSpPr>
          <p:spPr>
            <a:xfrm>
              <a:off x="2023243" y="2732521"/>
              <a:ext cx="137742" cy="151243"/>
            </a:xfrm>
            <a:custGeom>
              <a:avLst/>
              <a:gdLst/>
              <a:ahLst/>
              <a:cxnLst/>
              <a:rect l="0" t="0" r="0" b="0"/>
              <a:pathLst>
                <a:path w="137742" h="151243">
                  <a:moveTo>
                    <a:pt x="21655" y="80330"/>
                  </a:moveTo>
                  <a:lnTo>
                    <a:pt x="26396" y="80330"/>
                  </a:lnTo>
                  <a:lnTo>
                    <a:pt x="31369" y="77684"/>
                  </a:lnTo>
                  <a:lnTo>
                    <a:pt x="37906" y="72642"/>
                  </a:lnTo>
                  <a:lnTo>
                    <a:pt x="52463" y="70654"/>
                  </a:lnTo>
                  <a:lnTo>
                    <a:pt x="82188" y="55969"/>
                  </a:lnTo>
                  <a:lnTo>
                    <a:pt x="89238" y="53628"/>
                  </a:lnTo>
                  <a:lnTo>
                    <a:pt x="104883" y="41254"/>
                  </a:lnTo>
                  <a:lnTo>
                    <a:pt x="108255" y="35513"/>
                  </a:lnTo>
                  <a:lnTo>
                    <a:pt x="110746" y="29654"/>
                  </a:lnTo>
                  <a:lnTo>
                    <a:pt x="115160" y="23743"/>
                  </a:lnTo>
                  <a:lnTo>
                    <a:pt x="115742" y="20777"/>
                  </a:lnTo>
                  <a:lnTo>
                    <a:pt x="115137" y="17808"/>
                  </a:lnTo>
                  <a:lnTo>
                    <a:pt x="113742" y="14836"/>
                  </a:lnTo>
                  <a:lnTo>
                    <a:pt x="113805" y="12855"/>
                  </a:lnTo>
                  <a:lnTo>
                    <a:pt x="114838" y="11534"/>
                  </a:lnTo>
                  <a:lnTo>
                    <a:pt x="116519" y="10654"/>
                  </a:lnTo>
                  <a:lnTo>
                    <a:pt x="116648" y="9075"/>
                  </a:lnTo>
                  <a:lnTo>
                    <a:pt x="114145" y="4674"/>
                  </a:lnTo>
                  <a:lnTo>
                    <a:pt x="112089" y="3104"/>
                  </a:lnTo>
                  <a:lnTo>
                    <a:pt x="107158" y="1359"/>
                  </a:lnTo>
                  <a:lnTo>
                    <a:pt x="76425" y="0"/>
                  </a:lnTo>
                  <a:lnTo>
                    <a:pt x="59822" y="4714"/>
                  </a:lnTo>
                  <a:lnTo>
                    <a:pt x="21638" y="28643"/>
                  </a:lnTo>
                  <a:lnTo>
                    <a:pt x="7357" y="48550"/>
                  </a:lnTo>
                  <a:lnTo>
                    <a:pt x="1079" y="59922"/>
                  </a:lnTo>
                  <a:lnTo>
                    <a:pt x="0" y="64741"/>
                  </a:lnTo>
                  <a:lnTo>
                    <a:pt x="273" y="68945"/>
                  </a:lnTo>
                  <a:lnTo>
                    <a:pt x="2752" y="82249"/>
                  </a:lnTo>
                  <a:lnTo>
                    <a:pt x="4324" y="93089"/>
                  </a:lnTo>
                  <a:lnTo>
                    <a:pt x="8330" y="104522"/>
                  </a:lnTo>
                  <a:lnTo>
                    <a:pt x="16064" y="113572"/>
                  </a:lnTo>
                  <a:lnTo>
                    <a:pt x="58013" y="142774"/>
                  </a:lnTo>
                  <a:lnTo>
                    <a:pt x="69564" y="147771"/>
                  </a:lnTo>
                  <a:lnTo>
                    <a:pt x="99083" y="151242"/>
                  </a:lnTo>
                  <a:lnTo>
                    <a:pt x="108323" y="148888"/>
                  </a:lnTo>
                  <a:lnTo>
                    <a:pt x="128581" y="136302"/>
                  </a:lnTo>
                  <a:lnTo>
                    <a:pt x="137741" y="133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SMARTInkShape-299"/>
            <p:cNvSpPr/>
            <p:nvPr/>
          </p:nvSpPr>
          <p:spPr>
            <a:xfrm>
              <a:off x="2232422" y="2733129"/>
              <a:ext cx="151805" cy="160034"/>
            </a:xfrm>
            <a:custGeom>
              <a:avLst/>
              <a:gdLst/>
              <a:ahLst/>
              <a:cxnLst/>
              <a:rect l="0" t="0" r="0" b="0"/>
              <a:pathLst>
                <a:path w="151805" h="160034">
                  <a:moveTo>
                    <a:pt x="0" y="17215"/>
                  </a:moveTo>
                  <a:lnTo>
                    <a:pt x="0" y="56534"/>
                  </a:lnTo>
                  <a:lnTo>
                    <a:pt x="992" y="85547"/>
                  </a:lnTo>
                  <a:lnTo>
                    <a:pt x="7688" y="112840"/>
                  </a:lnTo>
                  <a:lnTo>
                    <a:pt x="9849" y="145064"/>
                  </a:lnTo>
                  <a:lnTo>
                    <a:pt x="17827" y="160033"/>
                  </a:lnTo>
                  <a:lnTo>
                    <a:pt x="13109" y="155332"/>
                  </a:lnTo>
                  <a:lnTo>
                    <a:pt x="10787" y="150368"/>
                  </a:lnTo>
                  <a:lnTo>
                    <a:pt x="9038" y="125538"/>
                  </a:lnTo>
                  <a:lnTo>
                    <a:pt x="13702" y="108952"/>
                  </a:lnTo>
                  <a:lnTo>
                    <a:pt x="23175" y="91707"/>
                  </a:lnTo>
                  <a:lnTo>
                    <a:pt x="33645" y="52764"/>
                  </a:lnTo>
                  <a:lnTo>
                    <a:pt x="35789" y="41944"/>
                  </a:lnTo>
                  <a:lnTo>
                    <a:pt x="41582" y="29282"/>
                  </a:lnTo>
                  <a:lnTo>
                    <a:pt x="44732" y="14396"/>
                  </a:lnTo>
                  <a:lnTo>
                    <a:pt x="48985" y="6702"/>
                  </a:lnTo>
                  <a:lnTo>
                    <a:pt x="52500" y="4253"/>
                  </a:lnTo>
                  <a:lnTo>
                    <a:pt x="66929" y="806"/>
                  </a:lnTo>
                  <a:lnTo>
                    <a:pt x="78032" y="0"/>
                  </a:lnTo>
                  <a:lnTo>
                    <a:pt x="89582" y="4933"/>
                  </a:lnTo>
                  <a:lnTo>
                    <a:pt x="126245" y="36613"/>
                  </a:lnTo>
                  <a:lnTo>
                    <a:pt x="136404" y="60776"/>
                  </a:lnTo>
                  <a:lnTo>
                    <a:pt x="142023" y="99301"/>
                  </a:lnTo>
                  <a:lnTo>
                    <a:pt x="145268" y="122234"/>
                  </a:lnTo>
                  <a:lnTo>
                    <a:pt x="151230" y="143120"/>
                  </a:lnTo>
                  <a:lnTo>
                    <a:pt x="151804" y="151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7" name="SMARTInkShape-300"/>
            <p:cNvSpPr/>
            <p:nvPr/>
          </p:nvSpPr>
          <p:spPr>
            <a:xfrm>
              <a:off x="2509544" y="2714993"/>
              <a:ext cx="187223" cy="163351"/>
            </a:xfrm>
            <a:custGeom>
              <a:avLst/>
              <a:gdLst/>
              <a:ahLst/>
              <a:cxnLst/>
              <a:rect l="0" t="0" r="0" b="0"/>
              <a:pathLst>
                <a:path w="187223" h="163351">
                  <a:moveTo>
                    <a:pt x="133644" y="8562"/>
                  </a:moveTo>
                  <a:lnTo>
                    <a:pt x="133644" y="873"/>
                  </a:lnTo>
                  <a:lnTo>
                    <a:pt x="132651" y="459"/>
                  </a:lnTo>
                  <a:lnTo>
                    <a:pt x="128903" y="0"/>
                  </a:lnTo>
                  <a:lnTo>
                    <a:pt x="123930" y="2441"/>
                  </a:lnTo>
                  <a:lnTo>
                    <a:pt x="81922" y="30113"/>
                  </a:lnTo>
                  <a:lnTo>
                    <a:pt x="40561" y="60885"/>
                  </a:lnTo>
                  <a:lnTo>
                    <a:pt x="7434" y="91456"/>
                  </a:lnTo>
                  <a:lnTo>
                    <a:pt x="3136" y="99313"/>
                  </a:lnTo>
                  <a:lnTo>
                    <a:pt x="0" y="133938"/>
                  </a:lnTo>
                  <a:lnTo>
                    <a:pt x="7770" y="143990"/>
                  </a:lnTo>
                  <a:lnTo>
                    <a:pt x="22137" y="154080"/>
                  </a:lnTo>
                  <a:lnTo>
                    <a:pt x="41752" y="161872"/>
                  </a:lnTo>
                  <a:lnTo>
                    <a:pt x="61053" y="163350"/>
                  </a:lnTo>
                  <a:lnTo>
                    <a:pt x="97697" y="160955"/>
                  </a:lnTo>
                  <a:lnTo>
                    <a:pt x="119906" y="160541"/>
                  </a:lnTo>
                  <a:lnTo>
                    <a:pt x="158330" y="143608"/>
                  </a:lnTo>
                  <a:lnTo>
                    <a:pt x="175023" y="136549"/>
                  </a:lnTo>
                  <a:lnTo>
                    <a:pt x="179089" y="135558"/>
                  </a:lnTo>
                  <a:lnTo>
                    <a:pt x="181800" y="133906"/>
                  </a:lnTo>
                  <a:lnTo>
                    <a:pt x="183607" y="131812"/>
                  </a:lnTo>
                  <a:lnTo>
                    <a:pt x="185615" y="126839"/>
                  </a:lnTo>
                  <a:lnTo>
                    <a:pt x="187222" y="11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SMARTInkShape-301"/>
            <p:cNvSpPr/>
            <p:nvPr/>
          </p:nvSpPr>
          <p:spPr>
            <a:xfrm>
              <a:off x="2777133" y="2716531"/>
              <a:ext cx="142876" cy="139503"/>
            </a:xfrm>
            <a:custGeom>
              <a:avLst/>
              <a:gdLst/>
              <a:ahLst/>
              <a:cxnLst/>
              <a:rect l="0" t="0" r="0" b="0"/>
              <a:pathLst>
                <a:path w="142876" h="139503">
                  <a:moveTo>
                    <a:pt x="0" y="96320"/>
                  </a:moveTo>
                  <a:lnTo>
                    <a:pt x="4740" y="96320"/>
                  </a:lnTo>
                  <a:lnTo>
                    <a:pt x="9713" y="98966"/>
                  </a:lnTo>
                  <a:lnTo>
                    <a:pt x="12429" y="101061"/>
                  </a:lnTo>
                  <a:lnTo>
                    <a:pt x="16223" y="101465"/>
                  </a:lnTo>
                  <a:lnTo>
                    <a:pt x="58252" y="94063"/>
                  </a:lnTo>
                  <a:lnTo>
                    <a:pt x="72822" y="84076"/>
                  </a:lnTo>
                  <a:lnTo>
                    <a:pt x="101986" y="61095"/>
                  </a:lnTo>
                  <a:lnTo>
                    <a:pt x="103709" y="57954"/>
                  </a:lnTo>
                  <a:lnTo>
                    <a:pt x="106475" y="38655"/>
                  </a:lnTo>
                  <a:lnTo>
                    <a:pt x="106853" y="27366"/>
                  </a:lnTo>
                  <a:lnTo>
                    <a:pt x="104376" y="18380"/>
                  </a:lnTo>
                  <a:lnTo>
                    <a:pt x="94701" y="4526"/>
                  </a:lnTo>
                  <a:lnTo>
                    <a:pt x="86407" y="953"/>
                  </a:lnTo>
                  <a:lnTo>
                    <a:pt x="81417" y="0"/>
                  </a:lnTo>
                  <a:lnTo>
                    <a:pt x="76106" y="1349"/>
                  </a:lnTo>
                  <a:lnTo>
                    <a:pt x="55970" y="15126"/>
                  </a:lnTo>
                  <a:lnTo>
                    <a:pt x="26736" y="38849"/>
                  </a:lnTo>
                  <a:lnTo>
                    <a:pt x="17505" y="53910"/>
                  </a:lnTo>
                  <a:lnTo>
                    <a:pt x="15387" y="67880"/>
                  </a:lnTo>
                  <a:lnTo>
                    <a:pt x="22111" y="97758"/>
                  </a:lnTo>
                  <a:lnTo>
                    <a:pt x="34884" y="118795"/>
                  </a:lnTo>
                  <a:lnTo>
                    <a:pt x="48246" y="128799"/>
                  </a:lnTo>
                  <a:lnTo>
                    <a:pt x="71596" y="138565"/>
                  </a:lnTo>
                  <a:lnTo>
                    <a:pt x="106158" y="139502"/>
                  </a:lnTo>
                  <a:lnTo>
                    <a:pt x="142875" y="132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302"/>
            <p:cNvSpPr/>
            <p:nvPr/>
          </p:nvSpPr>
          <p:spPr>
            <a:xfrm>
              <a:off x="3009304" y="2732484"/>
              <a:ext cx="303611" cy="151030"/>
            </a:xfrm>
            <a:custGeom>
              <a:avLst/>
              <a:gdLst/>
              <a:ahLst/>
              <a:cxnLst/>
              <a:rect l="0" t="0" r="0" b="0"/>
              <a:pathLst>
                <a:path w="303611" h="151030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1" y="12429"/>
                  </a:lnTo>
                  <a:lnTo>
                    <a:pt x="13303" y="54669"/>
                  </a:lnTo>
                  <a:lnTo>
                    <a:pt x="16960" y="93665"/>
                  </a:lnTo>
                  <a:lnTo>
                    <a:pt x="18773" y="133390"/>
                  </a:lnTo>
                  <a:lnTo>
                    <a:pt x="26419" y="151029"/>
                  </a:lnTo>
                  <a:lnTo>
                    <a:pt x="26768" y="107058"/>
                  </a:lnTo>
                  <a:lnTo>
                    <a:pt x="26787" y="70053"/>
                  </a:lnTo>
                  <a:lnTo>
                    <a:pt x="33919" y="37430"/>
                  </a:lnTo>
                  <a:lnTo>
                    <a:pt x="43013" y="22115"/>
                  </a:lnTo>
                  <a:lnTo>
                    <a:pt x="52521" y="11152"/>
                  </a:lnTo>
                  <a:lnTo>
                    <a:pt x="58827" y="8427"/>
                  </a:lnTo>
                  <a:lnTo>
                    <a:pt x="73771" y="8045"/>
                  </a:lnTo>
                  <a:lnTo>
                    <a:pt x="98918" y="18149"/>
                  </a:lnTo>
                  <a:lnTo>
                    <a:pt x="115740" y="28970"/>
                  </a:lnTo>
                  <a:lnTo>
                    <a:pt x="131748" y="47941"/>
                  </a:lnTo>
                  <a:lnTo>
                    <a:pt x="146815" y="80026"/>
                  </a:lnTo>
                  <a:lnTo>
                    <a:pt x="151675" y="111518"/>
                  </a:lnTo>
                  <a:lnTo>
                    <a:pt x="151788" y="107927"/>
                  </a:lnTo>
                  <a:lnTo>
                    <a:pt x="168584" y="75471"/>
                  </a:lnTo>
                  <a:lnTo>
                    <a:pt x="186098" y="36516"/>
                  </a:lnTo>
                  <a:lnTo>
                    <a:pt x="193385" y="18647"/>
                  </a:lnTo>
                  <a:lnTo>
                    <a:pt x="203028" y="10603"/>
                  </a:lnTo>
                  <a:lnTo>
                    <a:pt x="216243" y="4712"/>
                  </a:lnTo>
                  <a:lnTo>
                    <a:pt x="246918" y="621"/>
                  </a:lnTo>
                  <a:lnTo>
                    <a:pt x="252917" y="3390"/>
                  </a:lnTo>
                  <a:lnTo>
                    <a:pt x="269849" y="20518"/>
                  </a:lnTo>
                  <a:lnTo>
                    <a:pt x="288201" y="50560"/>
                  </a:lnTo>
                  <a:lnTo>
                    <a:pt x="296473" y="90076"/>
                  </a:lnTo>
                  <a:lnTo>
                    <a:pt x="30361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303"/>
            <p:cNvSpPr/>
            <p:nvPr/>
          </p:nvSpPr>
          <p:spPr>
            <a:xfrm>
              <a:off x="3402211" y="2692820"/>
              <a:ext cx="133946" cy="143419"/>
            </a:xfrm>
            <a:custGeom>
              <a:avLst/>
              <a:gdLst/>
              <a:ahLst/>
              <a:cxnLst/>
              <a:rect l="0" t="0" r="0" b="0"/>
              <a:pathLst>
                <a:path w="133946" h="143419">
                  <a:moveTo>
                    <a:pt x="0" y="84313"/>
                  </a:moveTo>
                  <a:lnTo>
                    <a:pt x="4740" y="84313"/>
                  </a:lnTo>
                  <a:lnTo>
                    <a:pt x="40527" y="70643"/>
                  </a:lnTo>
                  <a:lnTo>
                    <a:pt x="80008" y="51130"/>
                  </a:lnTo>
                  <a:lnTo>
                    <a:pt x="118409" y="19218"/>
                  </a:lnTo>
                  <a:lnTo>
                    <a:pt x="119619" y="16112"/>
                  </a:lnTo>
                  <a:lnTo>
                    <a:pt x="119433" y="13048"/>
                  </a:lnTo>
                  <a:lnTo>
                    <a:pt x="116582" y="6999"/>
                  </a:lnTo>
                  <a:lnTo>
                    <a:pt x="112007" y="1003"/>
                  </a:lnTo>
                  <a:lnTo>
                    <a:pt x="107413" y="0"/>
                  </a:lnTo>
                  <a:lnTo>
                    <a:pt x="94372" y="1530"/>
                  </a:lnTo>
                  <a:lnTo>
                    <a:pt x="65554" y="12711"/>
                  </a:lnTo>
                  <a:lnTo>
                    <a:pt x="23552" y="44457"/>
                  </a:lnTo>
                  <a:lnTo>
                    <a:pt x="14436" y="54692"/>
                  </a:lnTo>
                  <a:lnTo>
                    <a:pt x="7077" y="69164"/>
                  </a:lnTo>
                  <a:lnTo>
                    <a:pt x="5791" y="88163"/>
                  </a:lnTo>
                  <a:lnTo>
                    <a:pt x="10645" y="113235"/>
                  </a:lnTo>
                  <a:lnTo>
                    <a:pt x="13050" y="118477"/>
                  </a:lnTo>
                  <a:lnTo>
                    <a:pt x="35396" y="135335"/>
                  </a:lnTo>
                  <a:lnTo>
                    <a:pt x="71893" y="143418"/>
                  </a:lnTo>
                  <a:lnTo>
                    <a:pt x="133945" y="13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SMARTInkShape-304"/>
            <p:cNvSpPr/>
            <p:nvPr/>
          </p:nvSpPr>
          <p:spPr>
            <a:xfrm>
              <a:off x="3598664" y="2723555"/>
              <a:ext cx="169665" cy="142875"/>
            </a:xfrm>
            <a:custGeom>
              <a:avLst/>
              <a:gdLst/>
              <a:ahLst/>
              <a:cxnLst/>
              <a:rect l="0" t="0" r="0" b="0"/>
              <a:pathLst>
                <a:path w="169665" h="142875">
                  <a:moveTo>
                    <a:pt x="0" y="0"/>
                  </a:moveTo>
                  <a:lnTo>
                    <a:pt x="992" y="37181"/>
                  </a:lnTo>
                  <a:lnTo>
                    <a:pt x="8102" y="80417"/>
                  </a:lnTo>
                  <a:lnTo>
                    <a:pt x="9677" y="100336"/>
                  </a:lnTo>
                  <a:lnTo>
                    <a:pt x="17482" y="123936"/>
                  </a:lnTo>
                  <a:lnTo>
                    <a:pt x="17850" y="85953"/>
                  </a:lnTo>
                  <a:lnTo>
                    <a:pt x="27338" y="61517"/>
                  </a:lnTo>
                  <a:lnTo>
                    <a:pt x="57588" y="18130"/>
                  </a:lnTo>
                  <a:lnTo>
                    <a:pt x="68920" y="8720"/>
                  </a:lnTo>
                  <a:lnTo>
                    <a:pt x="83217" y="3875"/>
                  </a:lnTo>
                  <a:lnTo>
                    <a:pt x="97508" y="2714"/>
                  </a:lnTo>
                  <a:lnTo>
                    <a:pt x="107168" y="5506"/>
                  </a:lnTo>
                  <a:lnTo>
                    <a:pt x="122925" y="17396"/>
                  </a:lnTo>
                  <a:lnTo>
                    <a:pt x="135420" y="42967"/>
                  </a:lnTo>
                  <a:lnTo>
                    <a:pt x="151607" y="86429"/>
                  </a:lnTo>
                  <a:lnTo>
                    <a:pt x="158030" y="106306"/>
                  </a:lnTo>
                  <a:lnTo>
                    <a:pt x="162579" y="124763"/>
                  </a:lnTo>
                  <a:lnTo>
                    <a:pt x="169664" y="142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SMARTInkShape-305"/>
            <p:cNvSpPr/>
            <p:nvPr/>
          </p:nvSpPr>
          <p:spPr>
            <a:xfrm>
              <a:off x="3848695" y="2598539"/>
              <a:ext cx="80368" cy="321470"/>
            </a:xfrm>
            <a:custGeom>
              <a:avLst/>
              <a:gdLst/>
              <a:ahLst/>
              <a:cxnLst/>
              <a:rect l="0" t="0" r="0" b="0"/>
              <a:pathLst>
                <a:path w="80368" h="321470">
                  <a:moveTo>
                    <a:pt x="0" y="0"/>
                  </a:moveTo>
                  <a:lnTo>
                    <a:pt x="12429" y="12429"/>
                  </a:lnTo>
                  <a:lnTo>
                    <a:pt x="20991" y="30472"/>
                  </a:lnTo>
                  <a:lnTo>
                    <a:pt x="28671" y="70146"/>
                  </a:lnTo>
                  <a:lnTo>
                    <a:pt x="33630" y="112065"/>
                  </a:lnTo>
                  <a:lnTo>
                    <a:pt x="35100" y="154251"/>
                  </a:lnTo>
                  <a:lnTo>
                    <a:pt x="35536" y="190894"/>
                  </a:lnTo>
                  <a:lnTo>
                    <a:pt x="38310" y="227879"/>
                  </a:lnTo>
                  <a:lnTo>
                    <a:pt x="50943" y="271111"/>
                  </a:lnTo>
                  <a:lnTo>
                    <a:pt x="62576" y="305826"/>
                  </a:lnTo>
                  <a:lnTo>
                    <a:pt x="68491" y="314516"/>
                  </a:lnTo>
                  <a:lnTo>
                    <a:pt x="80367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SMARTInkShape-306"/>
            <p:cNvSpPr/>
            <p:nvPr/>
          </p:nvSpPr>
          <p:spPr>
            <a:xfrm>
              <a:off x="3839765" y="2732484"/>
              <a:ext cx="169665" cy="44650"/>
            </a:xfrm>
            <a:custGeom>
              <a:avLst/>
              <a:gdLst/>
              <a:ahLst/>
              <a:cxnLst/>
              <a:rect l="0" t="0" r="0" b="0"/>
              <a:pathLst>
                <a:path w="169665" h="44650">
                  <a:moveTo>
                    <a:pt x="0" y="44649"/>
                  </a:moveTo>
                  <a:lnTo>
                    <a:pt x="0" y="39908"/>
                  </a:lnTo>
                  <a:lnTo>
                    <a:pt x="993" y="38512"/>
                  </a:lnTo>
                  <a:lnTo>
                    <a:pt x="2646" y="37581"/>
                  </a:lnTo>
                  <a:lnTo>
                    <a:pt x="12360" y="36271"/>
                  </a:lnTo>
                  <a:lnTo>
                    <a:pt x="52382" y="35828"/>
                  </a:lnTo>
                  <a:lnTo>
                    <a:pt x="95235" y="29604"/>
                  </a:lnTo>
                  <a:lnTo>
                    <a:pt x="136399" y="26044"/>
                  </a:lnTo>
                  <a:lnTo>
                    <a:pt x="153635" y="19733"/>
                  </a:lnTo>
                  <a:lnTo>
                    <a:pt x="161879" y="14393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5" name="SMARTInkShape-307"/>
          <p:cNvSpPr/>
          <p:nvPr/>
        </p:nvSpPr>
        <p:spPr>
          <a:xfrm>
            <a:off x="3867799" y="1625204"/>
            <a:ext cx="1995221" cy="571096"/>
          </a:xfrm>
          <a:custGeom>
            <a:avLst/>
            <a:gdLst/>
            <a:ahLst/>
            <a:cxnLst/>
            <a:rect l="0" t="0" r="0" b="0"/>
            <a:pathLst>
              <a:path w="1995221" h="571096">
                <a:moveTo>
                  <a:pt x="52333" y="517921"/>
                </a:moveTo>
                <a:lnTo>
                  <a:pt x="43436" y="517921"/>
                </a:lnTo>
                <a:lnTo>
                  <a:pt x="85157" y="517921"/>
                </a:lnTo>
                <a:lnTo>
                  <a:pt x="128315" y="517921"/>
                </a:lnTo>
                <a:lnTo>
                  <a:pt x="170716" y="517921"/>
                </a:lnTo>
                <a:lnTo>
                  <a:pt x="215306" y="517921"/>
                </a:lnTo>
                <a:lnTo>
                  <a:pt x="259858" y="517921"/>
                </a:lnTo>
                <a:lnTo>
                  <a:pt x="298008" y="517921"/>
                </a:lnTo>
                <a:lnTo>
                  <a:pt x="340286" y="517921"/>
                </a:lnTo>
                <a:lnTo>
                  <a:pt x="377703" y="517921"/>
                </a:lnTo>
                <a:lnTo>
                  <a:pt x="420594" y="517921"/>
                </a:lnTo>
                <a:lnTo>
                  <a:pt x="465194" y="517921"/>
                </a:lnTo>
                <a:lnTo>
                  <a:pt x="506100" y="517921"/>
                </a:lnTo>
                <a:lnTo>
                  <a:pt x="548295" y="517921"/>
                </a:lnTo>
                <a:lnTo>
                  <a:pt x="591397" y="515275"/>
                </a:lnTo>
                <a:lnTo>
                  <a:pt x="631648" y="510232"/>
                </a:lnTo>
                <a:lnTo>
                  <a:pt x="674619" y="509154"/>
                </a:lnTo>
                <a:lnTo>
                  <a:pt x="710154" y="509023"/>
                </a:lnTo>
                <a:lnTo>
                  <a:pt x="754741" y="508996"/>
                </a:lnTo>
                <a:lnTo>
                  <a:pt x="795266" y="508992"/>
                </a:lnTo>
                <a:lnTo>
                  <a:pt x="833792" y="508991"/>
                </a:lnTo>
                <a:lnTo>
                  <a:pt x="870580" y="508991"/>
                </a:lnTo>
                <a:lnTo>
                  <a:pt x="907942" y="508991"/>
                </a:lnTo>
                <a:lnTo>
                  <a:pt x="951198" y="508991"/>
                </a:lnTo>
                <a:lnTo>
                  <a:pt x="984863" y="508991"/>
                </a:lnTo>
                <a:lnTo>
                  <a:pt x="1019973" y="508991"/>
                </a:lnTo>
                <a:lnTo>
                  <a:pt x="1055119" y="508991"/>
                </a:lnTo>
                <a:lnTo>
                  <a:pt x="1098220" y="508991"/>
                </a:lnTo>
                <a:lnTo>
                  <a:pt x="1133155" y="508991"/>
                </a:lnTo>
                <a:lnTo>
                  <a:pt x="1171036" y="508991"/>
                </a:lnTo>
                <a:lnTo>
                  <a:pt x="1205553" y="508991"/>
                </a:lnTo>
                <a:lnTo>
                  <a:pt x="1242458" y="508991"/>
                </a:lnTo>
                <a:lnTo>
                  <a:pt x="1278211" y="508991"/>
                </a:lnTo>
                <a:lnTo>
                  <a:pt x="1321433" y="508991"/>
                </a:lnTo>
                <a:lnTo>
                  <a:pt x="1356389" y="508991"/>
                </a:lnTo>
                <a:lnTo>
                  <a:pt x="1394276" y="508991"/>
                </a:lnTo>
                <a:lnTo>
                  <a:pt x="1436118" y="508991"/>
                </a:lnTo>
                <a:lnTo>
                  <a:pt x="1473824" y="508991"/>
                </a:lnTo>
                <a:lnTo>
                  <a:pt x="1511142" y="508991"/>
                </a:lnTo>
                <a:lnTo>
                  <a:pt x="1544559" y="508991"/>
                </a:lnTo>
                <a:lnTo>
                  <a:pt x="1579598" y="508991"/>
                </a:lnTo>
                <a:lnTo>
                  <a:pt x="1622252" y="508991"/>
                </a:lnTo>
                <a:lnTo>
                  <a:pt x="1665477" y="515128"/>
                </a:lnTo>
                <a:lnTo>
                  <a:pt x="1706353" y="517369"/>
                </a:lnTo>
                <a:lnTo>
                  <a:pt x="1740645" y="520403"/>
                </a:lnTo>
                <a:lnTo>
                  <a:pt x="1778587" y="524940"/>
                </a:lnTo>
                <a:lnTo>
                  <a:pt x="1821632" y="531214"/>
                </a:lnTo>
                <a:lnTo>
                  <a:pt x="1857364" y="542007"/>
                </a:lnTo>
                <a:lnTo>
                  <a:pt x="1899018" y="551912"/>
                </a:lnTo>
                <a:lnTo>
                  <a:pt x="1941864" y="560480"/>
                </a:lnTo>
                <a:lnTo>
                  <a:pt x="1954758" y="562633"/>
                </a:lnTo>
                <a:lnTo>
                  <a:pt x="1979165" y="571095"/>
                </a:lnTo>
                <a:lnTo>
                  <a:pt x="1979825" y="570237"/>
                </a:lnTo>
                <a:lnTo>
                  <a:pt x="1980972" y="563775"/>
                </a:lnTo>
                <a:lnTo>
                  <a:pt x="1983715" y="563105"/>
                </a:lnTo>
                <a:lnTo>
                  <a:pt x="1985836" y="562927"/>
                </a:lnTo>
                <a:lnTo>
                  <a:pt x="1987249" y="561815"/>
                </a:lnTo>
                <a:lnTo>
                  <a:pt x="1988820" y="557935"/>
                </a:lnTo>
                <a:lnTo>
                  <a:pt x="1990073" y="514940"/>
                </a:lnTo>
                <a:lnTo>
                  <a:pt x="1995220" y="496900"/>
                </a:lnTo>
                <a:lnTo>
                  <a:pt x="1985412" y="456658"/>
                </a:lnTo>
                <a:lnTo>
                  <a:pt x="1970289" y="415119"/>
                </a:lnTo>
                <a:lnTo>
                  <a:pt x="1956833" y="372782"/>
                </a:lnTo>
                <a:lnTo>
                  <a:pt x="1954465" y="358165"/>
                </a:lnTo>
                <a:lnTo>
                  <a:pt x="1939222" y="318732"/>
                </a:lnTo>
                <a:lnTo>
                  <a:pt x="1929299" y="278382"/>
                </a:lnTo>
                <a:lnTo>
                  <a:pt x="1920781" y="242438"/>
                </a:lnTo>
                <a:lnTo>
                  <a:pt x="1911363" y="201369"/>
                </a:lnTo>
                <a:lnTo>
                  <a:pt x="1903899" y="161741"/>
                </a:lnTo>
                <a:lnTo>
                  <a:pt x="1898749" y="118342"/>
                </a:lnTo>
                <a:lnTo>
                  <a:pt x="1889809" y="76841"/>
                </a:lnTo>
                <a:lnTo>
                  <a:pt x="1883524" y="38838"/>
                </a:lnTo>
                <a:lnTo>
                  <a:pt x="1883039" y="24428"/>
                </a:lnTo>
                <a:lnTo>
                  <a:pt x="1880326" y="18132"/>
                </a:lnTo>
                <a:lnTo>
                  <a:pt x="1874100" y="9088"/>
                </a:lnTo>
                <a:lnTo>
                  <a:pt x="1861645" y="18663"/>
                </a:lnTo>
                <a:lnTo>
                  <a:pt x="1823750" y="35788"/>
                </a:lnTo>
                <a:lnTo>
                  <a:pt x="1789320" y="44668"/>
                </a:lnTo>
                <a:lnTo>
                  <a:pt x="1752992" y="50938"/>
                </a:lnTo>
                <a:lnTo>
                  <a:pt x="1714048" y="57796"/>
                </a:lnTo>
                <a:lnTo>
                  <a:pt x="1674717" y="61576"/>
                </a:lnTo>
                <a:lnTo>
                  <a:pt x="1631391" y="62231"/>
                </a:lnTo>
                <a:lnTo>
                  <a:pt x="1592537" y="62425"/>
                </a:lnTo>
                <a:lnTo>
                  <a:pt x="1556882" y="62483"/>
                </a:lnTo>
                <a:lnTo>
                  <a:pt x="1523055" y="62500"/>
                </a:lnTo>
                <a:lnTo>
                  <a:pt x="1489485" y="62504"/>
                </a:lnTo>
                <a:lnTo>
                  <a:pt x="1451413" y="62505"/>
                </a:lnTo>
                <a:lnTo>
                  <a:pt x="1415311" y="62506"/>
                </a:lnTo>
                <a:lnTo>
                  <a:pt x="1377259" y="61515"/>
                </a:lnTo>
                <a:lnTo>
                  <a:pt x="1341290" y="56370"/>
                </a:lnTo>
                <a:lnTo>
                  <a:pt x="1305498" y="54405"/>
                </a:lnTo>
                <a:lnTo>
                  <a:pt x="1270749" y="52830"/>
                </a:lnTo>
                <a:lnTo>
                  <a:pt x="1229192" y="46558"/>
                </a:lnTo>
                <a:lnTo>
                  <a:pt x="1189491" y="42568"/>
                </a:lnTo>
                <a:lnTo>
                  <a:pt x="1145315" y="37747"/>
                </a:lnTo>
                <a:lnTo>
                  <a:pt x="1109737" y="36319"/>
                </a:lnTo>
                <a:lnTo>
                  <a:pt x="1066309" y="31096"/>
                </a:lnTo>
                <a:lnTo>
                  <a:pt x="1035132" y="28703"/>
                </a:lnTo>
                <a:lnTo>
                  <a:pt x="999117" y="26647"/>
                </a:lnTo>
                <a:lnTo>
                  <a:pt x="963267" y="22426"/>
                </a:lnTo>
                <a:lnTo>
                  <a:pt x="919095" y="19212"/>
                </a:lnTo>
                <a:lnTo>
                  <a:pt x="888015" y="18460"/>
                </a:lnTo>
                <a:lnTo>
                  <a:pt x="844985" y="15391"/>
                </a:lnTo>
                <a:lnTo>
                  <a:pt x="803778" y="10205"/>
                </a:lnTo>
                <a:lnTo>
                  <a:pt x="761818" y="9307"/>
                </a:lnTo>
                <a:lnTo>
                  <a:pt x="725902" y="9041"/>
                </a:lnTo>
                <a:lnTo>
                  <a:pt x="682188" y="8962"/>
                </a:lnTo>
                <a:lnTo>
                  <a:pt x="648777" y="8944"/>
                </a:lnTo>
                <a:lnTo>
                  <a:pt x="604435" y="8933"/>
                </a:lnTo>
                <a:lnTo>
                  <a:pt x="564508" y="8930"/>
                </a:lnTo>
                <a:lnTo>
                  <a:pt x="531982" y="8929"/>
                </a:lnTo>
                <a:lnTo>
                  <a:pt x="497683" y="8929"/>
                </a:lnTo>
                <a:lnTo>
                  <a:pt x="459125" y="8929"/>
                </a:lnTo>
                <a:lnTo>
                  <a:pt x="419368" y="8929"/>
                </a:lnTo>
                <a:lnTo>
                  <a:pt x="376169" y="8929"/>
                </a:lnTo>
                <a:lnTo>
                  <a:pt x="331950" y="8929"/>
                </a:lnTo>
                <a:lnTo>
                  <a:pt x="296909" y="8929"/>
                </a:lnTo>
                <a:lnTo>
                  <a:pt x="258195" y="8929"/>
                </a:lnTo>
                <a:lnTo>
                  <a:pt x="220045" y="8929"/>
                </a:lnTo>
                <a:lnTo>
                  <a:pt x="179052" y="1861"/>
                </a:lnTo>
                <a:lnTo>
                  <a:pt x="135777" y="108"/>
                </a:lnTo>
                <a:lnTo>
                  <a:pt x="92279" y="9"/>
                </a:lnTo>
                <a:lnTo>
                  <a:pt x="50520" y="0"/>
                </a:lnTo>
                <a:lnTo>
                  <a:pt x="40613" y="991"/>
                </a:lnTo>
                <a:lnTo>
                  <a:pt x="32903" y="4740"/>
                </a:lnTo>
                <a:lnTo>
                  <a:pt x="30450" y="7128"/>
                </a:lnTo>
                <a:lnTo>
                  <a:pt x="19839" y="24907"/>
                </a:lnTo>
                <a:lnTo>
                  <a:pt x="9052" y="68619"/>
                </a:lnTo>
                <a:lnTo>
                  <a:pt x="5219" y="107960"/>
                </a:lnTo>
                <a:lnTo>
                  <a:pt x="32" y="147773"/>
                </a:lnTo>
                <a:lnTo>
                  <a:pt x="0" y="187719"/>
                </a:lnTo>
                <a:lnTo>
                  <a:pt x="4967" y="222197"/>
                </a:lnTo>
                <a:lnTo>
                  <a:pt x="6880" y="260414"/>
                </a:lnTo>
                <a:lnTo>
                  <a:pt x="10172" y="297906"/>
                </a:lnTo>
                <a:lnTo>
                  <a:pt x="20082" y="338201"/>
                </a:lnTo>
                <a:lnTo>
                  <a:pt x="34539" y="376759"/>
                </a:lnTo>
                <a:lnTo>
                  <a:pt x="49694" y="419061"/>
                </a:lnTo>
                <a:lnTo>
                  <a:pt x="58123" y="456506"/>
                </a:lnTo>
                <a:lnTo>
                  <a:pt x="61141" y="499087"/>
                </a:lnTo>
                <a:lnTo>
                  <a:pt x="61263" y="5357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69" name="SMARTInkShape-Group34"/>
          <p:cNvGrpSpPr/>
          <p:nvPr/>
        </p:nvGrpSpPr>
        <p:grpSpPr>
          <a:xfrm>
            <a:off x="5197571" y="1251578"/>
            <a:ext cx="2030145" cy="331861"/>
            <a:chOff x="5197571" y="1251578"/>
            <a:chExt cx="2030145" cy="331861"/>
          </a:xfrm>
        </p:grpSpPr>
        <p:sp>
          <p:nvSpPr>
            <p:cNvPr id="356" name="SMARTInkShape-308"/>
            <p:cNvSpPr/>
            <p:nvPr/>
          </p:nvSpPr>
          <p:spPr>
            <a:xfrm>
              <a:off x="5197571" y="1251578"/>
              <a:ext cx="185706" cy="302189"/>
            </a:xfrm>
            <a:custGeom>
              <a:avLst/>
              <a:gdLst/>
              <a:ahLst/>
              <a:cxnLst/>
              <a:rect l="0" t="0" r="0" b="0"/>
              <a:pathLst>
                <a:path w="185706" h="302189">
                  <a:moveTo>
                    <a:pt x="115593" y="70016"/>
                  </a:moveTo>
                  <a:lnTo>
                    <a:pt x="115593" y="56713"/>
                  </a:lnTo>
                  <a:lnTo>
                    <a:pt x="99084" y="14433"/>
                  </a:lnTo>
                  <a:lnTo>
                    <a:pt x="96649" y="12124"/>
                  </a:lnTo>
                  <a:lnTo>
                    <a:pt x="85726" y="7883"/>
                  </a:lnTo>
                  <a:lnTo>
                    <a:pt x="83775" y="5774"/>
                  </a:lnTo>
                  <a:lnTo>
                    <a:pt x="82475" y="3375"/>
                  </a:lnTo>
                  <a:lnTo>
                    <a:pt x="79623" y="1776"/>
                  </a:lnTo>
                  <a:lnTo>
                    <a:pt x="71163" y="0"/>
                  </a:lnTo>
                  <a:lnTo>
                    <a:pt x="63435" y="1856"/>
                  </a:lnTo>
                  <a:lnTo>
                    <a:pt x="36521" y="19606"/>
                  </a:lnTo>
                  <a:lnTo>
                    <a:pt x="24585" y="33141"/>
                  </a:lnTo>
                  <a:lnTo>
                    <a:pt x="5125" y="76384"/>
                  </a:lnTo>
                  <a:lnTo>
                    <a:pt x="0" y="109932"/>
                  </a:lnTo>
                  <a:lnTo>
                    <a:pt x="11979" y="139106"/>
                  </a:lnTo>
                  <a:lnTo>
                    <a:pt x="20510" y="151782"/>
                  </a:lnTo>
                  <a:lnTo>
                    <a:pt x="26371" y="155966"/>
                  </a:lnTo>
                  <a:lnTo>
                    <a:pt x="29321" y="157081"/>
                  </a:lnTo>
                  <a:lnTo>
                    <a:pt x="47698" y="153911"/>
                  </a:lnTo>
                  <a:lnTo>
                    <a:pt x="83978" y="134066"/>
                  </a:lnTo>
                  <a:lnTo>
                    <a:pt x="109188" y="110715"/>
                  </a:lnTo>
                  <a:lnTo>
                    <a:pt x="128606" y="79402"/>
                  </a:lnTo>
                  <a:lnTo>
                    <a:pt x="132016" y="68056"/>
                  </a:lnTo>
                  <a:lnTo>
                    <a:pt x="133449" y="43307"/>
                  </a:lnTo>
                  <a:lnTo>
                    <a:pt x="134443" y="60447"/>
                  </a:lnTo>
                  <a:lnTo>
                    <a:pt x="146754" y="103800"/>
                  </a:lnTo>
                  <a:lnTo>
                    <a:pt x="164846" y="144150"/>
                  </a:lnTo>
                  <a:lnTo>
                    <a:pt x="175730" y="184840"/>
                  </a:lnTo>
                  <a:lnTo>
                    <a:pt x="184504" y="224217"/>
                  </a:lnTo>
                  <a:lnTo>
                    <a:pt x="185705" y="261272"/>
                  </a:lnTo>
                  <a:lnTo>
                    <a:pt x="182142" y="272758"/>
                  </a:lnTo>
                  <a:lnTo>
                    <a:pt x="169817" y="290381"/>
                  </a:lnTo>
                  <a:lnTo>
                    <a:pt x="161851" y="296940"/>
                  </a:lnTo>
                  <a:lnTo>
                    <a:pt x="154011" y="299855"/>
                  </a:lnTo>
                  <a:lnTo>
                    <a:pt x="97734" y="302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309"/>
            <p:cNvSpPr/>
            <p:nvPr/>
          </p:nvSpPr>
          <p:spPr>
            <a:xfrm>
              <a:off x="5393531" y="1268016"/>
              <a:ext cx="125017" cy="169470"/>
            </a:xfrm>
            <a:custGeom>
              <a:avLst/>
              <a:gdLst/>
              <a:ahLst/>
              <a:cxnLst/>
              <a:rect l="0" t="0" r="0" b="0"/>
              <a:pathLst>
                <a:path w="125017" h="169470">
                  <a:moveTo>
                    <a:pt x="0" y="53578"/>
                  </a:moveTo>
                  <a:lnTo>
                    <a:pt x="7068" y="70359"/>
                  </a:lnTo>
                  <a:lnTo>
                    <a:pt x="18479" y="108629"/>
                  </a:lnTo>
                  <a:lnTo>
                    <a:pt x="26972" y="129090"/>
                  </a:lnTo>
                  <a:lnTo>
                    <a:pt x="31831" y="138732"/>
                  </a:lnTo>
                  <a:lnTo>
                    <a:pt x="35705" y="169469"/>
                  </a:lnTo>
                  <a:lnTo>
                    <a:pt x="35718" y="154270"/>
                  </a:lnTo>
                  <a:lnTo>
                    <a:pt x="30574" y="130904"/>
                  </a:lnTo>
                  <a:lnTo>
                    <a:pt x="39585" y="88896"/>
                  </a:lnTo>
                  <a:lnTo>
                    <a:pt x="47889" y="71870"/>
                  </a:lnTo>
                  <a:lnTo>
                    <a:pt x="85625" y="30783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SMARTInkShape-310"/>
            <p:cNvSpPr/>
            <p:nvPr/>
          </p:nvSpPr>
          <p:spPr>
            <a:xfrm>
              <a:off x="5565015" y="1294805"/>
              <a:ext cx="60058" cy="133254"/>
            </a:xfrm>
            <a:custGeom>
              <a:avLst/>
              <a:gdLst/>
              <a:ahLst/>
              <a:cxnLst/>
              <a:rect l="0" t="0" r="0" b="0"/>
              <a:pathLst>
                <a:path w="60058" h="133254">
                  <a:moveTo>
                    <a:pt x="7110" y="0"/>
                  </a:moveTo>
                  <a:lnTo>
                    <a:pt x="7110" y="43774"/>
                  </a:lnTo>
                  <a:lnTo>
                    <a:pt x="42" y="86535"/>
                  </a:lnTo>
                  <a:lnTo>
                    <a:pt x="0" y="99976"/>
                  </a:lnTo>
                  <a:lnTo>
                    <a:pt x="5555" y="117706"/>
                  </a:lnTo>
                  <a:lnTo>
                    <a:pt x="10718" y="126066"/>
                  </a:lnTo>
                  <a:lnTo>
                    <a:pt x="16320" y="130443"/>
                  </a:lnTo>
                  <a:lnTo>
                    <a:pt x="25053" y="132907"/>
                  </a:lnTo>
                  <a:lnTo>
                    <a:pt x="28001" y="133253"/>
                  </a:lnTo>
                  <a:lnTo>
                    <a:pt x="41632" y="129000"/>
                  </a:lnTo>
                  <a:lnTo>
                    <a:pt x="49903" y="118848"/>
                  </a:lnTo>
                  <a:lnTo>
                    <a:pt x="57493" y="101691"/>
                  </a:lnTo>
                  <a:lnTo>
                    <a:pt x="60057" y="82264"/>
                  </a:lnTo>
                  <a:lnTo>
                    <a:pt x="52944" y="49322"/>
                  </a:lnTo>
                  <a:lnTo>
                    <a:pt x="4282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SMARTInkShape-311"/>
            <p:cNvSpPr/>
            <p:nvPr/>
          </p:nvSpPr>
          <p:spPr>
            <a:xfrm>
              <a:off x="5643562" y="1330523"/>
              <a:ext cx="151806" cy="107158"/>
            </a:xfrm>
            <a:custGeom>
              <a:avLst/>
              <a:gdLst/>
              <a:ahLst/>
              <a:cxnLst/>
              <a:rect l="0" t="0" r="0" b="0"/>
              <a:pathLst>
                <a:path w="151806" h="107158">
                  <a:moveTo>
                    <a:pt x="0" y="0"/>
                  </a:moveTo>
                  <a:lnTo>
                    <a:pt x="0" y="4741"/>
                  </a:lnTo>
                  <a:lnTo>
                    <a:pt x="15446" y="49372"/>
                  </a:lnTo>
                  <a:lnTo>
                    <a:pt x="16250" y="53751"/>
                  </a:lnTo>
                  <a:lnTo>
                    <a:pt x="26864" y="69394"/>
                  </a:lnTo>
                  <a:lnTo>
                    <a:pt x="41099" y="84337"/>
                  </a:lnTo>
                  <a:lnTo>
                    <a:pt x="51738" y="88644"/>
                  </a:lnTo>
                  <a:lnTo>
                    <a:pt x="55407" y="86361"/>
                  </a:lnTo>
                  <a:lnTo>
                    <a:pt x="60344" y="81047"/>
                  </a:lnTo>
                  <a:lnTo>
                    <a:pt x="67710" y="67891"/>
                  </a:lnTo>
                  <a:lnTo>
                    <a:pt x="79443" y="29664"/>
                  </a:lnTo>
                  <a:lnTo>
                    <a:pt x="81085" y="14963"/>
                  </a:lnTo>
                  <a:lnTo>
                    <a:pt x="88020" y="2167"/>
                  </a:lnTo>
                  <a:lnTo>
                    <a:pt x="88445" y="2437"/>
                  </a:lnTo>
                  <a:lnTo>
                    <a:pt x="89130" y="12645"/>
                  </a:lnTo>
                  <a:lnTo>
                    <a:pt x="89282" y="52043"/>
                  </a:lnTo>
                  <a:lnTo>
                    <a:pt x="90282" y="64802"/>
                  </a:lnTo>
                  <a:lnTo>
                    <a:pt x="94034" y="77088"/>
                  </a:lnTo>
                  <a:lnTo>
                    <a:pt x="113235" y="103602"/>
                  </a:lnTo>
                  <a:lnTo>
                    <a:pt x="120111" y="105577"/>
                  </a:lnTo>
                  <a:lnTo>
                    <a:pt x="151805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SMARTInkShape-312"/>
            <p:cNvSpPr/>
            <p:nvPr/>
          </p:nvSpPr>
          <p:spPr>
            <a:xfrm>
              <a:off x="5848945" y="1339453"/>
              <a:ext cx="44649" cy="196454"/>
            </a:xfrm>
            <a:custGeom>
              <a:avLst/>
              <a:gdLst/>
              <a:ahLst/>
              <a:cxnLst/>
              <a:rect l="0" t="0" r="0" b="0"/>
              <a:pathLst>
                <a:path w="44649" h="196454">
                  <a:moveTo>
                    <a:pt x="0" y="0"/>
                  </a:moveTo>
                  <a:lnTo>
                    <a:pt x="2645" y="26029"/>
                  </a:lnTo>
                  <a:lnTo>
                    <a:pt x="15232" y="70345"/>
                  </a:lnTo>
                  <a:lnTo>
                    <a:pt x="29811" y="113125"/>
                  </a:lnTo>
                  <a:lnTo>
                    <a:pt x="40688" y="156365"/>
                  </a:lnTo>
                  <a:lnTo>
                    <a:pt x="44648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SMARTInkShape-313"/>
            <p:cNvSpPr/>
            <p:nvPr/>
          </p:nvSpPr>
          <p:spPr>
            <a:xfrm>
              <a:off x="5840014" y="1306726"/>
              <a:ext cx="68301" cy="130955"/>
            </a:xfrm>
            <a:custGeom>
              <a:avLst/>
              <a:gdLst/>
              <a:ahLst/>
              <a:cxnLst/>
              <a:rect l="0" t="0" r="0" b="0"/>
              <a:pathLst>
                <a:path w="68301" h="130955">
                  <a:moveTo>
                    <a:pt x="0" y="41657"/>
                  </a:moveTo>
                  <a:lnTo>
                    <a:pt x="0" y="29228"/>
                  </a:lnTo>
                  <a:lnTo>
                    <a:pt x="2647" y="23565"/>
                  </a:lnTo>
                  <a:lnTo>
                    <a:pt x="12430" y="7105"/>
                  </a:lnTo>
                  <a:lnTo>
                    <a:pt x="17217" y="3739"/>
                  </a:lnTo>
                  <a:lnTo>
                    <a:pt x="30473" y="0"/>
                  </a:lnTo>
                  <a:lnTo>
                    <a:pt x="40994" y="984"/>
                  </a:lnTo>
                  <a:lnTo>
                    <a:pt x="49971" y="5721"/>
                  </a:lnTo>
                  <a:lnTo>
                    <a:pt x="60574" y="14440"/>
                  </a:lnTo>
                  <a:lnTo>
                    <a:pt x="66610" y="27576"/>
                  </a:lnTo>
                  <a:lnTo>
                    <a:pt x="68300" y="43336"/>
                  </a:lnTo>
                  <a:lnTo>
                    <a:pt x="63673" y="66959"/>
                  </a:lnTo>
                  <a:lnTo>
                    <a:pt x="45625" y="97783"/>
                  </a:lnTo>
                  <a:lnTo>
                    <a:pt x="37475" y="106289"/>
                  </a:lnTo>
                  <a:lnTo>
                    <a:pt x="0" y="130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SMARTInkShape-314"/>
            <p:cNvSpPr/>
            <p:nvPr/>
          </p:nvSpPr>
          <p:spPr>
            <a:xfrm>
              <a:off x="5920382" y="1317718"/>
              <a:ext cx="98228" cy="119963"/>
            </a:xfrm>
            <a:custGeom>
              <a:avLst/>
              <a:gdLst/>
              <a:ahLst/>
              <a:cxnLst/>
              <a:rect l="0" t="0" r="0" b="0"/>
              <a:pathLst>
                <a:path w="98228" h="119963">
                  <a:moveTo>
                    <a:pt x="0" y="75313"/>
                  </a:moveTo>
                  <a:lnTo>
                    <a:pt x="28498" y="74321"/>
                  </a:lnTo>
                  <a:lnTo>
                    <a:pt x="46257" y="68184"/>
                  </a:lnTo>
                  <a:lnTo>
                    <a:pt x="54625" y="62884"/>
                  </a:lnTo>
                  <a:lnTo>
                    <a:pt x="64913" y="49582"/>
                  </a:lnTo>
                  <a:lnTo>
                    <a:pt x="77647" y="24128"/>
                  </a:lnTo>
                  <a:lnTo>
                    <a:pt x="79830" y="10301"/>
                  </a:lnTo>
                  <a:lnTo>
                    <a:pt x="77483" y="4086"/>
                  </a:lnTo>
                  <a:lnTo>
                    <a:pt x="75468" y="1039"/>
                  </a:lnTo>
                  <a:lnTo>
                    <a:pt x="72141" y="0"/>
                  </a:lnTo>
                  <a:lnTo>
                    <a:pt x="51674" y="3169"/>
                  </a:lnTo>
                  <a:lnTo>
                    <a:pt x="37250" y="13147"/>
                  </a:lnTo>
                  <a:lnTo>
                    <a:pt x="15279" y="48787"/>
                  </a:lnTo>
                  <a:lnTo>
                    <a:pt x="10811" y="69107"/>
                  </a:lnTo>
                  <a:lnTo>
                    <a:pt x="9487" y="89239"/>
                  </a:lnTo>
                  <a:lnTo>
                    <a:pt x="14470" y="101677"/>
                  </a:lnTo>
                  <a:lnTo>
                    <a:pt x="22307" y="111835"/>
                  </a:lnTo>
                  <a:lnTo>
                    <a:pt x="29097" y="116350"/>
                  </a:lnTo>
                  <a:lnTo>
                    <a:pt x="98227" y="119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SMARTInkShape-315"/>
            <p:cNvSpPr/>
            <p:nvPr/>
          </p:nvSpPr>
          <p:spPr>
            <a:xfrm>
              <a:off x="6235193" y="1260327"/>
              <a:ext cx="122702" cy="202157"/>
            </a:xfrm>
            <a:custGeom>
              <a:avLst/>
              <a:gdLst/>
              <a:ahLst/>
              <a:cxnLst/>
              <a:rect l="0" t="0" r="0" b="0"/>
              <a:pathLst>
                <a:path w="122702" h="202157">
                  <a:moveTo>
                    <a:pt x="104885" y="7689"/>
                  </a:moveTo>
                  <a:lnTo>
                    <a:pt x="104885" y="0"/>
                  </a:lnTo>
                  <a:lnTo>
                    <a:pt x="100145" y="8607"/>
                  </a:lnTo>
                  <a:lnTo>
                    <a:pt x="97197" y="23726"/>
                  </a:lnTo>
                  <a:lnTo>
                    <a:pt x="97193" y="52749"/>
                  </a:lnTo>
                  <a:lnTo>
                    <a:pt x="103676" y="89482"/>
                  </a:lnTo>
                  <a:lnTo>
                    <a:pt x="111776" y="128209"/>
                  </a:lnTo>
                  <a:lnTo>
                    <a:pt x="122600" y="158850"/>
                  </a:lnTo>
                  <a:lnTo>
                    <a:pt x="122701" y="154562"/>
                  </a:lnTo>
                  <a:lnTo>
                    <a:pt x="109441" y="116375"/>
                  </a:lnTo>
                  <a:lnTo>
                    <a:pt x="101617" y="107918"/>
                  </a:lnTo>
                  <a:lnTo>
                    <a:pt x="91526" y="101844"/>
                  </a:lnTo>
                  <a:lnTo>
                    <a:pt x="80427" y="99145"/>
                  </a:lnTo>
                  <a:lnTo>
                    <a:pt x="68878" y="100591"/>
                  </a:lnTo>
                  <a:lnTo>
                    <a:pt x="57132" y="105533"/>
                  </a:lnTo>
                  <a:lnTo>
                    <a:pt x="14370" y="143064"/>
                  </a:lnTo>
                  <a:lnTo>
                    <a:pt x="4203" y="153082"/>
                  </a:lnTo>
                  <a:lnTo>
                    <a:pt x="605" y="164581"/>
                  </a:lnTo>
                  <a:lnTo>
                    <a:pt x="0" y="177629"/>
                  </a:lnTo>
                  <a:lnTo>
                    <a:pt x="3037" y="186736"/>
                  </a:lnTo>
                  <a:lnTo>
                    <a:pt x="10325" y="197441"/>
                  </a:lnTo>
                  <a:lnTo>
                    <a:pt x="18541" y="201164"/>
                  </a:lnTo>
                  <a:lnTo>
                    <a:pt x="23510" y="202156"/>
                  </a:lnTo>
                  <a:lnTo>
                    <a:pt x="69166" y="195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316"/>
            <p:cNvSpPr/>
            <p:nvPr/>
          </p:nvSpPr>
          <p:spPr>
            <a:xfrm>
              <a:off x="6396228" y="1341258"/>
              <a:ext cx="77796" cy="120851"/>
            </a:xfrm>
            <a:custGeom>
              <a:avLst/>
              <a:gdLst/>
              <a:ahLst/>
              <a:cxnLst/>
              <a:rect l="0" t="0" r="0" b="0"/>
              <a:pathLst>
                <a:path w="77796" h="120851">
                  <a:moveTo>
                    <a:pt x="6358" y="69633"/>
                  </a:moveTo>
                  <a:lnTo>
                    <a:pt x="6358" y="74373"/>
                  </a:lnTo>
                  <a:lnTo>
                    <a:pt x="8341" y="75769"/>
                  </a:lnTo>
                  <a:lnTo>
                    <a:pt x="15838" y="77321"/>
                  </a:lnTo>
                  <a:lnTo>
                    <a:pt x="23139" y="75365"/>
                  </a:lnTo>
                  <a:lnTo>
                    <a:pt x="35910" y="66024"/>
                  </a:lnTo>
                  <a:lnTo>
                    <a:pt x="58046" y="41976"/>
                  </a:lnTo>
                  <a:lnTo>
                    <a:pt x="71469" y="23600"/>
                  </a:lnTo>
                  <a:lnTo>
                    <a:pt x="72585" y="20093"/>
                  </a:lnTo>
                  <a:lnTo>
                    <a:pt x="72337" y="16762"/>
                  </a:lnTo>
                  <a:lnTo>
                    <a:pt x="69894" y="7334"/>
                  </a:lnTo>
                  <a:lnTo>
                    <a:pt x="69552" y="4288"/>
                  </a:lnTo>
                  <a:lnTo>
                    <a:pt x="67339" y="2257"/>
                  </a:lnTo>
                  <a:lnTo>
                    <a:pt x="59588" y="0"/>
                  </a:lnTo>
                  <a:lnTo>
                    <a:pt x="46884" y="4289"/>
                  </a:lnTo>
                  <a:lnTo>
                    <a:pt x="32306" y="13802"/>
                  </a:lnTo>
                  <a:lnTo>
                    <a:pt x="5426" y="43172"/>
                  </a:lnTo>
                  <a:lnTo>
                    <a:pt x="983" y="55888"/>
                  </a:lnTo>
                  <a:lnTo>
                    <a:pt x="0" y="71461"/>
                  </a:lnTo>
                  <a:lnTo>
                    <a:pt x="5026" y="94979"/>
                  </a:lnTo>
                  <a:lnTo>
                    <a:pt x="10065" y="105041"/>
                  </a:lnTo>
                  <a:lnTo>
                    <a:pt x="20904" y="112820"/>
                  </a:lnTo>
                  <a:lnTo>
                    <a:pt x="41094" y="120132"/>
                  </a:lnTo>
                  <a:lnTo>
                    <a:pt x="53546" y="120850"/>
                  </a:lnTo>
                  <a:lnTo>
                    <a:pt x="77795" y="114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317"/>
            <p:cNvSpPr/>
            <p:nvPr/>
          </p:nvSpPr>
          <p:spPr>
            <a:xfrm>
              <a:off x="6665037" y="1325379"/>
              <a:ext cx="155840" cy="258060"/>
            </a:xfrm>
            <a:custGeom>
              <a:avLst/>
              <a:gdLst/>
              <a:ahLst/>
              <a:cxnLst/>
              <a:rect l="0" t="0" r="0" b="0"/>
              <a:pathLst>
                <a:path w="155840" h="258060">
                  <a:moveTo>
                    <a:pt x="94736" y="5144"/>
                  </a:moveTo>
                  <a:lnTo>
                    <a:pt x="89996" y="404"/>
                  </a:lnTo>
                  <a:lnTo>
                    <a:pt x="87607" y="0"/>
                  </a:lnTo>
                  <a:lnTo>
                    <a:pt x="85022" y="723"/>
                  </a:lnTo>
                  <a:lnTo>
                    <a:pt x="57236" y="17315"/>
                  </a:lnTo>
                  <a:lnTo>
                    <a:pt x="20044" y="48981"/>
                  </a:lnTo>
                  <a:lnTo>
                    <a:pt x="4364" y="75900"/>
                  </a:lnTo>
                  <a:lnTo>
                    <a:pt x="0" y="94138"/>
                  </a:lnTo>
                  <a:lnTo>
                    <a:pt x="707" y="106874"/>
                  </a:lnTo>
                  <a:lnTo>
                    <a:pt x="2285" y="111660"/>
                  </a:lnTo>
                  <a:lnTo>
                    <a:pt x="6312" y="114850"/>
                  </a:lnTo>
                  <a:lnTo>
                    <a:pt x="18726" y="118395"/>
                  </a:lnTo>
                  <a:lnTo>
                    <a:pt x="34164" y="114678"/>
                  </a:lnTo>
                  <a:lnTo>
                    <a:pt x="63590" y="100864"/>
                  </a:lnTo>
                  <a:lnTo>
                    <a:pt x="82420" y="82123"/>
                  </a:lnTo>
                  <a:lnTo>
                    <a:pt x="98441" y="57245"/>
                  </a:lnTo>
                  <a:lnTo>
                    <a:pt x="101343" y="48805"/>
                  </a:lnTo>
                  <a:lnTo>
                    <a:pt x="101125" y="45166"/>
                  </a:lnTo>
                  <a:lnTo>
                    <a:pt x="95773" y="33872"/>
                  </a:lnTo>
                  <a:lnTo>
                    <a:pt x="97842" y="35441"/>
                  </a:lnTo>
                  <a:lnTo>
                    <a:pt x="99783" y="37248"/>
                  </a:lnTo>
                  <a:lnTo>
                    <a:pt x="101941" y="41903"/>
                  </a:lnTo>
                  <a:lnTo>
                    <a:pt x="111560" y="77270"/>
                  </a:lnTo>
                  <a:lnTo>
                    <a:pt x="128780" y="119308"/>
                  </a:lnTo>
                  <a:lnTo>
                    <a:pt x="142030" y="156570"/>
                  </a:lnTo>
                  <a:lnTo>
                    <a:pt x="150132" y="197126"/>
                  </a:lnTo>
                  <a:lnTo>
                    <a:pt x="155839" y="226952"/>
                  </a:lnTo>
                  <a:lnTo>
                    <a:pt x="152086" y="243726"/>
                  </a:lnTo>
                  <a:lnTo>
                    <a:pt x="144699" y="252733"/>
                  </a:lnTo>
                  <a:lnTo>
                    <a:pt x="139951" y="256524"/>
                  </a:lnTo>
                  <a:lnTo>
                    <a:pt x="134801" y="258059"/>
                  </a:lnTo>
                  <a:lnTo>
                    <a:pt x="123787" y="257118"/>
                  </a:lnTo>
                  <a:lnTo>
                    <a:pt x="93419" y="247438"/>
                  </a:lnTo>
                  <a:lnTo>
                    <a:pt x="69542" y="232929"/>
                  </a:lnTo>
                  <a:lnTo>
                    <a:pt x="50087" y="210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318"/>
            <p:cNvSpPr/>
            <p:nvPr/>
          </p:nvSpPr>
          <p:spPr>
            <a:xfrm>
              <a:off x="6813351" y="1313697"/>
              <a:ext cx="151805" cy="131689"/>
            </a:xfrm>
            <a:custGeom>
              <a:avLst/>
              <a:gdLst/>
              <a:ahLst/>
              <a:cxnLst/>
              <a:rect l="0" t="0" r="0" b="0"/>
              <a:pathLst>
                <a:path w="151805" h="131689">
                  <a:moveTo>
                    <a:pt x="0" y="79334"/>
                  </a:moveTo>
                  <a:lnTo>
                    <a:pt x="12428" y="79334"/>
                  </a:lnTo>
                  <a:lnTo>
                    <a:pt x="54669" y="59217"/>
                  </a:lnTo>
                  <a:lnTo>
                    <a:pt x="75950" y="45041"/>
                  </a:lnTo>
                  <a:lnTo>
                    <a:pt x="93789" y="22473"/>
                  </a:lnTo>
                  <a:lnTo>
                    <a:pt x="100554" y="10737"/>
                  </a:lnTo>
                  <a:lnTo>
                    <a:pt x="101763" y="6813"/>
                  </a:lnTo>
                  <a:lnTo>
                    <a:pt x="101577" y="4198"/>
                  </a:lnTo>
                  <a:lnTo>
                    <a:pt x="100460" y="2454"/>
                  </a:lnTo>
                  <a:lnTo>
                    <a:pt x="98723" y="1292"/>
                  </a:lnTo>
                  <a:lnTo>
                    <a:pt x="94148" y="0"/>
                  </a:lnTo>
                  <a:lnTo>
                    <a:pt x="57176" y="19175"/>
                  </a:lnTo>
                  <a:lnTo>
                    <a:pt x="47571" y="30769"/>
                  </a:lnTo>
                  <a:lnTo>
                    <a:pt x="40986" y="46835"/>
                  </a:lnTo>
                  <a:lnTo>
                    <a:pt x="38272" y="77202"/>
                  </a:lnTo>
                  <a:lnTo>
                    <a:pt x="41152" y="96246"/>
                  </a:lnTo>
                  <a:lnTo>
                    <a:pt x="48388" y="111986"/>
                  </a:lnTo>
                  <a:lnTo>
                    <a:pt x="57224" y="123612"/>
                  </a:lnTo>
                  <a:lnTo>
                    <a:pt x="64459" y="128779"/>
                  </a:lnTo>
                  <a:lnTo>
                    <a:pt x="83592" y="131688"/>
                  </a:lnTo>
                  <a:lnTo>
                    <a:pt x="108112" y="127809"/>
                  </a:lnTo>
                  <a:lnTo>
                    <a:pt x="124747" y="120376"/>
                  </a:lnTo>
                  <a:lnTo>
                    <a:pt x="151804" y="9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319"/>
            <p:cNvSpPr/>
            <p:nvPr/>
          </p:nvSpPr>
          <p:spPr>
            <a:xfrm>
              <a:off x="6983015" y="1330523"/>
              <a:ext cx="133946" cy="133947"/>
            </a:xfrm>
            <a:custGeom>
              <a:avLst/>
              <a:gdLst/>
              <a:ahLst/>
              <a:cxnLst/>
              <a:rect l="0" t="0" r="0" b="0"/>
              <a:pathLst>
                <a:path w="133946" h="133947">
                  <a:moveTo>
                    <a:pt x="0" y="0"/>
                  </a:moveTo>
                  <a:lnTo>
                    <a:pt x="0" y="20991"/>
                  </a:lnTo>
                  <a:lnTo>
                    <a:pt x="14239" y="63050"/>
                  </a:lnTo>
                  <a:lnTo>
                    <a:pt x="24715" y="104368"/>
                  </a:lnTo>
                  <a:lnTo>
                    <a:pt x="25408" y="108274"/>
                  </a:lnTo>
                  <a:lnTo>
                    <a:pt x="24876" y="110878"/>
                  </a:lnTo>
                  <a:lnTo>
                    <a:pt x="23529" y="112614"/>
                  </a:lnTo>
                  <a:lnTo>
                    <a:pt x="21640" y="113771"/>
                  </a:lnTo>
                  <a:lnTo>
                    <a:pt x="20380" y="113551"/>
                  </a:lnTo>
                  <a:lnTo>
                    <a:pt x="19540" y="112412"/>
                  </a:lnTo>
                  <a:lnTo>
                    <a:pt x="10270" y="77866"/>
                  </a:lnTo>
                  <a:lnTo>
                    <a:pt x="9326" y="57578"/>
                  </a:lnTo>
                  <a:lnTo>
                    <a:pt x="18529" y="34258"/>
                  </a:lnTo>
                  <a:lnTo>
                    <a:pt x="31055" y="22502"/>
                  </a:lnTo>
                  <a:lnTo>
                    <a:pt x="45552" y="14962"/>
                  </a:lnTo>
                  <a:lnTo>
                    <a:pt x="58610" y="11611"/>
                  </a:lnTo>
                  <a:lnTo>
                    <a:pt x="71028" y="12767"/>
                  </a:lnTo>
                  <a:lnTo>
                    <a:pt x="82170" y="16589"/>
                  </a:lnTo>
                  <a:lnTo>
                    <a:pt x="90428" y="21594"/>
                  </a:lnTo>
                  <a:lnTo>
                    <a:pt x="100657" y="34731"/>
                  </a:lnTo>
                  <a:lnTo>
                    <a:pt x="116014" y="72484"/>
                  </a:lnTo>
                  <a:lnTo>
                    <a:pt x="124995" y="93245"/>
                  </a:lnTo>
                  <a:lnTo>
                    <a:pt x="129968" y="102958"/>
                  </a:lnTo>
                  <a:lnTo>
                    <a:pt x="133945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SMARTInkShape-320"/>
            <p:cNvSpPr/>
            <p:nvPr/>
          </p:nvSpPr>
          <p:spPr>
            <a:xfrm>
              <a:off x="7134820" y="1330523"/>
              <a:ext cx="92896" cy="163479"/>
            </a:xfrm>
            <a:custGeom>
              <a:avLst/>
              <a:gdLst/>
              <a:ahLst/>
              <a:cxnLst/>
              <a:rect l="0" t="0" r="0" b="0"/>
              <a:pathLst>
                <a:path w="92896" h="163479">
                  <a:moveTo>
                    <a:pt x="89296" y="0"/>
                  </a:moveTo>
                  <a:lnTo>
                    <a:pt x="52930" y="28680"/>
                  </a:lnTo>
                  <a:lnTo>
                    <a:pt x="48328" y="40528"/>
                  </a:lnTo>
                  <a:lnTo>
                    <a:pt x="47276" y="53731"/>
                  </a:lnTo>
                  <a:lnTo>
                    <a:pt x="50115" y="62907"/>
                  </a:lnTo>
                  <a:lnTo>
                    <a:pt x="79912" y="102866"/>
                  </a:lnTo>
                  <a:lnTo>
                    <a:pt x="92182" y="130122"/>
                  </a:lnTo>
                  <a:lnTo>
                    <a:pt x="92895" y="142499"/>
                  </a:lnTo>
                  <a:lnTo>
                    <a:pt x="91695" y="148577"/>
                  </a:lnTo>
                  <a:lnTo>
                    <a:pt x="85070" y="157977"/>
                  </a:lnTo>
                  <a:lnTo>
                    <a:pt x="80526" y="161873"/>
                  </a:lnTo>
                  <a:lnTo>
                    <a:pt x="74521" y="163478"/>
                  </a:lnTo>
                  <a:lnTo>
                    <a:pt x="44429" y="161292"/>
                  </a:lnTo>
                  <a:lnTo>
                    <a:pt x="28819" y="156159"/>
                  </a:lnTo>
                  <a:lnTo>
                    <a:pt x="12895" y="145536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L’économie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L’économie était contrôlée par les descendants européens: la traite de fourrure, la pêcherie, l’agriculture, la foresterie.</a:t>
            </a:r>
          </a:p>
          <a:p>
            <a:endParaRPr lang="fr-CA" dirty="0" smtClean="0"/>
          </a:p>
          <a:p>
            <a:r>
              <a:rPr lang="fr-CA" dirty="0" smtClean="0"/>
              <a:t>Les peuples autochtones luttaient pour leur survie à cause de conséquences négatives d’introduction de l'économie européenne.</a:t>
            </a:r>
            <a:endParaRPr lang="fr-CA" dirty="0"/>
          </a:p>
        </p:txBody>
      </p:sp>
      <p:sp>
        <p:nvSpPr>
          <p:cNvPr id="132" name="SMARTInkShape-321"/>
          <p:cNvSpPr/>
          <p:nvPr/>
        </p:nvSpPr>
        <p:spPr>
          <a:xfrm>
            <a:off x="2903575" y="973336"/>
            <a:ext cx="2070262" cy="669727"/>
          </a:xfrm>
          <a:custGeom>
            <a:avLst/>
            <a:gdLst/>
            <a:ahLst/>
            <a:cxnLst/>
            <a:rect l="0" t="0" r="0" b="0"/>
            <a:pathLst>
              <a:path w="2070262" h="669727">
                <a:moveTo>
                  <a:pt x="2070261" y="8930"/>
                </a:moveTo>
                <a:lnTo>
                  <a:pt x="2029538" y="8930"/>
                </a:lnTo>
                <a:lnTo>
                  <a:pt x="1989774" y="8930"/>
                </a:lnTo>
                <a:lnTo>
                  <a:pt x="1947839" y="8930"/>
                </a:lnTo>
                <a:lnTo>
                  <a:pt x="1903756" y="8930"/>
                </a:lnTo>
                <a:lnTo>
                  <a:pt x="1870003" y="8930"/>
                </a:lnTo>
                <a:lnTo>
                  <a:pt x="1834866" y="13670"/>
                </a:lnTo>
                <a:lnTo>
                  <a:pt x="1793576" y="10895"/>
                </a:lnTo>
                <a:lnTo>
                  <a:pt x="1758864" y="9512"/>
                </a:lnTo>
                <a:lnTo>
                  <a:pt x="1719585" y="9102"/>
                </a:lnTo>
                <a:lnTo>
                  <a:pt x="1686229" y="8981"/>
                </a:lnTo>
                <a:lnTo>
                  <a:pt x="1646800" y="8945"/>
                </a:lnTo>
                <a:lnTo>
                  <a:pt x="1610534" y="8934"/>
                </a:lnTo>
                <a:lnTo>
                  <a:pt x="1578512" y="7939"/>
                </a:lnTo>
                <a:lnTo>
                  <a:pt x="1538486" y="2793"/>
                </a:lnTo>
                <a:lnTo>
                  <a:pt x="1494215" y="828"/>
                </a:lnTo>
                <a:lnTo>
                  <a:pt x="1461022" y="368"/>
                </a:lnTo>
                <a:lnTo>
                  <a:pt x="1427827" y="109"/>
                </a:lnTo>
                <a:lnTo>
                  <a:pt x="1386462" y="32"/>
                </a:lnTo>
                <a:lnTo>
                  <a:pt x="1356246" y="14"/>
                </a:lnTo>
                <a:lnTo>
                  <a:pt x="1325288" y="6"/>
                </a:lnTo>
                <a:lnTo>
                  <a:pt x="1291685" y="3"/>
                </a:lnTo>
                <a:lnTo>
                  <a:pt x="1253520" y="1"/>
                </a:lnTo>
                <a:lnTo>
                  <a:pt x="1209139" y="0"/>
                </a:lnTo>
                <a:lnTo>
                  <a:pt x="1175571" y="0"/>
                </a:lnTo>
                <a:lnTo>
                  <a:pt x="1131142" y="2646"/>
                </a:lnTo>
                <a:lnTo>
                  <a:pt x="1091188" y="7068"/>
                </a:lnTo>
                <a:lnTo>
                  <a:pt x="1046939" y="8378"/>
                </a:lnTo>
                <a:lnTo>
                  <a:pt x="1011338" y="8766"/>
                </a:lnTo>
                <a:lnTo>
                  <a:pt x="972642" y="13638"/>
                </a:lnTo>
                <a:lnTo>
                  <a:pt x="935857" y="16608"/>
                </a:lnTo>
                <a:lnTo>
                  <a:pt x="898278" y="17489"/>
                </a:lnTo>
                <a:lnTo>
                  <a:pt x="854177" y="18778"/>
                </a:lnTo>
                <a:lnTo>
                  <a:pt x="812010" y="23974"/>
                </a:lnTo>
                <a:lnTo>
                  <a:pt x="767390" y="28879"/>
                </a:lnTo>
                <a:lnTo>
                  <a:pt x="736152" y="33671"/>
                </a:lnTo>
                <a:lnTo>
                  <a:pt x="702425" y="39108"/>
                </a:lnTo>
                <a:lnTo>
                  <a:pt x="664189" y="43007"/>
                </a:lnTo>
                <a:lnTo>
                  <a:pt x="624603" y="51453"/>
                </a:lnTo>
                <a:lnTo>
                  <a:pt x="588121" y="62676"/>
                </a:lnTo>
                <a:lnTo>
                  <a:pt x="544301" y="71276"/>
                </a:lnTo>
                <a:lnTo>
                  <a:pt x="506327" y="83714"/>
                </a:lnTo>
                <a:lnTo>
                  <a:pt x="462754" y="98275"/>
                </a:lnTo>
                <a:lnTo>
                  <a:pt x="427166" y="114883"/>
                </a:lnTo>
                <a:lnTo>
                  <a:pt x="390919" y="136235"/>
                </a:lnTo>
                <a:lnTo>
                  <a:pt x="346500" y="157842"/>
                </a:lnTo>
                <a:lnTo>
                  <a:pt x="308258" y="179390"/>
                </a:lnTo>
                <a:lnTo>
                  <a:pt x="270310" y="202306"/>
                </a:lnTo>
                <a:lnTo>
                  <a:pt x="231068" y="226989"/>
                </a:lnTo>
                <a:lnTo>
                  <a:pt x="192339" y="256861"/>
                </a:lnTo>
                <a:lnTo>
                  <a:pt x="173284" y="276859"/>
                </a:lnTo>
                <a:lnTo>
                  <a:pt x="136748" y="301618"/>
                </a:lnTo>
                <a:lnTo>
                  <a:pt x="98664" y="338898"/>
                </a:lnTo>
                <a:lnTo>
                  <a:pt x="64095" y="379188"/>
                </a:lnTo>
                <a:lnTo>
                  <a:pt x="52499" y="393754"/>
                </a:lnTo>
                <a:lnTo>
                  <a:pt x="31405" y="433008"/>
                </a:lnTo>
                <a:lnTo>
                  <a:pt x="14650" y="465210"/>
                </a:lnTo>
                <a:lnTo>
                  <a:pt x="5798" y="502038"/>
                </a:lnTo>
                <a:lnTo>
                  <a:pt x="0" y="536171"/>
                </a:lnTo>
                <a:lnTo>
                  <a:pt x="4499" y="551168"/>
                </a:lnTo>
                <a:lnTo>
                  <a:pt x="18816" y="572224"/>
                </a:lnTo>
                <a:lnTo>
                  <a:pt x="50297" y="595181"/>
                </a:lnTo>
                <a:lnTo>
                  <a:pt x="93542" y="610178"/>
                </a:lnTo>
                <a:lnTo>
                  <a:pt x="132105" y="614379"/>
                </a:lnTo>
                <a:lnTo>
                  <a:pt x="172161" y="621936"/>
                </a:lnTo>
                <a:lnTo>
                  <a:pt x="214710" y="624147"/>
                </a:lnTo>
                <a:lnTo>
                  <a:pt x="251350" y="624802"/>
                </a:lnTo>
                <a:lnTo>
                  <a:pt x="287805" y="622377"/>
                </a:lnTo>
                <a:lnTo>
                  <a:pt x="329063" y="616969"/>
                </a:lnTo>
                <a:lnTo>
                  <a:pt x="349036" y="616256"/>
                </a:lnTo>
                <a:lnTo>
                  <a:pt x="351277" y="615228"/>
                </a:lnTo>
                <a:lnTo>
                  <a:pt x="352772" y="613550"/>
                </a:lnTo>
                <a:lnTo>
                  <a:pt x="354432" y="609041"/>
                </a:lnTo>
                <a:lnTo>
                  <a:pt x="355170" y="603729"/>
                </a:lnTo>
                <a:lnTo>
                  <a:pt x="352852" y="598061"/>
                </a:lnTo>
                <a:lnTo>
                  <a:pt x="349507" y="592234"/>
                </a:lnTo>
                <a:lnTo>
                  <a:pt x="342443" y="572699"/>
                </a:lnTo>
                <a:lnTo>
                  <a:pt x="328786" y="554190"/>
                </a:lnTo>
                <a:lnTo>
                  <a:pt x="311096" y="531407"/>
                </a:lnTo>
                <a:lnTo>
                  <a:pt x="304160" y="526892"/>
                </a:lnTo>
                <a:lnTo>
                  <a:pt x="269837" y="502118"/>
                </a:lnTo>
                <a:lnTo>
                  <a:pt x="268712" y="500441"/>
                </a:lnTo>
                <a:lnTo>
                  <a:pt x="267463" y="495931"/>
                </a:lnTo>
                <a:lnTo>
                  <a:pt x="266138" y="494331"/>
                </a:lnTo>
                <a:lnTo>
                  <a:pt x="258864" y="491554"/>
                </a:lnTo>
                <a:lnTo>
                  <a:pt x="258420" y="492406"/>
                </a:lnTo>
                <a:lnTo>
                  <a:pt x="257928" y="495998"/>
                </a:lnTo>
                <a:lnTo>
                  <a:pt x="258789" y="497353"/>
                </a:lnTo>
                <a:lnTo>
                  <a:pt x="260355" y="498256"/>
                </a:lnTo>
                <a:lnTo>
                  <a:pt x="262391" y="498858"/>
                </a:lnTo>
                <a:lnTo>
                  <a:pt x="273781" y="507946"/>
                </a:lnTo>
                <a:lnTo>
                  <a:pt x="287593" y="520368"/>
                </a:lnTo>
                <a:lnTo>
                  <a:pt x="309547" y="535478"/>
                </a:lnTo>
                <a:lnTo>
                  <a:pt x="335651" y="567504"/>
                </a:lnTo>
                <a:lnTo>
                  <a:pt x="362549" y="587556"/>
                </a:lnTo>
                <a:lnTo>
                  <a:pt x="363739" y="591203"/>
                </a:lnTo>
                <a:lnTo>
                  <a:pt x="364056" y="593565"/>
                </a:lnTo>
                <a:lnTo>
                  <a:pt x="361763" y="598835"/>
                </a:lnTo>
                <a:lnTo>
                  <a:pt x="359762" y="601630"/>
                </a:lnTo>
                <a:lnTo>
                  <a:pt x="318423" y="625092"/>
                </a:lnTo>
                <a:lnTo>
                  <a:pt x="308409" y="632030"/>
                </a:lnTo>
                <a:lnTo>
                  <a:pt x="298185" y="646100"/>
                </a:lnTo>
                <a:lnTo>
                  <a:pt x="284323" y="66972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74" name="SMARTInkShape-Group36"/>
          <p:cNvGrpSpPr/>
          <p:nvPr/>
        </p:nvGrpSpPr>
        <p:grpSpPr>
          <a:xfrm>
            <a:off x="3402211" y="1375172"/>
            <a:ext cx="5143986" cy="410766"/>
            <a:chOff x="3402211" y="1375172"/>
            <a:chExt cx="5143986" cy="410766"/>
          </a:xfrm>
        </p:grpSpPr>
        <p:sp>
          <p:nvSpPr>
            <p:cNvPr id="133" name="SMARTInkShape-322"/>
            <p:cNvSpPr/>
            <p:nvPr/>
          </p:nvSpPr>
          <p:spPr>
            <a:xfrm>
              <a:off x="8447484" y="1455539"/>
              <a:ext cx="98713" cy="151806"/>
            </a:xfrm>
            <a:custGeom>
              <a:avLst/>
              <a:gdLst/>
              <a:ahLst/>
              <a:cxnLst/>
              <a:rect l="0" t="0" r="0" b="0"/>
              <a:pathLst>
                <a:path w="98713" h="151806">
                  <a:moveTo>
                    <a:pt x="89296" y="0"/>
                  </a:moveTo>
                  <a:lnTo>
                    <a:pt x="55004" y="20991"/>
                  </a:lnTo>
                  <a:lnTo>
                    <a:pt x="52545" y="24908"/>
                  </a:lnTo>
                  <a:lnTo>
                    <a:pt x="51897" y="29504"/>
                  </a:lnTo>
                  <a:lnTo>
                    <a:pt x="53823" y="38910"/>
                  </a:lnTo>
                  <a:lnTo>
                    <a:pt x="57987" y="46397"/>
                  </a:lnTo>
                  <a:lnTo>
                    <a:pt x="94657" y="82546"/>
                  </a:lnTo>
                  <a:lnTo>
                    <a:pt x="97832" y="89757"/>
                  </a:lnTo>
                  <a:lnTo>
                    <a:pt x="98712" y="103061"/>
                  </a:lnTo>
                  <a:lnTo>
                    <a:pt x="95796" y="112943"/>
                  </a:lnTo>
                  <a:lnTo>
                    <a:pt x="93630" y="116967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323"/>
            <p:cNvSpPr/>
            <p:nvPr/>
          </p:nvSpPr>
          <p:spPr>
            <a:xfrm>
              <a:off x="8359253" y="1493020"/>
              <a:ext cx="87224" cy="111976"/>
            </a:xfrm>
            <a:custGeom>
              <a:avLst/>
              <a:gdLst/>
              <a:ahLst/>
              <a:cxnLst/>
              <a:rect l="0" t="0" r="0" b="0"/>
              <a:pathLst>
                <a:path w="87224" h="111976">
                  <a:moveTo>
                    <a:pt x="16793" y="60746"/>
                  </a:moveTo>
                  <a:lnTo>
                    <a:pt x="21534" y="56005"/>
                  </a:lnTo>
                  <a:lnTo>
                    <a:pt x="29153" y="53678"/>
                  </a:lnTo>
                  <a:lnTo>
                    <a:pt x="38162" y="51651"/>
                  </a:lnTo>
                  <a:lnTo>
                    <a:pt x="80578" y="27922"/>
                  </a:lnTo>
                  <a:lnTo>
                    <a:pt x="84829" y="22014"/>
                  </a:lnTo>
                  <a:lnTo>
                    <a:pt x="87223" y="13110"/>
                  </a:lnTo>
                  <a:lnTo>
                    <a:pt x="85575" y="10137"/>
                  </a:lnTo>
                  <a:lnTo>
                    <a:pt x="78451" y="4188"/>
                  </a:lnTo>
                  <a:lnTo>
                    <a:pt x="71316" y="882"/>
                  </a:lnTo>
                  <a:lnTo>
                    <a:pt x="68024" y="0"/>
                  </a:lnTo>
                  <a:lnTo>
                    <a:pt x="56430" y="4313"/>
                  </a:lnTo>
                  <a:lnTo>
                    <a:pt x="29473" y="23250"/>
                  </a:lnTo>
                  <a:lnTo>
                    <a:pt x="11069" y="49746"/>
                  </a:lnTo>
                  <a:lnTo>
                    <a:pt x="2530" y="73251"/>
                  </a:lnTo>
                  <a:lnTo>
                    <a:pt x="0" y="92783"/>
                  </a:lnTo>
                  <a:lnTo>
                    <a:pt x="2621" y="97979"/>
                  </a:lnTo>
                  <a:lnTo>
                    <a:pt x="13472" y="106398"/>
                  </a:lnTo>
                  <a:lnTo>
                    <a:pt x="26834" y="111975"/>
                  </a:lnTo>
                  <a:lnTo>
                    <a:pt x="61442" y="1053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324"/>
            <p:cNvSpPr/>
            <p:nvPr/>
          </p:nvSpPr>
          <p:spPr>
            <a:xfrm>
              <a:off x="8280072" y="1473398"/>
              <a:ext cx="95975" cy="125017"/>
            </a:xfrm>
            <a:custGeom>
              <a:avLst/>
              <a:gdLst/>
              <a:ahLst/>
              <a:cxnLst/>
              <a:rect l="0" t="0" r="0" b="0"/>
              <a:pathLst>
                <a:path w="95975" h="125017">
                  <a:moveTo>
                    <a:pt x="95974" y="0"/>
                  </a:moveTo>
                  <a:lnTo>
                    <a:pt x="87853" y="7129"/>
                  </a:lnTo>
                  <a:lnTo>
                    <a:pt x="45423" y="41868"/>
                  </a:lnTo>
                  <a:lnTo>
                    <a:pt x="5351" y="81704"/>
                  </a:lnTo>
                  <a:lnTo>
                    <a:pt x="1126" y="93860"/>
                  </a:lnTo>
                  <a:lnTo>
                    <a:pt x="0" y="101269"/>
                  </a:lnTo>
                  <a:lnTo>
                    <a:pt x="1234" y="107200"/>
                  </a:lnTo>
                  <a:lnTo>
                    <a:pt x="7897" y="116436"/>
                  </a:lnTo>
                  <a:lnTo>
                    <a:pt x="3346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325"/>
            <p:cNvSpPr/>
            <p:nvPr/>
          </p:nvSpPr>
          <p:spPr>
            <a:xfrm>
              <a:off x="8193625" y="1500187"/>
              <a:ext cx="93125" cy="119792"/>
            </a:xfrm>
            <a:custGeom>
              <a:avLst/>
              <a:gdLst/>
              <a:ahLst/>
              <a:cxnLst/>
              <a:rect l="0" t="0" r="0" b="0"/>
              <a:pathLst>
                <a:path w="93125" h="119792">
                  <a:moveTo>
                    <a:pt x="3827" y="53579"/>
                  </a:moveTo>
                  <a:lnTo>
                    <a:pt x="3827" y="58319"/>
                  </a:lnTo>
                  <a:lnTo>
                    <a:pt x="8568" y="70748"/>
                  </a:lnTo>
                  <a:lnTo>
                    <a:pt x="18066" y="86589"/>
                  </a:lnTo>
                  <a:lnTo>
                    <a:pt x="20078" y="96692"/>
                  </a:lnTo>
                  <a:lnTo>
                    <a:pt x="18326" y="105151"/>
                  </a:lnTo>
                  <a:lnTo>
                    <a:pt x="15233" y="112219"/>
                  </a:lnTo>
                  <a:lnTo>
                    <a:pt x="13857" y="118667"/>
                  </a:lnTo>
                  <a:lnTo>
                    <a:pt x="12499" y="119791"/>
                  </a:lnTo>
                  <a:lnTo>
                    <a:pt x="10601" y="119548"/>
                  </a:lnTo>
                  <a:lnTo>
                    <a:pt x="8343" y="118394"/>
                  </a:lnTo>
                  <a:lnTo>
                    <a:pt x="424" y="107289"/>
                  </a:lnTo>
                  <a:lnTo>
                    <a:pt x="0" y="91671"/>
                  </a:lnTo>
                  <a:lnTo>
                    <a:pt x="4316" y="51098"/>
                  </a:lnTo>
                  <a:lnTo>
                    <a:pt x="8344" y="34617"/>
                  </a:lnTo>
                  <a:lnTo>
                    <a:pt x="18733" y="20016"/>
                  </a:lnTo>
                  <a:lnTo>
                    <a:pt x="32281" y="8896"/>
                  </a:lnTo>
                  <a:lnTo>
                    <a:pt x="44916" y="3954"/>
                  </a:lnTo>
                  <a:lnTo>
                    <a:pt x="931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326"/>
            <p:cNvSpPr/>
            <p:nvPr/>
          </p:nvSpPr>
          <p:spPr>
            <a:xfrm>
              <a:off x="8047541" y="1500187"/>
              <a:ext cx="96334" cy="109933"/>
            </a:xfrm>
            <a:custGeom>
              <a:avLst/>
              <a:gdLst/>
              <a:ahLst/>
              <a:cxnLst/>
              <a:rect l="0" t="0" r="0" b="0"/>
              <a:pathLst>
                <a:path w="96334" h="109933">
                  <a:moveTo>
                    <a:pt x="15966" y="0"/>
                  </a:moveTo>
                  <a:lnTo>
                    <a:pt x="11227" y="4741"/>
                  </a:lnTo>
                  <a:lnTo>
                    <a:pt x="8899" y="12360"/>
                  </a:lnTo>
                  <a:lnTo>
                    <a:pt x="132" y="52018"/>
                  </a:lnTo>
                  <a:lnTo>
                    <a:pt x="0" y="64791"/>
                  </a:lnTo>
                  <a:lnTo>
                    <a:pt x="3247" y="77083"/>
                  </a:lnTo>
                  <a:lnTo>
                    <a:pt x="5503" y="81154"/>
                  </a:lnTo>
                  <a:lnTo>
                    <a:pt x="7998" y="83869"/>
                  </a:lnTo>
                  <a:lnTo>
                    <a:pt x="10654" y="85678"/>
                  </a:lnTo>
                  <a:lnTo>
                    <a:pt x="23873" y="88225"/>
                  </a:lnTo>
                  <a:lnTo>
                    <a:pt x="40358" y="84239"/>
                  </a:lnTo>
                  <a:lnTo>
                    <a:pt x="49297" y="74151"/>
                  </a:lnTo>
                  <a:lnTo>
                    <a:pt x="57262" y="57028"/>
                  </a:lnTo>
                  <a:lnTo>
                    <a:pt x="68587" y="13696"/>
                  </a:lnTo>
                  <a:lnTo>
                    <a:pt x="69260" y="5492"/>
                  </a:lnTo>
                  <a:lnTo>
                    <a:pt x="69355" y="5646"/>
                  </a:lnTo>
                  <a:lnTo>
                    <a:pt x="75674" y="45401"/>
                  </a:lnTo>
                  <a:lnTo>
                    <a:pt x="80957" y="89167"/>
                  </a:lnTo>
                  <a:lnTo>
                    <a:pt x="88139" y="104472"/>
                  </a:lnTo>
                  <a:lnTo>
                    <a:pt x="90871" y="108344"/>
                  </a:lnTo>
                  <a:lnTo>
                    <a:pt x="92692" y="109932"/>
                  </a:lnTo>
                  <a:lnTo>
                    <a:pt x="96333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327"/>
            <p:cNvSpPr/>
            <p:nvPr/>
          </p:nvSpPr>
          <p:spPr>
            <a:xfrm>
              <a:off x="7933837" y="1509117"/>
              <a:ext cx="89711" cy="97069"/>
            </a:xfrm>
            <a:custGeom>
              <a:avLst/>
              <a:gdLst/>
              <a:ahLst/>
              <a:cxnLst/>
              <a:rect l="0" t="0" r="0" b="0"/>
              <a:pathLst>
                <a:path w="89711" h="97069">
                  <a:moveTo>
                    <a:pt x="22514" y="0"/>
                  </a:moveTo>
                  <a:lnTo>
                    <a:pt x="22514" y="4740"/>
                  </a:lnTo>
                  <a:lnTo>
                    <a:pt x="8378" y="34873"/>
                  </a:lnTo>
                  <a:lnTo>
                    <a:pt x="0" y="71510"/>
                  </a:lnTo>
                  <a:lnTo>
                    <a:pt x="1924" y="85030"/>
                  </a:lnTo>
                  <a:lnTo>
                    <a:pt x="4819" y="89429"/>
                  </a:lnTo>
                  <a:lnTo>
                    <a:pt x="8733" y="92362"/>
                  </a:lnTo>
                  <a:lnTo>
                    <a:pt x="18373" y="95620"/>
                  </a:lnTo>
                  <a:lnTo>
                    <a:pt x="29273" y="97068"/>
                  </a:lnTo>
                  <a:lnTo>
                    <a:pt x="56047" y="93143"/>
                  </a:lnTo>
                  <a:lnTo>
                    <a:pt x="72475" y="85715"/>
                  </a:lnTo>
                  <a:lnTo>
                    <a:pt x="84406" y="76791"/>
                  </a:lnTo>
                  <a:lnTo>
                    <a:pt x="89710" y="69517"/>
                  </a:lnTo>
                  <a:lnTo>
                    <a:pt x="89421" y="57686"/>
                  </a:lnTo>
                  <a:lnTo>
                    <a:pt x="87955" y="50363"/>
                  </a:lnTo>
                  <a:lnTo>
                    <a:pt x="78388" y="36936"/>
                  </a:lnTo>
                  <a:lnTo>
                    <a:pt x="314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328"/>
            <p:cNvSpPr/>
            <p:nvPr/>
          </p:nvSpPr>
          <p:spPr>
            <a:xfrm>
              <a:off x="7813476" y="1491258"/>
              <a:ext cx="89298" cy="151039"/>
            </a:xfrm>
            <a:custGeom>
              <a:avLst/>
              <a:gdLst/>
              <a:ahLst/>
              <a:cxnLst/>
              <a:rect l="0" t="0" r="0" b="0"/>
              <a:pathLst>
                <a:path w="89298" h="151039">
                  <a:moveTo>
                    <a:pt x="89297" y="0"/>
                  </a:moveTo>
                  <a:lnTo>
                    <a:pt x="63979" y="992"/>
                  </a:lnTo>
                  <a:lnTo>
                    <a:pt x="50263" y="4740"/>
                  </a:lnTo>
                  <a:lnTo>
                    <a:pt x="39537" y="12359"/>
                  </a:lnTo>
                  <a:lnTo>
                    <a:pt x="32455" y="21368"/>
                  </a:lnTo>
                  <a:lnTo>
                    <a:pt x="29307" y="28679"/>
                  </a:lnTo>
                  <a:lnTo>
                    <a:pt x="31444" y="33010"/>
                  </a:lnTo>
                  <a:lnTo>
                    <a:pt x="70647" y="72898"/>
                  </a:lnTo>
                  <a:lnTo>
                    <a:pt x="85319" y="102153"/>
                  </a:lnTo>
                  <a:lnTo>
                    <a:pt x="86645" y="106797"/>
                  </a:lnTo>
                  <a:lnTo>
                    <a:pt x="82827" y="119895"/>
                  </a:lnTo>
                  <a:lnTo>
                    <a:pt x="79031" y="127555"/>
                  </a:lnTo>
                  <a:lnTo>
                    <a:pt x="66875" y="138712"/>
                  </a:lnTo>
                  <a:lnTo>
                    <a:pt x="52542" y="145985"/>
                  </a:lnTo>
                  <a:lnTo>
                    <a:pt x="21092" y="151038"/>
                  </a:lnTo>
                  <a:lnTo>
                    <a:pt x="11689" y="148818"/>
                  </a:lnTo>
                  <a:lnTo>
                    <a:pt x="7793" y="146837"/>
                  </a:lnTo>
                  <a:lnTo>
                    <a:pt x="5196" y="144524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329"/>
            <p:cNvSpPr/>
            <p:nvPr/>
          </p:nvSpPr>
          <p:spPr>
            <a:xfrm>
              <a:off x="7733109" y="1482328"/>
              <a:ext cx="62508" cy="146504"/>
            </a:xfrm>
            <a:custGeom>
              <a:avLst/>
              <a:gdLst/>
              <a:ahLst/>
              <a:cxnLst/>
              <a:rect l="0" t="0" r="0" b="0"/>
              <a:pathLst>
                <a:path w="62508" h="146504">
                  <a:moveTo>
                    <a:pt x="62507" y="0"/>
                  </a:moveTo>
                  <a:lnTo>
                    <a:pt x="53027" y="0"/>
                  </a:lnTo>
                  <a:lnTo>
                    <a:pt x="43081" y="5292"/>
                  </a:lnTo>
                  <a:lnTo>
                    <a:pt x="7625" y="37241"/>
                  </a:lnTo>
                  <a:lnTo>
                    <a:pt x="6075" y="40702"/>
                  </a:lnTo>
                  <a:lnTo>
                    <a:pt x="6034" y="44002"/>
                  </a:lnTo>
                  <a:lnTo>
                    <a:pt x="7000" y="47194"/>
                  </a:lnTo>
                  <a:lnTo>
                    <a:pt x="17839" y="61167"/>
                  </a:lnTo>
                  <a:lnTo>
                    <a:pt x="50862" y="87705"/>
                  </a:lnTo>
                  <a:lnTo>
                    <a:pt x="57332" y="98842"/>
                  </a:lnTo>
                  <a:lnTo>
                    <a:pt x="59057" y="104590"/>
                  </a:lnTo>
                  <a:lnTo>
                    <a:pt x="58329" y="116268"/>
                  </a:lnTo>
                  <a:lnTo>
                    <a:pt x="56745" y="122160"/>
                  </a:lnTo>
                  <a:lnTo>
                    <a:pt x="49694" y="131353"/>
                  </a:lnTo>
                  <a:lnTo>
                    <a:pt x="28998" y="145340"/>
                  </a:lnTo>
                  <a:lnTo>
                    <a:pt x="23301" y="14650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330"/>
            <p:cNvSpPr/>
            <p:nvPr/>
          </p:nvSpPr>
          <p:spPr>
            <a:xfrm>
              <a:off x="7611615" y="1484674"/>
              <a:ext cx="92479" cy="125831"/>
            </a:xfrm>
            <a:custGeom>
              <a:avLst/>
              <a:gdLst/>
              <a:ahLst/>
              <a:cxnLst/>
              <a:rect l="0" t="0" r="0" b="0"/>
              <a:pathLst>
                <a:path w="92479" h="125831">
                  <a:moveTo>
                    <a:pt x="41126" y="69092"/>
                  </a:moveTo>
                  <a:lnTo>
                    <a:pt x="49248" y="61963"/>
                  </a:lnTo>
                  <a:lnTo>
                    <a:pt x="63487" y="51876"/>
                  </a:lnTo>
                  <a:lnTo>
                    <a:pt x="87189" y="19163"/>
                  </a:lnTo>
                  <a:lnTo>
                    <a:pt x="92478" y="5570"/>
                  </a:lnTo>
                  <a:lnTo>
                    <a:pt x="92227" y="2932"/>
                  </a:lnTo>
                  <a:lnTo>
                    <a:pt x="91069" y="1172"/>
                  </a:lnTo>
                  <a:lnTo>
                    <a:pt x="89305" y="0"/>
                  </a:lnTo>
                  <a:lnTo>
                    <a:pt x="82052" y="1342"/>
                  </a:lnTo>
                  <a:lnTo>
                    <a:pt x="72214" y="6239"/>
                  </a:lnTo>
                  <a:lnTo>
                    <a:pt x="32101" y="39985"/>
                  </a:lnTo>
                  <a:lnTo>
                    <a:pt x="26179" y="43734"/>
                  </a:lnTo>
                  <a:lnTo>
                    <a:pt x="8366" y="67972"/>
                  </a:lnTo>
                  <a:lnTo>
                    <a:pt x="0" y="95549"/>
                  </a:lnTo>
                  <a:lnTo>
                    <a:pt x="689" y="108301"/>
                  </a:lnTo>
                  <a:lnTo>
                    <a:pt x="2262" y="113090"/>
                  </a:lnTo>
                  <a:lnTo>
                    <a:pt x="11947" y="121058"/>
                  </a:lnTo>
                  <a:lnTo>
                    <a:pt x="18697" y="124572"/>
                  </a:lnTo>
                  <a:lnTo>
                    <a:pt x="34135" y="125830"/>
                  </a:lnTo>
                  <a:lnTo>
                    <a:pt x="85775" y="122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331"/>
            <p:cNvSpPr/>
            <p:nvPr/>
          </p:nvSpPr>
          <p:spPr>
            <a:xfrm>
              <a:off x="7509866" y="1473398"/>
              <a:ext cx="107158" cy="160280"/>
            </a:xfrm>
            <a:custGeom>
              <a:avLst/>
              <a:gdLst/>
              <a:ahLst/>
              <a:cxnLst/>
              <a:rect l="0" t="0" r="0" b="0"/>
              <a:pathLst>
                <a:path w="107158" h="160280">
                  <a:moveTo>
                    <a:pt x="0" y="26789"/>
                  </a:moveTo>
                  <a:lnTo>
                    <a:pt x="0" y="69690"/>
                  </a:lnTo>
                  <a:lnTo>
                    <a:pt x="0" y="108788"/>
                  </a:lnTo>
                  <a:lnTo>
                    <a:pt x="2647" y="134429"/>
                  </a:lnTo>
                  <a:lnTo>
                    <a:pt x="8822" y="160279"/>
                  </a:lnTo>
                  <a:lnTo>
                    <a:pt x="9916" y="121151"/>
                  </a:lnTo>
                  <a:lnTo>
                    <a:pt x="21359" y="84599"/>
                  </a:lnTo>
                  <a:lnTo>
                    <a:pt x="46112" y="48498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332"/>
            <p:cNvSpPr/>
            <p:nvPr/>
          </p:nvSpPr>
          <p:spPr>
            <a:xfrm>
              <a:off x="7293268" y="1491258"/>
              <a:ext cx="91584" cy="160137"/>
            </a:xfrm>
            <a:custGeom>
              <a:avLst/>
              <a:gdLst/>
              <a:ahLst/>
              <a:cxnLst/>
              <a:rect l="0" t="0" r="0" b="0"/>
              <a:pathLst>
                <a:path w="91584" h="160137">
                  <a:moveTo>
                    <a:pt x="91583" y="0"/>
                  </a:moveTo>
                  <a:lnTo>
                    <a:pt x="76207" y="0"/>
                  </a:lnTo>
                  <a:lnTo>
                    <a:pt x="37842" y="19427"/>
                  </a:lnTo>
                  <a:lnTo>
                    <a:pt x="11736" y="37241"/>
                  </a:lnTo>
                  <a:lnTo>
                    <a:pt x="346" y="51934"/>
                  </a:lnTo>
                  <a:lnTo>
                    <a:pt x="0" y="56451"/>
                  </a:lnTo>
                  <a:lnTo>
                    <a:pt x="1755" y="60454"/>
                  </a:lnTo>
                  <a:lnTo>
                    <a:pt x="16350" y="73475"/>
                  </a:lnTo>
                  <a:lnTo>
                    <a:pt x="55531" y="100267"/>
                  </a:lnTo>
                  <a:lnTo>
                    <a:pt x="61595" y="105540"/>
                  </a:lnTo>
                  <a:lnTo>
                    <a:pt x="68333" y="119336"/>
                  </a:lnTo>
                  <a:lnTo>
                    <a:pt x="70335" y="133405"/>
                  </a:lnTo>
                  <a:lnTo>
                    <a:pt x="67918" y="142966"/>
                  </a:lnTo>
                  <a:lnTo>
                    <a:pt x="60891" y="150522"/>
                  </a:lnTo>
                  <a:lnTo>
                    <a:pt x="51153" y="156195"/>
                  </a:lnTo>
                  <a:lnTo>
                    <a:pt x="27635" y="160136"/>
                  </a:lnTo>
                  <a:lnTo>
                    <a:pt x="25137" y="159343"/>
                  </a:lnTo>
                  <a:lnTo>
                    <a:pt x="20145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333"/>
            <p:cNvSpPr/>
            <p:nvPr/>
          </p:nvSpPr>
          <p:spPr>
            <a:xfrm>
              <a:off x="7170538" y="1505407"/>
              <a:ext cx="98228" cy="114202"/>
            </a:xfrm>
            <a:custGeom>
              <a:avLst/>
              <a:gdLst/>
              <a:ahLst/>
              <a:cxnLst/>
              <a:rect l="0" t="0" r="0" b="0"/>
              <a:pathLst>
                <a:path w="98228" h="114202">
                  <a:moveTo>
                    <a:pt x="0" y="75148"/>
                  </a:moveTo>
                  <a:lnTo>
                    <a:pt x="36184" y="54410"/>
                  </a:lnTo>
                  <a:lnTo>
                    <a:pt x="64554" y="27144"/>
                  </a:lnTo>
                  <a:lnTo>
                    <a:pt x="78090" y="7188"/>
                  </a:lnTo>
                  <a:lnTo>
                    <a:pt x="77856" y="5036"/>
                  </a:lnTo>
                  <a:lnTo>
                    <a:pt x="74952" y="0"/>
                  </a:lnTo>
                  <a:lnTo>
                    <a:pt x="71796" y="245"/>
                  </a:lnTo>
                  <a:lnTo>
                    <a:pt x="55119" y="12249"/>
                  </a:lnTo>
                  <a:lnTo>
                    <a:pt x="47318" y="21396"/>
                  </a:lnTo>
                  <a:lnTo>
                    <a:pt x="25144" y="65999"/>
                  </a:lnTo>
                  <a:lnTo>
                    <a:pt x="23743" y="81334"/>
                  </a:lnTo>
                  <a:lnTo>
                    <a:pt x="26428" y="93772"/>
                  </a:lnTo>
                  <a:lnTo>
                    <a:pt x="30929" y="102608"/>
                  </a:lnTo>
                  <a:lnTo>
                    <a:pt x="41528" y="109841"/>
                  </a:lnTo>
                  <a:lnTo>
                    <a:pt x="48521" y="113160"/>
                  </a:lnTo>
                  <a:lnTo>
                    <a:pt x="61583" y="114201"/>
                  </a:lnTo>
                  <a:lnTo>
                    <a:pt x="98227" y="10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334"/>
            <p:cNvSpPr/>
            <p:nvPr/>
          </p:nvSpPr>
          <p:spPr>
            <a:xfrm>
              <a:off x="7029598" y="1375172"/>
              <a:ext cx="130192" cy="279600"/>
            </a:xfrm>
            <a:custGeom>
              <a:avLst/>
              <a:gdLst/>
              <a:ahLst/>
              <a:cxnLst/>
              <a:rect l="0" t="0" r="0" b="0"/>
              <a:pathLst>
                <a:path w="130192" h="279600">
                  <a:moveTo>
                    <a:pt x="123081" y="0"/>
                  </a:moveTo>
                  <a:lnTo>
                    <a:pt x="124073" y="14258"/>
                  </a:lnTo>
                  <a:lnTo>
                    <a:pt x="129218" y="34431"/>
                  </a:lnTo>
                  <a:lnTo>
                    <a:pt x="130191" y="73371"/>
                  </a:lnTo>
                  <a:lnTo>
                    <a:pt x="124780" y="114704"/>
                  </a:lnTo>
                  <a:lnTo>
                    <a:pt x="118677" y="151532"/>
                  </a:lnTo>
                  <a:lnTo>
                    <a:pt x="108908" y="193606"/>
                  </a:lnTo>
                  <a:lnTo>
                    <a:pt x="105708" y="226505"/>
                  </a:lnTo>
                  <a:lnTo>
                    <a:pt x="106538" y="228394"/>
                  </a:lnTo>
                  <a:lnTo>
                    <a:pt x="108083" y="229653"/>
                  </a:lnTo>
                  <a:lnTo>
                    <a:pt x="110107" y="230493"/>
                  </a:lnTo>
                  <a:lnTo>
                    <a:pt x="111455" y="230060"/>
                  </a:lnTo>
                  <a:lnTo>
                    <a:pt x="112354" y="228780"/>
                  </a:lnTo>
                  <a:lnTo>
                    <a:pt x="113353" y="222727"/>
                  </a:lnTo>
                  <a:lnTo>
                    <a:pt x="113089" y="189046"/>
                  </a:lnTo>
                  <a:lnTo>
                    <a:pt x="104424" y="157691"/>
                  </a:lnTo>
                  <a:lnTo>
                    <a:pt x="98914" y="149460"/>
                  </a:lnTo>
                  <a:lnTo>
                    <a:pt x="93158" y="145801"/>
                  </a:lnTo>
                  <a:lnTo>
                    <a:pt x="70118" y="148482"/>
                  </a:lnTo>
                  <a:lnTo>
                    <a:pt x="54563" y="155620"/>
                  </a:lnTo>
                  <a:lnTo>
                    <a:pt x="28408" y="176371"/>
                  </a:lnTo>
                  <a:lnTo>
                    <a:pt x="14883" y="193700"/>
                  </a:lnTo>
                  <a:lnTo>
                    <a:pt x="4592" y="216142"/>
                  </a:lnTo>
                  <a:lnTo>
                    <a:pt x="0" y="241644"/>
                  </a:lnTo>
                  <a:lnTo>
                    <a:pt x="1571" y="253910"/>
                  </a:lnTo>
                  <a:lnTo>
                    <a:pt x="3379" y="258570"/>
                  </a:lnTo>
                  <a:lnTo>
                    <a:pt x="10680" y="266394"/>
                  </a:lnTo>
                  <a:lnTo>
                    <a:pt x="28592" y="276377"/>
                  </a:lnTo>
                  <a:lnTo>
                    <a:pt x="36276" y="279501"/>
                  </a:lnTo>
                  <a:lnTo>
                    <a:pt x="44376" y="279599"/>
                  </a:lnTo>
                  <a:lnTo>
                    <a:pt x="96292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335"/>
            <p:cNvSpPr/>
            <p:nvPr/>
          </p:nvSpPr>
          <p:spPr>
            <a:xfrm>
              <a:off x="6768702" y="1507925"/>
              <a:ext cx="133947" cy="135138"/>
            </a:xfrm>
            <a:custGeom>
              <a:avLst/>
              <a:gdLst/>
              <a:ahLst/>
              <a:cxnLst/>
              <a:rect l="0" t="0" r="0" b="0"/>
              <a:pathLst>
                <a:path w="133947" h="135138">
                  <a:moveTo>
                    <a:pt x="0" y="10122"/>
                  </a:moveTo>
                  <a:lnTo>
                    <a:pt x="7130" y="18243"/>
                  </a:lnTo>
                  <a:lnTo>
                    <a:pt x="29061" y="60550"/>
                  </a:lnTo>
                  <a:lnTo>
                    <a:pt x="37050" y="79761"/>
                  </a:lnTo>
                  <a:lnTo>
                    <a:pt x="41272" y="86713"/>
                  </a:lnTo>
                  <a:lnTo>
                    <a:pt x="43148" y="93110"/>
                  </a:lnTo>
                  <a:lnTo>
                    <a:pt x="42656" y="94221"/>
                  </a:lnTo>
                  <a:lnTo>
                    <a:pt x="41336" y="93969"/>
                  </a:lnTo>
                  <a:lnTo>
                    <a:pt x="39463" y="92809"/>
                  </a:lnTo>
                  <a:lnTo>
                    <a:pt x="38216" y="91044"/>
                  </a:lnTo>
                  <a:lnTo>
                    <a:pt x="36829" y="86436"/>
                  </a:lnTo>
                  <a:lnTo>
                    <a:pt x="40789" y="68783"/>
                  </a:lnTo>
                  <a:lnTo>
                    <a:pt x="60922" y="25699"/>
                  </a:lnTo>
                  <a:lnTo>
                    <a:pt x="78842" y="3718"/>
                  </a:lnTo>
                  <a:lnTo>
                    <a:pt x="84311" y="891"/>
                  </a:lnTo>
                  <a:lnTo>
                    <a:pt x="89942" y="0"/>
                  </a:lnTo>
                  <a:lnTo>
                    <a:pt x="95681" y="397"/>
                  </a:lnTo>
                  <a:lnTo>
                    <a:pt x="100498" y="3639"/>
                  </a:lnTo>
                  <a:lnTo>
                    <a:pt x="118578" y="28928"/>
                  </a:lnTo>
                  <a:lnTo>
                    <a:pt x="123744" y="68995"/>
                  </a:lnTo>
                  <a:lnTo>
                    <a:pt x="124904" y="111631"/>
                  </a:lnTo>
                  <a:lnTo>
                    <a:pt x="124966" y="119068"/>
                  </a:lnTo>
                  <a:lnTo>
                    <a:pt x="133946" y="135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336"/>
            <p:cNvSpPr/>
            <p:nvPr/>
          </p:nvSpPr>
          <p:spPr>
            <a:xfrm>
              <a:off x="6697374" y="1500187"/>
              <a:ext cx="70629" cy="104725"/>
            </a:xfrm>
            <a:custGeom>
              <a:avLst/>
              <a:gdLst/>
              <a:ahLst/>
              <a:cxnLst/>
              <a:rect l="0" t="0" r="0" b="0"/>
              <a:pathLst>
                <a:path w="70629" h="104725">
                  <a:moveTo>
                    <a:pt x="8821" y="17860"/>
                  </a:moveTo>
                  <a:lnTo>
                    <a:pt x="1754" y="54069"/>
                  </a:lnTo>
                  <a:lnTo>
                    <a:pt x="55" y="94840"/>
                  </a:lnTo>
                  <a:lnTo>
                    <a:pt x="0" y="98946"/>
                  </a:lnTo>
                  <a:lnTo>
                    <a:pt x="1948" y="101683"/>
                  </a:lnTo>
                  <a:lnTo>
                    <a:pt x="9404" y="104724"/>
                  </a:lnTo>
                  <a:lnTo>
                    <a:pt x="29499" y="101695"/>
                  </a:lnTo>
                  <a:lnTo>
                    <a:pt x="49564" y="94514"/>
                  </a:lnTo>
                  <a:lnTo>
                    <a:pt x="59340" y="83678"/>
                  </a:lnTo>
                  <a:lnTo>
                    <a:pt x="66001" y="68941"/>
                  </a:lnTo>
                  <a:lnTo>
                    <a:pt x="70628" y="35941"/>
                  </a:lnTo>
                  <a:lnTo>
                    <a:pt x="67884" y="30906"/>
                  </a:lnTo>
                  <a:lnTo>
                    <a:pt x="50795" y="15331"/>
                  </a:lnTo>
                  <a:lnTo>
                    <a:pt x="2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337"/>
            <p:cNvSpPr/>
            <p:nvPr/>
          </p:nvSpPr>
          <p:spPr>
            <a:xfrm>
              <a:off x="6518671" y="1476609"/>
              <a:ext cx="122879" cy="148595"/>
            </a:xfrm>
            <a:custGeom>
              <a:avLst/>
              <a:gdLst/>
              <a:ahLst/>
              <a:cxnLst/>
              <a:rect l="0" t="0" r="0" b="0"/>
              <a:pathLst>
                <a:path w="122879" h="148595">
                  <a:moveTo>
                    <a:pt x="0" y="41438"/>
                  </a:moveTo>
                  <a:lnTo>
                    <a:pt x="39079" y="24268"/>
                  </a:lnTo>
                  <a:lnTo>
                    <a:pt x="74528" y="8018"/>
                  </a:lnTo>
                  <a:lnTo>
                    <a:pt x="105427" y="116"/>
                  </a:lnTo>
                  <a:lnTo>
                    <a:pt x="111957" y="0"/>
                  </a:lnTo>
                  <a:lnTo>
                    <a:pt x="116310" y="914"/>
                  </a:lnTo>
                  <a:lnTo>
                    <a:pt x="119211" y="2516"/>
                  </a:lnTo>
                  <a:lnTo>
                    <a:pt x="122436" y="12233"/>
                  </a:lnTo>
                  <a:lnTo>
                    <a:pt x="122878" y="27465"/>
                  </a:lnTo>
                  <a:lnTo>
                    <a:pt x="117177" y="71556"/>
                  </a:lnTo>
                  <a:lnTo>
                    <a:pt x="111158" y="109748"/>
                  </a:lnTo>
                  <a:lnTo>
                    <a:pt x="116086" y="14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338"/>
            <p:cNvSpPr/>
            <p:nvPr/>
          </p:nvSpPr>
          <p:spPr>
            <a:xfrm>
              <a:off x="6565182" y="1384102"/>
              <a:ext cx="7068" cy="214313"/>
            </a:xfrm>
            <a:custGeom>
              <a:avLst/>
              <a:gdLst/>
              <a:ahLst/>
              <a:cxnLst/>
              <a:rect l="0" t="0" r="0" b="0"/>
              <a:pathLst>
                <a:path w="7068" h="214313">
                  <a:moveTo>
                    <a:pt x="7067" y="0"/>
                  </a:moveTo>
                  <a:lnTo>
                    <a:pt x="4422" y="35742"/>
                  </a:lnTo>
                  <a:lnTo>
                    <a:pt x="0" y="74090"/>
                  </a:lnTo>
                  <a:lnTo>
                    <a:pt x="1336" y="111580"/>
                  </a:lnTo>
                  <a:lnTo>
                    <a:pt x="5935" y="155655"/>
                  </a:lnTo>
                  <a:lnTo>
                    <a:pt x="6918" y="199422"/>
                  </a:lnTo>
                  <a:lnTo>
                    <a:pt x="7067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339"/>
            <p:cNvSpPr/>
            <p:nvPr/>
          </p:nvSpPr>
          <p:spPr>
            <a:xfrm>
              <a:off x="6411514" y="1520350"/>
              <a:ext cx="107158" cy="83712"/>
            </a:xfrm>
            <a:custGeom>
              <a:avLst/>
              <a:gdLst/>
              <a:ahLst/>
              <a:cxnLst/>
              <a:rect l="0" t="0" r="0" b="0"/>
              <a:pathLst>
                <a:path w="107158" h="83712">
                  <a:moveTo>
                    <a:pt x="0" y="6626"/>
                  </a:moveTo>
                  <a:lnTo>
                    <a:pt x="0" y="45456"/>
                  </a:lnTo>
                  <a:lnTo>
                    <a:pt x="993" y="60595"/>
                  </a:lnTo>
                  <a:lnTo>
                    <a:pt x="4741" y="73938"/>
                  </a:lnTo>
                  <a:lnTo>
                    <a:pt x="7130" y="78290"/>
                  </a:lnTo>
                  <a:lnTo>
                    <a:pt x="9715" y="81191"/>
                  </a:lnTo>
                  <a:lnTo>
                    <a:pt x="12430" y="83125"/>
                  </a:lnTo>
                  <a:lnTo>
                    <a:pt x="15233" y="83423"/>
                  </a:lnTo>
                  <a:lnTo>
                    <a:pt x="20991" y="81107"/>
                  </a:lnTo>
                  <a:lnTo>
                    <a:pt x="29813" y="74225"/>
                  </a:lnTo>
                  <a:lnTo>
                    <a:pt x="47630" y="37035"/>
                  </a:lnTo>
                  <a:lnTo>
                    <a:pt x="52796" y="9357"/>
                  </a:lnTo>
                  <a:lnTo>
                    <a:pt x="53425" y="0"/>
                  </a:lnTo>
                  <a:lnTo>
                    <a:pt x="54468" y="225"/>
                  </a:lnTo>
                  <a:lnTo>
                    <a:pt x="58274" y="3120"/>
                  </a:lnTo>
                  <a:lnTo>
                    <a:pt x="60627" y="13005"/>
                  </a:lnTo>
                  <a:lnTo>
                    <a:pt x="62344" y="55473"/>
                  </a:lnTo>
                  <a:lnTo>
                    <a:pt x="63428" y="65047"/>
                  </a:lnTo>
                  <a:lnTo>
                    <a:pt x="67217" y="75917"/>
                  </a:lnTo>
                  <a:lnTo>
                    <a:pt x="70609" y="79609"/>
                  </a:lnTo>
                  <a:lnTo>
                    <a:pt x="79668" y="83711"/>
                  </a:lnTo>
                  <a:lnTo>
                    <a:pt x="107157" y="78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340"/>
            <p:cNvSpPr/>
            <p:nvPr/>
          </p:nvSpPr>
          <p:spPr>
            <a:xfrm>
              <a:off x="6241851" y="1464469"/>
              <a:ext cx="137885" cy="173590"/>
            </a:xfrm>
            <a:custGeom>
              <a:avLst/>
              <a:gdLst/>
              <a:ahLst/>
              <a:cxnLst/>
              <a:rect l="0" t="0" r="0" b="0"/>
              <a:pathLst>
                <a:path w="137885" h="173590">
                  <a:moveTo>
                    <a:pt x="26788" y="0"/>
                  </a:moveTo>
                  <a:lnTo>
                    <a:pt x="26788" y="36208"/>
                  </a:lnTo>
                  <a:lnTo>
                    <a:pt x="26788" y="80431"/>
                  </a:lnTo>
                  <a:lnTo>
                    <a:pt x="24144" y="116098"/>
                  </a:lnTo>
                  <a:lnTo>
                    <a:pt x="17075" y="137587"/>
                  </a:lnTo>
                  <a:lnTo>
                    <a:pt x="10539" y="148996"/>
                  </a:lnTo>
                  <a:lnTo>
                    <a:pt x="10003" y="148940"/>
                  </a:lnTo>
                  <a:lnTo>
                    <a:pt x="9407" y="146232"/>
                  </a:lnTo>
                  <a:lnTo>
                    <a:pt x="13813" y="124907"/>
                  </a:lnTo>
                  <a:lnTo>
                    <a:pt x="37454" y="84131"/>
                  </a:lnTo>
                  <a:lnTo>
                    <a:pt x="50050" y="68480"/>
                  </a:lnTo>
                  <a:lnTo>
                    <a:pt x="67555" y="60201"/>
                  </a:lnTo>
                  <a:lnTo>
                    <a:pt x="101649" y="54886"/>
                  </a:lnTo>
                  <a:lnTo>
                    <a:pt x="117607" y="59451"/>
                  </a:lnTo>
                  <a:lnTo>
                    <a:pt x="126030" y="63447"/>
                  </a:lnTo>
                  <a:lnTo>
                    <a:pt x="131645" y="69087"/>
                  </a:lnTo>
                  <a:lnTo>
                    <a:pt x="137884" y="83291"/>
                  </a:lnTo>
                  <a:lnTo>
                    <a:pt x="136656" y="112763"/>
                  </a:lnTo>
                  <a:lnTo>
                    <a:pt x="129858" y="129822"/>
                  </a:lnTo>
                  <a:lnTo>
                    <a:pt x="109326" y="156943"/>
                  </a:lnTo>
                  <a:lnTo>
                    <a:pt x="95221" y="164010"/>
                  </a:lnTo>
                  <a:lnTo>
                    <a:pt x="57174" y="173287"/>
                  </a:lnTo>
                  <a:lnTo>
                    <a:pt x="39964" y="173589"/>
                  </a:lnTo>
                  <a:lnTo>
                    <a:pt x="26692" y="17041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341"/>
            <p:cNvSpPr/>
            <p:nvPr/>
          </p:nvSpPr>
          <p:spPr>
            <a:xfrm>
              <a:off x="6215062" y="138410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342"/>
            <p:cNvSpPr/>
            <p:nvPr/>
          </p:nvSpPr>
          <p:spPr>
            <a:xfrm>
              <a:off x="5991820" y="1489461"/>
              <a:ext cx="222666" cy="135743"/>
            </a:xfrm>
            <a:custGeom>
              <a:avLst/>
              <a:gdLst/>
              <a:ahLst/>
              <a:cxnLst/>
              <a:rect l="0" t="0" r="0" b="0"/>
              <a:pathLst>
                <a:path w="222666" h="135743">
                  <a:moveTo>
                    <a:pt x="0" y="37515"/>
                  </a:moveTo>
                  <a:lnTo>
                    <a:pt x="4740" y="32775"/>
                  </a:lnTo>
                  <a:lnTo>
                    <a:pt x="7068" y="27802"/>
                  </a:lnTo>
                  <a:lnTo>
                    <a:pt x="7688" y="25087"/>
                  </a:lnTo>
                  <a:lnTo>
                    <a:pt x="18962" y="19424"/>
                  </a:lnTo>
                  <a:lnTo>
                    <a:pt x="58536" y="2963"/>
                  </a:lnTo>
                  <a:lnTo>
                    <a:pt x="73311" y="0"/>
                  </a:lnTo>
                  <a:lnTo>
                    <a:pt x="89852" y="3910"/>
                  </a:lnTo>
                  <a:lnTo>
                    <a:pt x="95619" y="6182"/>
                  </a:lnTo>
                  <a:lnTo>
                    <a:pt x="104675" y="16644"/>
                  </a:lnTo>
                  <a:lnTo>
                    <a:pt x="111015" y="30224"/>
                  </a:lnTo>
                  <a:lnTo>
                    <a:pt x="115418" y="65892"/>
                  </a:lnTo>
                  <a:lnTo>
                    <a:pt x="116027" y="108541"/>
                  </a:lnTo>
                  <a:lnTo>
                    <a:pt x="116083" y="122481"/>
                  </a:lnTo>
                  <a:lnTo>
                    <a:pt x="116086" y="108639"/>
                  </a:lnTo>
                  <a:lnTo>
                    <a:pt x="125567" y="88355"/>
                  </a:lnTo>
                  <a:lnTo>
                    <a:pt x="156808" y="45622"/>
                  </a:lnTo>
                  <a:lnTo>
                    <a:pt x="192372" y="18727"/>
                  </a:lnTo>
                  <a:lnTo>
                    <a:pt x="206268" y="13097"/>
                  </a:lnTo>
                  <a:lnTo>
                    <a:pt x="216668" y="11429"/>
                  </a:lnTo>
                  <a:lnTo>
                    <a:pt x="218860" y="13179"/>
                  </a:lnTo>
                  <a:lnTo>
                    <a:pt x="221295" y="20415"/>
                  </a:lnTo>
                  <a:lnTo>
                    <a:pt x="222665" y="30905"/>
                  </a:lnTo>
                  <a:lnTo>
                    <a:pt x="210763" y="74222"/>
                  </a:lnTo>
                  <a:lnTo>
                    <a:pt x="210420" y="91532"/>
                  </a:lnTo>
                  <a:lnTo>
                    <a:pt x="214312" y="135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343"/>
            <p:cNvSpPr/>
            <p:nvPr/>
          </p:nvSpPr>
          <p:spPr>
            <a:xfrm>
              <a:off x="6018609" y="1410891"/>
              <a:ext cx="8767" cy="214313"/>
            </a:xfrm>
            <a:custGeom>
              <a:avLst/>
              <a:gdLst/>
              <a:ahLst/>
              <a:cxnLst/>
              <a:rect l="0" t="0" r="0" b="0"/>
              <a:pathLst>
                <a:path w="8767" h="214313">
                  <a:moveTo>
                    <a:pt x="0" y="0"/>
                  </a:moveTo>
                  <a:lnTo>
                    <a:pt x="0" y="42900"/>
                  </a:lnTo>
                  <a:lnTo>
                    <a:pt x="6136" y="81014"/>
                  </a:lnTo>
                  <a:lnTo>
                    <a:pt x="8102" y="114182"/>
                  </a:lnTo>
                  <a:lnTo>
                    <a:pt x="8766" y="155654"/>
                  </a:lnTo>
                  <a:lnTo>
                    <a:pt x="7916" y="194975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344"/>
            <p:cNvSpPr/>
            <p:nvPr/>
          </p:nvSpPr>
          <p:spPr>
            <a:xfrm>
              <a:off x="5875734" y="1473398"/>
              <a:ext cx="80368" cy="167651"/>
            </a:xfrm>
            <a:custGeom>
              <a:avLst/>
              <a:gdLst/>
              <a:ahLst/>
              <a:cxnLst/>
              <a:rect l="0" t="0" r="0" b="0"/>
              <a:pathLst>
                <a:path w="80368" h="167651">
                  <a:moveTo>
                    <a:pt x="80367" y="0"/>
                  </a:moveTo>
                  <a:lnTo>
                    <a:pt x="73238" y="8121"/>
                  </a:lnTo>
                  <a:lnTo>
                    <a:pt x="64144" y="21369"/>
                  </a:lnTo>
                  <a:lnTo>
                    <a:pt x="26227" y="48587"/>
                  </a:lnTo>
                  <a:lnTo>
                    <a:pt x="12978" y="59959"/>
                  </a:lnTo>
                  <a:lnTo>
                    <a:pt x="9645" y="64777"/>
                  </a:lnTo>
                  <a:lnTo>
                    <a:pt x="8414" y="68982"/>
                  </a:lnTo>
                  <a:lnTo>
                    <a:pt x="8586" y="72777"/>
                  </a:lnTo>
                  <a:lnTo>
                    <a:pt x="10685" y="76299"/>
                  </a:lnTo>
                  <a:lnTo>
                    <a:pt x="18308" y="82859"/>
                  </a:lnTo>
                  <a:lnTo>
                    <a:pt x="61539" y="101161"/>
                  </a:lnTo>
                  <a:lnTo>
                    <a:pt x="73244" y="114861"/>
                  </a:lnTo>
                  <a:lnTo>
                    <a:pt x="74556" y="128440"/>
                  </a:lnTo>
                  <a:lnTo>
                    <a:pt x="71830" y="142413"/>
                  </a:lnTo>
                  <a:lnTo>
                    <a:pt x="67313" y="151930"/>
                  </a:lnTo>
                  <a:lnTo>
                    <a:pt x="54061" y="159468"/>
                  </a:lnTo>
                  <a:lnTo>
                    <a:pt x="22695" y="167650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345"/>
            <p:cNvSpPr/>
            <p:nvPr/>
          </p:nvSpPr>
          <p:spPr>
            <a:xfrm>
              <a:off x="5671364" y="1393031"/>
              <a:ext cx="177512" cy="239046"/>
            </a:xfrm>
            <a:custGeom>
              <a:avLst/>
              <a:gdLst/>
              <a:ahLst/>
              <a:cxnLst/>
              <a:rect l="0" t="0" r="0" b="0"/>
              <a:pathLst>
                <a:path w="177512" h="239046">
                  <a:moveTo>
                    <a:pt x="106143" y="0"/>
                  </a:moveTo>
                  <a:lnTo>
                    <a:pt x="106143" y="38160"/>
                  </a:lnTo>
                  <a:lnTo>
                    <a:pt x="106143" y="72912"/>
                  </a:lnTo>
                  <a:lnTo>
                    <a:pt x="106143" y="111674"/>
                  </a:lnTo>
                  <a:lnTo>
                    <a:pt x="106143" y="148508"/>
                  </a:lnTo>
                  <a:lnTo>
                    <a:pt x="113832" y="187924"/>
                  </a:lnTo>
                  <a:lnTo>
                    <a:pt x="115238" y="190767"/>
                  </a:lnTo>
                  <a:lnTo>
                    <a:pt x="117168" y="192663"/>
                  </a:lnTo>
                  <a:lnTo>
                    <a:pt x="119446" y="193926"/>
                  </a:lnTo>
                  <a:lnTo>
                    <a:pt x="121957" y="192784"/>
                  </a:lnTo>
                  <a:lnTo>
                    <a:pt x="127393" y="186224"/>
                  </a:lnTo>
                  <a:lnTo>
                    <a:pt x="128247" y="181696"/>
                  </a:lnTo>
                  <a:lnTo>
                    <a:pt x="126550" y="171374"/>
                  </a:lnTo>
                  <a:lnTo>
                    <a:pt x="120017" y="154406"/>
                  </a:lnTo>
                  <a:lnTo>
                    <a:pt x="109333" y="145354"/>
                  </a:lnTo>
                  <a:lnTo>
                    <a:pt x="94662" y="139016"/>
                  </a:lnTo>
                  <a:lnTo>
                    <a:pt x="78220" y="136199"/>
                  </a:lnTo>
                  <a:lnTo>
                    <a:pt x="47489" y="144094"/>
                  </a:lnTo>
                  <a:lnTo>
                    <a:pt x="32780" y="153670"/>
                  </a:lnTo>
                  <a:lnTo>
                    <a:pt x="10513" y="180726"/>
                  </a:lnTo>
                  <a:lnTo>
                    <a:pt x="4111" y="197401"/>
                  </a:lnTo>
                  <a:lnTo>
                    <a:pt x="0" y="222878"/>
                  </a:lnTo>
                  <a:lnTo>
                    <a:pt x="2639" y="226968"/>
                  </a:lnTo>
                  <a:lnTo>
                    <a:pt x="13508" y="234159"/>
                  </a:lnTo>
                  <a:lnTo>
                    <a:pt x="36362" y="239045"/>
                  </a:lnTo>
                  <a:lnTo>
                    <a:pt x="66726" y="235752"/>
                  </a:lnTo>
                  <a:lnTo>
                    <a:pt x="83994" y="228471"/>
                  </a:lnTo>
                  <a:lnTo>
                    <a:pt x="123626" y="196128"/>
                  </a:lnTo>
                  <a:lnTo>
                    <a:pt x="158864" y="155363"/>
                  </a:lnTo>
                  <a:lnTo>
                    <a:pt x="171594" y="138748"/>
                  </a:lnTo>
                  <a:lnTo>
                    <a:pt x="176398" y="118505"/>
                  </a:lnTo>
                  <a:lnTo>
                    <a:pt x="177056" y="113192"/>
                  </a:lnTo>
                  <a:lnTo>
                    <a:pt x="177231" y="113165"/>
                  </a:lnTo>
                  <a:lnTo>
                    <a:pt x="177511" y="120250"/>
                  </a:lnTo>
                  <a:lnTo>
                    <a:pt x="169887" y="164832"/>
                  </a:lnTo>
                  <a:lnTo>
                    <a:pt x="163750" y="196270"/>
                  </a:lnTo>
                  <a:lnTo>
                    <a:pt x="16865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346"/>
            <p:cNvSpPr/>
            <p:nvPr/>
          </p:nvSpPr>
          <p:spPr>
            <a:xfrm>
              <a:off x="5367421" y="1486113"/>
              <a:ext cx="142197" cy="139091"/>
            </a:xfrm>
            <a:custGeom>
              <a:avLst/>
              <a:gdLst/>
              <a:ahLst/>
              <a:cxnLst/>
              <a:rect l="0" t="0" r="0" b="0"/>
              <a:pathLst>
                <a:path w="142197" h="139091">
                  <a:moveTo>
                    <a:pt x="97548" y="5145"/>
                  </a:moveTo>
                  <a:lnTo>
                    <a:pt x="97548" y="404"/>
                  </a:lnTo>
                  <a:lnTo>
                    <a:pt x="96556" y="0"/>
                  </a:lnTo>
                  <a:lnTo>
                    <a:pt x="62675" y="17116"/>
                  </a:lnTo>
                  <a:lnTo>
                    <a:pt x="20207" y="55924"/>
                  </a:lnTo>
                  <a:lnTo>
                    <a:pt x="7052" y="78399"/>
                  </a:lnTo>
                  <a:lnTo>
                    <a:pt x="1611" y="94429"/>
                  </a:lnTo>
                  <a:lnTo>
                    <a:pt x="0" y="110203"/>
                  </a:lnTo>
                  <a:lnTo>
                    <a:pt x="2269" y="118975"/>
                  </a:lnTo>
                  <a:lnTo>
                    <a:pt x="4262" y="122704"/>
                  </a:lnTo>
                  <a:lnTo>
                    <a:pt x="8568" y="125189"/>
                  </a:lnTo>
                  <a:lnTo>
                    <a:pt x="21290" y="127951"/>
                  </a:lnTo>
                  <a:lnTo>
                    <a:pt x="27857" y="126703"/>
                  </a:lnTo>
                  <a:lnTo>
                    <a:pt x="45589" y="116458"/>
                  </a:lnTo>
                  <a:lnTo>
                    <a:pt x="53949" y="109849"/>
                  </a:lnTo>
                  <a:lnTo>
                    <a:pt x="64235" y="86329"/>
                  </a:lnTo>
                  <a:lnTo>
                    <a:pt x="75606" y="44810"/>
                  </a:lnTo>
                  <a:lnTo>
                    <a:pt x="79471" y="23071"/>
                  </a:lnTo>
                  <a:lnTo>
                    <a:pt x="87218" y="7702"/>
                  </a:lnTo>
                  <a:lnTo>
                    <a:pt x="87684" y="7841"/>
                  </a:lnTo>
                  <a:lnTo>
                    <a:pt x="88341" y="12779"/>
                  </a:lnTo>
                  <a:lnTo>
                    <a:pt x="88594" y="50492"/>
                  </a:lnTo>
                  <a:lnTo>
                    <a:pt x="88613" y="89876"/>
                  </a:lnTo>
                  <a:lnTo>
                    <a:pt x="91262" y="113594"/>
                  </a:lnTo>
                  <a:lnTo>
                    <a:pt x="93358" y="122093"/>
                  </a:lnTo>
                  <a:lnTo>
                    <a:pt x="100977" y="134182"/>
                  </a:lnTo>
                  <a:lnTo>
                    <a:pt x="105788" y="138794"/>
                  </a:lnTo>
                  <a:lnTo>
                    <a:pt x="142196" y="139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347"/>
            <p:cNvSpPr/>
            <p:nvPr/>
          </p:nvSpPr>
          <p:spPr>
            <a:xfrm>
              <a:off x="5313164" y="1393031"/>
              <a:ext cx="8931" cy="250032"/>
            </a:xfrm>
            <a:custGeom>
              <a:avLst/>
              <a:gdLst/>
              <a:ahLst/>
              <a:cxnLst/>
              <a:rect l="0" t="0" r="0" b="0"/>
              <a:pathLst>
                <a:path w="8931" h="250032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1241" y="4741"/>
                  </a:lnTo>
                  <a:lnTo>
                    <a:pt x="8175" y="41132"/>
                  </a:lnTo>
                  <a:lnTo>
                    <a:pt x="7713" y="72931"/>
                  </a:lnTo>
                  <a:lnTo>
                    <a:pt x="4091" y="102859"/>
                  </a:lnTo>
                  <a:lnTo>
                    <a:pt x="1817" y="136004"/>
                  </a:lnTo>
                  <a:lnTo>
                    <a:pt x="538" y="177550"/>
                  </a:lnTo>
                  <a:lnTo>
                    <a:pt x="70" y="222113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348"/>
            <p:cNvSpPr/>
            <p:nvPr/>
          </p:nvSpPr>
          <p:spPr>
            <a:xfrm>
              <a:off x="5018484" y="1544836"/>
              <a:ext cx="116087" cy="17860"/>
            </a:xfrm>
            <a:custGeom>
              <a:avLst/>
              <a:gdLst/>
              <a:ahLst/>
              <a:cxnLst/>
              <a:rect l="0" t="0" r="0" b="0"/>
              <a:pathLst>
                <a:path w="116087" h="17860">
                  <a:moveTo>
                    <a:pt x="0" y="17859"/>
                  </a:moveTo>
                  <a:lnTo>
                    <a:pt x="39902" y="16867"/>
                  </a:lnTo>
                  <a:lnTo>
                    <a:pt x="74520" y="9757"/>
                  </a:lnTo>
                  <a:lnTo>
                    <a:pt x="91314" y="818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349"/>
            <p:cNvSpPr/>
            <p:nvPr/>
          </p:nvSpPr>
          <p:spPr>
            <a:xfrm>
              <a:off x="5045346" y="1393031"/>
              <a:ext cx="8858" cy="258962"/>
            </a:xfrm>
            <a:custGeom>
              <a:avLst/>
              <a:gdLst/>
              <a:ahLst/>
              <a:cxnLst/>
              <a:rect l="0" t="0" r="0" b="0"/>
              <a:pathLst>
                <a:path w="8858" h="258962">
                  <a:moveTo>
                    <a:pt x="8857" y="0"/>
                  </a:moveTo>
                  <a:lnTo>
                    <a:pt x="8857" y="20991"/>
                  </a:lnTo>
                  <a:lnTo>
                    <a:pt x="6211" y="26858"/>
                  </a:lnTo>
                  <a:lnTo>
                    <a:pt x="4117" y="29812"/>
                  </a:lnTo>
                  <a:lnTo>
                    <a:pt x="755" y="54947"/>
                  </a:lnTo>
                  <a:lnTo>
                    <a:pt x="0" y="93125"/>
                  </a:lnTo>
                  <a:lnTo>
                    <a:pt x="926" y="136082"/>
                  </a:lnTo>
                  <a:lnTo>
                    <a:pt x="8305" y="178545"/>
                  </a:lnTo>
                  <a:lnTo>
                    <a:pt x="8825" y="220263"/>
                  </a:lnTo>
                  <a:lnTo>
                    <a:pt x="885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350"/>
            <p:cNvSpPr/>
            <p:nvPr/>
          </p:nvSpPr>
          <p:spPr>
            <a:xfrm>
              <a:off x="4893469" y="1474794"/>
              <a:ext cx="116087" cy="166869"/>
            </a:xfrm>
            <a:custGeom>
              <a:avLst/>
              <a:gdLst/>
              <a:ahLst/>
              <a:cxnLst/>
              <a:rect l="0" t="0" r="0" b="0"/>
              <a:pathLst>
                <a:path w="116087" h="166869">
                  <a:moveTo>
                    <a:pt x="0" y="78972"/>
                  </a:moveTo>
                  <a:lnTo>
                    <a:pt x="12428" y="78972"/>
                  </a:lnTo>
                  <a:lnTo>
                    <a:pt x="18091" y="76326"/>
                  </a:lnTo>
                  <a:lnTo>
                    <a:pt x="23915" y="72835"/>
                  </a:lnTo>
                  <a:lnTo>
                    <a:pt x="47817" y="63158"/>
                  </a:lnTo>
                  <a:lnTo>
                    <a:pt x="65117" y="49083"/>
                  </a:lnTo>
                  <a:lnTo>
                    <a:pt x="68628" y="43198"/>
                  </a:lnTo>
                  <a:lnTo>
                    <a:pt x="71181" y="37275"/>
                  </a:lnTo>
                  <a:lnTo>
                    <a:pt x="77204" y="28363"/>
                  </a:lnTo>
                  <a:lnTo>
                    <a:pt x="80422" y="19438"/>
                  </a:lnTo>
                  <a:lnTo>
                    <a:pt x="87931" y="9298"/>
                  </a:lnTo>
                  <a:lnTo>
                    <a:pt x="87395" y="7718"/>
                  </a:lnTo>
                  <a:lnTo>
                    <a:pt x="84152" y="3316"/>
                  </a:lnTo>
                  <a:lnTo>
                    <a:pt x="79403" y="698"/>
                  </a:lnTo>
                  <a:lnTo>
                    <a:pt x="76748" y="0"/>
                  </a:lnTo>
                  <a:lnTo>
                    <a:pt x="74978" y="527"/>
                  </a:lnTo>
                  <a:lnTo>
                    <a:pt x="73798" y="1871"/>
                  </a:lnTo>
                  <a:lnTo>
                    <a:pt x="73010" y="3758"/>
                  </a:lnTo>
                  <a:lnTo>
                    <a:pt x="70502" y="5017"/>
                  </a:lnTo>
                  <a:lnTo>
                    <a:pt x="62422" y="6415"/>
                  </a:lnTo>
                  <a:lnTo>
                    <a:pt x="58481" y="8773"/>
                  </a:lnTo>
                  <a:lnTo>
                    <a:pt x="38864" y="31794"/>
                  </a:lnTo>
                  <a:lnTo>
                    <a:pt x="20850" y="70526"/>
                  </a:lnTo>
                  <a:lnTo>
                    <a:pt x="2646" y="114544"/>
                  </a:lnTo>
                  <a:lnTo>
                    <a:pt x="1764" y="120546"/>
                  </a:lnTo>
                  <a:lnTo>
                    <a:pt x="3429" y="129861"/>
                  </a:lnTo>
                  <a:lnTo>
                    <a:pt x="7300" y="140683"/>
                  </a:lnTo>
                  <a:lnTo>
                    <a:pt x="7843" y="143925"/>
                  </a:lnTo>
                  <a:lnTo>
                    <a:pt x="13738" y="150173"/>
                  </a:lnTo>
                  <a:lnTo>
                    <a:pt x="21980" y="155265"/>
                  </a:lnTo>
                  <a:lnTo>
                    <a:pt x="35356" y="161180"/>
                  </a:lnTo>
                  <a:lnTo>
                    <a:pt x="38454" y="163543"/>
                  </a:lnTo>
                  <a:lnTo>
                    <a:pt x="47186" y="166168"/>
                  </a:lnTo>
                  <a:lnTo>
                    <a:pt x="52294" y="166868"/>
                  </a:lnTo>
                  <a:lnTo>
                    <a:pt x="86236" y="159092"/>
                  </a:lnTo>
                  <a:lnTo>
                    <a:pt x="96535" y="154930"/>
                  </a:lnTo>
                  <a:lnTo>
                    <a:pt x="105081" y="147126"/>
                  </a:lnTo>
                  <a:lnTo>
                    <a:pt x="116086" y="132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351"/>
            <p:cNvSpPr/>
            <p:nvPr/>
          </p:nvSpPr>
          <p:spPr>
            <a:xfrm>
              <a:off x="4634507" y="1491258"/>
              <a:ext cx="116087" cy="133413"/>
            </a:xfrm>
            <a:custGeom>
              <a:avLst/>
              <a:gdLst/>
              <a:ahLst/>
              <a:cxnLst/>
              <a:rect l="0" t="0" r="0" b="0"/>
              <a:pathLst>
                <a:path w="116087" h="133413">
                  <a:moveTo>
                    <a:pt x="0" y="0"/>
                  </a:moveTo>
                  <a:lnTo>
                    <a:pt x="0" y="40484"/>
                  </a:lnTo>
                  <a:lnTo>
                    <a:pt x="0" y="81649"/>
                  </a:lnTo>
                  <a:lnTo>
                    <a:pt x="0" y="124832"/>
                  </a:lnTo>
                  <a:lnTo>
                    <a:pt x="0" y="133412"/>
                  </a:lnTo>
                  <a:lnTo>
                    <a:pt x="993" y="94040"/>
                  </a:lnTo>
                  <a:lnTo>
                    <a:pt x="11025" y="53507"/>
                  </a:lnTo>
                  <a:lnTo>
                    <a:pt x="21250" y="29751"/>
                  </a:lnTo>
                  <a:lnTo>
                    <a:pt x="29619" y="20499"/>
                  </a:lnTo>
                  <a:lnTo>
                    <a:pt x="38961" y="14071"/>
                  </a:lnTo>
                  <a:lnTo>
                    <a:pt x="49798" y="10453"/>
                  </a:lnTo>
                  <a:lnTo>
                    <a:pt x="65379" y="9130"/>
                  </a:lnTo>
                  <a:lnTo>
                    <a:pt x="79124" y="13729"/>
                  </a:lnTo>
                  <a:lnTo>
                    <a:pt x="82515" y="16098"/>
                  </a:lnTo>
                  <a:lnTo>
                    <a:pt x="86283" y="21376"/>
                  </a:lnTo>
                  <a:lnTo>
                    <a:pt x="94838" y="39978"/>
                  </a:lnTo>
                  <a:lnTo>
                    <a:pt x="98139" y="84204"/>
                  </a:lnTo>
                  <a:lnTo>
                    <a:pt x="98226" y="123107"/>
                  </a:lnTo>
                  <a:lnTo>
                    <a:pt x="105915" y="132536"/>
                  </a:lnTo>
                  <a:lnTo>
                    <a:pt x="107321" y="132014"/>
                  </a:lnTo>
                  <a:lnTo>
                    <a:pt x="116086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352"/>
            <p:cNvSpPr/>
            <p:nvPr/>
          </p:nvSpPr>
          <p:spPr>
            <a:xfrm>
              <a:off x="4527351" y="1526976"/>
              <a:ext cx="60150" cy="88529"/>
            </a:xfrm>
            <a:custGeom>
              <a:avLst/>
              <a:gdLst/>
              <a:ahLst/>
              <a:cxnLst/>
              <a:rect l="0" t="0" r="0" b="0"/>
              <a:pathLst>
                <a:path w="60150" h="88529">
                  <a:moveTo>
                    <a:pt x="8930" y="26790"/>
                  </a:moveTo>
                  <a:lnTo>
                    <a:pt x="8930" y="71081"/>
                  </a:lnTo>
                  <a:lnTo>
                    <a:pt x="8930" y="80540"/>
                  </a:lnTo>
                  <a:lnTo>
                    <a:pt x="9922" y="83459"/>
                  </a:lnTo>
                  <a:lnTo>
                    <a:pt x="11575" y="85405"/>
                  </a:lnTo>
                  <a:lnTo>
                    <a:pt x="13671" y="86703"/>
                  </a:lnTo>
                  <a:lnTo>
                    <a:pt x="26099" y="88528"/>
                  </a:lnTo>
                  <a:lnTo>
                    <a:pt x="29306" y="87793"/>
                  </a:lnTo>
                  <a:lnTo>
                    <a:pt x="31444" y="86310"/>
                  </a:lnTo>
                  <a:lnTo>
                    <a:pt x="52125" y="51748"/>
                  </a:lnTo>
                  <a:lnTo>
                    <a:pt x="59431" y="28893"/>
                  </a:lnTo>
                  <a:lnTo>
                    <a:pt x="60149" y="16810"/>
                  </a:lnTo>
                  <a:lnTo>
                    <a:pt x="57160" y="8133"/>
                  </a:lnTo>
                  <a:lnTo>
                    <a:pt x="53982" y="5422"/>
                  </a:lnTo>
                  <a:lnTo>
                    <a:pt x="41020" y="16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353"/>
            <p:cNvSpPr/>
            <p:nvPr/>
          </p:nvSpPr>
          <p:spPr>
            <a:xfrm>
              <a:off x="4339828" y="1518824"/>
              <a:ext cx="125016" cy="115310"/>
            </a:xfrm>
            <a:custGeom>
              <a:avLst/>
              <a:gdLst/>
              <a:ahLst/>
              <a:cxnLst/>
              <a:rect l="0" t="0" r="0" b="0"/>
              <a:pathLst>
                <a:path w="125016" h="115310">
                  <a:moveTo>
                    <a:pt x="0" y="34942"/>
                  </a:moveTo>
                  <a:lnTo>
                    <a:pt x="0" y="30201"/>
                  </a:lnTo>
                  <a:lnTo>
                    <a:pt x="2645" y="25228"/>
                  </a:lnTo>
                  <a:lnTo>
                    <a:pt x="4741" y="22513"/>
                  </a:lnTo>
                  <a:lnTo>
                    <a:pt x="9713" y="19496"/>
                  </a:lnTo>
                  <a:lnTo>
                    <a:pt x="50707" y="3158"/>
                  </a:lnTo>
                  <a:lnTo>
                    <a:pt x="81564" y="0"/>
                  </a:lnTo>
                  <a:lnTo>
                    <a:pt x="102770" y="4194"/>
                  </a:lnTo>
                  <a:lnTo>
                    <a:pt x="108201" y="8490"/>
                  </a:lnTo>
                  <a:lnTo>
                    <a:pt x="116881" y="21201"/>
                  </a:lnTo>
                  <a:lnTo>
                    <a:pt x="123408" y="51630"/>
                  </a:lnTo>
                  <a:lnTo>
                    <a:pt x="124301" y="61541"/>
                  </a:lnTo>
                  <a:lnTo>
                    <a:pt x="116610" y="105152"/>
                  </a:lnTo>
                  <a:lnTo>
                    <a:pt x="116435" y="108538"/>
                  </a:lnTo>
                  <a:lnTo>
                    <a:pt x="117310" y="110795"/>
                  </a:lnTo>
                  <a:lnTo>
                    <a:pt x="125015" y="1153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354"/>
            <p:cNvSpPr/>
            <p:nvPr/>
          </p:nvSpPr>
          <p:spPr>
            <a:xfrm>
              <a:off x="4482703" y="1419820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8929" y="4190"/>
                  </a:lnTo>
                  <a:lnTo>
                    <a:pt x="7938" y="2793"/>
                  </a:lnTo>
                  <a:lnTo>
                    <a:pt x="6284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355"/>
            <p:cNvSpPr/>
            <p:nvPr/>
          </p:nvSpPr>
          <p:spPr>
            <a:xfrm>
              <a:off x="4215465" y="1500187"/>
              <a:ext cx="70786" cy="136870"/>
            </a:xfrm>
            <a:custGeom>
              <a:avLst/>
              <a:gdLst/>
              <a:ahLst/>
              <a:cxnLst/>
              <a:rect l="0" t="0" r="0" b="0"/>
              <a:pathLst>
                <a:path w="70786" h="136870">
                  <a:moveTo>
                    <a:pt x="52925" y="0"/>
                  </a:moveTo>
                  <a:lnTo>
                    <a:pt x="48185" y="0"/>
                  </a:lnTo>
                  <a:lnTo>
                    <a:pt x="46789" y="993"/>
                  </a:lnTo>
                  <a:lnTo>
                    <a:pt x="45858" y="2646"/>
                  </a:lnTo>
                  <a:lnTo>
                    <a:pt x="45237" y="4741"/>
                  </a:lnTo>
                  <a:lnTo>
                    <a:pt x="14598" y="41132"/>
                  </a:lnTo>
                  <a:lnTo>
                    <a:pt x="4307" y="69955"/>
                  </a:lnTo>
                  <a:lnTo>
                    <a:pt x="0" y="106410"/>
                  </a:lnTo>
                  <a:lnTo>
                    <a:pt x="4929" y="117077"/>
                  </a:lnTo>
                  <a:lnTo>
                    <a:pt x="19522" y="135354"/>
                  </a:lnTo>
                  <a:lnTo>
                    <a:pt x="24703" y="136869"/>
                  </a:lnTo>
                  <a:lnTo>
                    <a:pt x="38398" y="135907"/>
                  </a:lnTo>
                  <a:lnTo>
                    <a:pt x="44233" y="133269"/>
                  </a:lnTo>
                  <a:lnTo>
                    <a:pt x="53361" y="125046"/>
                  </a:lnTo>
                  <a:lnTo>
                    <a:pt x="70785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356"/>
            <p:cNvSpPr/>
            <p:nvPr/>
          </p:nvSpPr>
          <p:spPr>
            <a:xfrm>
              <a:off x="4348922" y="1419820"/>
              <a:ext cx="8766" cy="214314"/>
            </a:xfrm>
            <a:custGeom>
              <a:avLst/>
              <a:gdLst/>
              <a:ahLst/>
              <a:cxnLst/>
              <a:rect l="0" t="0" r="0" b="0"/>
              <a:pathLst>
                <a:path w="8766" h="214314">
                  <a:moveTo>
                    <a:pt x="8765" y="0"/>
                  </a:moveTo>
                  <a:lnTo>
                    <a:pt x="4025" y="4741"/>
                  </a:lnTo>
                  <a:lnTo>
                    <a:pt x="1698" y="9714"/>
                  </a:lnTo>
                  <a:lnTo>
                    <a:pt x="0" y="50707"/>
                  </a:lnTo>
                  <a:lnTo>
                    <a:pt x="4608" y="86305"/>
                  </a:lnTo>
                  <a:lnTo>
                    <a:pt x="7533" y="119940"/>
                  </a:lnTo>
                  <a:lnTo>
                    <a:pt x="8522" y="163884"/>
                  </a:lnTo>
                  <a:lnTo>
                    <a:pt x="876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357"/>
            <p:cNvSpPr/>
            <p:nvPr/>
          </p:nvSpPr>
          <p:spPr>
            <a:xfrm>
              <a:off x="4057863" y="1509447"/>
              <a:ext cx="130161" cy="124687"/>
            </a:xfrm>
            <a:custGeom>
              <a:avLst/>
              <a:gdLst/>
              <a:ahLst/>
              <a:cxnLst/>
              <a:rect l="0" t="0" r="0" b="0"/>
              <a:pathLst>
                <a:path w="130161" h="124687">
                  <a:moveTo>
                    <a:pt x="5144" y="26459"/>
                  </a:moveTo>
                  <a:lnTo>
                    <a:pt x="5144" y="31200"/>
                  </a:lnTo>
                  <a:lnTo>
                    <a:pt x="0" y="49812"/>
                  </a:lnTo>
                  <a:lnTo>
                    <a:pt x="5554" y="85113"/>
                  </a:lnTo>
                  <a:lnTo>
                    <a:pt x="9626" y="95853"/>
                  </a:lnTo>
                  <a:lnTo>
                    <a:pt x="13093" y="99511"/>
                  </a:lnTo>
                  <a:lnTo>
                    <a:pt x="22237" y="103575"/>
                  </a:lnTo>
                  <a:lnTo>
                    <a:pt x="26462" y="103667"/>
                  </a:lnTo>
                  <a:lnTo>
                    <a:pt x="43511" y="98853"/>
                  </a:lnTo>
                  <a:lnTo>
                    <a:pt x="49647" y="90384"/>
                  </a:lnTo>
                  <a:lnTo>
                    <a:pt x="64657" y="47114"/>
                  </a:lnTo>
                  <a:lnTo>
                    <a:pt x="83747" y="3423"/>
                  </a:lnTo>
                  <a:lnTo>
                    <a:pt x="85357" y="0"/>
                  </a:lnTo>
                  <a:lnTo>
                    <a:pt x="80758" y="41726"/>
                  </a:lnTo>
                  <a:lnTo>
                    <a:pt x="77819" y="65599"/>
                  </a:lnTo>
                  <a:lnTo>
                    <a:pt x="81689" y="89981"/>
                  </a:lnTo>
                  <a:lnTo>
                    <a:pt x="93860" y="111316"/>
                  </a:lnTo>
                  <a:lnTo>
                    <a:pt x="130160" y="124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358"/>
            <p:cNvSpPr/>
            <p:nvPr/>
          </p:nvSpPr>
          <p:spPr>
            <a:xfrm>
              <a:off x="3889554" y="1384102"/>
              <a:ext cx="118712" cy="280121"/>
            </a:xfrm>
            <a:custGeom>
              <a:avLst/>
              <a:gdLst/>
              <a:ahLst/>
              <a:cxnLst/>
              <a:rect l="0" t="0" r="0" b="0"/>
              <a:pathLst>
                <a:path w="118712" h="280121">
                  <a:moveTo>
                    <a:pt x="93086" y="0"/>
                  </a:moveTo>
                  <a:lnTo>
                    <a:pt x="94079" y="14258"/>
                  </a:lnTo>
                  <a:lnTo>
                    <a:pt x="105515" y="56202"/>
                  </a:lnTo>
                  <a:lnTo>
                    <a:pt x="109873" y="92828"/>
                  </a:lnTo>
                  <a:lnTo>
                    <a:pt x="110628" y="130802"/>
                  </a:lnTo>
                  <a:lnTo>
                    <a:pt x="111844" y="169504"/>
                  </a:lnTo>
                  <a:lnTo>
                    <a:pt x="116062" y="191003"/>
                  </a:lnTo>
                  <a:lnTo>
                    <a:pt x="111815" y="218408"/>
                  </a:lnTo>
                  <a:lnTo>
                    <a:pt x="112518" y="220019"/>
                  </a:lnTo>
                  <a:lnTo>
                    <a:pt x="113978" y="221094"/>
                  </a:lnTo>
                  <a:lnTo>
                    <a:pt x="115944" y="221810"/>
                  </a:lnTo>
                  <a:lnTo>
                    <a:pt x="117255" y="221295"/>
                  </a:lnTo>
                  <a:lnTo>
                    <a:pt x="118128" y="219959"/>
                  </a:lnTo>
                  <a:lnTo>
                    <a:pt x="118711" y="218077"/>
                  </a:lnTo>
                  <a:lnTo>
                    <a:pt x="112516" y="194661"/>
                  </a:lnTo>
                  <a:lnTo>
                    <a:pt x="101738" y="172543"/>
                  </a:lnTo>
                  <a:lnTo>
                    <a:pt x="98854" y="168607"/>
                  </a:lnTo>
                  <a:lnTo>
                    <a:pt x="87713" y="164233"/>
                  </a:lnTo>
                  <a:lnTo>
                    <a:pt x="73831" y="163281"/>
                  </a:lnTo>
                  <a:lnTo>
                    <a:pt x="61047" y="166165"/>
                  </a:lnTo>
                  <a:lnTo>
                    <a:pt x="37953" y="182849"/>
                  </a:lnTo>
                  <a:lnTo>
                    <a:pt x="21739" y="201903"/>
                  </a:lnTo>
                  <a:lnTo>
                    <a:pt x="4194" y="241819"/>
                  </a:lnTo>
                  <a:lnTo>
                    <a:pt x="0" y="257295"/>
                  </a:lnTo>
                  <a:lnTo>
                    <a:pt x="1444" y="267481"/>
                  </a:lnTo>
                  <a:lnTo>
                    <a:pt x="7835" y="278793"/>
                  </a:lnTo>
                  <a:lnTo>
                    <a:pt x="12440" y="280120"/>
                  </a:lnTo>
                  <a:lnTo>
                    <a:pt x="40096" y="277450"/>
                  </a:lnTo>
                  <a:lnTo>
                    <a:pt x="50022" y="271808"/>
                  </a:lnTo>
                  <a:lnTo>
                    <a:pt x="93086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359"/>
            <p:cNvSpPr/>
            <p:nvPr/>
          </p:nvSpPr>
          <p:spPr>
            <a:xfrm>
              <a:off x="3770952" y="1500187"/>
              <a:ext cx="75732" cy="131747"/>
            </a:xfrm>
            <a:custGeom>
              <a:avLst/>
              <a:gdLst/>
              <a:ahLst/>
              <a:cxnLst/>
              <a:rect l="0" t="0" r="0" b="0"/>
              <a:pathLst>
                <a:path w="75732" h="131747">
                  <a:moveTo>
                    <a:pt x="33094" y="0"/>
                  </a:moveTo>
                  <a:lnTo>
                    <a:pt x="25965" y="8121"/>
                  </a:lnTo>
                  <a:lnTo>
                    <a:pt x="18856" y="22361"/>
                  </a:lnTo>
                  <a:lnTo>
                    <a:pt x="6231" y="60284"/>
                  </a:lnTo>
                  <a:lnTo>
                    <a:pt x="0" y="93379"/>
                  </a:lnTo>
                  <a:lnTo>
                    <a:pt x="1188" y="108640"/>
                  </a:lnTo>
                  <a:lnTo>
                    <a:pt x="5023" y="118730"/>
                  </a:lnTo>
                  <a:lnTo>
                    <a:pt x="10035" y="126522"/>
                  </a:lnTo>
                  <a:lnTo>
                    <a:pt x="13753" y="128996"/>
                  </a:lnTo>
                  <a:lnTo>
                    <a:pt x="23175" y="131746"/>
                  </a:lnTo>
                  <a:lnTo>
                    <a:pt x="36623" y="127676"/>
                  </a:lnTo>
                  <a:lnTo>
                    <a:pt x="60030" y="113635"/>
                  </a:lnTo>
                  <a:lnTo>
                    <a:pt x="70951" y="90114"/>
                  </a:lnTo>
                  <a:lnTo>
                    <a:pt x="75731" y="62750"/>
                  </a:lnTo>
                  <a:lnTo>
                    <a:pt x="72406" y="40531"/>
                  </a:lnTo>
                  <a:lnTo>
                    <a:pt x="70216" y="35951"/>
                  </a:lnTo>
                  <a:lnTo>
                    <a:pt x="67764" y="32897"/>
                  </a:lnTo>
                  <a:lnTo>
                    <a:pt x="65137" y="30861"/>
                  </a:lnTo>
                  <a:lnTo>
                    <a:pt x="1523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360"/>
            <p:cNvSpPr/>
            <p:nvPr/>
          </p:nvSpPr>
          <p:spPr>
            <a:xfrm>
              <a:off x="3607593" y="1473398"/>
              <a:ext cx="125017" cy="178260"/>
            </a:xfrm>
            <a:custGeom>
              <a:avLst/>
              <a:gdLst/>
              <a:ahLst/>
              <a:cxnLst/>
              <a:rect l="0" t="0" r="0" b="0"/>
              <a:pathLst>
                <a:path w="125017" h="178260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11412" y="52018"/>
                  </a:lnTo>
                  <a:lnTo>
                    <a:pt x="21327" y="86563"/>
                  </a:lnTo>
                  <a:lnTo>
                    <a:pt x="25710" y="129621"/>
                  </a:lnTo>
                  <a:lnTo>
                    <a:pt x="27687" y="170015"/>
                  </a:lnTo>
                  <a:lnTo>
                    <a:pt x="29372" y="172875"/>
                  </a:lnTo>
                  <a:lnTo>
                    <a:pt x="34466" y="177464"/>
                  </a:lnTo>
                  <a:lnTo>
                    <a:pt x="33891" y="177841"/>
                  </a:lnTo>
                  <a:lnTo>
                    <a:pt x="30607" y="178259"/>
                  </a:lnTo>
                  <a:lnTo>
                    <a:pt x="29335" y="176387"/>
                  </a:lnTo>
                  <a:lnTo>
                    <a:pt x="21868" y="139991"/>
                  </a:lnTo>
                  <a:lnTo>
                    <a:pt x="25524" y="102361"/>
                  </a:lnTo>
                  <a:lnTo>
                    <a:pt x="31280" y="70491"/>
                  </a:lnTo>
                  <a:lnTo>
                    <a:pt x="43885" y="49109"/>
                  </a:lnTo>
                  <a:lnTo>
                    <a:pt x="59785" y="31235"/>
                  </a:lnTo>
                  <a:lnTo>
                    <a:pt x="69897" y="24466"/>
                  </a:lnTo>
                  <a:lnTo>
                    <a:pt x="86746" y="19817"/>
                  </a:lnTo>
                  <a:lnTo>
                    <a:pt x="12501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361"/>
            <p:cNvSpPr/>
            <p:nvPr/>
          </p:nvSpPr>
          <p:spPr>
            <a:xfrm>
              <a:off x="3402211" y="1452107"/>
              <a:ext cx="159745" cy="171002"/>
            </a:xfrm>
            <a:custGeom>
              <a:avLst/>
              <a:gdLst/>
              <a:ahLst/>
              <a:cxnLst/>
              <a:rect l="0" t="0" r="0" b="0"/>
              <a:pathLst>
                <a:path w="159745" h="171002">
                  <a:moveTo>
                    <a:pt x="0" y="57010"/>
                  </a:moveTo>
                  <a:lnTo>
                    <a:pt x="4740" y="52270"/>
                  </a:lnTo>
                  <a:lnTo>
                    <a:pt x="7067" y="44651"/>
                  </a:lnTo>
                  <a:lnTo>
                    <a:pt x="7688" y="39841"/>
                  </a:lnTo>
                  <a:lnTo>
                    <a:pt x="13669" y="29205"/>
                  </a:lnTo>
                  <a:lnTo>
                    <a:pt x="22942" y="18855"/>
                  </a:lnTo>
                  <a:lnTo>
                    <a:pt x="40311" y="7451"/>
                  </a:lnTo>
                  <a:lnTo>
                    <a:pt x="55619" y="919"/>
                  </a:lnTo>
                  <a:lnTo>
                    <a:pt x="74990" y="0"/>
                  </a:lnTo>
                  <a:lnTo>
                    <a:pt x="115024" y="7495"/>
                  </a:lnTo>
                  <a:lnTo>
                    <a:pt x="133079" y="15660"/>
                  </a:lnTo>
                  <a:lnTo>
                    <a:pt x="149453" y="33844"/>
                  </a:lnTo>
                  <a:lnTo>
                    <a:pt x="155720" y="49691"/>
                  </a:lnTo>
                  <a:lnTo>
                    <a:pt x="159744" y="79377"/>
                  </a:lnTo>
                  <a:lnTo>
                    <a:pt x="155700" y="107735"/>
                  </a:lnTo>
                  <a:lnTo>
                    <a:pt x="138182" y="149569"/>
                  </a:lnTo>
                  <a:lnTo>
                    <a:pt x="136770" y="154435"/>
                  </a:lnTo>
                  <a:lnTo>
                    <a:pt x="132852" y="158671"/>
                  </a:lnTo>
                  <a:lnTo>
                    <a:pt x="120561" y="166024"/>
                  </a:lnTo>
                  <a:lnTo>
                    <a:pt x="101647" y="171001"/>
                  </a:lnTo>
                  <a:lnTo>
                    <a:pt x="89494" y="169519"/>
                  </a:lnTo>
                  <a:lnTo>
                    <a:pt x="53578" y="155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362"/>
            <p:cNvSpPr/>
            <p:nvPr/>
          </p:nvSpPr>
          <p:spPr>
            <a:xfrm>
              <a:off x="3429000" y="1455539"/>
              <a:ext cx="35719" cy="330399"/>
            </a:xfrm>
            <a:custGeom>
              <a:avLst/>
              <a:gdLst/>
              <a:ahLst/>
              <a:cxnLst/>
              <a:rect l="0" t="0" r="0" b="0"/>
              <a:pathLst>
                <a:path w="35719" h="330399">
                  <a:moveTo>
                    <a:pt x="0" y="0"/>
                  </a:moveTo>
                  <a:lnTo>
                    <a:pt x="0" y="4740"/>
                  </a:lnTo>
                  <a:lnTo>
                    <a:pt x="14239" y="45284"/>
                  </a:lnTo>
                  <a:lnTo>
                    <a:pt x="16250" y="58491"/>
                  </a:lnTo>
                  <a:lnTo>
                    <a:pt x="12397" y="97396"/>
                  </a:lnTo>
                  <a:lnTo>
                    <a:pt x="19132" y="138007"/>
                  </a:lnTo>
                  <a:lnTo>
                    <a:pt x="23386" y="155594"/>
                  </a:lnTo>
                  <a:lnTo>
                    <a:pt x="26773" y="192395"/>
                  </a:lnTo>
                  <a:lnTo>
                    <a:pt x="33658" y="235596"/>
                  </a:lnTo>
                  <a:lnTo>
                    <a:pt x="33810" y="251553"/>
                  </a:lnTo>
                  <a:lnTo>
                    <a:pt x="28470" y="288696"/>
                  </a:lnTo>
                  <a:lnTo>
                    <a:pt x="28528" y="307895"/>
                  </a:lnTo>
                  <a:lnTo>
                    <a:pt x="35718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5" name="SMARTInkShape-363"/>
          <p:cNvSpPr/>
          <p:nvPr/>
        </p:nvSpPr>
        <p:spPr>
          <a:xfrm>
            <a:off x="5509617" y="2625376"/>
            <a:ext cx="1964532" cy="26742"/>
          </a:xfrm>
          <a:custGeom>
            <a:avLst/>
            <a:gdLst/>
            <a:ahLst/>
            <a:cxnLst/>
            <a:rect l="0" t="0" r="0" b="0"/>
            <a:pathLst>
              <a:path w="1964532" h="26742">
                <a:moveTo>
                  <a:pt x="0" y="8882"/>
                </a:moveTo>
                <a:lnTo>
                  <a:pt x="7688" y="8882"/>
                </a:lnTo>
                <a:lnTo>
                  <a:pt x="28938" y="1193"/>
                </a:lnTo>
                <a:lnTo>
                  <a:pt x="67215" y="0"/>
                </a:lnTo>
                <a:lnTo>
                  <a:pt x="90692" y="2612"/>
                </a:lnTo>
                <a:lnTo>
                  <a:pt x="130031" y="7644"/>
                </a:lnTo>
                <a:lnTo>
                  <a:pt x="173656" y="11364"/>
                </a:lnTo>
                <a:lnTo>
                  <a:pt x="209211" y="15901"/>
                </a:lnTo>
                <a:lnTo>
                  <a:pt x="245874" y="17245"/>
                </a:lnTo>
                <a:lnTo>
                  <a:pt x="280880" y="20290"/>
                </a:lnTo>
                <a:lnTo>
                  <a:pt x="325318" y="24830"/>
                </a:lnTo>
                <a:lnTo>
                  <a:pt x="358898" y="25891"/>
                </a:lnTo>
                <a:lnTo>
                  <a:pt x="393666" y="26364"/>
                </a:lnTo>
                <a:lnTo>
                  <a:pt x="432487" y="26629"/>
                </a:lnTo>
                <a:lnTo>
                  <a:pt x="467582" y="26708"/>
                </a:lnTo>
                <a:lnTo>
                  <a:pt x="510845" y="26734"/>
                </a:lnTo>
                <a:lnTo>
                  <a:pt x="554850" y="26739"/>
                </a:lnTo>
                <a:lnTo>
                  <a:pt x="596884" y="26741"/>
                </a:lnTo>
                <a:lnTo>
                  <a:pt x="632721" y="26741"/>
                </a:lnTo>
                <a:lnTo>
                  <a:pt x="671801" y="26741"/>
                </a:lnTo>
                <a:lnTo>
                  <a:pt x="709343" y="26741"/>
                </a:lnTo>
                <a:lnTo>
                  <a:pt x="751800" y="26741"/>
                </a:lnTo>
                <a:lnTo>
                  <a:pt x="795961" y="26741"/>
                </a:lnTo>
                <a:lnTo>
                  <a:pt x="830822" y="26741"/>
                </a:lnTo>
                <a:lnTo>
                  <a:pt x="866286" y="26741"/>
                </a:lnTo>
                <a:lnTo>
                  <a:pt x="901930" y="26741"/>
                </a:lnTo>
                <a:lnTo>
                  <a:pt x="944789" y="26741"/>
                </a:lnTo>
                <a:lnTo>
                  <a:pt x="989047" y="26741"/>
                </a:lnTo>
                <a:lnTo>
                  <a:pt x="1024183" y="26741"/>
                </a:lnTo>
                <a:lnTo>
                  <a:pt x="1059729" y="26741"/>
                </a:lnTo>
                <a:lnTo>
                  <a:pt x="1095396" y="26741"/>
                </a:lnTo>
                <a:lnTo>
                  <a:pt x="1131100" y="26741"/>
                </a:lnTo>
                <a:lnTo>
                  <a:pt x="1166814" y="26741"/>
                </a:lnTo>
                <a:lnTo>
                  <a:pt x="1202531" y="25749"/>
                </a:lnTo>
                <a:lnTo>
                  <a:pt x="1238250" y="20604"/>
                </a:lnTo>
                <a:lnTo>
                  <a:pt x="1273969" y="18639"/>
                </a:lnTo>
                <a:lnTo>
                  <a:pt x="1312663" y="18056"/>
                </a:lnTo>
                <a:lnTo>
                  <a:pt x="1347721" y="17921"/>
                </a:lnTo>
                <a:lnTo>
                  <a:pt x="1392284" y="17844"/>
                </a:lnTo>
                <a:lnTo>
                  <a:pt x="1430624" y="17821"/>
                </a:lnTo>
                <a:lnTo>
                  <a:pt x="1467118" y="13074"/>
                </a:lnTo>
                <a:lnTo>
                  <a:pt x="1499050" y="10745"/>
                </a:lnTo>
                <a:lnTo>
                  <a:pt x="1533417" y="9710"/>
                </a:lnTo>
                <a:lnTo>
                  <a:pt x="1575077" y="9127"/>
                </a:lnTo>
                <a:lnTo>
                  <a:pt x="1612556" y="8954"/>
                </a:lnTo>
                <a:lnTo>
                  <a:pt x="1650780" y="8903"/>
                </a:lnTo>
                <a:lnTo>
                  <a:pt x="1682211" y="8891"/>
                </a:lnTo>
                <a:lnTo>
                  <a:pt x="1723894" y="13625"/>
                </a:lnTo>
                <a:lnTo>
                  <a:pt x="1767399" y="16984"/>
                </a:lnTo>
                <a:lnTo>
                  <a:pt x="1803485" y="17567"/>
                </a:lnTo>
                <a:lnTo>
                  <a:pt x="1834416" y="17702"/>
                </a:lnTo>
                <a:lnTo>
                  <a:pt x="1865362" y="15117"/>
                </a:lnTo>
                <a:lnTo>
                  <a:pt x="1902736" y="10729"/>
                </a:lnTo>
                <a:lnTo>
                  <a:pt x="1944781" y="9125"/>
                </a:lnTo>
                <a:lnTo>
                  <a:pt x="1964531" y="88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91" name="SMARTInkShape-Group38"/>
          <p:cNvGrpSpPr/>
          <p:nvPr/>
        </p:nvGrpSpPr>
        <p:grpSpPr>
          <a:xfrm>
            <a:off x="869965" y="2357437"/>
            <a:ext cx="2307098" cy="821533"/>
            <a:chOff x="869965" y="2357437"/>
            <a:chExt cx="2307098" cy="821533"/>
          </a:xfrm>
        </p:grpSpPr>
        <p:sp>
          <p:nvSpPr>
            <p:cNvPr id="176" name="SMARTInkShape-364"/>
            <p:cNvSpPr/>
            <p:nvPr/>
          </p:nvSpPr>
          <p:spPr>
            <a:xfrm>
              <a:off x="921703" y="2357437"/>
              <a:ext cx="167720" cy="571501"/>
            </a:xfrm>
            <a:custGeom>
              <a:avLst/>
              <a:gdLst/>
              <a:ahLst/>
              <a:cxnLst/>
              <a:rect l="0" t="0" r="0" b="0"/>
              <a:pathLst>
                <a:path w="167720" h="571501">
                  <a:moveTo>
                    <a:pt x="78422" y="0"/>
                  </a:moveTo>
                  <a:lnTo>
                    <a:pt x="57054" y="43729"/>
                  </a:lnTo>
                  <a:lnTo>
                    <a:pt x="43186" y="85477"/>
                  </a:lnTo>
                  <a:lnTo>
                    <a:pt x="31271" y="123884"/>
                  </a:lnTo>
                  <a:lnTo>
                    <a:pt x="17818" y="163045"/>
                  </a:lnTo>
                  <a:lnTo>
                    <a:pt x="11800" y="192520"/>
                  </a:lnTo>
                  <a:lnTo>
                    <a:pt x="9124" y="225463"/>
                  </a:lnTo>
                  <a:lnTo>
                    <a:pt x="5290" y="257302"/>
                  </a:lnTo>
                  <a:lnTo>
                    <a:pt x="1270" y="287990"/>
                  </a:lnTo>
                  <a:lnTo>
                    <a:pt x="0" y="332165"/>
                  </a:lnTo>
                  <a:lnTo>
                    <a:pt x="5466" y="370830"/>
                  </a:lnTo>
                  <a:lnTo>
                    <a:pt x="14362" y="407422"/>
                  </a:lnTo>
                  <a:lnTo>
                    <a:pt x="29124" y="442407"/>
                  </a:lnTo>
                  <a:lnTo>
                    <a:pt x="51890" y="481398"/>
                  </a:lnTo>
                  <a:lnTo>
                    <a:pt x="64646" y="498713"/>
                  </a:lnTo>
                  <a:lnTo>
                    <a:pt x="105749" y="532235"/>
                  </a:lnTo>
                  <a:lnTo>
                    <a:pt x="167719" y="571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365"/>
            <p:cNvSpPr/>
            <p:nvPr/>
          </p:nvSpPr>
          <p:spPr>
            <a:xfrm>
              <a:off x="3089672" y="2500313"/>
              <a:ext cx="87391" cy="312539"/>
            </a:xfrm>
            <a:custGeom>
              <a:avLst/>
              <a:gdLst/>
              <a:ahLst/>
              <a:cxnLst/>
              <a:rect l="0" t="0" r="0" b="0"/>
              <a:pathLst>
                <a:path w="87391" h="312539">
                  <a:moveTo>
                    <a:pt x="0" y="0"/>
                  </a:moveTo>
                  <a:lnTo>
                    <a:pt x="7688" y="7688"/>
                  </a:lnTo>
                  <a:lnTo>
                    <a:pt x="48637" y="33815"/>
                  </a:lnTo>
                  <a:lnTo>
                    <a:pt x="64792" y="48825"/>
                  </a:lnTo>
                  <a:lnTo>
                    <a:pt x="82861" y="77548"/>
                  </a:lnTo>
                  <a:lnTo>
                    <a:pt x="87390" y="109518"/>
                  </a:lnTo>
                  <a:lnTo>
                    <a:pt x="85803" y="138963"/>
                  </a:lnTo>
                  <a:lnTo>
                    <a:pt x="80799" y="170901"/>
                  </a:lnTo>
                  <a:lnTo>
                    <a:pt x="66824" y="214789"/>
                  </a:lnTo>
                  <a:lnTo>
                    <a:pt x="49124" y="248518"/>
                  </a:lnTo>
                  <a:lnTo>
                    <a:pt x="8929" y="3125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366"/>
            <p:cNvSpPr/>
            <p:nvPr/>
          </p:nvSpPr>
          <p:spPr>
            <a:xfrm>
              <a:off x="2929424" y="2607594"/>
              <a:ext cx="79881" cy="115836"/>
            </a:xfrm>
            <a:custGeom>
              <a:avLst/>
              <a:gdLst/>
              <a:ahLst/>
              <a:cxnLst/>
              <a:rect l="0" t="0" r="0" b="0"/>
              <a:pathLst>
                <a:path w="79881" h="115836">
                  <a:moveTo>
                    <a:pt x="8443" y="44523"/>
                  </a:moveTo>
                  <a:lnTo>
                    <a:pt x="13183" y="44523"/>
                  </a:lnTo>
                  <a:lnTo>
                    <a:pt x="14580" y="46507"/>
                  </a:lnTo>
                  <a:lnTo>
                    <a:pt x="25029" y="87022"/>
                  </a:lnTo>
                  <a:lnTo>
                    <a:pt x="26302" y="115835"/>
                  </a:lnTo>
                  <a:lnTo>
                    <a:pt x="21562" y="111183"/>
                  </a:lnTo>
                  <a:lnTo>
                    <a:pt x="19234" y="106230"/>
                  </a:lnTo>
                  <a:lnTo>
                    <a:pt x="18614" y="103521"/>
                  </a:lnTo>
                  <a:lnTo>
                    <a:pt x="13000" y="94966"/>
                  </a:lnTo>
                  <a:lnTo>
                    <a:pt x="5053" y="86148"/>
                  </a:lnTo>
                  <a:lnTo>
                    <a:pt x="1976" y="77575"/>
                  </a:lnTo>
                  <a:lnTo>
                    <a:pt x="0" y="60643"/>
                  </a:lnTo>
                  <a:lnTo>
                    <a:pt x="2375" y="54002"/>
                  </a:lnTo>
                  <a:lnTo>
                    <a:pt x="5746" y="47744"/>
                  </a:lnTo>
                  <a:lnTo>
                    <a:pt x="12828" y="27909"/>
                  </a:lnTo>
                  <a:lnTo>
                    <a:pt x="20766" y="16008"/>
                  </a:lnTo>
                  <a:lnTo>
                    <a:pt x="26488" y="12006"/>
                  </a:lnTo>
                  <a:lnTo>
                    <a:pt x="32338" y="9235"/>
                  </a:lnTo>
                  <a:lnTo>
                    <a:pt x="41210" y="3089"/>
                  </a:lnTo>
                  <a:lnTo>
                    <a:pt x="50122" y="827"/>
                  </a:lnTo>
                  <a:lnTo>
                    <a:pt x="60258" y="0"/>
                  </a:lnTo>
                  <a:lnTo>
                    <a:pt x="71503" y="6959"/>
                  </a:lnTo>
                  <a:lnTo>
                    <a:pt x="74295" y="7574"/>
                  </a:lnTo>
                  <a:lnTo>
                    <a:pt x="76157" y="8976"/>
                  </a:lnTo>
                  <a:lnTo>
                    <a:pt x="79390" y="16385"/>
                  </a:lnTo>
                  <a:lnTo>
                    <a:pt x="79880" y="26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367"/>
            <p:cNvSpPr/>
            <p:nvPr/>
          </p:nvSpPr>
          <p:spPr>
            <a:xfrm>
              <a:off x="2687836" y="2625371"/>
              <a:ext cx="203585" cy="124441"/>
            </a:xfrm>
            <a:custGeom>
              <a:avLst/>
              <a:gdLst/>
              <a:ahLst/>
              <a:cxnLst/>
              <a:rect l="0" t="0" r="0" b="0"/>
              <a:pathLst>
                <a:path w="203585" h="124441">
                  <a:moveTo>
                    <a:pt x="0" y="35676"/>
                  </a:moveTo>
                  <a:lnTo>
                    <a:pt x="0" y="27114"/>
                  </a:lnTo>
                  <a:lnTo>
                    <a:pt x="4740" y="22115"/>
                  </a:lnTo>
                  <a:lnTo>
                    <a:pt x="12359" y="19726"/>
                  </a:lnTo>
                  <a:lnTo>
                    <a:pt x="27805" y="15737"/>
                  </a:lnTo>
                  <a:lnTo>
                    <a:pt x="62597" y="2420"/>
                  </a:lnTo>
                  <a:lnTo>
                    <a:pt x="105064" y="21"/>
                  </a:lnTo>
                  <a:lnTo>
                    <a:pt x="108738" y="0"/>
                  </a:lnTo>
                  <a:lnTo>
                    <a:pt x="115466" y="2622"/>
                  </a:lnTo>
                  <a:lnTo>
                    <a:pt x="118649" y="4710"/>
                  </a:lnTo>
                  <a:lnTo>
                    <a:pt x="120771" y="7094"/>
                  </a:lnTo>
                  <a:lnTo>
                    <a:pt x="123129" y="12390"/>
                  </a:lnTo>
                  <a:lnTo>
                    <a:pt x="124457" y="25690"/>
                  </a:lnTo>
                  <a:lnTo>
                    <a:pt x="112537" y="69137"/>
                  </a:lnTo>
                  <a:lnTo>
                    <a:pt x="107296" y="109722"/>
                  </a:lnTo>
                  <a:lnTo>
                    <a:pt x="109864" y="115879"/>
                  </a:lnTo>
                  <a:lnTo>
                    <a:pt x="111938" y="118910"/>
                  </a:lnTo>
                  <a:lnTo>
                    <a:pt x="116888" y="122278"/>
                  </a:lnTo>
                  <a:lnTo>
                    <a:pt x="125253" y="124174"/>
                  </a:lnTo>
                  <a:lnTo>
                    <a:pt x="128150" y="124440"/>
                  </a:lnTo>
                  <a:lnTo>
                    <a:pt x="141709" y="120074"/>
                  </a:lnTo>
                  <a:lnTo>
                    <a:pt x="180221" y="95158"/>
                  </a:lnTo>
                  <a:lnTo>
                    <a:pt x="201335" y="66266"/>
                  </a:lnTo>
                  <a:lnTo>
                    <a:pt x="203584" y="59855"/>
                  </a:lnTo>
                  <a:lnTo>
                    <a:pt x="201937" y="51052"/>
                  </a:lnTo>
                  <a:lnTo>
                    <a:pt x="197536" y="38713"/>
                  </a:lnTo>
                  <a:lnTo>
                    <a:pt x="192033" y="31835"/>
                  </a:lnTo>
                  <a:lnTo>
                    <a:pt x="184236" y="29008"/>
                  </a:lnTo>
                  <a:lnTo>
                    <a:pt x="175148" y="26759"/>
                  </a:lnTo>
                  <a:lnTo>
                    <a:pt x="161230" y="19877"/>
                  </a:lnTo>
                  <a:lnTo>
                    <a:pt x="142875" y="178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368"/>
            <p:cNvSpPr/>
            <p:nvPr/>
          </p:nvSpPr>
          <p:spPr>
            <a:xfrm>
              <a:off x="2705695" y="2562820"/>
              <a:ext cx="5146" cy="187525"/>
            </a:xfrm>
            <a:custGeom>
              <a:avLst/>
              <a:gdLst/>
              <a:ahLst/>
              <a:cxnLst/>
              <a:rect l="0" t="0" r="0" b="0"/>
              <a:pathLst>
                <a:path w="5146" h="187525">
                  <a:moveTo>
                    <a:pt x="0" y="0"/>
                  </a:moveTo>
                  <a:lnTo>
                    <a:pt x="0" y="42240"/>
                  </a:lnTo>
                  <a:lnTo>
                    <a:pt x="0" y="83377"/>
                  </a:lnTo>
                  <a:lnTo>
                    <a:pt x="993" y="101213"/>
                  </a:lnTo>
                  <a:lnTo>
                    <a:pt x="5145" y="119066"/>
                  </a:lnTo>
                  <a:lnTo>
                    <a:pt x="259" y="161947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369"/>
            <p:cNvSpPr/>
            <p:nvPr/>
          </p:nvSpPr>
          <p:spPr>
            <a:xfrm>
              <a:off x="2556485" y="2607469"/>
              <a:ext cx="83115" cy="151805"/>
            </a:xfrm>
            <a:custGeom>
              <a:avLst/>
              <a:gdLst/>
              <a:ahLst/>
              <a:cxnLst/>
              <a:rect l="0" t="0" r="0" b="0"/>
              <a:pathLst>
                <a:path w="83115" h="151805">
                  <a:moveTo>
                    <a:pt x="59913" y="0"/>
                  </a:moveTo>
                  <a:lnTo>
                    <a:pt x="51792" y="7129"/>
                  </a:lnTo>
                  <a:lnTo>
                    <a:pt x="10542" y="33925"/>
                  </a:lnTo>
                  <a:lnTo>
                    <a:pt x="6163" y="37500"/>
                  </a:lnTo>
                  <a:lnTo>
                    <a:pt x="1298" y="46763"/>
                  </a:lnTo>
                  <a:lnTo>
                    <a:pt x="0" y="52011"/>
                  </a:lnTo>
                  <a:lnTo>
                    <a:pt x="2112" y="56502"/>
                  </a:lnTo>
                  <a:lnTo>
                    <a:pt x="18313" y="67563"/>
                  </a:lnTo>
                  <a:lnTo>
                    <a:pt x="60103" y="92378"/>
                  </a:lnTo>
                  <a:lnTo>
                    <a:pt x="77939" y="103328"/>
                  </a:lnTo>
                  <a:lnTo>
                    <a:pt x="82808" y="109754"/>
                  </a:lnTo>
                  <a:lnTo>
                    <a:pt x="83114" y="113849"/>
                  </a:lnTo>
                  <a:lnTo>
                    <a:pt x="80808" y="123690"/>
                  </a:lnTo>
                  <a:lnTo>
                    <a:pt x="73830" y="132033"/>
                  </a:lnTo>
                  <a:lnTo>
                    <a:pt x="53181" y="145474"/>
                  </a:lnTo>
                  <a:lnTo>
                    <a:pt x="33124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370"/>
            <p:cNvSpPr/>
            <p:nvPr/>
          </p:nvSpPr>
          <p:spPr>
            <a:xfrm>
              <a:off x="2386060" y="2607469"/>
              <a:ext cx="105324" cy="142876"/>
            </a:xfrm>
            <a:custGeom>
              <a:avLst/>
              <a:gdLst/>
              <a:ahLst/>
              <a:cxnLst/>
              <a:rect l="0" t="0" r="0" b="0"/>
              <a:pathLst>
                <a:path w="105324" h="142876">
                  <a:moveTo>
                    <a:pt x="69604" y="0"/>
                  </a:moveTo>
                  <a:lnTo>
                    <a:pt x="40006" y="17169"/>
                  </a:lnTo>
                  <a:lnTo>
                    <a:pt x="28999" y="30451"/>
                  </a:lnTo>
                  <a:lnTo>
                    <a:pt x="7451" y="70975"/>
                  </a:lnTo>
                  <a:lnTo>
                    <a:pt x="2293" y="83138"/>
                  </a:lnTo>
                  <a:lnTo>
                    <a:pt x="0" y="95158"/>
                  </a:lnTo>
                  <a:lnTo>
                    <a:pt x="1627" y="104470"/>
                  </a:lnTo>
                  <a:lnTo>
                    <a:pt x="3450" y="108342"/>
                  </a:lnTo>
                  <a:lnTo>
                    <a:pt x="5658" y="110923"/>
                  </a:lnTo>
                  <a:lnTo>
                    <a:pt x="10756" y="113791"/>
                  </a:lnTo>
                  <a:lnTo>
                    <a:pt x="21621" y="109774"/>
                  </a:lnTo>
                  <a:lnTo>
                    <a:pt x="60419" y="84497"/>
                  </a:lnTo>
                  <a:lnTo>
                    <a:pt x="88250" y="48756"/>
                  </a:lnTo>
                  <a:lnTo>
                    <a:pt x="96181" y="18934"/>
                  </a:lnTo>
                  <a:lnTo>
                    <a:pt x="96385" y="55420"/>
                  </a:lnTo>
                  <a:lnTo>
                    <a:pt x="96392" y="92332"/>
                  </a:lnTo>
                  <a:lnTo>
                    <a:pt x="97385" y="115000"/>
                  </a:lnTo>
                  <a:lnTo>
                    <a:pt x="10532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371"/>
            <p:cNvSpPr/>
            <p:nvPr/>
          </p:nvSpPr>
          <p:spPr>
            <a:xfrm>
              <a:off x="2252238" y="2589609"/>
              <a:ext cx="114130" cy="169665"/>
            </a:xfrm>
            <a:custGeom>
              <a:avLst/>
              <a:gdLst/>
              <a:ahLst/>
              <a:cxnLst/>
              <a:rect l="0" t="0" r="0" b="0"/>
              <a:pathLst>
                <a:path w="114130" h="169665">
                  <a:moveTo>
                    <a:pt x="105199" y="0"/>
                  </a:moveTo>
                  <a:lnTo>
                    <a:pt x="87984" y="993"/>
                  </a:lnTo>
                  <a:lnTo>
                    <a:pt x="58914" y="12360"/>
                  </a:lnTo>
                  <a:lnTo>
                    <a:pt x="29249" y="33420"/>
                  </a:lnTo>
                  <a:lnTo>
                    <a:pt x="4645" y="63780"/>
                  </a:lnTo>
                  <a:lnTo>
                    <a:pt x="0" y="88131"/>
                  </a:lnTo>
                  <a:lnTo>
                    <a:pt x="3363" y="115741"/>
                  </a:lnTo>
                  <a:lnTo>
                    <a:pt x="10644" y="138032"/>
                  </a:lnTo>
                  <a:lnTo>
                    <a:pt x="23825" y="157205"/>
                  </a:lnTo>
                  <a:lnTo>
                    <a:pt x="37283" y="164127"/>
                  </a:lnTo>
                  <a:lnTo>
                    <a:pt x="74917" y="168571"/>
                  </a:lnTo>
                  <a:lnTo>
                    <a:pt x="114129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372"/>
            <p:cNvSpPr/>
            <p:nvPr/>
          </p:nvSpPr>
          <p:spPr>
            <a:xfrm>
              <a:off x="1884164" y="2598543"/>
              <a:ext cx="223134" cy="151802"/>
            </a:xfrm>
            <a:custGeom>
              <a:avLst/>
              <a:gdLst/>
              <a:ahLst/>
              <a:cxnLst/>
              <a:rect l="0" t="0" r="0" b="0"/>
              <a:pathLst>
                <a:path w="223134" h="151802">
                  <a:moveTo>
                    <a:pt x="0" y="53574"/>
                  </a:moveTo>
                  <a:lnTo>
                    <a:pt x="8121" y="60703"/>
                  </a:lnTo>
                  <a:lnTo>
                    <a:pt x="20376" y="68805"/>
                  </a:lnTo>
                  <a:lnTo>
                    <a:pt x="23939" y="74565"/>
                  </a:lnTo>
                  <a:lnTo>
                    <a:pt x="27866" y="76498"/>
                  </a:lnTo>
                  <a:lnTo>
                    <a:pt x="68566" y="84595"/>
                  </a:lnTo>
                  <a:lnTo>
                    <a:pt x="111734" y="88365"/>
                  </a:lnTo>
                  <a:lnTo>
                    <a:pt x="154138" y="88219"/>
                  </a:lnTo>
                  <a:lnTo>
                    <a:pt x="179721" y="81594"/>
                  </a:lnTo>
                  <a:lnTo>
                    <a:pt x="182322" y="80191"/>
                  </a:lnTo>
                  <a:lnTo>
                    <a:pt x="184056" y="78264"/>
                  </a:lnTo>
                  <a:lnTo>
                    <a:pt x="185982" y="73477"/>
                  </a:lnTo>
                  <a:lnTo>
                    <a:pt x="187320" y="59404"/>
                  </a:lnTo>
                  <a:lnTo>
                    <a:pt x="185404" y="56469"/>
                  </a:lnTo>
                  <a:lnTo>
                    <a:pt x="142183" y="19716"/>
                  </a:lnTo>
                  <a:lnTo>
                    <a:pt x="114010" y="4210"/>
                  </a:lnTo>
                  <a:lnTo>
                    <a:pt x="98992" y="828"/>
                  </a:lnTo>
                  <a:lnTo>
                    <a:pt x="73215" y="10"/>
                  </a:lnTo>
                  <a:lnTo>
                    <a:pt x="76704" y="0"/>
                  </a:lnTo>
                  <a:lnTo>
                    <a:pt x="119305" y="13298"/>
                  </a:lnTo>
                  <a:lnTo>
                    <a:pt x="163551" y="32820"/>
                  </a:lnTo>
                  <a:lnTo>
                    <a:pt x="188715" y="47631"/>
                  </a:lnTo>
                  <a:lnTo>
                    <a:pt x="202053" y="58537"/>
                  </a:lnTo>
                  <a:lnTo>
                    <a:pt x="208203" y="60741"/>
                  </a:lnTo>
                  <a:lnTo>
                    <a:pt x="210239" y="62321"/>
                  </a:lnTo>
                  <a:lnTo>
                    <a:pt x="214153" y="71020"/>
                  </a:lnTo>
                  <a:lnTo>
                    <a:pt x="214265" y="66570"/>
                  </a:lnTo>
                  <a:lnTo>
                    <a:pt x="215273" y="65215"/>
                  </a:lnTo>
                  <a:lnTo>
                    <a:pt x="219039" y="63709"/>
                  </a:lnTo>
                  <a:lnTo>
                    <a:pt x="219448" y="63307"/>
                  </a:lnTo>
                  <a:lnTo>
                    <a:pt x="218728" y="63040"/>
                  </a:lnTo>
                  <a:lnTo>
                    <a:pt x="214313" y="62504"/>
                  </a:lnTo>
                  <a:lnTo>
                    <a:pt x="214312" y="71066"/>
                  </a:lnTo>
                  <a:lnTo>
                    <a:pt x="223133" y="71430"/>
                  </a:lnTo>
                  <a:lnTo>
                    <a:pt x="214677" y="71434"/>
                  </a:lnTo>
                  <a:lnTo>
                    <a:pt x="214421" y="76174"/>
                  </a:lnTo>
                  <a:lnTo>
                    <a:pt x="204864" y="88603"/>
                  </a:lnTo>
                  <a:lnTo>
                    <a:pt x="160598" y="123007"/>
                  </a:lnTo>
                  <a:lnTo>
                    <a:pt x="150752" y="130074"/>
                  </a:lnTo>
                  <a:lnTo>
                    <a:pt x="146376" y="136522"/>
                  </a:lnTo>
                  <a:lnTo>
                    <a:pt x="143912" y="145730"/>
                  </a:lnTo>
                  <a:lnTo>
                    <a:pt x="142574" y="147754"/>
                  </a:lnTo>
                  <a:lnTo>
                    <a:pt x="140690" y="149103"/>
                  </a:lnTo>
                  <a:lnTo>
                    <a:pt x="133945" y="1518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373"/>
            <p:cNvSpPr/>
            <p:nvPr/>
          </p:nvSpPr>
          <p:spPr>
            <a:xfrm>
              <a:off x="1647396" y="2510483"/>
              <a:ext cx="156402" cy="283442"/>
            </a:xfrm>
            <a:custGeom>
              <a:avLst/>
              <a:gdLst/>
              <a:ahLst/>
              <a:cxnLst/>
              <a:rect l="0" t="0" r="0" b="0"/>
              <a:pathLst>
                <a:path w="156402" h="283442">
                  <a:moveTo>
                    <a:pt x="102823" y="7689"/>
                  </a:moveTo>
                  <a:lnTo>
                    <a:pt x="102823" y="2948"/>
                  </a:lnTo>
                  <a:lnTo>
                    <a:pt x="101830" y="1552"/>
                  </a:lnTo>
                  <a:lnTo>
                    <a:pt x="100177" y="621"/>
                  </a:lnTo>
                  <a:lnTo>
                    <a:pt x="98082" y="0"/>
                  </a:lnTo>
                  <a:lnTo>
                    <a:pt x="80913" y="3867"/>
                  </a:lnTo>
                  <a:lnTo>
                    <a:pt x="46407" y="24523"/>
                  </a:lnTo>
                  <a:lnTo>
                    <a:pt x="21086" y="59043"/>
                  </a:lnTo>
                  <a:lnTo>
                    <a:pt x="8931" y="83539"/>
                  </a:lnTo>
                  <a:lnTo>
                    <a:pt x="1030" y="120893"/>
                  </a:lnTo>
                  <a:lnTo>
                    <a:pt x="2106" y="160403"/>
                  </a:lnTo>
                  <a:lnTo>
                    <a:pt x="0" y="187985"/>
                  </a:lnTo>
                  <a:lnTo>
                    <a:pt x="10620" y="218427"/>
                  </a:lnTo>
                  <a:lnTo>
                    <a:pt x="43559" y="260122"/>
                  </a:lnTo>
                  <a:lnTo>
                    <a:pt x="61230" y="276401"/>
                  </a:lnTo>
                  <a:lnTo>
                    <a:pt x="73092" y="280905"/>
                  </a:lnTo>
                  <a:lnTo>
                    <a:pt x="95667" y="283441"/>
                  </a:lnTo>
                  <a:lnTo>
                    <a:pt x="128970" y="277169"/>
                  </a:lnTo>
                  <a:lnTo>
                    <a:pt x="156401" y="266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374"/>
            <p:cNvSpPr/>
            <p:nvPr/>
          </p:nvSpPr>
          <p:spPr>
            <a:xfrm>
              <a:off x="1405847" y="2540149"/>
              <a:ext cx="164082" cy="230722"/>
            </a:xfrm>
            <a:custGeom>
              <a:avLst/>
              <a:gdLst/>
              <a:ahLst/>
              <a:cxnLst/>
              <a:rect l="0" t="0" r="0" b="0"/>
              <a:pathLst>
                <a:path w="164082" h="230722">
                  <a:moveTo>
                    <a:pt x="22903" y="49460"/>
                  </a:moveTo>
                  <a:lnTo>
                    <a:pt x="23895" y="72813"/>
                  </a:lnTo>
                  <a:lnTo>
                    <a:pt x="30591" y="117432"/>
                  </a:lnTo>
                  <a:lnTo>
                    <a:pt x="38716" y="154940"/>
                  </a:lnTo>
                  <a:lnTo>
                    <a:pt x="47230" y="185132"/>
                  </a:lnTo>
                  <a:lnTo>
                    <a:pt x="49548" y="228845"/>
                  </a:lnTo>
                  <a:lnTo>
                    <a:pt x="48604" y="230566"/>
                  </a:lnTo>
                  <a:lnTo>
                    <a:pt x="46982" y="230721"/>
                  </a:lnTo>
                  <a:lnTo>
                    <a:pt x="42534" y="228247"/>
                  </a:lnTo>
                  <a:lnTo>
                    <a:pt x="37250" y="223840"/>
                  </a:lnTo>
                  <a:lnTo>
                    <a:pt x="34240" y="213283"/>
                  </a:lnTo>
                  <a:lnTo>
                    <a:pt x="29900" y="193250"/>
                  </a:lnTo>
                  <a:lnTo>
                    <a:pt x="16695" y="149424"/>
                  </a:lnTo>
                  <a:lnTo>
                    <a:pt x="6774" y="108008"/>
                  </a:lnTo>
                  <a:lnTo>
                    <a:pt x="2626" y="71220"/>
                  </a:lnTo>
                  <a:lnTo>
                    <a:pt x="0" y="51194"/>
                  </a:lnTo>
                  <a:lnTo>
                    <a:pt x="2141" y="32371"/>
                  </a:lnTo>
                  <a:lnTo>
                    <a:pt x="11691" y="16730"/>
                  </a:lnTo>
                  <a:lnTo>
                    <a:pt x="24865" y="5148"/>
                  </a:lnTo>
                  <a:lnTo>
                    <a:pt x="37335" y="0"/>
                  </a:lnTo>
                  <a:lnTo>
                    <a:pt x="52138" y="358"/>
                  </a:lnTo>
                  <a:lnTo>
                    <a:pt x="67646" y="4817"/>
                  </a:lnTo>
                  <a:lnTo>
                    <a:pt x="81153" y="13413"/>
                  </a:lnTo>
                  <a:lnTo>
                    <a:pt x="88480" y="21202"/>
                  </a:lnTo>
                  <a:lnTo>
                    <a:pt x="95250" y="39103"/>
                  </a:lnTo>
                  <a:lnTo>
                    <a:pt x="98713" y="58748"/>
                  </a:lnTo>
                  <a:lnTo>
                    <a:pt x="96945" y="80708"/>
                  </a:lnTo>
                  <a:lnTo>
                    <a:pt x="90207" y="95760"/>
                  </a:lnTo>
                  <a:lnTo>
                    <a:pt x="51191" y="134395"/>
                  </a:lnTo>
                  <a:lnTo>
                    <a:pt x="44738" y="138825"/>
                  </a:lnTo>
                  <a:lnTo>
                    <a:pt x="39444" y="140787"/>
                  </a:lnTo>
                  <a:lnTo>
                    <a:pt x="34922" y="141103"/>
                  </a:lnTo>
                  <a:lnTo>
                    <a:pt x="29237" y="139800"/>
                  </a:lnTo>
                  <a:lnTo>
                    <a:pt x="29110" y="139452"/>
                  </a:lnTo>
                  <a:lnTo>
                    <a:pt x="30018" y="139220"/>
                  </a:lnTo>
                  <a:lnTo>
                    <a:pt x="47717" y="125583"/>
                  </a:lnTo>
                  <a:lnTo>
                    <a:pt x="82081" y="114952"/>
                  </a:lnTo>
                  <a:lnTo>
                    <a:pt x="96829" y="114286"/>
                  </a:lnTo>
                  <a:lnTo>
                    <a:pt x="121867" y="120482"/>
                  </a:lnTo>
                  <a:lnTo>
                    <a:pt x="139317" y="129312"/>
                  </a:lnTo>
                  <a:lnTo>
                    <a:pt x="145161" y="134445"/>
                  </a:lnTo>
                  <a:lnTo>
                    <a:pt x="160050" y="162786"/>
                  </a:lnTo>
                  <a:lnTo>
                    <a:pt x="164081" y="180493"/>
                  </a:lnTo>
                  <a:lnTo>
                    <a:pt x="162378" y="189718"/>
                  </a:lnTo>
                  <a:lnTo>
                    <a:pt x="158487" y="200489"/>
                  </a:lnTo>
                  <a:lnTo>
                    <a:pt x="157940" y="203725"/>
                  </a:lnTo>
                  <a:lnTo>
                    <a:pt x="156584" y="205881"/>
                  </a:lnTo>
                  <a:lnTo>
                    <a:pt x="154688" y="207319"/>
                  </a:lnTo>
                  <a:lnTo>
                    <a:pt x="152431" y="208278"/>
                  </a:lnTo>
                  <a:lnTo>
                    <a:pt x="149935" y="207924"/>
                  </a:lnTo>
                  <a:lnTo>
                    <a:pt x="138799" y="202874"/>
                  </a:lnTo>
                  <a:lnTo>
                    <a:pt x="135886" y="202338"/>
                  </a:lnTo>
                  <a:lnTo>
                    <a:pt x="133944" y="200988"/>
                  </a:lnTo>
                  <a:lnTo>
                    <a:pt x="130059" y="1923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375"/>
            <p:cNvSpPr/>
            <p:nvPr/>
          </p:nvSpPr>
          <p:spPr>
            <a:xfrm>
              <a:off x="1151930" y="2638316"/>
              <a:ext cx="205384" cy="40591"/>
            </a:xfrm>
            <a:custGeom>
              <a:avLst/>
              <a:gdLst/>
              <a:ahLst/>
              <a:cxnLst/>
              <a:rect l="0" t="0" r="0" b="0"/>
              <a:pathLst>
                <a:path w="205384" h="40591">
                  <a:moveTo>
                    <a:pt x="0" y="40590"/>
                  </a:moveTo>
                  <a:lnTo>
                    <a:pt x="0" y="32902"/>
                  </a:lnTo>
                  <a:lnTo>
                    <a:pt x="9481" y="27288"/>
                  </a:lnTo>
                  <a:lnTo>
                    <a:pt x="50318" y="16263"/>
                  </a:lnTo>
                  <a:lnTo>
                    <a:pt x="90043" y="7988"/>
                  </a:lnTo>
                  <a:lnTo>
                    <a:pt x="127809" y="2841"/>
                  </a:lnTo>
                  <a:lnTo>
                    <a:pt x="149077" y="0"/>
                  </a:lnTo>
                  <a:lnTo>
                    <a:pt x="205383" y="48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376"/>
            <p:cNvSpPr/>
            <p:nvPr/>
          </p:nvSpPr>
          <p:spPr>
            <a:xfrm>
              <a:off x="1307924" y="2491383"/>
              <a:ext cx="27427" cy="294681"/>
            </a:xfrm>
            <a:custGeom>
              <a:avLst/>
              <a:gdLst/>
              <a:ahLst/>
              <a:cxnLst/>
              <a:rect l="0" t="0" r="0" b="0"/>
              <a:pathLst>
                <a:path w="27427" h="294681">
                  <a:moveTo>
                    <a:pt x="4740" y="0"/>
                  </a:moveTo>
                  <a:lnTo>
                    <a:pt x="4740" y="7688"/>
                  </a:lnTo>
                  <a:lnTo>
                    <a:pt x="0" y="18042"/>
                  </a:lnTo>
                  <a:lnTo>
                    <a:pt x="318" y="30839"/>
                  </a:lnTo>
                  <a:lnTo>
                    <a:pt x="4158" y="66826"/>
                  </a:lnTo>
                  <a:lnTo>
                    <a:pt x="4625" y="108597"/>
                  </a:lnTo>
                  <a:lnTo>
                    <a:pt x="7352" y="138010"/>
                  </a:lnTo>
                  <a:lnTo>
                    <a:pt x="17162" y="175207"/>
                  </a:lnTo>
                  <a:lnTo>
                    <a:pt x="22518" y="217796"/>
                  </a:lnTo>
                  <a:lnTo>
                    <a:pt x="27426" y="236732"/>
                  </a:lnTo>
                  <a:lnTo>
                    <a:pt x="23154" y="278029"/>
                  </a:lnTo>
                  <a:lnTo>
                    <a:pt x="22599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377"/>
            <p:cNvSpPr/>
            <p:nvPr/>
          </p:nvSpPr>
          <p:spPr>
            <a:xfrm>
              <a:off x="1170157" y="2566605"/>
              <a:ext cx="44281" cy="281966"/>
            </a:xfrm>
            <a:custGeom>
              <a:avLst/>
              <a:gdLst/>
              <a:ahLst/>
              <a:cxnLst/>
              <a:rect l="0" t="0" r="0" b="0"/>
              <a:pathLst>
                <a:path w="44281" h="281966">
                  <a:moveTo>
                    <a:pt x="8562" y="5145"/>
                  </a:moveTo>
                  <a:lnTo>
                    <a:pt x="3821" y="404"/>
                  </a:lnTo>
                  <a:lnTo>
                    <a:pt x="2425" y="0"/>
                  </a:lnTo>
                  <a:lnTo>
                    <a:pt x="1494" y="723"/>
                  </a:lnTo>
                  <a:lnTo>
                    <a:pt x="460" y="4172"/>
                  </a:lnTo>
                  <a:lnTo>
                    <a:pt x="0" y="9012"/>
                  </a:lnTo>
                  <a:lnTo>
                    <a:pt x="8024" y="52706"/>
                  </a:lnTo>
                  <a:lnTo>
                    <a:pt x="8456" y="90828"/>
                  </a:lnTo>
                  <a:lnTo>
                    <a:pt x="9533" y="125294"/>
                  </a:lnTo>
                  <a:lnTo>
                    <a:pt x="15684" y="160910"/>
                  </a:lnTo>
                  <a:lnTo>
                    <a:pt x="24811" y="205133"/>
                  </a:lnTo>
                  <a:lnTo>
                    <a:pt x="31248" y="237023"/>
                  </a:lnTo>
                  <a:lnTo>
                    <a:pt x="29284" y="256192"/>
                  </a:lnTo>
                  <a:lnTo>
                    <a:pt x="44280" y="281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378"/>
            <p:cNvSpPr/>
            <p:nvPr/>
          </p:nvSpPr>
          <p:spPr>
            <a:xfrm>
              <a:off x="869965" y="3107531"/>
              <a:ext cx="1532122" cy="71439"/>
            </a:xfrm>
            <a:custGeom>
              <a:avLst/>
              <a:gdLst/>
              <a:ahLst/>
              <a:cxnLst/>
              <a:rect l="0" t="0" r="0" b="0"/>
              <a:pathLst>
                <a:path w="1532122" h="71439">
                  <a:moveTo>
                    <a:pt x="23004" y="0"/>
                  </a:moveTo>
                  <a:lnTo>
                    <a:pt x="0" y="0"/>
                  </a:lnTo>
                  <a:lnTo>
                    <a:pt x="5137" y="0"/>
                  </a:lnTo>
                  <a:lnTo>
                    <a:pt x="19401" y="6137"/>
                  </a:lnTo>
                  <a:lnTo>
                    <a:pt x="60027" y="8821"/>
                  </a:lnTo>
                  <a:lnTo>
                    <a:pt x="104269" y="8920"/>
                  </a:lnTo>
                  <a:lnTo>
                    <a:pt x="141070" y="11575"/>
                  </a:lnTo>
                  <a:lnTo>
                    <a:pt x="178854" y="17032"/>
                  </a:lnTo>
                  <a:lnTo>
                    <a:pt x="215552" y="20341"/>
                  </a:lnTo>
                  <a:lnTo>
                    <a:pt x="244097" y="24879"/>
                  </a:lnTo>
                  <a:lnTo>
                    <a:pt x="283974" y="28868"/>
                  </a:lnTo>
                  <a:lnTo>
                    <a:pt x="313615" y="32674"/>
                  </a:lnTo>
                  <a:lnTo>
                    <a:pt x="346633" y="34366"/>
                  </a:lnTo>
                  <a:lnTo>
                    <a:pt x="389210" y="35317"/>
                  </a:lnTo>
                  <a:lnTo>
                    <a:pt x="432023" y="41777"/>
                  </a:lnTo>
                  <a:lnTo>
                    <a:pt x="463018" y="44790"/>
                  </a:lnTo>
                  <a:lnTo>
                    <a:pt x="505605" y="50533"/>
                  </a:lnTo>
                  <a:lnTo>
                    <a:pt x="539390" y="52676"/>
                  </a:lnTo>
                  <a:lnTo>
                    <a:pt x="580567" y="53400"/>
                  </a:lnTo>
                  <a:lnTo>
                    <a:pt x="617879" y="53543"/>
                  </a:lnTo>
                  <a:lnTo>
                    <a:pt x="657329" y="53571"/>
                  </a:lnTo>
                  <a:lnTo>
                    <a:pt x="690730" y="53576"/>
                  </a:lnTo>
                  <a:lnTo>
                    <a:pt x="734926" y="53578"/>
                  </a:lnTo>
                  <a:lnTo>
                    <a:pt x="774024" y="53578"/>
                  </a:lnTo>
                  <a:lnTo>
                    <a:pt x="809228" y="54571"/>
                  </a:lnTo>
                  <a:lnTo>
                    <a:pt x="844718" y="58319"/>
                  </a:lnTo>
                  <a:lnTo>
                    <a:pt x="888686" y="61266"/>
                  </a:lnTo>
                  <a:lnTo>
                    <a:pt x="919720" y="61956"/>
                  </a:lnTo>
                  <a:lnTo>
                    <a:pt x="953357" y="62263"/>
                  </a:lnTo>
                  <a:lnTo>
                    <a:pt x="988150" y="62399"/>
                  </a:lnTo>
                  <a:lnTo>
                    <a:pt x="1031726" y="62476"/>
                  </a:lnTo>
                  <a:lnTo>
                    <a:pt x="1069773" y="62498"/>
                  </a:lnTo>
                  <a:lnTo>
                    <a:pt x="1114033" y="62506"/>
                  </a:lnTo>
                  <a:lnTo>
                    <a:pt x="1157220" y="61515"/>
                  </a:lnTo>
                  <a:lnTo>
                    <a:pt x="1191182" y="56371"/>
                  </a:lnTo>
                  <a:lnTo>
                    <a:pt x="1232419" y="54130"/>
                  </a:lnTo>
                  <a:lnTo>
                    <a:pt x="1269743" y="53687"/>
                  </a:lnTo>
                  <a:lnTo>
                    <a:pt x="1312172" y="53599"/>
                  </a:lnTo>
                  <a:lnTo>
                    <a:pt x="1345400" y="53588"/>
                  </a:lnTo>
                  <a:lnTo>
                    <a:pt x="1379451" y="53581"/>
                  </a:lnTo>
                  <a:lnTo>
                    <a:pt x="1416330" y="53579"/>
                  </a:lnTo>
                  <a:lnTo>
                    <a:pt x="1456993" y="59715"/>
                  </a:lnTo>
                  <a:lnTo>
                    <a:pt x="1499268" y="64990"/>
                  </a:lnTo>
                  <a:lnTo>
                    <a:pt x="1532121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2" name="SMARTInkShape-379"/>
          <p:cNvSpPr/>
          <p:nvPr/>
        </p:nvSpPr>
        <p:spPr>
          <a:xfrm>
            <a:off x="2777500" y="3107531"/>
            <a:ext cx="1848079" cy="44649"/>
          </a:xfrm>
          <a:custGeom>
            <a:avLst/>
            <a:gdLst/>
            <a:ahLst/>
            <a:cxnLst/>
            <a:rect l="0" t="0" r="0" b="0"/>
            <a:pathLst>
              <a:path w="1848079" h="44649">
                <a:moveTo>
                  <a:pt x="8563" y="35719"/>
                </a:moveTo>
                <a:lnTo>
                  <a:pt x="0" y="35719"/>
                </a:lnTo>
                <a:lnTo>
                  <a:pt x="42987" y="35719"/>
                </a:lnTo>
                <a:lnTo>
                  <a:pt x="83274" y="35719"/>
                </a:lnTo>
                <a:lnTo>
                  <a:pt x="100924" y="36711"/>
                </a:lnTo>
                <a:lnTo>
                  <a:pt x="137554" y="43821"/>
                </a:lnTo>
                <a:lnTo>
                  <a:pt x="178750" y="44539"/>
                </a:lnTo>
                <a:lnTo>
                  <a:pt x="218522" y="44635"/>
                </a:lnTo>
                <a:lnTo>
                  <a:pt x="257734" y="44646"/>
                </a:lnTo>
                <a:lnTo>
                  <a:pt x="299287" y="44648"/>
                </a:lnTo>
                <a:lnTo>
                  <a:pt x="336599" y="44648"/>
                </a:lnTo>
                <a:lnTo>
                  <a:pt x="373980" y="44648"/>
                </a:lnTo>
                <a:lnTo>
                  <a:pt x="412686" y="44648"/>
                </a:lnTo>
                <a:lnTo>
                  <a:pt x="447346" y="44648"/>
                </a:lnTo>
                <a:lnTo>
                  <a:pt x="488252" y="38512"/>
                </a:lnTo>
                <a:lnTo>
                  <a:pt x="527525" y="36087"/>
                </a:lnTo>
                <a:lnTo>
                  <a:pt x="567803" y="35828"/>
                </a:lnTo>
                <a:lnTo>
                  <a:pt x="597765" y="35767"/>
                </a:lnTo>
                <a:lnTo>
                  <a:pt x="637232" y="33087"/>
                </a:lnTo>
                <a:lnTo>
                  <a:pt x="677235" y="28033"/>
                </a:lnTo>
                <a:lnTo>
                  <a:pt x="716776" y="27035"/>
                </a:lnTo>
                <a:lnTo>
                  <a:pt x="745996" y="26898"/>
                </a:lnTo>
                <a:lnTo>
                  <a:pt x="778826" y="24192"/>
                </a:lnTo>
                <a:lnTo>
                  <a:pt x="814253" y="20674"/>
                </a:lnTo>
                <a:lnTo>
                  <a:pt x="853150" y="19111"/>
                </a:lnTo>
                <a:lnTo>
                  <a:pt x="895134" y="13490"/>
                </a:lnTo>
                <a:lnTo>
                  <a:pt x="927130" y="10956"/>
                </a:lnTo>
                <a:lnTo>
                  <a:pt x="964502" y="8838"/>
                </a:lnTo>
                <a:lnTo>
                  <a:pt x="1004263" y="4590"/>
                </a:lnTo>
                <a:lnTo>
                  <a:pt x="1046734" y="1360"/>
                </a:lnTo>
                <a:lnTo>
                  <a:pt x="1078844" y="605"/>
                </a:lnTo>
                <a:lnTo>
                  <a:pt x="1116267" y="269"/>
                </a:lnTo>
                <a:lnTo>
                  <a:pt x="1156050" y="120"/>
                </a:lnTo>
                <a:lnTo>
                  <a:pt x="1196882" y="53"/>
                </a:lnTo>
                <a:lnTo>
                  <a:pt x="1235204" y="24"/>
                </a:lnTo>
                <a:lnTo>
                  <a:pt x="1265466" y="10"/>
                </a:lnTo>
                <a:lnTo>
                  <a:pt x="1297436" y="5"/>
                </a:lnTo>
                <a:lnTo>
                  <a:pt x="1329505" y="2"/>
                </a:lnTo>
                <a:lnTo>
                  <a:pt x="1369871" y="0"/>
                </a:lnTo>
                <a:lnTo>
                  <a:pt x="1405974" y="0"/>
                </a:lnTo>
                <a:lnTo>
                  <a:pt x="1447989" y="0"/>
                </a:lnTo>
                <a:lnTo>
                  <a:pt x="1489472" y="0"/>
                </a:lnTo>
                <a:lnTo>
                  <a:pt x="1533458" y="0"/>
                </a:lnTo>
                <a:lnTo>
                  <a:pt x="1577718" y="0"/>
                </a:lnTo>
                <a:lnTo>
                  <a:pt x="1616828" y="0"/>
                </a:lnTo>
                <a:lnTo>
                  <a:pt x="1652035" y="0"/>
                </a:lnTo>
                <a:lnTo>
                  <a:pt x="1687526" y="0"/>
                </a:lnTo>
                <a:lnTo>
                  <a:pt x="1726754" y="0"/>
                </a:lnTo>
                <a:lnTo>
                  <a:pt x="1761970" y="0"/>
                </a:lnTo>
                <a:lnTo>
                  <a:pt x="1806448" y="992"/>
                </a:lnTo>
                <a:lnTo>
                  <a:pt x="1848078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3" name="SMARTInkShape-380"/>
          <p:cNvSpPr/>
          <p:nvPr/>
        </p:nvSpPr>
        <p:spPr>
          <a:xfrm>
            <a:off x="4973836" y="3143250"/>
            <a:ext cx="2071688" cy="35720"/>
          </a:xfrm>
          <a:custGeom>
            <a:avLst/>
            <a:gdLst/>
            <a:ahLst/>
            <a:cxnLst/>
            <a:rect l="0" t="0" r="0" b="0"/>
            <a:pathLst>
              <a:path w="2071688" h="35720">
                <a:moveTo>
                  <a:pt x="0" y="0"/>
                </a:moveTo>
                <a:lnTo>
                  <a:pt x="5144" y="0"/>
                </a:lnTo>
                <a:lnTo>
                  <a:pt x="873" y="0"/>
                </a:lnTo>
                <a:lnTo>
                  <a:pt x="8827" y="0"/>
                </a:lnTo>
                <a:lnTo>
                  <a:pt x="9" y="0"/>
                </a:lnTo>
                <a:lnTo>
                  <a:pt x="5147" y="0"/>
                </a:lnTo>
                <a:lnTo>
                  <a:pt x="2949" y="0"/>
                </a:lnTo>
                <a:lnTo>
                  <a:pt x="8638" y="0"/>
                </a:lnTo>
                <a:lnTo>
                  <a:pt x="8843" y="4740"/>
                </a:lnTo>
                <a:lnTo>
                  <a:pt x="9864" y="6137"/>
                </a:lnTo>
                <a:lnTo>
                  <a:pt x="16611" y="8562"/>
                </a:lnTo>
                <a:lnTo>
                  <a:pt x="24741" y="2720"/>
                </a:lnTo>
                <a:lnTo>
                  <a:pt x="30178" y="1209"/>
                </a:lnTo>
                <a:lnTo>
                  <a:pt x="32026" y="1798"/>
                </a:lnTo>
                <a:lnTo>
                  <a:pt x="33257" y="3183"/>
                </a:lnTo>
                <a:lnTo>
                  <a:pt x="34077" y="5098"/>
                </a:lnTo>
                <a:lnTo>
                  <a:pt x="35616" y="6376"/>
                </a:lnTo>
                <a:lnTo>
                  <a:pt x="39973" y="7795"/>
                </a:lnTo>
                <a:lnTo>
                  <a:pt x="83305" y="8910"/>
                </a:lnTo>
                <a:lnTo>
                  <a:pt x="127057" y="8929"/>
                </a:lnTo>
                <a:lnTo>
                  <a:pt x="169755" y="8929"/>
                </a:lnTo>
                <a:lnTo>
                  <a:pt x="207416" y="8929"/>
                </a:lnTo>
                <a:lnTo>
                  <a:pt x="246710" y="8929"/>
                </a:lnTo>
                <a:lnTo>
                  <a:pt x="289134" y="8929"/>
                </a:lnTo>
                <a:lnTo>
                  <a:pt x="327315" y="8929"/>
                </a:lnTo>
                <a:lnTo>
                  <a:pt x="365214" y="8929"/>
                </a:lnTo>
                <a:lnTo>
                  <a:pt x="406397" y="8929"/>
                </a:lnTo>
                <a:lnTo>
                  <a:pt x="450417" y="8929"/>
                </a:lnTo>
                <a:lnTo>
                  <a:pt x="494259" y="8929"/>
                </a:lnTo>
                <a:lnTo>
                  <a:pt x="536986" y="11575"/>
                </a:lnTo>
                <a:lnTo>
                  <a:pt x="571857" y="15997"/>
                </a:lnTo>
                <a:lnTo>
                  <a:pt x="609715" y="17491"/>
                </a:lnTo>
                <a:lnTo>
                  <a:pt x="651552" y="23924"/>
                </a:lnTo>
                <a:lnTo>
                  <a:pt x="690248" y="25940"/>
                </a:lnTo>
                <a:lnTo>
                  <a:pt x="723433" y="26537"/>
                </a:lnTo>
                <a:lnTo>
                  <a:pt x="762809" y="26714"/>
                </a:lnTo>
                <a:lnTo>
                  <a:pt x="799060" y="27759"/>
                </a:lnTo>
                <a:lnTo>
                  <a:pt x="831079" y="32919"/>
                </a:lnTo>
                <a:lnTo>
                  <a:pt x="871102" y="34889"/>
                </a:lnTo>
                <a:lnTo>
                  <a:pt x="914381" y="35473"/>
                </a:lnTo>
                <a:lnTo>
                  <a:pt x="955647" y="35646"/>
                </a:lnTo>
                <a:lnTo>
                  <a:pt x="995603" y="35709"/>
                </a:lnTo>
                <a:lnTo>
                  <a:pt x="1033778" y="35718"/>
                </a:lnTo>
                <a:lnTo>
                  <a:pt x="1074027" y="35719"/>
                </a:lnTo>
                <a:lnTo>
                  <a:pt x="1118289" y="35719"/>
                </a:lnTo>
                <a:lnTo>
                  <a:pt x="1162904" y="33073"/>
                </a:lnTo>
                <a:lnTo>
                  <a:pt x="1204784" y="27616"/>
                </a:lnTo>
                <a:lnTo>
                  <a:pt x="1242502" y="26898"/>
                </a:lnTo>
                <a:lnTo>
                  <a:pt x="1278975" y="26803"/>
                </a:lnTo>
                <a:lnTo>
                  <a:pt x="1320869" y="26791"/>
                </a:lnTo>
                <a:lnTo>
                  <a:pt x="1358588" y="26789"/>
                </a:lnTo>
                <a:lnTo>
                  <a:pt x="1395061" y="26789"/>
                </a:lnTo>
                <a:lnTo>
                  <a:pt x="1437947" y="26789"/>
                </a:lnTo>
                <a:lnTo>
                  <a:pt x="1477623" y="26789"/>
                </a:lnTo>
                <a:lnTo>
                  <a:pt x="1519659" y="26789"/>
                </a:lnTo>
                <a:lnTo>
                  <a:pt x="1564077" y="26789"/>
                </a:lnTo>
                <a:lnTo>
                  <a:pt x="1603966" y="26789"/>
                </a:lnTo>
                <a:lnTo>
                  <a:pt x="1647739" y="26789"/>
                </a:lnTo>
                <a:lnTo>
                  <a:pt x="1678712" y="27781"/>
                </a:lnTo>
                <a:lnTo>
                  <a:pt x="1723252" y="35167"/>
                </a:lnTo>
                <a:lnTo>
                  <a:pt x="1761778" y="35670"/>
                </a:lnTo>
                <a:lnTo>
                  <a:pt x="1803244" y="35714"/>
                </a:lnTo>
                <a:lnTo>
                  <a:pt x="1845435" y="35719"/>
                </a:lnTo>
                <a:lnTo>
                  <a:pt x="1888872" y="35719"/>
                </a:lnTo>
                <a:lnTo>
                  <a:pt x="1931715" y="27616"/>
                </a:lnTo>
                <a:lnTo>
                  <a:pt x="1971722" y="26821"/>
                </a:lnTo>
                <a:lnTo>
                  <a:pt x="2011666" y="26789"/>
                </a:lnTo>
                <a:lnTo>
                  <a:pt x="2017891" y="24143"/>
                </a:lnTo>
                <a:lnTo>
                  <a:pt x="2023966" y="20652"/>
                </a:lnTo>
                <a:lnTo>
                  <a:pt x="2035949" y="18411"/>
                </a:lnTo>
                <a:lnTo>
                  <a:pt x="2071687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SMARTInkShape-381"/>
          <p:cNvSpPr/>
          <p:nvPr/>
        </p:nvSpPr>
        <p:spPr>
          <a:xfrm>
            <a:off x="7233056" y="3116829"/>
            <a:ext cx="490970" cy="44281"/>
          </a:xfrm>
          <a:custGeom>
            <a:avLst/>
            <a:gdLst/>
            <a:ahLst/>
            <a:cxnLst/>
            <a:rect l="0" t="0" r="0" b="0"/>
            <a:pathLst>
              <a:path w="490970" h="44281">
                <a:moveTo>
                  <a:pt x="8920" y="8561"/>
                </a:moveTo>
                <a:lnTo>
                  <a:pt x="4181" y="8561"/>
                </a:lnTo>
                <a:lnTo>
                  <a:pt x="2784" y="7569"/>
                </a:lnTo>
                <a:lnTo>
                  <a:pt x="1853" y="5915"/>
                </a:lnTo>
                <a:lnTo>
                  <a:pt x="99" y="0"/>
                </a:lnTo>
                <a:lnTo>
                  <a:pt x="0" y="7353"/>
                </a:lnTo>
                <a:lnTo>
                  <a:pt x="4734" y="12944"/>
                </a:lnTo>
                <a:lnTo>
                  <a:pt x="9706" y="15470"/>
                </a:lnTo>
                <a:lnTo>
                  <a:pt x="48922" y="24381"/>
                </a:lnTo>
                <a:lnTo>
                  <a:pt x="67378" y="26506"/>
                </a:lnTo>
                <a:lnTo>
                  <a:pt x="97895" y="33310"/>
                </a:lnTo>
                <a:lnTo>
                  <a:pt x="139132" y="32100"/>
                </a:lnTo>
                <a:lnTo>
                  <a:pt x="181116" y="28104"/>
                </a:lnTo>
                <a:lnTo>
                  <a:pt x="220345" y="26919"/>
                </a:lnTo>
                <a:lnTo>
                  <a:pt x="264380" y="26568"/>
                </a:lnTo>
                <a:lnTo>
                  <a:pt x="299917" y="26464"/>
                </a:lnTo>
                <a:lnTo>
                  <a:pt x="338591" y="31170"/>
                </a:lnTo>
                <a:lnTo>
                  <a:pt x="381226" y="34800"/>
                </a:lnTo>
                <a:lnTo>
                  <a:pt x="422091" y="35302"/>
                </a:lnTo>
                <a:lnTo>
                  <a:pt x="446399" y="35341"/>
                </a:lnTo>
                <a:lnTo>
                  <a:pt x="454048" y="37992"/>
                </a:lnTo>
                <a:lnTo>
                  <a:pt x="460754" y="41485"/>
                </a:lnTo>
                <a:lnTo>
                  <a:pt x="473144" y="43728"/>
                </a:lnTo>
                <a:lnTo>
                  <a:pt x="490969" y="44277"/>
                </a:lnTo>
                <a:lnTo>
                  <a:pt x="482193" y="442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SMARTInkShape-382"/>
          <p:cNvSpPr/>
          <p:nvPr/>
        </p:nvSpPr>
        <p:spPr>
          <a:xfrm>
            <a:off x="798772" y="3598664"/>
            <a:ext cx="1844417" cy="44398"/>
          </a:xfrm>
          <a:custGeom>
            <a:avLst/>
            <a:gdLst/>
            <a:ahLst/>
            <a:cxnLst/>
            <a:rect l="0" t="0" r="0" b="0"/>
            <a:pathLst>
              <a:path w="1844417" h="44398">
                <a:moveTo>
                  <a:pt x="13830" y="17859"/>
                </a:moveTo>
                <a:lnTo>
                  <a:pt x="6141" y="17859"/>
                </a:lnTo>
                <a:lnTo>
                  <a:pt x="527" y="13119"/>
                </a:lnTo>
                <a:lnTo>
                  <a:pt x="0" y="11722"/>
                </a:lnTo>
                <a:lnTo>
                  <a:pt x="641" y="10791"/>
                </a:lnTo>
                <a:lnTo>
                  <a:pt x="2061" y="10171"/>
                </a:lnTo>
                <a:lnTo>
                  <a:pt x="3007" y="8765"/>
                </a:lnTo>
                <a:lnTo>
                  <a:pt x="4059" y="4557"/>
                </a:lnTo>
                <a:lnTo>
                  <a:pt x="5331" y="3038"/>
                </a:lnTo>
                <a:lnTo>
                  <a:pt x="9391" y="1350"/>
                </a:lnTo>
                <a:lnTo>
                  <a:pt x="50350" y="16"/>
                </a:lnTo>
                <a:lnTo>
                  <a:pt x="92405" y="1"/>
                </a:lnTo>
                <a:lnTo>
                  <a:pt x="131848" y="0"/>
                </a:lnTo>
                <a:lnTo>
                  <a:pt x="172888" y="0"/>
                </a:lnTo>
                <a:lnTo>
                  <a:pt x="206148" y="2646"/>
                </a:lnTo>
                <a:lnTo>
                  <a:pt x="244776" y="9714"/>
                </a:lnTo>
                <a:lnTo>
                  <a:pt x="288644" y="16250"/>
                </a:lnTo>
                <a:lnTo>
                  <a:pt x="321585" y="22123"/>
                </a:lnTo>
                <a:lnTo>
                  <a:pt x="365962" y="25406"/>
                </a:lnTo>
                <a:lnTo>
                  <a:pt x="402592" y="31119"/>
                </a:lnTo>
                <a:lnTo>
                  <a:pt x="437037" y="34356"/>
                </a:lnTo>
                <a:lnTo>
                  <a:pt x="481072" y="36442"/>
                </a:lnTo>
                <a:lnTo>
                  <a:pt x="514519" y="40339"/>
                </a:lnTo>
                <a:lnTo>
                  <a:pt x="552535" y="40088"/>
                </a:lnTo>
                <a:lnTo>
                  <a:pt x="589606" y="37660"/>
                </a:lnTo>
                <a:lnTo>
                  <a:pt x="619311" y="36582"/>
                </a:lnTo>
                <a:lnTo>
                  <a:pt x="653680" y="33457"/>
                </a:lnTo>
                <a:lnTo>
                  <a:pt x="689129" y="29752"/>
                </a:lnTo>
                <a:lnTo>
                  <a:pt x="731399" y="27667"/>
                </a:lnTo>
                <a:lnTo>
                  <a:pt x="770051" y="26057"/>
                </a:lnTo>
                <a:lnTo>
                  <a:pt x="812482" y="20729"/>
                </a:lnTo>
                <a:lnTo>
                  <a:pt x="855481" y="18709"/>
                </a:lnTo>
                <a:lnTo>
                  <a:pt x="893798" y="18111"/>
                </a:lnTo>
                <a:lnTo>
                  <a:pt x="931279" y="17933"/>
                </a:lnTo>
                <a:lnTo>
                  <a:pt x="972370" y="17881"/>
                </a:lnTo>
                <a:lnTo>
                  <a:pt x="1011114" y="17866"/>
                </a:lnTo>
                <a:lnTo>
                  <a:pt x="1052580" y="17861"/>
                </a:lnTo>
                <a:lnTo>
                  <a:pt x="1091435" y="17860"/>
                </a:lnTo>
                <a:lnTo>
                  <a:pt x="1132933" y="17859"/>
                </a:lnTo>
                <a:lnTo>
                  <a:pt x="1170806" y="17859"/>
                </a:lnTo>
                <a:lnTo>
                  <a:pt x="1208155" y="18852"/>
                </a:lnTo>
                <a:lnTo>
                  <a:pt x="1250199" y="23996"/>
                </a:lnTo>
                <a:lnTo>
                  <a:pt x="1293084" y="25961"/>
                </a:lnTo>
                <a:lnTo>
                  <a:pt x="1332359" y="26543"/>
                </a:lnTo>
                <a:lnTo>
                  <a:pt x="1373982" y="27708"/>
                </a:lnTo>
                <a:lnTo>
                  <a:pt x="1412884" y="32904"/>
                </a:lnTo>
                <a:lnTo>
                  <a:pt x="1455388" y="34885"/>
                </a:lnTo>
                <a:lnTo>
                  <a:pt x="1484652" y="35348"/>
                </a:lnTo>
                <a:lnTo>
                  <a:pt x="1522133" y="38200"/>
                </a:lnTo>
                <a:lnTo>
                  <a:pt x="1561280" y="41782"/>
                </a:lnTo>
                <a:lnTo>
                  <a:pt x="1605632" y="43799"/>
                </a:lnTo>
                <a:lnTo>
                  <a:pt x="1643909" y="44397"/>
                </a:lnTo>
                <a:lnTo>
                  <a:pt x="1680385" y="43582"/>
                </a:lnTo>
                <a:lnTo>
                  <a:pt x="1716329" y="38489"/>
                </a:lnTo>
                <a:lnTo>
                  <a:pt x="1752114" y="36539"/>
                </a:lnTo>
                <a:lnTo>
                  <a:pt x="1786860" y="34970"/>
                </a:lnTo>
                <a:lnTo>
                  <a:pt x="1844416" y="267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Remue-Menage</a:t>
            </a:r>
            <a:r>
              <a:rPr lang="fr-CA" dirty="0" smtClean="0"/>
              <a:t> #1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Pensez, considérer, et réfléchissez au chapitre précédents:</a:t>
            </a:r>
          </a:p>
          <a:p>
            <a:endParaRPr lang="fr-CA" dirty="0" smtClean="0"/>
          </a:p>
          <a:p>
            <a:r>
              <a:rPr lang="fr-CA" dirty="0" smtClean="0"/>
              <a:t>Quelles conséquences négatives étaient créées pour les Premières Nations?</a:t>
            </a:r>
          </a:p>
          <a:p>
            <a:endParaRPr lang="en-CA" dirty="0"/>
          </a:p>
        </p:txBody>
      </p:sp>
      <p:pic>
        <p:nvPicPr>
          <p:cNvPr id="4" name="Picture 3" descr="Aboriginals_t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293096"/>
            <a:ext cx="3168352" cy="210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CA" dirty="0"/>
          </a:p>
        </p:txBody>
      </p:sp>
      <p:grpSp>
        <p:nvGrpSpPr>
          <p:cNvPr id="283" name="SMARTInkShape-Group49"/>
          <p:cNvGrpSpPr/>
          <p:nvPr/>
        </p:nvGrpSpPr>
        <p:grpSpPr>
          <a:xfrm>
            <a:off x="2045526" y="3053953"/>
            <a:ext cx="4487220" cy="339329"/>
            <a:chOff x="2045526" y="3053953"/>
            <a:chExt cx="4487220" cy="339329"/>
          </a:xfrm>
        </p:grpSpPr>
        <p:sp>
          <p:nvSpPr>
            <p:cNvPr id="259" name="SMARTInkShape-462"/>
            <p:cNvSpPr/>
            <p:nvPr/>
          </p:nvSpPr>
          <p:spPr>
            <a:xfrm>
              <a:off x="6527601" y="3232656"/>
              <a:ext cx="5145" cy="8821"/>
            </a:xfrm>
            <a:custGeom>
              <a:avLst/>
              <a:gdLst/>
              <a:ahLst/>
              <a:cxnLst/>
              <a:rect l="0" t="0" r="0" b="0"/>
              <a:pathLst>
                <a:path w="5145" h="8821">
                  <a:moveTo>
                    <a:pt x="0" y="8820"/>
                  </a:moveTo>
                  <a:lnTo>
                    <a:pt x="4741" y="4080"/>
                  </a:lnTo>
                  <a:lnTo>
                    <a:pt x="5144" y="2684"/>
                  </a:lnTo>
                  <a:lnTo>
                    <a:pt x="4422" y="1752"/>
                  </a:lnTo>
                  <a:lnTo>
                    <a:pt x="2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463"/>
            <p:cNvSpPr/>
            <p:nvPr/>
          </p:nvSpPr>
          <p:spPr>
            <a:xfrm>
              <a:off x="6280322" y="3134320"/>
              <a:ext cx="122778" cy="140341"/>
            </a:xfrm>
            <a:custGeom>
              <a:avLst/>
              <a:gdLst/>
              <a:ahLst/>
              <a:cxnLst/>
              <a:rect l="0" t="0" r="0" b="0"/>
              <a:pathLst>
                <a:path w="122778" h="140341">
                  <a:moveTo>
                    <a:pt x="104404" y="0"/>
                  </a:moveTo>
                  <a:lnTo>
                    <a:pt x="61594" y="0"/>
                  </a:lnTo>
                  <a:lnTo>
                    <a:pt x="29873" y="2646"/>
                  </a:lnTo>
                  <a:lnTo>
                    <a:pt x="1378" y="12429"/>
                  </a:lnTo>
                  <a:lnTo>
                    <a:pt x="0" y="17216"/>
                  </a:lnTo>
                  <a:lnTo>
                    <a:pt x="2059" y="23383"/>
                  </a:lnTo>
                  <a:lnTo>
                    <a:pt x="6409" y="30472"/>
                  </a:lnTo>
                  <a:lnTo>
                    <a:pt x="19180" y="40994"/>
                  </a:lnTo>
                  <a:lnTo>
                    <a:pt x="60292" y="65187"/>
                  </a:lnTo>
                  <a:lnTo>
                    <a:pt x="92935" y="82366"/>
                  </a:lnTo>
                  <a:lnTo>
                    <a:pt x="118785" y="99834"/>
                  </a:lnTo>
                  <a:lnTo>
                    <a:pt x="121929" y="105251"/>
                  </a:lnTo>
                  <a:lnTo>
                    <a:pt x="122777" y="119208"/>
                  </a:lnTo>
                  <a:lnTo>
                    <a:pt x="119630" y="125113"/>
                  </a:lnTo>
                  <a:lnTo>
                    <a:pt x="108195" y="134320"/>
                  </a:lnTo>
                  <a:lnTo>
                    <a:pt x="89762" y="140340"/>
                  </a:lnTo>
                  <a:lnTo>
                    <a:pt x="41896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464"/>
            <p:cNvSpPr/>
            <p:nvPr/>
          </p:nvSpPr>
          <p:spPr>
            <a:xfrm>
              <a:off x="6116836" y="3153943"/>
              <a:ext cx="105919" cy="96464"/>
            </a:xfrm>
            <a:custGeom>
              <a:avLst/>
              <a:gdLst/>
              <a:ahLst/>
              <a:cxnLst/>
              <a:rect l="0" t="0" r="0" b="0"/>
              <a:pathLst>
                <a:path w="105919" h="96464">
                  <a:moveTo>
                    <a:pt x="0" y="60744"/>
                  </a:moveTo>
                  <a:lnTo>
                    <a:pt x="15250" y="59752"/>
                  </a:lnTo>
                  <a:lnTo>
                    <a:pt x="35607" y="53615"/>
                  </a:lnTo>
                  <a:lnTo>
                    <a:pt x="78401" y="36828"/>
                  </a:lnTo>
                  <a:lnTo>
                    <a:pt x="97754" y="27972"/>
                  </a:lnTo>
                  <a:lnTo>
                    <a:pt x="102978" y="22035"/>
                  </a:lnTo>
                  <a:lnTo>
                    <a:pt x="105299" y="16090"/>
                  </a:lnTo>
                  <a:lnTo>
                    <a:pt x="105918" y="13115"/>
                  </a:lnTo>
                  <a:lnTo>
                    <a:pt x="104347" y="10140"/>
                  </a:lnTo>
                  <a:lnTo>
                    <a:pt x="97309" y="4188"/>
                  </a:lnTo>
                  <a:lnTo>
                    <a:pt x="87566" y="882"/>
                  </a:lnTo>
                  <a:lnTo>
                    <a:pt x="82190" y="0"/>
                  </a:lnTo>
                  <a:lnTo>
                    <a:pt x="73571" y="1666"/>
                  </a:lnTo>
                  <a:lnTo>
                    <a:pt x="43569" y="20700"/>
                  </a:lnTo>
                  <a:lnTo>
                    <a:pt x="13249" y="48797"/>
                  </a:lnTo>
                  <a:lnTo>
                    <a:pt x="6550" y="59073"/>
                  </a:lnTo>
                  <a:lnTo>
                    <a:pt x="5358" y="64591"/>
                  </a:lnTo>
                  <a:lnTo>
                    <a:pt x="6680" y="76014"/>
                  </a:lnTo>
                  <a:lnTo>
                    <a:pt x="10407" y="80846"/>
                  </a:lnTo>
                  <a:lnTo>
                    <a:pt x="22484" y="88861"/>
                  </a:lnTo>
                  <a:lnTo>
                    <a:pt x="62507" y="96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465"/>
            <p:cNvSpPr/>
            <p:nvPr/>
          </p:nvSpPr>
          <p:spPr>
            <a:xfrm>
              <a:off x="5995202" y="3152179"/>
              <a:ext cx="103775" cy="116087"/>
            </a:xfrm>
            <a:custGeom>
              <a:avLst/>
              <a:gdLst/>
              <a:ahLst/>
              <a:cxnLst/>
              <a:rect l="0" t="0" r="0" b="0"/>
              <a:pathLst>
                <a:path w="103775" h="116087">
                  <a:moveTo>
                    <a:pt x="103774" y="0"/>
                  </a:moveTo>
                  <a:lnTo>
                    <a:pt x="94293" y="0"/>
                  </a:lnTo>
                  <a:lnTo>
                    <a:pt x="69436" y="9481"/>
                  </a:lnTo>
                  <a:lnTo>
                    <a:pt x="27027" y="37242"/>
                  </a:lnTo>
                  <a:lnTo>
                    <a:pt x="8715" y="51935"/>
                  </a:lnTo>
                  <a:lnTo>
                    <a:pt x="1995" y="65747"/>
                  </a:lnTo>
                  <a:lnTo>
                    <a:pt x="0" y="80815"/>
                  </a:lnTo>
                  <a:lnTo>
                    <a:pt x="2421" y="94126"/>
                  </a:lnTo>
                  <a:lnTo>
                    <a:pt x="6439" y="99462"/>
                  </a:lnTo>
                  <a:lnTo>
                    <a:pt x="18842" y="108036"/>
                  </a:lnTo>
                  <a:lnTo>
                    <a:pt x="5019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466"/>
            <p:cNvSpPr/>
            <p:nvPr/>
          </p:nvSpPr>
          <p:spPr>
            <a:xfrm>
              <a:off x="5795367" y="3170039"/>
              <a:ext cx="125016" cy="108463"/>
            </a:xfrm>
            <a:custGeom>
              <a:avLst/>
              <a:gdLst/>
              <a:ahLst/>
              <a:cxnLst/>
              <a:rect l="0" t="0" r="0" b="0"/>
              <a:pathLst>
                <a:path w="125016" h="108463">
                  <a:moveTo>
                    <a:pt x="0" y="8930"/>
                  </a:moveTo>
                  <a:lnTo>
                    <a:pt x="992" y="53240"/>
                  </a:lnTo>
                  <a:lnTo>
                    <a:pt x="8102" y="93861"/>
                  </a:lnTo>
                  <a:lnTo>
                    <a:pt x="8766" y="108462"/>
                  </a:lnTo>
                  <a:lnTo>
                    <a:pt x="8820" y="108026"/>
                  </a:lnTo>
                  <a:lnTo>
                    <a:pt x="4158" y="102674"/>
                  </a:lnTo>
                  <a:lnTo>
                    <a:pt x="1232" y="85323"/>
                  </a:lnTo>
                  <a:lnTo>
                    <a:pt x="366" y="61330"/>
                  </a:lnTo>
                  <a:lnTo>
                    <a:pt x="8100" y="44125"/>
                  </a:lnTo>
                  <a:lnTo>
                    <a:pt x="27838" y="18307"/>
                  </a:lnTo>
                  <a:lnTo>
                    <a:pt x="47605" y="6968"/>
                  </a:lnTo>
                  <a:lnTo>
                    <a:pt x="67573" y="2064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467"/>
            <p:cNvSpPr/>
            <p:nvPr/>
          </p:nvSpPr>
          <p:spPr>
            <a:xfrm>
              <a:off x="5537648" y="3137510"/>
              <a:ext cx="177353" cy="130756"/>
            </a:xfrm>
            <a:custGeom>
              <a:avLst/>
              <a:gdLst/>
              <a:ahLst/>
              <a:cxnLst/>
              <a:rect l="0" t="0" r="0" b="0"/>
              <a:pathLst>
                <a:path w="177353" h="130756">
                  <a:moveTo>
                    <a:pt x="7688" y="14669"/>
                  </a:moveTo>
                  <a:lnTo>
                    <a:pt x="7688" y="19410"/>
                  </a:lnTo>
                  <a:lnTo>
                    <a:pt x="0" y="48089"/>
                  </a:lnTo>
                  <a:lnTo>
                    <a:pt x="3866" y="70212"/>
                  </a:lnTo>
                  <a:lnTo>
                    <a:pt x="16036" y="90879"/>
                  </a:lnTo>
                  <a:lnTo>
                    <a:pt x="26611" y="98149"/>
                  </a:lnTo>
                  <a:lnTo>
                    <a:pt x="67726" y="115474"/>
                  </a:lnTo>
                  <a:lnTo>
                    <a:pt x="82658" y="119003"/>
                  </a:lnTo>
                  <a:lnTo>
                    <a:pt x="111701" y="116249"/>
                  </a:lnTo>
                  <a:lnTo>
                    <a:pt x="131221" y="109149"/>
                  </a:lnTo>
                  <a:lnTo>
                    <a:pt x="137006" y="103624"/>
                  </a:lnTo>
                  <a:lnTo>
                    <a:pt x="138548" y="100761"/>
                  </a:lnTo>
                  <a:lnTo>
                    <a:pt x="141024" y="80917"/>
                  </a:lnTo>
                  <a:lnTo>
                    <a:pt x="138866" y="49363"/>
                  </a:lnTo>
                  <a:lnTo>
                    <a:pt x="133063" y="7938"/>
                  </a:lnTo>
                  <a:lnTo>
                    <a:pt x="132811" y="107"/>
                  </a:lnTo>
                  <a:lnTo>
                    <a:pt x="132774" y="0"/>
                  </a:lnTo>
                  <a:lnTo>
                    <a:pt x="131718" y="25500"/>
                  </a:lnTo>
                  <a:lnTo>
                    <a:pt x="127560" y="46101"/>
                  </a:lnTo>
                  <a:lnTo>
                    <a:pt x="134040" y="84966"/>
                  </a:lnTo>
                  <a:lnTo>
                    <a:pt x="140243" y="102467"/>
                  </a:lnTo>
                  <a:lnTo>
                    <a:pt x="153899" y="121491"/>
                  </a:lnTo>
                  <a:lnTo>
                    <a:pt x="177352" y="1307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468"/>
            <p:cNvSpPr/>
            <p:nvPr/>
          </p:nvSpPr>
          <p:spPr>
            <a:xfrm>
              <a:off x="5386578" y="3178969"/>
              <a:ext cx="131364" cy="88285"/>
            </a:xfrm>
            <a:custGeom>
              <a:avLst/>
              <a:gdLst/>
              <a:ahLst/>
              <a:cxnLst/>
              <a:rect l="0" t="0" r="0" b="0"/>
              <a:pathLst>
                <a:path w="131364" h="88285">
                  <a:moveTo>
                    <a:pt x="24813" y="8929"/>
                  </a:moveTo>
                  <a:lnTo>
                    <a:pt x="8031" y="28356"/>
                  </a:lnTo>
                  <a:lnTo>
                    <a:pt x="2471" y="39392"/>
                  </a:lnTo>
                  <a:lnTo>
                    <a:pt x="0" y="50911"/>
                  </a:lnTo>
                  <a:lnTo>
                    <a:pt x="1326" y="56761"/>
                  </a:lnTo>
                  <a:lnTo>
                    <a:pt x="8090" y="68552"/>
                  </a:lnTo>
                  <a:lnTo>
                    <a:pt x="23002" y="77762"/>
                  </a:lnTo>
                  <a:lnTo>
                    <a:pt x="51064" y="85879"/>
                  </a:lnTo>
                  <a:lnTo>
                    <a:pt x="83523" y="88284"/>
                  </a:lnTo>
                  <a:lnTo>
                    <a:pt x="107460" y="86862"/>
                  </a:lnTo>
                  <a:lnTo>
                    <a:pt x="124714" y="79615"/>
                  </a:lnTo>
                  <a:lnTo>
                    <a:pt x="129117" y="74905"/>
                  </a:lnTo>
                  <a:lnTo>
                    <a:pt x="131059" y="69780"/>
                  </a:lnTo>
                  <a:lnTo>
                    <a:pt x="131363" y="64379"/>
                  </a:lnTo>
                  <a:lnTo>
                    <a:pt x="126407" y="53087"/>
                  </a:lnTo>
                  <a:lnTo>
                    <a:pt x="107058" y="29668"/>
                  </a:lnTo>
                  <a:lnTo>
                    <a:pt x="694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469"/>
            <p:cNvSpPr/>
            <p:nvPr/>
          </p:nvSpPr>
          <p:spPr>
            <a:xfrm>
              <a:off x="5218377" y="3152179"/>
              <a:ext cx="96523" cy="149779"/>
            </a:xfrm>
            <a:custGeom>
              <a:avLst/>
              <a:gdLst/>
              <a:ahLst/>
              <a:cxnLst/>
              <a:rect l="0" t="0" r="0" b="0"/>
              <a:pathLst>
                <a:path w="96523" h="149779">
                  <a:moveTo>
                    <a:pt x="85857" y="0"/>
                  </a:moveTo>
                  <a:lnTo>
                    <a:pt x="43046" y="2646"/>
                  </a:lnTo>
                  <a:lnTo>
                    <a:pt x="13972" y="9714"/>
                  </a:lnTo>
                  <a:lnTo>
                    <a:pt x="4299" y="15232"/>
                  </a:lnTo>
                  <a:lnTo>
                    <a:pt x="0" y="20992"/>
                  </a:lnTo>
                  <a:lnTo>
                    <a:pt x="838" y="24908"/>
                  </a:lnTo>
                  <a:lnTo>
                    <a:pt x="7060" y="34553"/>
                  </a:lnTo>
                  <a:lnTo>
                    <a:pt x="50587" y="66419"/>
                  </a:lnTo>
                  <a:lnTo>
                    <a:pt x="82547" y="95373"/>
                  </a:lnTo>
                  <a:lnTo>
                    <a:pt x="95901" y="117887"/>
                  </a:lnTo>
                  <a:lnTo>
                    <a:pt x="96522" y="124232"/>
                  </a:lnTo>
                  <a:lnTo>
                    <a:pt x="94951" y="129454"/>
                  </a:lnTo>
                  <a:lnTo>
                    <a:pt x="87915" y="137903"/>
                  </a:lnTo>
                  <a:lnTo>
                    <a:pt x="78173" y="144964"/>
                  </a:lnTo>
                  <a:lnTo>
                    <a:pt x="56791" y="149778"/>
                  </a:lnTo>
                  <a:lnTo>
                    <a:pt x="2335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470"/>
            <p:cNvSpPr/>
            <p:nvPr/>
          </p:nvSpPr>
          <p:spPr>
            <a:xfrm>
              <a:off x="5080992" y="3161109"/>
              <a:ext cx="72504" cy="149443"/>
            </a:xfrm>
            <a:custGeom>
              <a:avLst/>
              <a:gdLst/>
              <a:ahLst/>
              <a:cxnLst/>
              <a:rect l="0" t="0" r="0" b="0"/>
              <a:pathLst>
                <a:path w="72504" h="149443">
                  <a:moveTo>
                    <a:pt x="71438" y="0"/>
                  </a:moveTo>
                  <a:lnTo>
                    <a:pt x="43633" y="0"/>
                  </a:lnTo>
                  <a:lnTo>
                    <a:pt x="23842" y="9481"/>
                  </a:lnTo>
                  <a:lnTo>
                    <a:pt x="12911" y="19427"/>
                  </a:lnTo>
                  <a:lnTo>
                    <a:pt x="8606" y="24858"/>
                  </a:lnTo>
                  <a:lnTo>
                    <a:pt x="8716" y="30463"/>
                  </a:lnTo>
                  <a:lnTo>
                    <a:pt x="37829" y="71478"/>
                  </a:lnTo>
                  <a:lnTo>
                    <a:pt x="69825" y="110164"/>
                  </a:lnTo>
                  <a:lnTo>
                    <a:pt x="72347" y="117099"/>
                  </a:lnTo>
                  <a:lnTo>
                    <a:pt x="72503" y="130096"/>
                  </a:lnTo>
                  <a:lnTo>
                    <a:pt x="70165" y="135348"/>
                  </a:lnTo>
                  <a:lnTo>
                    <a:pt x="62272" y="143829"/>
                  </a:lnTo>
                  <a:lnTo>
                    <a:pt x="46859" y="148260"/>
                  </a:lnTo>
                  <a:lnTo>
                    <a:pt x="37193" y="149442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SMARTInkShape-471"/>
            <p:cNvSpPr/>
            <p:nvPr/>
          </p:nvSpPr>
          <p:spPr>
            <a:xfrm>
              <a:off x="4858837" y="3180761"/>
              <a:ext cx="149188" cy="114294"/>
            </a:xfrm>
            <a:custGeom>
              <a:avLst/>
              <a:gdLst/>
              <a:ahLst/>
              <a:cxnLst/>
              <a:rect l="0" t="0" r="0" b="0"/>
              <a:pathLst>
                <a:path w="149188" h="114294">
                  <a:moveTo>
                    <a:pt x="52491" y="51786"/>
                  </a:moveTo>
                  <a:lnTo>
                    <a:pt x="47751" y="51786"/>
                  </a:lnTo>
                  <a:lnTo>
                    <a:pt x="59639" y="50793"/>
                  </a:lnTo>
                  <a:lnTo>
                    <a:pt x="102821" y="34616"/>
                  </a:lnTo>
                  <a:lnTo>
                    <a:pt x="146933" y="13412"/>
                  </a:lnTo>
                  <a:lnTo>
                    <a:pt x="149187" y="10329"/>
                  </a:lnTo>
                  <a:lnTo>
                    <a:pt x="148705" y="7280"/>
                  </a:lnTo>
                  <a:lnTo>
                    <a:pt x="146400" y="4256"/>
                  </a:lnTo>
                  <a:lnTo>
                    <a:pt x="141192" y="896"/>
                  </a:lnTo>
                  <a:lnTo>
                    <a:pt x="138413" y="0"/>
                  </a:lnTo>
                  <a:lnTo>
                    <a:pt x="106061" y="3479"/>
                  </a:lnTo>
                  <a:lnTo>
                    <a:pt x="85892" y="10803"/>
                  </a:lnTo>
                  <a:lnTo>
                    <a:pt x="44249" y="31249"/>
                  </a:lnTo>
                  <a:lnTo>
                    <a:pt x="11301" y="58171"/>
                  </a:lnTo>
                  <a:lnTo>
                    <a:pt x="4418" y="67191"/>
                  </a:lnTo>
                  <a:lnTo>
                    <a:pt x="2584" y="70985"/>
                  </a:lnTo>
                  <a:lnTo>
                    <a:pt x="0" y="90547"/>
                  </a:lnTo>
                  <a:lnTo>
                    <a:pt x="1622" y="96478"/>
                  </a:lnTo>
                  <a:lnTo>
                    <a:pt x="8716" y="105714"/>
                  </a:lnTo>
                  <a:lnTo>
                    <a:pt x="61421" y="114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SMARTInkShape-472"/>
            <p:cNvSpPr/>
            <p:nvPr/>
          </p:nvSpPr>
          <p:spPr>
            <a:xfrm>
              <a:off x="4648712" y="3161109"/>
              <a:ext cx="209039" cy="154685"/>
            </a:xfrm>
            <a:custGeom>
              <a:avLst/>
              <a:gdLst/>
              <a:ahLst/>
              <a:cxnLst/>
              <a:rect l="0" t="0" r="0" b="0"/>
              <a:pathLst>
                <a:path w="209039" h="154685">
                  <a:moveTo>
                    <a:pt x="30444" y="8930"/>
                  </a:moveTo>
                  <a:lnTo>
                    <a:pt x="25704" y="18411"/>
                  </a:lnTo>
                  <a:lnTo>
                    <a:pt x="26022" y="28357"/>
                  </a:lnTo>
                  <a:lnTo>
                    <a:pt x="29134" y="53051"/>
                  </a:lnTo>
                  <a:lnTo>
                    <a:pt x="32701" y="89141"/>
                  </a:lnTo>
                  <a:lnTo>
                    <a:pt x="38056" y="122670"/>
                  </a:lnTo>
                  <a:lnTo>
                    <a:pt x="31569" y="153073"/>
                  </a:lnTo>
                  <a:lnTo>
                    <a:pt x="30202" y="154635"/>
                  </a:lnTo>
                  <a:lnTo>
                    <a:pt x="28297" y="154684"/>
                  </a:lnTo>
                  <a:lnTo>
                    <a:pt x="23537" y="152092"/>
                  </a:lnTo>
                  <a:lnTo>
                    <a:pt x="18114" y="147633"/>
                  </a:lnTo>
                  <a:lnTo>
                    <a:pt x="641" y="106006"/>
                  </a:lnTo>
                  <a:lnTo>
                    <a:pt x="0" y="91432"/>
                  </a:lnTo>
                  <a:lnTo>
                    <a:pt x="7674" y="65906"/>
                  </a:lnTo>
                  <a:lnTo>
                    <a:pt x="30091" y="43010"/>
                  </a:lnTo>
                  <a:lnTo>
                    <a:pt x="66093" y="22865"/>
                  </a:lnTo>
                  <a:lnTo>
                    <a:pt x="106061" y="6221"/>
                  </a:lnTo>
                  <a:lnTo>
                    <a:pt x="139390" y="1843"/>
                  </a:lnTo>
                  <a:lnTo>
                    <a:pt x="2090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SMARTInkShape-473"/>
            <p:cNvSpPr/>
            <p:nvPr/>
          </p:nvSpPr>
          <p:spPr>
            <a:xfrm>
              <a:off x="4276690" y="3143250"/>
              <a:ext cx="82360" cy="160735"/>
            </a:xfrm>
            <a:custGeom>
              <a:avLst/>
              <a:gdLst/>
              <a:ahLst/>
              <a:cxnLst/>
              <a:rect l="0" t="0" r="0" b="0"/>
              <a:pathLst>
                <a:path w="82360" h="160735">
                  <a:moveTo>
                    <a:pt x="72067" y="0"/>
                  </a:moveTo>
                  <a:lnTo>
                    <a:pt x="67327" y="0"/>
                  </a:lnTo>
                  <a:lnTo>
                    <a:pt x="54899" y="4740"/>
                  </a:lnTo>
                  <a:lnTo>
                    <a:pt x="10780" y="33926"/>
                  </a:lnTo>
                  <a:lnTo>
                    <a:pt x="4420" y="37499"/>
                  </a:lnTo>
                  <a:lnTo>
                    <a:pt x="1173" y="40874"/>
                  </a:lnTo>
                  <a:lnTo>
                    <a:pt x="0" y="44117"/>
                  </a:lnTo>
                  <a:lnTo>
                    <a:pt x="210" y="47271"/>
                  </a:lnTo>
                  <a:lnTo>
                    <a:pt x="3089" y="53421"/>
                  </a:lnTo>
                  <a:lnTo>
                    <a:pt x="5246" y="56450"/>
                  </a:lnTo>
                  <a:lnTo>
                    <a:pt x="42368" y="75569"/>
                  </a:lnTo>
                  <a:lnTo>
                    <a:pt x="69221" y="92615"/>
                  </a:lnTo>
                  <a:lnTo>
                    <a:pt x="80063" y="104332"/>
                  </a:lnTo>
                  <a:lnTo>
                    <a:pt x="82359" y="111226"/>
                  </a:lnTo>
                  <a:lnTo>
                    <a:pt x="82264" y="126824"/>
                  </a:lnTo>
                  <a:lnTo>
                    <a:pt x="79858" y="133167"/>
                  </a:lnTo>
                  <a:lnTo>
                    <a:pt x="71891" y="142859"/>
                  </a:lnTo>
                  <a:lnTo>
                    <a:pt x="56251" y="153894"/>
                  </a:lnTo>
                  <a:lnTo>
                    <a:pt x="18489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474"/>
            <p:cNvSpPr/>
            <p:nvPr/>
          </p:nvSpPr>
          <p:spPr>
            <a:xfrm>
              <a:off x="4161234" y="3170039"/>
              <a:ext cx="26790" cy="92270"/>
            </a:xfrm>
            <a:custGeom>
              <a:avLst/>
              <a:gdLst/>
              <a:ahLst/>
              <a:cxnLst/>
              <a:rect l="0" t="0" r="0" b="0"/>
              <a:pathLst>
                <a:path w="26790" h="92270">
                  <a:moveTo>
                    <a:pt x="0" y="0"/>
                  </a:moveTo>
                  <a:lnTo>
                    <a:pt x="2646" y="38829"/>
                  </a:lnTo>
                  <a:lnTo>
                    <a:pt x="8378" y="72788"/>
                  </a:lnTo>
                  <a:lnTo>
                    <a:pt x="8857" y="92267"/>
                  </a:lnTo>
                  <a:lnTo>
                    <a:pt x="8881" y="92269"/>
                  </a:lnTo>
                  <a:lnTo>
                    <a:pt x="8920" y="89884"/>
                  </a:lnTo>
                  <a:lnTo>
                    <a:pt x="26789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475"/>
            <p:cNvSpPr/>
            <p:nvPr/>
          </p:nvSpPr>
          <p:spPr>
            <a:xfrm>
              <a:off x="3787303" y="3146755"/>
              <a:ext cx="320354" cy="157230"/>
            </a:xfrm>
            <a:custGeom>
              <a:avLst/>
              <a:gdLst/>
              <a:ahLst/>
              <a:cxnLst/>
              <a:rect l="0" t="0" r="0" b="0"/>
              <a:pathLst>
                <a:path w="320354" h="157230">
                  <a:moveTo>
                    <a:pt x="43533" y="76862"/>
                  </a:moveTo>
                  <a:lnTo>
                    <a:pt x="72212" y="48183"/>
                  </a:lnTo>
                  <a:lnTo>
                    <a:pt x="76123" y="36334"/>
                  </a:lnTo>
                  <a:lnTo>
                    <a:pt x="76868" y="22139"/>
                  </a:lnTo>
                  <a:lnTo>
                    <a:pt x="73893" y="9215"/>
                  </a:lnTo>
                  <a:lnTo>
                    <a:pt x="70718" y="4975"/>
                  </a:lnTo>
                  <a:lnTo>
                    <a:pt x="61899" y="264"/>
                  </a:lnTo>
                  <a:lnTo>
                    <a:pt x="57761" y="0"/>
                  </a:lnTo>
                  <a:lnTo>
                    <a:pt x="50518" y="2352"/>
                  </a:lnTo>
                  <a:lnTo>
                    <a:pt x="31381" y="18736"/>
                  </a:lnTo>
                  <a:lnTo>
                    <a:pt x="11600" y="47182"/>
                  </a:lnTo>
                  <a:lnTo>
                    <a:pt x="2652" y="71265"/>
                  </a:lnTo>
                  <a:lnTo>
                    <a:pt x="0" y="100449"/>
                  </a:lnTo>
                  <a:lnTo>
                    <a:pt x="4672" y="120087"/>
                  </a:lnTo>
                  <a:lnTo>
                    <a:pt x="12370" y="135761"/>
                  </a:lnTo>
                  <a:lnTo>
                    <a:pt x="19100" y="142727"/>
                  </a:lnTo>
                  <a:lnTo>
                    <a:pt x="30689" y="145823"/>
                  </a:lnTo>
                  <a:lnTo>
                    <a:pt x="37947" y="146648"/>
                  </a:lnTo>
                  <a:lnTo>
                    <a:pt x="67123" y="138329"/>
                  </a:lnTo>
                  <a:lnTo>
                    <a:pt x="98280" y="117740"/>
                  </a:lnTo>
                  <a:lnTo>
                    <a:pt x="120897" y="94564"/>
                  </a:lnTo>
                  <a:lnTo>
                    <a:pt x="149561" y="53227"/>
                  </a:lnTo>
                  <a:lnTo>
                    <a:pt x="158098" y="35373"/>
                  </a:lnTo>
                  <a:lnTo>
                    <a:pt x="157612" y="34320"/>
                  </a:lnTo>
                  <a:lnTo>
                    <a:pt x="156297" y="33618"/>
                  </a:lnTo>
                  <a:lnTo>
                    <a:pt x="154428" y="33150"/>
                  </a:lnTo>
                  <a:lnTo>
                    <a:pt x="147059" y="37921"/>
                  </a:lnTo>
                  <a:lnTo>
                    <a:pt x="142316" y="41972"/>
                  </a:lnTo>
                  <a:lnTo>
                    <a:pt x="137046" y="51764"/>
                  </a:lnTo>
                  <a:lnTo>
                    <a:pt x="133663" y="78960"/>
                  </a:lnTo>
                  <a:lnTo>
                    <a:pt x="137817" y="104272"/>
                  </a:lnTo>
                  <a:lnTo>
                    <a:pt x="150072" y="125883"/>
                  </a:lnTo>
                  <a:lnTo>
                    <a:pt x="160667" y="133376"/>
                  </a:lnTo>
                  <a:lnTo>
                    <a:pt x="166271" y="135374"/>
                  </a:lnTo>
                  <a:lnTo>
                    <a:pt x="180434" y="134948"/>
                  </a:lnTo>
                  <a:lnTo>
                    <a:pt x="195659" y="130459"/>
                  </a:lnTo>
                  <a:lnTo>
                    <a:pt x="222989" y="110587"/>
                  </a:lnTo>
                  <a:lnTo>
                    <a:pt x="238147" y="91485"/>
                  </a:lnTo>
                  <a:lnTo>
                    <a:pt x="244130" y="75423"/>
                  </a:lnTo>
                  <a:lnTo>
                    <a:pt x="248635" y="43868"/>
                  </a:lnTo>
                  <a:lnTo>
                    <a:pt x="248729" y="43952"/>
                  </a:lnTo>
                  <a:lnTo>
                    <a:pt x="248908" y="82322"/>
                  </a:lnTo>
                  <a:lnTo>
                    <a:pt x="253654" y="110009"/>
                  </a:lnTo>
                  <a:lnTo>
                    <a:pt x="266084" y="133868"/>
                  </a:lnTo>
                  <a:lnTo>
                    <a:pt x="277595" y="148764"/>
                  </a:lnTo>
                  <a:lnTo>
                    <a:pt x="320353" y="1572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476"/>
            <p:cNvSpPr/>
            <p:nvPr/>
          </p:nvSpPr>
          <p:spPr>
            <a:xfrm>
              <a:off x="3661171" y="3053953"/>
              <a:ext cx="25869" cy="241102"/>
            </a:xfrm>
            <a:custGeom>
              <a:avLst/>
              <a:gdLst/>
              <a:ahLst/>
              <a:cxnLst/>
              <a:rect l="0" t="0" r="0" b="0"/>
              <a:pathLst>
                <a:path w="25869" h="241102">
                  <a:moveTo>
                    <a:pt x="0" y="0"/>
                  </a:moveTo>
                  <a:lnTo>
                    <a:pt x="993" y="9114"/>
                  </a:lnTo>
                  <a:lnTo>
                    <a:pt x="9715" y="45456"/>
                  </a:lnTo>
                  <a:lnTo>
                    <a:pt x="15446" y="84244"/>
                  </a:lnTo>
                  <a:lnTo>
                    <a:pt x="22124" y="124018"/>
                  </a:lnTo>
                  <a:lnTo>
                    <a:pt x="25868" y="162521"/>
                  </a:lnTo>
                  <a:lnTo>
                    <a:pt x="25525" y="199739"/>
                  </a:lnTo>
                  <a:lnTo>
                    <a:pt x="1786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SMARTInkShape-477"/>
            <p:cNvSpPr/>
            <p:nvPr/>
          </p:nvSpPr>
          <p:spPr>
            <a:xfrm>
              <a:off x="3288352" y="3116461"/>
              <a:ext cx="100481" cy="196454"/>
            </a:xfrm>
            <a:custGeom>
              <a:avLst/>
              <a:gdLst/>
              <a:ahLst/>
              <a:cxnLst/>
              <a:rect l="0" t="0" r="0" b="0"/>
              <a:pathLst>
                <a:path w="100481" h="196454">
                  <a:moveTo>
                    <a:pt x="51351" y="0"/>
                  </a:moveTo>
                  <a:lnTo>
                    <a:pt x="34182" y="37286"/>
                  </a:lnTo>
                  <a:lnTo>
                    <a:pt x="5289" y="69317"/>
                  </a:lnTo>
                  <a:lnTo>
                    <a:pt x="1113" y="80748"/>
                  </a:lnTo>
                  <a:lnTo>
                    <a:pt x="0" y="86574"/>
                  </a:lnTo>
                  <a:lnTo>
                    <a:pt x="1242" y="90458"/>
                  </a:lnTo>
                  <a:lnTo>
                    <a:pt x="4054" y="93048"/>
                  </a:lnTo>
                  <a:lnTo>
                    <a:pt x="42624" y="112795"/>
                  </a:lnTo>
                  <a:lnTo>
                    <a:pt x="82406" y="141343"/>
                  </a:lnTo>
                  <a:lnTo>
                    <a:pt x="94919" y="153108"/>
                  </a:lnTo>
                  <a:lnTo>
                    <a:pt x="100480" y="161644"/>
                  </a:lnTo>
                  <a:lnTo>
                    <a:pt x="98986" y="166302"/>
                  </a:lnTo>
                  <a:lnTo>
                    <a:pt x="89389" y="176769"/>
                  </a:lnTo>
                  <a:lnTo>
                    <a:pt x="67252" y="189077"/>
                  </a:lnTo>
                  <a:lnTo>
                    <a:pt x="24562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SMARTInkShape-478"/>
            <p:cNvSpPr/>
            <p:nvPr/>
          </p:nvSpPr>
          <p:spPr>
            <a:xfrm>
              <a:off x="3214687" y="3143250"/>
              <a:ext cx="1" cy="133946"/>
            </a:xfrm>
            <a:custGeom>
              <a:avLst/>
              <a:gdLst/>
              <a:ahLst/>
              <a:cxnLst/>
              <a:rect l="0" t="0" r="0" b="0"/>
              <a:pathLst>
                <a:path w="1" h="133946">
                  <a:moveTo>
                    <a:pt x="0" y="0"/>
                  </a:moveTo>
                  <a:lnTo>
                    <a:pt x="0" y="37286"/>
                  </a:lnTo>
                  <a:lnTo>
                    <a:pt x="0" y="76151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479"/>
            <p:cNvSpPr/>
            <p:nvPr/>
          </p:nvSpPr>
          <p:spPr>
            <a:xfrm>
              <a:off x="3053953" y="3143250"/>
              <a:ext cx="62509" cy="130625"/>
            </a:xfrm>
            <a:custGeom>
              <a:avLst/>
              <a:gdLst/>
              <a:ahLst/>
              <a:cxnLst/>
              <a:rect l="0" t="0" r="0" b="0"/>
              <a:pathLst>
                <a:path w="62509" h="130625">
                  <a:moveTo>
                    <a:pt x="0" y="17859"/>
                  </a:moveTo>
                  <a:lnTo>
                    <a:pt x="7068" y="34641"/>
                  </a:lnTo>
                  <a:lnTo>
                    <a:pt x="14821" y="70854"/>
                  </a:lnTo>
                  <a:lnTo>
                    <a:pt x="17460" y="106528"/>
                  </a:lnTo>
                  <a:lnTo>
                    <a:pt x="10135" y="130624"/>
                  </a:lnTo>
                  <a:lnTo>
                    <a:pt x="9734" y="129746"/>
                  </a:lnTo>
                  <a:lnTo>
                    <a:pt x="8961" y="91878"/>
                  </a:lnTo>
                  <a:lnTo>
                    <a:pt x="13679" y="74296"/>
                  </a:lnTo>
                  <a:lnTo>
                    <a:pt x="34090" y="33143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SMARTInkShape-480"/>
            <p:cNvSpPr/>
            <p:nvPr/>
          </p:nvSpPr>
          <p:spPr>
            <a:xfrm>
              <a:off x="2830711" y="3118070"/>
              <a:ext cx="138550" cy="159126"/>
            </a:xfrm>
            <a:custGeom>
              <a:avLst/>
              <a:gdLst/>
              <a:ahLst/>
              <a:cxnLst/>
              <a:rect l="0" t="0" r="0" b="0"/>
              <a:pathLst>
                <a:path w="138550" h="159126">
                  <a:moveTo>
                    <a:pt x="0" y="16250"/>
                  </a:moveTo>
                  <a:lnTo>
                    <a:pt x="4740" y="16250"/>
                  </a:lnTo>
                  <a:lnTo>
                    <a:pt x="43116" y="2011"/>
                  </a:lnTo>
                  <a:lnTo>
                    <a:pt x="69764" y="0"/>
                  </a:lnTo>
                  <a:lnTo>
                    <a:pt x="93514" y="7043"/>
                  </a:lnTo>
                  <a:lnTo>
                    <a:pt x="128274" y="26338"/>
                  </a:lnTo>
                  <a:lnTo>
                    <a:pt x="133141" y="32897"/>
                  </a:lnTo>
                  <a:lnTo>
                    <a:pt x="138549" y="50769"/>
                  </a:lnTo>
                  <a:lnTo>
                    <a:pt x="136853" y="83143"/>
                  </a:lnTo>
                  <a:lnTo>
                    <a:pt x="127300" y="103527"/>
                  </a:lnTo>
                  <a:lnTo>
                    <a:pt x="101654" y="136126"/>
                  </a:lnTo>
                  <a:lnTo>
                    <a:pt x="78737" y="150767"/>
                  </a:lnTo>
                  <a:lnTo>
                    <a:pt x="44648" y="159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SMARTInkShape-481"/>
            <p:cNvSpPr/>
            <p:nvPr/>
          </p:nvSpPr>
          <p:spPr>
            <a:xfrm>
              <a:off x="2884289" y="3178969"/>
              <a:ext cx="8931" cy="214313"/>
            </a:xfrm>
            <a:custGeom>
              <a:avLst/>
              <a:gdLst/>
              <a:ahLst/>
              <a:cxnLst/>
              <a:rect l="0" t="0" r="0" b="0"/>
              <a:pathLst>
                <a:path w="8931" h="214313">
                  <a:moveTo>
                    <a:pt x="0" y="0"/>
                  </a:moveTo>
                  <a:lnTo>
                    <a:pt x="0" y="40165"/>
                  </a:lnTo>
                  <a:lnTo>
                    <a:pt x="0" y="79481"/>
                  </a:lnTo>
                  <a:lnTo>
                    <a:pt x="0" y="124032"/>
                  </a:lnTo>
                  <a:lnTo>
                    <a:pt x="992" y="163199"/>
                  </a:lnTo>
                  <a:lnTo>
                    <a:pt x="893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SMARTInkShape-482"/>
            <p:cNvSpPr/>
            <p:nvPr/>
          </p:nvSpPr>
          <p:spPr>
            <a:xfrm>
              <a:off x="2509242" y="3170039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26789"/>
                  </a:moveTo>
                  <a:lnTo>
                    <a:pt x="4740" y="22048"/>
                  </a:lnTo>
                  <a:lnTo>
                    <a:pt x="21910" y="1436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SMARTInkShape-483"/>
            <p:cNvSpPr/>
            <p:nvPr/>
          </p:nvSpPr>
          <p:spPr>
            <a:xfrm>
              <a:off x="2500313" y="3062883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42027"/>
                  </a:lnTo>
                  <a:lnTo>
                    <a:pt x="0" y="84882"/>
                  </a:lnTo>
                  <a:lnTo>
                    <a:pt x="0" y="121061"/>
                  </a:lnTo>
                  <a:lnTo>
                    <a:pt x="7129" y="165098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SMARTInkShape-484"/>
            <p:cNvSpPr/>
            <p:nvPr/>
          </p:nvSpPr>
          <p:spPr>
            <a:xfrm>
              <a:off x="2277438" y="3146170"/>
              <a:ext cx="142508" cy="166745"/>
            </a:xfrm>
            <a:custGeom>
              <a:avLst/>
              <a:gdLst/>
              <a:ahLst/>
              <a:cxnLst/>
              <a:rect l="0" t="0" r="0" b="0"/>
              <a:pathLst>
                <a:path w="142508" h="166745">
                  <a:moveTo>
                    <a:pt x="8562" y="59588"/>
                  </a:moveTo>
                  <a:lnTo>
                    <a:pt x="8562" y="99495"/>
                  </a:lnTo>
                  <a:lnTo>
                    <a:pt x="5916" y="109736"/>
                  </a:lnTo>
                  <a:lnTo>
                    <a:pt x="2425" y="115610"/>
                  </a:lnTo>
                  <a:lnTo>
                    <a:pt x="1494" y="115787"/>
                  </a:lnTo>
                  <a:lnTo>
                    <a:pt x="873" y="114914"/>
                  </a:lnTo>
                  <a:lnTo>
                    <a:pt x="0" y="108943"/>
                  </a:lnTo>
                  <a:lnTo>
                    <a:pt x="1689" y="76650"/>
                  </a:lnTo>
                  <a:lnTo>
                    <a:pt x="19074" y="34699"/>
                  </a:lnTo>
                  <a:lnTo>
                    <a:pt x="30101" y="17768"/>
                  </a:lnTo>
                  <a:lnTo>
                    <a:pt x="41617" y="6936"/>
                  </a:lnTo>
                  <a:lnTo>
                    <a:pt x="55995" y="1461"/>
                  </a:lnTo>
                  <a:lnTo>
                    <a:pt x="63996" y="0"/>
                  </a:lnTo>
                  <a:lnTo>
                    <a:pt x="71315" y="1011"/>
                  </a:lnTo>
                  <a:lnTo>
                    <a:pt x="84739" y="7426"/>
                  </a:lnTo>
                  <a:lnTo>
                    <a:pt x="103452" y="22194"/>
                  </a:lnTo>
                  <a:lnTo>
                    <a:pt x="112912" y="41315"/>
                  </a:lnTo>
                  <a:lnTo>
                    <a:pt x="123816" y="79970"/>
                  </a:lnTo>
                  <a:lnTo>
                    <a:pt x="133331" y="117551"/>
                  </a:lnTo>
                  <a:lnTo>
                    <a:pt x="142507" y="166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2" name="SMARTInkShape-485"/>
            <p:cNvSpPr/>
            <p:nvPr/>
          </p:nvSpPr>
          <p:spPr>
            <a:xfrm>
              <a:off x="2045526" y="3089672"/>
              <a:ext cx="158298" cy="227143"/>
            </a:xfrm>
            <a:custGeom>
              <a:avLst/>
              <a:gdLst/>
              <a:ahLst/>
              <a:cxnLst/>
              <a:rect l="0" t="0" r="0" b="0"/>
              <a:pathLst>
                <a:path w="158298" h="227143">
                  <a:moveTo>
                    <a:pt x="44021" y="0"/>
                  </a:moveTo>
                  <a:lnTo>
                    <a:pt x="39280" y="4740"/>
                  </a:lnTo>
                  <a:lnTo>
                    <a:pt x="23283" y="42810"/>
                  </a:lnTo>
                  <a:lnTo>
                    <a:pt x="10095" y="85114"/>
                  </a:lnTo>
                  <a:lnTo>
                    <a:pt x="4138" y="118196"/>
                  </a:lnTo>
                  <a:lnTo>
                    <a:pt x="1491" y="152742"/>
                  </a:lnTo>
                  <a:lnTo>
                    <a:pt x="0" y="186699"/>
                  </a:lnTo>
                  <a:lnTo>
                    <a:pt x="4943" y="205016"/>
                  </a:lnTo>
                  <a:lnTo>
                    <a:pt x="9039" y="214068"/>
                  </a:lnTo>
                  <a:lnTo>
                    <a:pt x="14746" y="220102"/>
                  </a:lnTo>
                  <a:lnTo>
                    <a:pt x="29025" y="226807"/>
                  </a:lnTo>
                  <a:lnTo>
                    <a:pt x="42648" y="227142"/>
                  </a:lnTo>
                  <a:lnTo>
                    <a:pt x="49059" y="225842"/>
                  </a:lnTo>
                  <a:lnTo>
                    <a:pt x="91592" y="199069"/>
                  </a:lnTo>
                  <a:lnTo>
                    <a:pt x="115448" y="175288"/>
                  </a:lnTo>
                  <a:lnTo>
                    <a:pt x="130668" y="150825"/>
                  </a:lnTo>
                  <a:lnTo>
                    <a:pt x="147852" y="113164"/>
                  </a:lnTo>
                  <a:lnTo>
                    <a:pt x="156034" y="87439"/>
                  </a:lnTo>
                  <a:lnTo>
                    <a:pt x="158297" y="66312"/>
                  </a:lnTo>
                  <a:lnTo>
                    <a:pt x="155924" y="57106"/>
                  </a:lnTo>
                  <a:lnTo>
                    <a:pt x="145349" y="41586"/>
                  </a:lnTo>
                  <a:lnTo>
                    <a:pt x="122661" y="26433"/>
                  </a:lnTo>
                  <a:lnTo>
                    <a:pt x="97599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8" name="SMARTInkShape-Group50"/>
          <p:cNvGrpSpPr/>
          <p:nvPr/>
        </p:nvGrpSpPr>
        <p:grpSpPr>
          <a:xfrm>
            <a:off x="4723804" y="2553891"/>
            <a:ext cx="3446860" cy="470193"/>
            <a:chOff x="4723804" y="2553891"/>
            <a:chExt cx="3446860" cy="470193"/>
          </a:xfrm>
        </p:grpSpPr>
        <p:sp>
          <p:nvSpPr>
            <p:cNvPr id="284" name="SMARTInkShape-486"/>
            <p:cNvSpPr/>
            <p:nvPr/>
          </p:nvSpPr>
          <p:spPr>
            <a:xfrm>
              <a:off x="8098906" y="2653358"/>
              <a:ext cx="71758" cy="141635"/>
            </a:xfrm>
            <a:custGeom>
              <a:avLst/>
              <a:gdLst/>
              <a:ahLst/>
              <a:cxnLst/>
              <a:rect l="0" t="0" r="0" b="0"/>
              <a:pathLst>
                <a:path w="71758" h="141635">
                  <a:moveTo>
                    <a:pt x="71757" y="7689"/>
                  </a:moveTo>
                  <a:lnTo>
                    <a:pt x="57500" y="6696"/>
                  </a:lnTo>
                  <a:lnTo>
                    <a:pt x="32929" y="621"/>
                  </a:lnTo>
                  <a:lnTo>
                    <a:pt x="25036" y="0"/>
                  </a:lnTo>
                  <a:lnTo>
                    <a:pt x="10975" y="4602"/>
                  </a:lnTo>
                  <a:lnTo>
                    <a:pt x="4447" y="8608"/>
                  </a:lnTo>
                  <a:lnTo>
                    <a:pt x="1086" y="14255"/>
                  </a:lnTo>
                  <a:lnTo>
                    <a:pt x="0" y="28466"/>
                  </a:lnTo>
                  <a:lnTo>
                    <a:pt x="10761" y="44705"/>
                  </a:lnTo>
                  <a:lnTo>
                    <a:pt x="46968" y="83082"/>
                  </a:lnTo>
                  <a:lnTo>
                    <a:pt x="59417" y="103043"/>
                  </a:lnTo>
                  <a:lnTo>
                    <a:pt x="61546" y="111938"/>
                  </a:lnTo>
                  <a:lnTo>
                    <a:pt x="60981" y="119852"/>
                  </a:lnTo>
                  <a:lnTo>
                    <a:pt x="56054" y="131953"/>
                  </a:lnTo>
                  <a:lnTo>
                    <a:pt x="27109" y="141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SMARTInkShape-487"/>
            <p:cNvSpPr/>
            <p:nvPr/>
          </p:nvSpPr>
          <p:spPr>
            <a:xfrm>
              <a:off x="7795616" y="2644077"/>
              <a:ext cx="258962" cy="115197"/>
            </a:xfrm>
            <a:custGeom>
              <a:avLst/>
              <a:gdLst/>
              <a:ahLst/>
              <a:cxnLst/>
              <a:rect l="0" t="0" r="0" b="0"/>
              <a:pathLst>
                <a:path w="258962" h="115197">
                  <a:moveTo>
                    <a:pt x="0" y="61618"/>
                  </a:moveTo>
                  <a:lnTo>
                    <a:pt x="8122" y="54489"/>
                  </a:lnTo>
                  <a:lnTo>
                    <a:pt x="52018" y="34760"/>
                  </a:lnTo>
                  <a:lnTo>
                    <a:pt x="77083" y="22909"/>
                  </a:lnTo>
                  <a:lnTo>
                    <a:pt x="86515" y="14318"/>
                  </a:lnTo>
                  <a:lnTo>
                    <a:pt x="92030" y="5869"/>
                  </a:lnTo>
                  <a:lnTo>
                    <a:pt x="92111" y="3616"/>
                  </a:lnTo>
                  <a:lnTo>
                    <a:pt x="91173" y="2114"/>
                  </a:lnTo>
                  <a:lnTo>
                    <a:pt x="75631" y="0"/>
                  </a:lnTo>
                  <a:lnTo>
                    <a:pt x="47436" y="8855"/>
                  </a:lnTo>
                  <a:lnTo>
                    <a:pt x="23426" y="24046"/>
                  </a:lnTo>
                  <a:lnTo>
                    <a:pt x="12727" y="37974"/>
                  </a:lnTo>
                  <a:lnTo>
                    <a:pt x="8484" y="45856"/>
                  </a:lnTo>
                  <a:lnTo>
                    <a:pt x="7641" y="54086"/>
                  </a:lnTo>
                  <a:lnTo>
                    <a:pt x="11996" y="71169"/>
                  </a:lnTo>
                  <a:lnTo>
                    <a:pt x="23190" y="83392"/>
                  </a:lnTo>
                  <a:lnTo>
                    <a:pt x="37097" y="91139"/>
                  </a:lnTo>
                  <a:lnTo>
                    <a:pt x="49892" y="94583"/>
                  </a:lnTo>
                  <a:lnTo>
                    <a:pt x="64838" y="90821"/>
                  </a:lnTo>
                  <a:lnTo>
                    <a:pt x="80411" y="81542"/>
                  </a:lnTo>
                  <a:lnTo>
                    <a:pt x="115131" y="42279"/>
                  </a:lnTo>
                  <a:lnTo>
                    <a:pt x="127804" y="24395"/>
                  </a:lnTo>
                  <a:lnTo>
                    <a:pt x="130844" y="22912"/>
                  </a:lnTo>
                  <a:lnTo>
                    <a:pt x="133862" y="22915"/>
                  </a:lnTo>
                  <a:lnTo>
                    <a:pt x="136866" y="23910"/>
                  </a:lnTo>
                  <a:lnTo>
                    <a:pt x="138870" y="25565"/>
                  </a:lnTo>
                  <a:lnTo>
                    <a:pt x="141096" y="30050"/>
                  </a:lnTo>
                  <a:lnTo>
                    <a:pt x="149709" y="63341"/>
                  </a:lnTo>
                  <a:lnTo>
                    <a:pt x="151866" y="78259"/>
                  </a:lnTo>
                  <a:lnTo>
                    <a:pt x="156675" y="91243"/>
                  </a:lnTo>
                  <a:lnTo>
                    <a:pt x="156044" y="93275"/>
                  </a:lnTo>
                  <a:lnTo>
                    <a:pt x="154631" y="94629"/>
                  </a:lnTo>
                  <a:lnTo>
                    <a:pt x="152697" y="94539"/>
                  </a:lnTo>
                  <a:lnTo>
                    <a:pt x="147903" y="91794"/>
                  </a:lnTo>
                  <a:lnTo>
                    <a:pt x="146227" y="88681"/>
                  </a:lnTo>
                  <a:lnTo>
                    <a:pt x="144365" y="79930"/>
                  </a:lnTo>
                  <a:lnTo>
                    <a:pt x="146184" y="69426"/>
                  </a:lnTo>
                  <a:lnTo>
                    <a:pt x="160176" y="41773"/>
                  </a:lnTo>
                  <a:lnTo>
                    <a:pt x="167308" y="36482"/>
                  </a:lnTo>
                  <a:lnTo>
                    <a:pt x="194323" y="29035"/>
                  </a:lnTo>
                  <a:lnTo>
                    <a:pt x="209067" y="27293"/>
                  </a:lnTo>
                  <a:lnTo>
                    <a:pt x="224880" y="31811"/>
                  </a:lnTo>
                  <a:lnTo>
                    <a:pt x="233264" y="35793"/>
                  </a:lnTo>
                  <a:lnTo>
                    <a:pt x="245225" y="48156"/>
                  </a:lnTo>
                  <a:lnTo>
                    <a:pt x="252856" y="63572"/>
                  </a:lnTo>
                  <a:lnTo>
                    <a:pt x="258605" y="104813"/>
                  </a:lnTo>
                  <a:lnTo>
                    <a:pt x="258961" y="1151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SMARTInkShape-488"/>
            <p:cNvSpPr/>
            <p:nvPr/>
          </p:nvSpPr>
          <p:spPr>
            <a:xfrm>
              <a:off x="7608093" y="2653878"/>
              <a:ext cx="133946" cy="96467"/>
            </a:xfrm>
            <a:custGeom>
              <a:avLst/>
              <a:gdLst/>
              <a:ahLst/>
              <a:cxnLst/>
              <a:rect l="0" t="0" r="0" b="0"/>
              <a:pathLst>
                <a:path w="133946" h="96467">
                  <a:moveTo>
                    <a:pt x="0" y="51817"/>
                  </a:moveTo>
                  <a:lnTo>
                    <a:pt x="23353" y="50825"/>
                  </a:lnTo>
                  <a:lnTo>
                    <a:pt x="67972" y="44129"/>
                  </a:lnTo>
                  <a:lnTo>
                    <a:pt x="82465" y="40794"/>
                  </a:lnTo>
                  <a:lnTo>
                    <a:pt x="122162" y="21929"/>
                  </a:lnTo>
                  <a:lnTo>
                    <a:pt x="128708" y="16044"/>
                  </a:lnTo>
                  <a:lnTo>
                    <a:pt x="130454" y="13086"/>
                  </a:lnTo>
                  <a:lnTo>
                    <a:pt x="130626" y="10121"/>
                  </a:lnTo>
                  <a:lnTo>
                    <a:pt x="128170" y="4181"/>
                  </a:lnTo>
                  <a:lnTo>
                    <a:pt x="125135" y="2201"/>
                  </a:lnTo>
                  <a:lnTo>
                    <a:pt x="116470" y="0"/>
                  </a:lnTo>
                  <a:lnTo>
                    <a:pt x="90954" y="3501"/>
                  </a:lnTo>
                  <a:lnTo>
                    <a:pt x="72481" y="10822"/>
                  </a:lnTo>
                  <a:lnTo>
                    <a:pt x="55983" y="33497"/>
                  </a:lnTo>
                  <a:lnTo>
                    <a:pt x="48006" y="60610"/>
                  </a:lnTo>
                  <a:lnTo>
                    <a:pt x="48788" y="73253"/>
                  </a:lnTo>
                  <a:lnTo>
                    <a:pt x="50384" y="78015"/>
                  </a:lnTo>
                  <a:lnTo>
                    <a:pt x="62742" y="85950"/>
                  </a:lnTo>
                  <a:lnTo>
                    <a:pt x="81465" y="91792"/>
                  </a:lnTo>
                  <a:lnTo>
                    <a:pt x="133945" y="964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SMARTInkShape-489"/>
            <p:cNvSpPr/>
            <p:nvPr/>
          </p:nvSpPr>
          <p:spPr>
            <a:xfrm>
              <a:off x="7536655" y="2643555"/>
              <a:ext cx="105135" cy="115719"/>
            </a:xfrm>
            <a:custGeom>
              <a:avLst/>
              <a:gdLst/>
              <a:ahLst/>
              <a:cxnLst/>
              <a:rect l="0" t="0" r="0" b="0"/>
              <a:pathLst>
                <a:path w="105135" h="115719">
                  <a:moveTo>
                    <a:pt x="0" y="8562"/>
                  </a:moveTo>
                  <a:lnTo>
                    <a:pt x="4741" y="3821"/>
                  </a:lnTo>
                  <a:lnTo>
                    <a:pt x="9714" y="1494"/>
                  </a:lnTo>
                  <a:lnTo>
                    <a:pt x="20991" y="0"/>
                  </a:lnTo>
                  <a:lnTo>
                    <a:pt x="45454" y="9395"/>
                  </a:lnTo>
                  <a:lnTo>
                    <a:pt x="89316" y="29447"/>
                  </a:lnTo>
                  <a:lnTo>
                    <a:pt x="100328" y="43083"/>
                  </a:lnTo>
                  <a:lnTo>
                    <a:pt x="105134" y="54950"/>
                  </a:lnTo>
                  <a:lnTo>
                    <a:pt x="103613" y="64236"/>
                  </a:lnTo>
                  <a:lnTo>
                    <a:pt x="98636" y="74978"/>
                  </a:lnTo>
                  <a:lnTo>
                    <a:pt x="84679" y="91190"/>
                  </a:lnTo>
                  <a:lnTo>
                    <a:pt x="56339" y="109279"/>
                  </a:lnTo>
                  <a:lnTo>
                    <a:pt x="33692" y="114446"/>
                  </a:lnTo>
                  <a:lnTo>
                    <a:pt x="8930" y="11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SMARTInkShape-490"/>
            <p:cNvSpPr/>
            <p:nvPr/>
          </p:nvSpPr>
          <p:spPr>
            <a:xfrm>
              <a:off x="7536655" y="2678906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17860" y="0"/>
                  </a:moveTo>
                  <a:lnTo>
                    <a:pt x="17860" y="42226"/>
                  </a:lnTo>
                  <a:lnTo>
                    <a:pt x="15215" y="64436"/>
                  </a:lnTo>
                  <a:lnTo>
                    <a:pt x="9758" y="106418"/>
                  </a:lnTo>
                  <a:lnTo>
                    <a:pt x="9003" y="145526"/>
                  </a:lnTo>
                  <a:lnTo>
                    <a:pt x="8933" y="181035"/>
                  </a:lnTo>
                  <a:lnTo>
                    <a:pt x="6286" y="187286"/>
                  </a:lnTo>
                  <a:lnTo>
                    <a:pt x="1242" y="194642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491"/>
            <p:cNvSpPr/>
            <p:nvPr/>
          </p:nvSpPr>
          <p:spPr>
            <a:xfrm>
              <a:off x="7376072" y="2661047"/>
              <a:ext cx="114127" cy="97702"/>
            </a:xfrm>
            <a:custGeom>
              <a:avLst/>
              <a:gdLst/>
              <a:ahLst/>
              <a:cxnLst/>
              <a:rect l="0" t="0" r="0" b="0"/>
              <a:pathLst>
                <a:path w="114127" h="97702">
                  <a:moveTo>
                    <a:pt x="35568" y="0"/>
                  </a:moveTo>
                  <a:lnTo>
                    <a:pt x="27880" y="7688"/>
                  </a:lnTo>
                  <a:lnTo>
                    <a:pt x="25892" y="15813"/>
                  </a:lnTo>
                  <a:lnTo>
                    <a:pt x="3722" y="42688"/>
                  </a:lnTo>
                  <a:lnTo>
                    <a:pt x="189" y="67635"/>
                  </a:lnTo>
                  <a:lnTo>
                    <a:pt x="0" y="74047"/>
                  </a:lnTo>
                  <a:lnTo>
                    <a:pt x="2562" y="80204"/>
                  </a:lnTo>
                  <a:lnTo>
                    <a:pt x="12292" y="92241"/>
                  </a:lnTo>
                  <a:lnTo>
                    <a:pt x="20594" y="95566"/>
                  </a:lnTo>
                  <a:lnTo>
                    <a:pt x="42091" y="97701"/>
                  </a:lnTo>
                  <a:lnTo>
                    <a:pt x="59549" y="93330"/>
                  </a:lnTo>
                  <a:lnTo>
                    <a:pt x="86523" y="80114"/>
                  </a:lnTo>
                  <a:lnTo>
                    <a:pt x="100534" y="68411"/>
                  </a:lnTo>
                  <a:lnTo>
                    <a:pt x="109828" y="54776"/>
                  </a:lnTo>
                  <a:lnTo>
                    <a:pt x="114126" y="42909"/>
                  </a:lnTo>
                  <a:lnTo>
                    <a:pt x="112486" y="33622"/>
                  </a:lnTo>
                  <a:lnTo>
                    <a:pt x="105984" y="19884"/>
                  </a:lnTo>
                  <a:lnTo>
                    <a:pt x="99606" y="12806"/>
                  </a:lnTo>
                  <a:lnTo>
                    <a:pt x="802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SMARTInkShape-492"/>
            <p:cNvSpPr/>
            <p:nvPr/>
          </p:nvSpPr>
          <p:spPr>
            <a:xfrm>
              <a:off x="7260206" y="2661047"/>
              <a:ext cx="71068" cy="133388"/>
            </a:xfrm>
            <a:custGeom>
              <a:avLst/>
              <a:gdLst/>
              <a:ahLst/>
              <a:cxnLst/>
              <a:rect l="0" t="0" r="0" b="0"/>
              <a:pathLst>
                <a:path w="71068" h="133388">
                  <a:moveTo>
                    <a:pt x="17489" y="44648"/>
                  </a:moveTo>
                  <a:lnTo>
                    <a:pt x="17489" y="87455"/>
                  </a:lnTo>
                  <a:lnTo>
                    <a:pt x="17489" y="127592"/>
                  </a:lnTo>
                  <a:lnTo>
                    <a:pt x="16497" y="129710"/>
                  </a:lnTo>
                  <a:lnTo>
                    <a:pt x="14844" y="131122"/>
                  </a:lnTo>
                  <a:lnTo>
                    <a:pt x="9801" y="133387"/>
                  </a:lnTo>
                  <a:lnTo>
                    <a:pt x="9387" y="132581"/>
                  </a:lnTo>
                  <a:lnTo>
                    <a:pt x="7640" y="118681"/>
                  </a:lnTo>
                  <a:lnTo>
                    <a:pt x="2444" y="109028"/>
                  </a:lnTo>
                  <a:lnTo>
                    <a:pt x="0" y="82806"/>
                  </a:lnTo>
                  <a:lnTo>
                    <a:pt x="5086" y="71198"/>
                  </a:lnTo>
                  <a:lnTo>
                    <a:pt x="33932" y="29751"/>
                  </a:lnTo>
                  <a:lnTo>
                    <a:pt x="710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1" name="SMARTInkShape-493"/>
            <p:cNvSpPr/>
            <p:nvPr/>
          </p:nvSpPr>
          <p:spPr>
            <a:xfrm>
              <a:off x="7081619" y="2670142"/>
              <a:ext cx="142498" cy="114482"/>
            </a:xfrm>
            <a:custGeom>
              <a:avLst/>
              <a:gdLst/>
              <a:ahLst/>
              <a:cxnLst/>
              <a:rect l="0" t="0" r="0" b="0"/>
              <a:pathLst>
                <a:path w="142498" h="114482">
                  <a:moveTo>
                    <a:pt x="17482" y="17694"/>
                  </a:moveTo>
                  <a:lnTo>
                    <a:pt x="12743" y="22434"/>
                  </a:lnTo>
                  <a:lnTo>
                    <a:pt x="10415" y="27407"/>
                  </a:lnTo>
                  <a:lnTo>
                    <a:pt x="7806" y="41610"/>
                  </a:lnTo>
                  <a:lnTo>
                    <a:pt x="2488" y="51459"/>
                  </a:lnTo>
                  <a:lnTo>
                    <a:pt x="0" y="73011"/>
                  </a:lnTo>
                  <a:lnTo>
                    <a:pt x="2436" y="79652"/>
                  </a:lnTo>
                  <a:lnTo>
                    <a:pt x="5834" y="85911"/>
                  </a:lnTo>
                  <a:lnTo>
                    <a:pt x="8740" y="95012"/>
                  </a:lnTo>
                  <a:lnTo>
                    <a:pt x="12935" y="101005"/>
                  </a:lnTo>
                  <a:lnTo>
                    <a:pt x="20753" y="104331"/>
                  </a:lnTo>
                  <a:lnTo>
                    <a:pt x="46917" y="106835"/>
                  </a:lnTo>
                  <a:lnTo>
                    <a:pt x="60820" y="102204"/>
                  </a:lnTo>
                  <a:lnTo>
                    <a:pt x="76167" y="91750"/>
                  </a:lnTo>
                  <a:lnTo>
                    <a:pt x="100935" y="67088"/>
                  </a:lnTo>
                  <a:lnTo>
                    <a:pt x="110891" y="51070"/>
                  </a:lnTo>
                  <a:lnTo>
                    <a:pt x="123209" y="16099"/>
                  </a:lnTo>
                  <a:lnTo>
                    <a:pt x="124628" y="0"/>
                  </a:lnTo>
                  <a:lnTo>
                    <a:pt x="124636" y="4624"/>
                  </a:lnTo>
                  <a:lnTo>
                    <a:pt x="121992" y="9570"/>
                  </a:lnTo>
                  <a:lnTo>
                    <a:pt x="119897" y="12278"/>
                  </a:lnTo>
                  <a:lnTo>
                    <a:pt x="117570" y="20578"/>
                  </a:lnTo>
                  <a:lnTo>
                    <a:pt x="115757" y="64279"/>
                  </a:lnTo>
                  <a:lnTo>
                    <a:pt x="116722" y="75109"/>
                  </a:lnTo>
                  <a:lnTo>
                    <a:pt x="122844" y="91371"/>
                  </a:lnTo>
                  <a:lnTo>
                    <a:pt x="141116" y="114481"/>
                  </a:lnTo>
                  <a:lnTo>
                    <a:pt x="141577" y="113969"/>
                  </a:lnTo>
                  <a:lnTo>
                    <a:pt x="142497" y="1069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SMARTInkShape-494"/>
            <p:cNvSpPr/>
            <p:nvPr/>
          </p:nvSpPr>
          <p:spPr>
            <a:xfrm>
              <a:off x="6902648" y="2768203"/>
              <a:ext cx="133946" cy="15835"/>
            </a:xfrm>
            <a:custGeom>
              <a:avLst/>
              <a:gdLst/>
              <a:ahLst/>
              <a:cxnLst/>
              <a:rect l="0" t="0" r="0" b="0"/>
              <a:pathLst>
                <a:path w="133946" h="15835">
                  <a:moveTo>
                    <a:pt x="0" y="0"/>
                  </a:moveTo>
                  <a:lnTo>
                    <a:pt x="0" y="4740"/>
                  </a:lnTo>
                  <a:lnTo>
                    <a:pt x="1985" y="6137"/>
                  </a:lnTo>
                  <a:lnTo>
                    <a:pt x="45897" y="15834"/>
                  </a:lnTo>
                  <a:lnTo>
                    <a:pt x="13394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495"/>
            <p:cNvSpPr/>
            <p:nvPr/>
          </p:nvSpPr>
          <p:spPr>
            <a:xfrm>
              <a:off x="6902648" y="267890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26029" y="6284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496"/>
            <p:cNvSpPr/>
            <p:nvPr/>
          </p:nvSpPr>
          <p:spPr>
            <a:xfrm>
              <a:off x="6911577" y="2553891"/>
              <a:ext cx="187525" cy="53579"/>
            </a:xfrm>
            <a:custGeom>
              <a:avLst/>
              <a:gdLst/>
              <a:ahLst/>
              <a:cxnLst/>
              <a:rect l="0" t="0" r="0" b="0"/>
              <a:pathLst>
                <a:path w="187525" h="53579">
                  <a:moveTo>
                    <a:pt x="0" y="53578"/>
                  </a:moveTo>
                  <a:lnTo>
                    <a:pt x="12429" y="41148"/>
                  </a:lnTo>
                  <a:lnTo>
                    <a:pt x="50448" y="29662"/>
                  </a:lnTo>
                  <a:lnTo>
                    <a:pt x="93971" y="17838"/>
                  </a:lnTo>
                  <a:lnTo>
                    <a:pt x="132685" y="8923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SMARTInkShape-497"/>
            <p:cNvSpPr/>
            <p:nvPr/>
          </p:nvSpPr>
          <p:spPr>
            <a:xfrm>
              <a:off x="6924783" y="2661047"/>
              <a:ext cx="22514" cy="133946"/>
            </a:xfrm>
            <a:custGeom>
              <a:avLst/>
              <a:gdLst/>
              <a:ahLst/>
              <a:cxnLst/>
              <a:rect l="0" t="0" r="0" b="0"/>
              <a:pathLst>
                <a:path w="22514" h="133946">
                  <a:moveTo>
                    <a:pt x="22513" y="0"/>
                  </a:moveTo>
                  <a:lnTo>
                    <a:pt x="22513" y="4740"/>
                  </a:lnTo>
                  <a:lnTo>
                    <a:pt x="7137" y="28679"/>
                  </a:lnTo>
                  <a:lnTo>
                    <a:pt x="0" y="68981"/>
                  </a:lnTo>
                  <a:lnTo>
                    <a:pt x="3826" y="101357"/>
                  </a:lnTo>
                  <a:lnTo>
                    <a:pt x="11244" y="118556"/>
                  </a:lnTo>
                  <a:lnTo>
                    <a:pt x="22513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6" name="SMARTInkShape-498"/>
            <p:cNvSpPr/>
            <p:nvPr/>
          </p:nvSpPr>
          <p:spPr>
            <a:xfrm>
              <a:off x="6638412" y="2705695"/>
              <a:ext cx="78268" cy="143077"/>
            </a:xfrm>
            <a:custGeom>
              <a:avLst/>
              <a:gdLst/>
              <a:ahLst/>
              <a:cxnLst/>
              <a:rect l="0" t="0" r="0" b="0"/>
              <a:pathLst>
                <a:path w="78268" h="143077">
                  <a:moveTo>
                    <a:pt x="67783" y="0"/>
                  </a:moveTo>
                  <a:lnTo>
                    <a:pt x="41251" y="993"/>
                  </a:lnTo>
                  <a:lnTo>
                    <a:pt x="27548" y="4741"/>
                  </a:lnTo>
                  <a:lnTo>
                    <a:pt x="8677" y="17170"/>
                  </a:lnTo>
                  <a:lnTo>
                    <a:pt x="1827" y="25159"/>
                  </a:lnTo>
                  <a:lnTo>
                    <a:pt x="0" y="28679"/>
                  </a:lnTo>
                  <a:lnTo>
                    <a:pt x="766" y="33010"/>
                  </a:lnTo>
                  <a:lnTo>
                    <a:pt x="6909" y="43114"/>
                  </a:lnTo>
                  <a:lnTo>
                    <a:pt x="49453" y="81341"/>
                  </a:lnTo>
                  <a:lnTo>
                    <a:pt x="76067" y="106798"/>
                  </a:lnTo>
                  <a:lnTo>
                    <a:pt x="78267" y="112870"/>
                  </a:lnTo>
                  <a:lnTo>
                    <a:pt x="78066" y="127555"/>
                  </a:lnTo>
                  <a:lnTo>
                    <a:pt x="74638" y="133654"/>
                  </a:lnTo>
                  <a:lnTo>
                    <a:pt x="62891" y="143076"/>
                  </a:lnTo>
                  <a:lnTo>
                    <a:pt x="3206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SMARTInkShape-499"/>
            <p:cNvSpPr/>
            <p:nvPr/>
          </p:nvSpPr>
          <p:spPr>
            <a:xfrm>
              <a:off x="6503016" y="2706617"/>
              <a:ext cx="81630" cy="124095"/>
            </a:xfrm>
            <a:custGeom>
              <a:avLst/>
              <a:gdLst/>
              <a:ahLst/>
              <a:cxnLst/>
              <a:rect l="0" t="0" r="0" b="0"/>
              <a:pathLst>
                <a:path w="81630" h="124095">
                  <a:moveTo>
                    <a:pt x="15655" y="70516"/>
                  </a:moveTo>
                  <a:lnTo>
                    <a:pt x="15655" y="65775"/>
                  </a:lnTo>
                  <a:lnTo>
                    <a:pt x="20948" y="60802"/>
                  </a:lnTo>
                  <a:lnTo>
                    <a:pt x="65416" y="27709"/>
                  </a:lnTo>
                  <a:lnTo>
                    <a:pt x="73490" y="19740"/>
                  </a:lnTo>
                  <a:lnTo>
                    <a:pt x="80386" y="9584"/>
                  </a:lnTo>
                  <a:lnTo>
                    <a:pt x="81629" y="6082"/>
                  </a:lnTo>
                  <a:lnTo>
                    <a:pt x="81467" y="3748"/>
                  </a:lnTo>
                  <a:lnTo>
                    <a:pt x="80364" y="2191"/>
                  </a:lnTo>
                  <a:lnTo>
                    <a:pt x="73850" y="461"/>
                  </a:lnTo>
                  <a:lnTo>
                    <a:pt x="69335" y="0"/>
                  </a:lnTo>
                  <a:lnTo>
                    <a:pt x="56380" y="7426"/>
                  </a:lnTo>
                  <a:lnTo>
                    <a:pt x="37644" y="25695"/>
                  </a:lnTo>
                  <a:lnTo>
                    <a:pt x="5232" y="67529"/>
                  </a:lnTo>
                  <a:lnTo>
                    <a:pt x="0" y="94876"/>
                  </a:lnTo>
                  <a:lnTo>
                    <a:pt x="1422" y="108793"/>
                  </a:lnTo>
                  <a:lnTo>
                    <a:pt x="3190" y="113893"/>
                  </a:lnTo>
                  <a:lnTo>
                    <a:pt x="8338" y="117294"/>
                  </a:lnTo>
                  <a:lnTo>
                    <a:pt x="60304" y="124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SMARTInkShape-500"/>
            <p:cNvSpPr/>
            <p:nvPr/>
          </p:nvSpPr>
          <p:spPr>
            <a:xfrm>
              <a:off x="6312576" y="2553891"/>
              <a:ext cx="177948" cy="300924"/>
            </a:xfrm>
            <a:custGeom>
              <a:avLst/>
              <a:gdLst/>
              <a:ahLst/>
              <a:cxnLst/>
              <a:rect l="0" t="0" r="0" b="0"/>
              <a:pathLst>
                <a:path w="177948" h="300924">
                  <a:moveTo>
                    <a:pt x="152517" y="0"/>
                  </a:moveTo>
                  <a:lnTo>
                    <a:pt x="147777" y="9480"/>
                  </a:lnTo>
                  <a:lnTo>
                    <a:pt x="144829" y="39079"/>
                  </a:lnTo>
                  <a:lnTo>
                    <a:pt x="148696" y="74527"/>
                  </a:lnTo>
                  <a:lnTo>
                    <a:pt x="150819" y="103568"/>
                  </a:lnTo>
                  <a:lnTo>
                    <a:pt x="152755" y="136319"/>
                  </a:lnTo>
                  <a:lnTo>
                    <a:pt x="156923" y="170719"/>
                  </a:lnTo>
                  <a:lnTo>
                    <a:pt x="160106" y="214073"/>
                  </a:lnTo>
                  <a:lnTo>
                    <a:pt x="168338" y="254323"/>
                  </a:lnTo>
                  <a:lnTo>
                    <a:pt x="169018" y="258845"/>
                  </a:lnTo>
                  <a:lnTo>
                    <a:pt x="170463" y="261860"/>
                  </a:lnTo>
                  <a:lnTo>
                    <a:pt x="172419" y="263870"/>
                  </a:lnTo>
                  <a:lnTo>
                    <a:pt x="174715" y="265210"/>
                  </a:lnTo>
                  <a:lnTo>
                    <a:pt x="176245" y="265111"/>
                  </a:lnTo>
                  <a:lnTo>
                    <a:pt x="177265" y="264053"/>
                  </a:lnTo>
                  <a:lnTo>
                    <a:pt x="177947" y="262356"/>
                  </a:lnTo>
                  <a:lnTo>
                    <a:pt x="174163" y="245745"/>
                  </a:lnTo>
                  <a:lnTo>
                    <a:pt x="162018" y="221972"/>
                  </a:lnTo>
                  <a:lnTo>
                    <a:pt x="145850" y="205557"/>
                  </a:lnTo>
                  <a:lnTo>
                    <a:pt x="109532" y="199150"/>
                  </a:lnTo>
                  <a:lnTo>
                    <a:pt x="80496" y="205589"/>
                  </a:lnTo>
                  <a:lnTo>
                    <a:pt x="38905" y="225949"/>
                  </a:lnTo>
                  <a:lnTo>
                    <a:pt x="9383" y="248187"/>
                  </a:lnTo>
                  <a:lnTo>
                    <a:pt x="3516" y="254755"/>
                  </a:lnTo>
                  <a:lnTo>
                    <a:pt x="597" y="262109"/>
                  </a:lnTo>
                  <a:lnTo>
                    <a:pt x="0" y="278220"/>
                  </a:lnTo>
                  <a:lnTo>
                    <a:pt x="4206" y="284699"/>
                  </a:lnTo>
                  <a:lnTo>
                    <a:pt x="19464" y="294543"/>
                  </a:lnTo>
                  <a:lnTo>
                    <a:pt x="55105" y="300923"/>
                  </a:lnTo>
                  <a:lnTo>
                    <a:pt x="107869" y="294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SMARTInkShape-501"/>
            <p:cNvSpPr/>
            <p:nvPr/>
          </p:nvSpPr>
          <p:spPr>
            <a:xfrm>
              <a:off x="5994993" y="2718244"/>
              <a:ext cx="95054" cy="166046"/>
            </a:xfrm>
            <a:custGeom>
              <a:avLst/>
              <a:gdLst/>
              <a:ahLst/>
              <a:cxnLst/>
              <a:rect l="0" t="0" r="0" b="0"/>
              <a:pathLst>
                <a:path w="95054" h="166046">
                  <a:moveTo>
                    <a:pt x="32546" y="85678"/>
                  </a:moveTo>
                  <a:lnTo>
                    <a:pt x="37286" y="80937"/>
                  </a:lnTo>
                  <a:lnTo>
                    <a:pt x="39613" y="73318"/>
                  </a:lnTo>
                  <a:lnTo>
                    <a:pt x="40234" y="68508"/>
                  </a:lnTo>
                  <a:lnTo>
                    <a:pt x="50588" y="47517"/>
                  </a:lnTo>
                  <a:lnTo>
                    <a:pt x="69881" y="20887"/>
                  </a:lnTo>
                  <a:lnTo>
                    <a:pt x="73944" y="8595"/>
                  </a:lnTo>
                  <a:lnTo>
                    <a:pt x="74035" y="4524"/>
                  </a:lnTo>
                  <a:lnTo>
                    <a:pt x="73104" y="1809"/>
                  </a:lnTo>
                  <a:lnTo>
                    <a:pt x="71491" y="0"/>
                  </a:lnTo>
                  <a:lnTo>
                    <a:pt x="67439" y="778"/>
                  </a:lnTo>
                  <a:lnTo>
                    <a:pt x="48507" y="11354"/>
                  </a:lnTo>
                  <a:lnTo>
                    <a:pt x="30881" y="27055"/>
                  </a:lnTo>
                  <a:lnTo>
                    <a:pt x="17941" y="47252"/>
                  </a:lnTo>
                  <a:lnTo>
                    <a:pt x="1586" y="89075"/>
                  </a:lnTo>
                  <a:lnTo>
                    <a:pt x="0" y="96872"/>
                  </a:lnTo>
                  <a:lnTo>
                    <a:pt x="3529" y="116119"/>
                  </a:lnTo>
                  <a:lnTo>
                    <a:pt x="7247" y="126808"/>
                  </a:lnTo>
                  <a:lnTo>
                    <a:pt x="21964" y="143976"/>
                  </a:lnTo>
                  <a:lnTo>
                    <a:pt x="39749" y="156237"/>
                  </a:lnTo>
                  <a:lnTo>
                    <a:pt x="95053" y="1660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502"/>
            <p:cNvSpPr/>
            <p:nvPr/>
          </p:nvSpPr>
          <p:spPr>
            <a:xfrm>
              <a:off x="5795367" y="2714625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0" y="0"/>
                  </a:moveTo>
                  <a:lnTo>
                    <a:pt x="0" y="40158"/>
                  </a:lnTo>
                  <a:lnTo>
                    <a:pt x="992" y="75509"/>
                  </a:lnTo>
                  <a:lnTo>
                    <a:pt x="7688" y="114895"/>
                  </a:lnTo>
                  <a:lnTo>
                    <a:pt x="10085" y="119260"/>
                  </a:lnTo>
                  <a:lnTo>
                    <a:pt x="18042" y="126757"/>
                  </a:lnTo>
                  <a:lnTo>
                    <a:pt x="25548" y="130750"/>
                  </a:lnTo>
                  <a:lnTo>
                    <a:pt x="28938" y="131815"/>
                  </a:lnTo>
                  <a:lnTo>
                    <a:pt x="32190" y="130541"/>
                  </a:lnTo>
                  <a:lnTo>
                    <a:pt x="38449" y="123834"/>
                  </a:lnTo>
                  <a:lnTo>
                    <a:pt x="59517" y="85085"/>
                  </a:lnTo>
                  <a:lnTo>
                    <a:pt x="77389" y="42478"/>
                  </a:lnTo>
                  <a:lnTo>
                    <a:pt x="92272" y="12012"/>
                  </a:lnTo>
                  <a:lnTo>
                    <a:pt x="95250" y="9000"/>
                  </a:lnTo>
                  <a:lnTo>
                    <a:pt x="98226" y="7985"/>
                  </a:lnTo>
                  <a:lnTo>
                    <a:pt x="101203" y="8299"/>
                  </a:lnTo>
                  <a:lnTo>
                    <a:pt x="102195" y="12478"/>
                  </a:lnTo>
                  <a:lnTo>
                    <a:pt x="96658" y="50347"/>
                  </a:lnTo>
                  <a:lnTo>
                    <a:pt x="91478" y="85694"/>
                  </a:lnTo>
                  <a:lnTo>
                    <a:pt x="89728" y="129044"/>
                  </a:lnTo>
                  <a:lnTo>
                    <a:pt x="91569" y="137623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503"/>
            <p:cNvSpPr/>
            <p:nvPr/>
          </p:nvSpPr>
          <p:spPr>
            <a:xfrm>
              <a:off x="5574051" y="2689445"/>
              <a:ext cx="319543" cy="334639"/>
            </a:xfrm>
            <a:custGeom>
              <a:avLst/>
              <a:gdLst/>
              <a:ahLst/>
              <a:cxnLst/>
              <a:rect l="0" t="0" r="0" b="0"/>
              <a:pathLst>
                <a:path w="319543" h="334639">
                  <a:moveTo>
                    <a:pt x="96300" y="16250"/>
                  </a:moveTo>
                  <a:lnTo>
                    <a:pt x="96300" y="3821"/>
                  </a:lnTo>
                  <a:lnTo>
                    <a:pt x="94316" y="2011"/>
                  </a:lnTo>
                  <a:lnTo>
                    <a:pt x="86819" y="0"/>
                  </a:lnTo>
                  <a:lnTo>
                    <a:pt x="74227" y="4398"/>
                  </a:lnTo>
                  <a:lnTo>
                    <a:pt x="46630" y="23390"/>
                  </a:lnTo>
                  <a:lnTo>
                    <a:pt x="18702" y="52125"/>
                  </a:lnTo>
                  <a:lnTo>
                    <a:pt x="4574" y="80553"/>
                  </a:lnTo>
                  <a:lnTo>
                    <a:pt x="0" y="96598"/>
                  </a:lnTo>
                  <a:lnTo>
                    <a:pt x="3385" y="117117"/>
                  </a:lnTo>
                  <a:lnTo>
                    <a:pt x="10687" y="128218"/>
                  </a:lnTo>
                  <a:lnTo>
                    <a:pt x="15412" y="132567"/>
                  </a:lnTo>
                  <a:lnTo>
                    <a:pt x="21539" y="134475"/>
                  </a:lnTo>
                  <a:lnTo>
                    <a:pt x="36284" y="133948"/>
                  </a:lnTo>
                  <a:lnTo>
                    <a:pt x="66060" y="123333"/>
                  </a:lnTo>
                  <a:lnTo>
                    <a:pt x="90537" y="107620"/>
                  </a:lnTo>
                  <a:lnTo>
                    <a:pt x="110357" y="85656"/>
                  </a:lnTo>
                  <a:lnTo>
                    <a:pt x="126711" y="53552"/>
                  </a:lnTo>
                  <a:lnTo>
                    <a:pt x="129660" y="43412"/>
                  </a:lnTo>
                  <a:lnTo>
                    <a:pt x="128325" y="32952"/>
                  </a:lnTo>
                  <a:lnTo>
                    <a:pt x="124123" y="19550"/>
                  </a:lnTo>
                  <a:lnTo>
                    <a:pt x="123778" y="19442"/>
                  </a:lnTo>
                  <a:lnTo>
                    <a:pt x="123395" y="21968"/>
                  </a:lnTo>
                  <a:lnTo>
                    <a:pt x="120484" y="58320"/>
                  </a:lnTo>
                  <a:lnTo>
                    <a:pt x="116034" y="83286"/>
                  </a:lnTo>
                  <a:lnTo>
                    <a:pt x="114530" y="127277"/>
                  </a:lnTo>
                  <a:lnTo>
                    <a:pt x="107104" y="168048"/>
                  </a:lnTo>
                  <a:lnTo>
                    <a:pt x="99943" y="201677"/>
                  </a:lnTo>
                  <a:lnTo>
                    <a:pt x="94374" y="245950"/>
                  </a:lnTo>
                  <a:lnTo>
                    <a:pt x="82156" y="287600"/>
                  </a:lnTo>
                  <a:lnTo>
                    <a:pt x="80534" y="315813"/>
                  </a:lnTo>
                  <a:lnTo>
                    <a:pt x="83670" y="327322"/>
                  </a:lnTo>
                  <a:lnTo>
                    <a:pt x="85897" y="330787"/>
                  </a:lnTo>
                  <a:lnTo>
                    <a:pt x="91016" y="334638"/>
                  </a:lnTo>
                  <a:lnTo>
                    <a:pt x="124764" y="329981"/>
                  </a:lnTo>
                  <a:lnTo>
                    <a:pt x="162061" y="322307"/>
                  </a:lnTo>
                  <a:lnTo>
                    <a:pt x="204981" y="313471"/>
                  </a:lnTo>
                  <a:lnTo>
                    <a:pt x="234335" y="309037"/>
                  </a:lnTo>
                  <a:lnTo>
                    <a:pt x="274440" y="295798"/>
                  </a:lnTo>
                  <a:lnTo>
                    <a:pt x="294714" y="286051"/>
                  </a:lnTo>
                  <a:lnTo>
                    <a:pt x="319542" y="266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SMARTInkShape-504"/>
            <p:cNvSpPr/>
            <p:nvPr/>
          </p:nvSpPr>
          <p:spPr>
            <a:xfrm>
              <a:off x="5250656" y="2768203"/>
              <a:ext cx="44650" cy="1"/>
            </a:xfrm>
            <a:custGeom>
              <a:avLst/>
              <a:gdLst/>
              <a:ahLst/>
              <a:cxnLst/>
              <a:rect l="0" t="0" r="0" b="0"/>
              <a:pathLst>
                <a:path w="44650" h="1">
                  <a:moveTo>
                    <a:pt x="0" y="0"/>
                  </a:moveTo>
                  <a:lnTo>
                    <a:pt x="446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SMARTInkShape-505"/>
            <p:cNvSpPr/>
            <p:nvPr/>
          </p:nvSpPr>
          <p:spPr>
            <a:xfrm>
              <a:off x="5250656" y="2571750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0" y="0"/>
                  </a:moveTo>
                  <a:lnTo>
                    <a:pt x="992" y="41763"/>
                  </a:lnTo>
                  <a:lnTo>
                    <a:pt x="6136" y="74551"/>
                  </a:lnTo>
                  <a:lnTo>
                    <a:pt x="7688" y="107879"/>
                  </a:lnTo>
                  <a:lnTo>
                    <a:pt x="11023" y="143196"/>
                  </a:lnTo>
                  <a:lnTo>
                    <a:pt x="14821" y="178736"/>
                  </a:lnTo>
                  <a:lnTo>
                    <a:pt x="16509" y="214375"/>
                  </a:lnTo>
                  <a:lnTo>
                    <a:pt x="23729" y="256254"/>
                  </a:lnTo>
                  <a:lnTo>
                    <a:pt x="26789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SMARTInkShape-506"/>
            <p:cNvSpPr/>
            <p:nvPr/>
          </p:nvSpPr>
          <p:spPr>
            <a:xfrm>
              <a:off x="5153671" y="2794992"/>
              <a:ext cx="7689" cy="98228"/>
            </a:xfrm>
            <a:custGeom>
              <a:avLst/>
              <a:gdLst/>
              <a:ahLst/>
              <a:cxnLst/>
              <a:rect l="0" t="0" r="0" b="0"/>
              <a:pathLst>
                <a:path w="7689" h="98228">
                  <a:moveTo>
                    <a:pt x="7688" y="0"/>
                  </a:moveTo>
                  <a:lnTo>
                    <a:pt x="6696" y="9114"/>
                  </a:lnTo>
                  <a:lnTo>
                    <a:pt x="0" y="50589"/>
                  </a:lnTo>
                  <a:lnTo>
                    <a:pt x="7688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SMARTInkShape-507"/>
            <p:cNvSpPr/>
            <p:nvPr/>
          </p:nvSpPr>
          <p:spPr>
            <a:xfrm>
              <a:off x="4908166" y="2734461"/>
              <a:ext cx="172827" cy="140899"/>
            </a:xfrm>
            <a:custGeom>
              <a:avLst/>
              <a:gdLst/>
              <a:ahLst/>
              <a:cxnLst/>
              <a:rect l="0" t="0" r="0" b="0"/>
              <a:pathLst>
                <a:path w="172827" h="140899">
                  <a:moveTo>
                    <a:pt x="110318" y="24812"/>
                  </a:moveTo>
                  <a:lnTo>
                    <a:pt x="105578" y="15332"/>
                  </a:lnTo>
                  <a:lnTo>
                    <a:pt x="97958" y="8031"/>
                  </a:lnTo>
                  <a:lnTo>
                    <a:pt x="88950" y="2471"/>
                  </a:lnTo>
                  <a:lnTo>
                    <a:pt x="81639" y="0"/>
                  </a:lnTo>
                  <a:lnTo>
                    <a:pt x="57723" y="8090"/>
                  </a:lnTo>
                  <a:lnTo>
                    <a:pt x="30243" y="32535"/>
                  </a:lnTo>
                  <a:lnTo>
                    <a:pt x="8548" y="63085"/>
                  </a:lnTo>
                  <a:lnTo>
                    <a:pt x="1256" y="79526"/>
                  </a:lnTo>
                  <a:lnTo>
                    <a:pt x="0" y="94109"/>
                  </a:lnTo>
                  <a:lnTo>
                    <a:pt x="1054" y="100775"/>
                  </a:lnTo>
                  <a:lnTo>
                    <a:pt x="4733" y="106212"/>
                  </a:lnTo>
                  <a:lnTo>
                    <a:pt x="16758" y="114899"/>
                  </a:lnTo>
                  <a:lnTo>
                    <a:pt x="22148" y="116620"/>
                  </a:lnTo>
                  <a:lnTo>
                    <a:pt x="26733" y="116775"/>
                  </a:lnTo>
                  <a:lnTo>
                    <a:pt x="55443" y="105155"/>
                  </a:lnTo>
                  <a:lnTo>
                    <a:pt x="90218" y="77614"/>
                  </a:lnTo>
                  <a:lnTo>
                    <a:pt x="121689" y="34744"/>
                  </a:lnTo>
                  <a:lnTo>
                    <a:pt x="134881" y="18562"/>
                  </a:lnTo>
                  <a:lnTo>
                    <a:pt x="135623" y="18661"/>
                  </a:lnTo>
                  <a:lnTo>
                    <a:pt x="136118" y="19720"/>
                  </a:lnTo>
                  <a:lnTo>
                    <a:pt x="137019" y="63220"/>
                  </a:lnTo>
                  <a:lnTo>
                    <a:pt x="137090" y="99206"/>
                  </a:lnTo>
                  <a:lnTo>
                    <a:pt x="142391" y="112777"/>
                  </a:lnTo>
                  <a:lnTo>
                    <a:pt x="172826" y="140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508"/>
            <p:cNvSpPr/>
            <p:nvPr/>
          </p:nvSpPr>
          <p:spPr>
            <a:xfrm>
              <a:off x="4777382" y="2759273"/>
              <a:ext cx="89298" cy="16619"/>
            </a:xfrm>
            <a:custGeom>
              <a:avLst/>
              <a:gdLst/>
              <a:ahLst/>
              <a:cxnLst/>
              <a:rect l="0" t="0" r="0" b="0"/>
              <a:pathLst>
                <a:path w="89298" h="16619">
                  <a:moveTo>
                    <a:pt x="0" y="8930"/>
                  </a:moveTo>
                  <a:lnTo>
                    <a:pt x="0" y="13670"/>
                  </a:lnTo>
                  <a:lnTo>
                    <a:pt x="2977" y="15067"/>
                  </a:lnTo>
                  <a:lnTo>
                    <a:pt x="14222" y="16618"/>
                  </a:lnTo>
                  <a:lnTo>
                    <a:pt x="58233" y="10062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SMARTInkShape-509"/>
            <p:cNvSpPr/>
            <p:nvPr/>
          </p:nvSpPr>
          <p:spPr>
            <a:xfrm>
              <a:off x="4723804" y="2574265"/>
              <a:ext cx="169666" cy="356686"/>
            </a:xfrm>
            <a:custGeom>
              <a:avLst/>
              <a:gdLst/>
              <a:ahLst/>
              <a:cxnLst/>
              <a:rect l="0" t="0" r="0" b="0"/>
              <a:pathLst>
                <a:path w="169666" h="356686">
                  <a:moveTo>
                    <a:pt x="0" y="104641"/>
                  </a:moveTo>
                  <a:lnTo>
                    <a:pt x="2646" y="133782"/>
                  </a:lnTo>
                  <a:lnTo>
                    <a:pt x="7689" y="172354"/>
                  </a:lnTo>
                  <a:lnTo>
                    <a:pt x="14822" y="211062"/>
                  </a:lnTo>
                  <a:lnTo>
                    <a:pt x="19906" y="250017"/>
                  </a:lnTo>
                  <a:lnTo>
                    <a:pt x="25430" y="290895"/>
                  </a:lnTo>
                  <a:lnTo>
                    <a:pt x="26521" y="331785"/>
                  </a:lnTo>
                  <a:lnTo>
                    <a:pt x="26766" y="356685"/>
                  </a:lnTo>
                  <a:lnTo>
                    <a:pt x="25796" y="331714"/>
                  </a:lnTo>
                  <a:lnTo>
                    <a:pt x="19722" y="297441"/>
                  </a:lnTo>
                  <a:lnTo>
                    <a:pt x="18412" y="256355"/>
                  </a:lnTo>
                  <a:lnTo>
                    <a:pt x="18105" y="222671"/>
                  </a:lnTo>
                  <a:lnTo>
                    <a:pt x="17933" y="181395"/>
                  </a:lnTo>
                  <a:lnTo>
                    <a:pt x="17882" y="145022"/>
                  </a:lnTo>
                  <a:lnTo>
                    <a:pt x="17866" y="111976"/>
                  </a:lnTo>
                  <a:lnTo>
                    <a:pt x="17862" y="67788"/>
                  </a:lnTo>
                  <a:lnTo>
                    <a:pt x="17860" y="24234"/>
                  </a:lnTo>
                  <a:lnTo>
                    <a:pt x="17860" y="18294"/>
                  </a:lnTo>
                  <a:lnTo>
                    <a:pt x="19844" y="13342"/>
                  </a:lnTo>
                  <a:lnTo>
                    <a:pt x="27340" y="5194"/>
                  </a:lnTo>
                  <a:lnTo>
                    <a:pt x="39934" y="911"/>
                  </a:lnTo>
                  <a:lnTo>
                    <a:pt x="54459" y="0"/>
                  </a:lnTo>
                  <a:lnTo>
                    <a:pt x="75778" y="6057"/>
                  </a:lnTo>
                  <a:lnTo>
                    <a:pt x="112239" y="25379"/>
                  </a:lnTo>
                  <a:lnTo>
                    <a:pt x="169665" y="59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9" name="SMARTInkShape-Group51"/>
          <p:cNvGrpSpPr/>
          <p:nvPr/>
        </p:nvGrpSpPr>
        <p:grpSpPr>
          <a:xfrm>
            <a:off x="1558064" y="2437804"/>
            <a:ext cx="2817483" cy="491134"/>
            <a:chOff x="1558064" y="2437804"/>
            <a:chExt cx="2817483" cy="491134"/>
          </a:xfrm>
        </p:grpSpPr>
        <p:sp>
          <p:nvSpPr>
            <p:cNvPr id="309" name="SMARTInkShape-510"/>
            <p:cNvSpPr/>
            <p:nvPr/>
          </p:nvSpPr>
          <p:spPr>
            <a:xfrm>
              <a:off x="4179093" y="2769739"/>
              <a:ext cx="196454" cy="127080"/>
            </a:xfrm>
            <a:custGeom>
              <a:avLst/>
              <a:gdLst/>
              <a:ahLst/>
              <a:cxnLst/>
              <a:rect l="0" t="0" r="0" b="0"/>
              <a:pathLst>
                <a:path w="196454" h="127080">
                  <a:moveTo>
                    <a:pt x="0" y="60972"/>
                  </a:moveTo>
                  <a:lnTo>
                    <a:pt x="39148" y="59980"/>
                  </a:lnTo>
                  <a:lnTo>
                    <a:pt x="80591" y="44748"/>
                  </a:lnTo>
                  <a:lnTo>
                    <a:pt x="121381" y="10753"/>
                  </a:lnTo>
                  <a:lnTo>
                    <a:pt x="121600" y="8641"/>
                  </a:lnTo>
                  <a:lnTo>
                    <a:pt x="119199" y="3648"/>
                  </a:lnTo>
                  <a:lnTo>
                    <a:pt x="116177" y="1920"/>
                  </a:lnTo>
                  <a:lnTo>
                    <a:pt x="107528" y="0"/>
                  </a:lnTo>
                  <a:lnTo>
                    <a:pt x="74524" y="5896"/>
                  </a:lnTo>
                  <a:lnTo>
                    <a:pt x="58242" y="14777"/>
                  </a:lnTo>
                  <a:lnTo>
                    <a:pt x="29596" y="40716"/>
                  </a:lnTo>
                  <a:lnTo>
                    <a:pt x="16597" y="62907"/>
                  </a:lnTo>
                  <a:lnTo>
                    <a:pt x="11202" y="83594"/>
                  </a:lnTo>
                  <a:lnTo>
                    <a:pt x="12429" y="89944"/>
                  </a:lnTo>
                  <a:lnTo>
                    <a:pt x="19084" y="102291"/>
                  </a:lnTo>
                  <a:lnTo>
                    <a:pt x="33948" y="111747"/>
                  </a:lnTo>
                  <a:lnTo>
                    <a:pt x="69921" y="122649"/>
                  </a:lnTo>
                  <a:lnTo>
                    <a:pt x="97553" y="127079"/>
                  </a:lnTo>
                  <a:lnTo>
                    <a:pt x="139399" y="121839"/>
                  </a:lnTo>
                  <a:lnTo>
                    <a:pt x="196453" y="114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511"/>
            <p:cNvSpPr/>
            <p:nvPr/>
          </p:nvSpPr>
          <p:spPr>
            <a:xfrm>
              <a:off x="3914337" y="2589609"/>
              <a:ext cx="175428" cy="328950"/>
            </a:xfrm>
            <a:custGeom>
              <a:avLst/>
              <a:gdLst/>
              <a:ahLst/>
              <a:cxnLst/>
              <a:rect l="0" t="0" r="0" b="0"/>
              <a:pathLst>
                <a:path w="175428" h="328950">
                  <a:moveTo>
                    <a:pt x="166530" y="0"/>
                  </a:moveTo>
                  <a:lnTo>
                    <a:pt x="171270" y="0"/>
                  </a:lnTo>
                  <a:lnTo>
                    <a:pt x="172667" y="1985"/>
                  </a:lnTo>
                  <a:lnTo>
                    <a:pt x="174632" y="15250"/>
                  </a:lnTo>
                  <a:lnTo>
                    <a:pt x="175296" y="51189"/>
                  </a:lnTo>
                  <a:lnTo>
                    <a:pt x="175427" y="91251"/>
                  </a:lnTo>
                  <a:lnTo>
                    <a:pt x="170709" y="130886"/>
                  </a:lnTo>
                  <a:lnTo>
                    <a:pt x="168387" y="160698"/>
                  </a:lnTo>
                  <a:lnTo>
                    <a:pt x="167081" y="197435"/>
                  </a:lnTo>
                  <a:lnTo>
                    <a:pt x="166639" y="237107"/>
                  </a:lnTo>
                  <a:lnTo>
                    <a:pt x="167544" y="266918"/>
                  </a:lnTo>
                  <a:lnTo>
                    <a:pt x="169190" y="270219"/>
                  </a:lnTo>
                  <a:lnTo>
                    <a:pt x="174221" y="275516"/>
                  </a:lnTo>
                  <a:lnTo>
                    <a:pt x="175093" y="266953"/>
                  </a:lnTo>
                  <a:lnTo>
                    <a:pt x="170611" y="247108"/>
                  </a:lnTo>
                  <a:lnTo>
                    <a:pt x="158258" y="227117"/>
                  </a:lnTo>
                  <a:lnTo>
                    <a:pt x="150286" y="220003"/>
                  </a:lnTo>
                  <a:lnTo>
                    <a:pt x="146771" y="218106"/>
                  </a:lnTo>
                  <a:lnTo>
                    <a:pt x="122862" y="215437"/>
                  </a:lnTo>
                  <a:lnTo>
                    <a:pt x="85902" y="219386"/>
                  </a:lnTo>
                  <a:lnTo>
                    <a:pt x="65872" y="226820"/>
                  </a:lnTo>
                  <a:lnTo>
                    <a:pt x="27364" y="247762"/>
                  </a:lnTo>
                  <a:lnTo>
                    <a:pt x="12736" y="261921"/>
                  </a:lnTo>
                  <a:lnTo>
                    <a:pt x="3920" y="277144"/>
                  </a:lnTo>
                  <a:lnTo>
                    <a:pt x="0" y="290524"/>
                  </a:lnTo>
                  <a:lnTo>
                    <a:pt x="1932" y="296870"/>
                  </a:lnTo>
                  <a:lnTo>
                    <a:pt x="12016" y="309213"/>
                  </a:lnTo>
                  <a:lnTo>
                    <a:pt x="39168" y="322578"/>
                  </a:lnTo>
                  <a:lnTo>
                    <a:pt x="77089" y="328082"/>
                  </a:lnTo>
                  <a:lnTo>
                    <a:pt x="113952" y="328949"/>
                  </a:lnTo>
                  <a:lnTo>
                    <a:pt x="148670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512"/>
            <p:cNvSpPr/>
            <p:nvPr/>
          </p:nvSpPr>
          <p:spPr>
            <a:xfrm>
              <a:off x="3437929" y="2747221"/>
              <a:ext cx="133947" cy="163858"/>
            </a:xfrm>
            <a:custGeom>
              <a:avLst/>
              <a:gdLst/>
              <a:ahLst/>
              <a:cxnLst/>
              <a:rect l="0" t="0" r="0" b="0"/>
              <a:pathLst>
                <a:path w="133947" h="163858">
                  <a:moveTo>
                    <a:pt x="0" y="56701"/>
                  </a:moveTo>
                  <a:lnTo>
                    <a:pt x="4741" y="61441"/>
                  </a:lnTo>
                  <a:lnTo>
                    <a:pt x="12360" y="63768"/>
                  </a:lnTo>
                  <a:lnTo>
                    <a:pt x="33420" y="65263"/>
                  </a:lnTo>
                  <a:lnTo>
                    <a:pt x="55543" y="60781"/>
                  </a:lnTo>
                  <a:lnTo>
                    <a:pt x="94900" y="36942"/>
                  </a:lnTo>
                  <a:lnTo>
                    <a:pt x="101710" y="30390"/>
                  </a:lnTo>
                  <a:lnTo>
                    <a:pt x="103525" y="27254"/>
                  </a:lnTo>
                  <a:lnTo>
                    <a:pt x="103744" y="23179"/>
                  </a:lnTo>
                  <a:lnTo>
                    <a:pt x="101340" y="13360"/>
                  </a:lnTo>
                  <a:lnTo>
                    <a:pt x="94319" y="5027"/>
                  </a:lnTo>
                  <a:lnTo>
                    <a:pt x="89669" y="1415"/>
                  </a:lnTo>
                  <a:lnTo>
                    <a:pt x="85576" y="0"/>
                  </a:lnTo>
                  <a:lnTo>
                    <a:pt x="81856" y="49"/>
                  </a:lnTo>
                  <a:lnTo>
                    <a:pt x="59275" y="7256"/>
                  </a:lnTo>
                  <a:lnTo>
                    <a:pt x="34761" y="24852"/>
                  </a:lnTo>
                  <a:lnTo>
                    <a:pt x="13386" y="53658"/>
                  </a:lnTo>
                  <a:lnTo>
                    <a:pt x="3967" y="77848"/>
                  </a:lnTo>
                  <a:lnTo>
                    <a:pt x="1175" y="102323"/>
                  </a:lnTo>
                  <a:lnTo>
                    <a:pt x="5814" y="119641"/>
                  </a:lnTo>
                  <a:lnTo>
                    <a:pt x="14491" y="135276"/>
                  </a:lnTo>
                  <a:lnTo>
                    <a:pt x="24962" y="145532"/>
                  </a:lnTo>
                  <a:lnTo>
                    <a:pt x="56234" y="156884"/>
                  </a:lnTo>
                  <a:lnTo>
                    <a:pt x="133946" y="1638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SMARTInkShape-513"/>
            <p:cNvSpPr/>
            <p:nvPr/>
          </p:nvSpPr>
          <p:spPr>
            <a:xfrm>
              <a:off x="3286125" y="2741414"/>
              <a:ext cx="80368" cy="151301"/>
            </a:xfrm>
            <a:custGeom>
              <a:avLst/>
              <a:gdLst/>
              <a:ahLst/>
              <a:cxnLst/>
              <a:rect l="0" t="0" r="0" b="0"/>
              <a:pathLst>
                <a:path w="80368" h="151301">
                  <a:moveTo>
                    <a:pt x="80367" y="0"/>
                  </a:moveTo>
                  <a:lnTo>
                    <a:pt x="36075" y="992"/>
                  </a:lnTo>
                  <a:lnTo>
                    <a:pt x="26617" y="4740"/>
                  </a:lnTo>
                  <a:lnTo>
                    <a:pt x="19105" y="12360"/>
                  </a:lnTo>
                  <a:lnTo>
                    <a:pt x="15713" y="17169"/>
                  </a:lnTo>
                  <a:lnTo>
                    <a:pt x="15437" y="22361"/>
                  </a:lnTo>
                  <a:lnTo>
                    <a:pt x="29642" y="50802"/>
                  </a:lnTo>
                  <a:lnTo>
                    <a:pt x="58768" y="90107"/>
                  </a:lnTo>
                  <a:lnTo>
                    <a:pt x="65806" y="107517"/>
                  </a:lnTo>
                  <a:lnTo>
                    <a:pt x="70696" y="137631"/>
                  </a:lnTo>
                  <a:lnTo>
                    <a:pt x="68959" y="140371"/>
                  </a:lnTo>
                  <a:lnTo>
                    <a:pt x="61737" y="146061"/>
                  </a:lnTo>
                  <a:lnTo>
                    <a:pt x="51912" y="149252"/>
                  </a:lnTo>
                  <a:lnTo>
                    <a:pt x="34177" y="151300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SMARTInkShape-514"/>
            <p:cNvSpPr/>
            <p:nvPr/>
          </p:nvSpPr>
          <p:spPr>
            <a:xfrm>
              <a:off x="3063250" y="2770284"/>
              <a:ext cx="151438" cy="122936"/>
            </a:xfrm>
            <a:custGeom>
              <a:avLst/>
              <a:gdLst/>
              <a:ahLst/>
              <a:cxnLst/>
              <a:rect l="0" t="0" r="0" b="0"/>
              <a:pathLst>
                <a:path w="151438" h="122936">
                  <a:moveTo>
                    <a:pt x="8562" y="6849"/>
                  </a:moveTo>
                  <a:lnTo>
                    <a:pt x="8562" y="11589"/>
                  </a:lnTo>
                  <a:lnTo>
                    <a:pt x="5916" y="16562"/>
                  </a:lnTo>
                  <a:lnTo>
                    <a:pt x="3822" y="19278"/>
                  </a:lnTo>
                  <a:lnTo>
                    <a:pt x="1494" y="27586"/>
                  </a:lnTo>
                  <a:lnTo>
                    <a:pt x="0" y="53830"/>
                  </a:lnTo>
                  <a:lnTo>
                    <a:pt x="4482" y="78977"/>
                  </a:lnTo>
                  <a:lnTo>
                    <a:pt x="12094" y="95799"/>
                  </a:lnTo>
                  <a:lnTo>
                    <a:pt x="25373" y="107068"/>
                  </a:lnTo>
                  <a:lnTo>
                    <a:pt x="30684" y="108388"/>
                  </a:lnTo>
                  <a:lnTo>
                    <a:pt x="41876" y="107209"/>
                  </a:lnTo>
                  <a:lnTo>
                    <a:pt x="77074" y="85145"/>
                  </a:lnTo>
                  <a:lnTo>
                    <a:pt x="86306" y="70751"/>
                  </a:lnTo>
                  <a:lnTo>
                    <a:pt x="103467" y="26876"/>
                  </a:lnTo>
                  <a:lnTo>
                    <a:pt x="109612" y="16411"/>
                  </a:lnTo>
                  <a:lnTo>
                    <a:pt x="110655" y="12232"/>
                  </a:lnTo>
                  <a:lnTo>
                    <a:pt x="110359" y="8453"/>
                  </a:lnTo>
                  <a:lnTo>
                    <a:pt x="107494" y="0"/>
                  </a:lnTo>
                  <a:lnTo>
                    <a:pt x="111738" y="8017"/>
                  </a:lnTo>
                  <a:lnTo>
                    <a:pt x="112073" y="11596"/>
                  </a:lnTo>
                  <a:lnTo>
                    <a:pt x="107384" y="50950"/>
                  </a:lnTo>
                  <a:lnTo>
                    <a:pt x="107957" y="77132"/>
                  </a:lnTo>
                  <a:lnTo>
                    <a:pt x="119241" y="110484"/>
                  </a:lnTo>
                  <a:lnTo>
                    <a:pt x="124891" y="117401"/>
                  </a:lnTo>
                  <a:lnTo>
                    <a:pt x="127786" y="119246"/>
                  </a:lnTo>
                  <a:lnTo>
                    <a:pt x="151437" y="122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4" name="SMARTInkShape-515"/>
            <p:cNvSpPr/>
            <p:nvPr/>
          </p:nvSpPr>
          <p:spPr>
            <a:xfrm>
              <a:off x="2815600" y="2751585"/>
              <a:ext cx="184776" cy="144325"/>
            </a:xfrm>
            <a:custGeom>
              <a:avLst/>
              <a:gdLst/>
              <a:ahLst/>
              <a:cxnLst/>
              <a:rect l="0" t="0" r="0" b="0"/>
              <a:pathLst>
                <a:path w="184776" h="144325">
                  <a:moveTo>
                    <a:pt x="95478" y="7688"/>
                  </a:moveTo>
                  <a:lnTo>
                    <a:pt x="90737" y="2948"/>
                  </a:lnTo>
                  <a:lnTo>
                    <a:pt x="85764" y="621"/>
                  </a:lnTo>
                  <a:lnTo>
                    <a:pt x="83049" y="0"/>
                  </a:lnTo>
                  <a:lnTo>
                    <a:pt x="69747" y="3867"/>
                  </a:lnTo>
                  <a:lnTo>
                    <a:pt x="31933" y="36326"/>
                  </a:lnTo>
                  <a:lnTo>
                    <a:pt x="16634" y="53158"/>
                  </a:lnTo>
                  <a:lnTo>
                    <a:pt x="3435" y="78377"/>
                  </a:lnTo>
                  <a:lnTo>
                    <a:pt x="0" y="92353"/>
                  </a:lnTo>
                  <a:lnTo>
                    <a:pt x="1119" y="102533"/>
                  </a:lnTo>
                  <a:lnTo>
                    <a:pt x="2806" y="106637"/>
                  </a:lnTo>
                  <a:lnTo>
                    <a:pt x="12619" y="113843"/>
                  </a:lnTo>
                  <a:lnTo>
                    <a:pt x="19403" y="117153"/>
                  </a:lnTo>
                  <a:lnTo>
                    <a:pt x="34877" y="118186"/>
                  </a:lnTo>
                  <a:lnTo>
                    <a:pt x="49693" y="115337"/>
                  </a:lnTo>
                  <a:lnTo>
                    <a:pt x="80213" y="97871"/>
                  </a:lnTo>
                  <a:lnTo>
                    <a:pt x="100436" y="72002"/>
                  </a:lnTo>
                  <a:lnTo>
                    <a:pt x="122547" y="27945"/>
                  </a:lnTo>
                  <a:lnTo>
                    <a:pt x="125431" y="24169"/>
                  </a:lnTo>
                  <a:lnTo>
                    <a:pt x="126361" y="21652"/>
                  </a:lnTo>
                  <a:lnTo>
                    <a:pt x="125988" y="19974"/>
                  </a:lnTo>
                  <a:lnTo>
                    <a:pt x="123002" y="17281"/>
                  </a:lnTo>
                  <a:lnTo>
                    <a:pt x="123302" y="61358"/>
                  </a:lnTo>
                  <a:lnTo>
                    <a:pt x="129961" y="98369"/>
                  </a:lnTo>
                  <a:lnTo>
                    <a:pt x="140312" y="124184"/>
                  </a:lnTo>
                  <a:lnTo>
                    <a:pt x="150461" y="136524"/>
                  </a:lnTo>
                  <a:lnTo>
                    <a:pt x="160594" y="144324"/>
                  </a:lnTo>
                  <a:lnTo>
                    <a:pt x="184775" y="141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SMARTInkShape-516"/>
            <p:cNvSpPr/>
            <p:nvPr/>
          </p:nvSpPr>
          <p:spPr>
            <a:xfrm>
              <a:off x="2599187" y="2733726"/>
              <a:ext cx="124369" cy="195212"/>
            </a:xfrm>
            <a:custGeom>
              <a:avLst/>
              <a:gdLst/>
              <a:ahLst/>
              <a:cxnLst/>
              <a:rect l="0" t="0" r="0" b="0"/>
              <a:pathLst>
                <a:path w="124369" h="195212">
                  <a:moveTo>
                    <a:pt x="124368" y="7688"/>
                  </a:moveTo>
                  <a:lnTo>
                    <a:pt x="119627" y="2947"/>
                  </a:lnTo>
                  <a:lnTo>
                    <a:pt x="114654" y="620"/>
                  </a:lnTo>
                  <a:lnTo>
                    <a:pt x="111939" y="0"/>
                  </a:lnTo>
                  <a:lnTo>
                    <a:pt x="93896" y="3867"/>
                  </a:lnTo>
                  <a:lnTo>
                    <a:pt x="62125" y="21191"/>
                  </a:lnTo>
                  <a:lnTo>
                    <a:pt x="42976" y="37927"/>
                  </a:lnTo>
                  <a:lnTo>
                    <a:pt x="10432" y="81799"/>
                  </a:lnTo>
                  <a:lnTo>
                    <a:pt x="2635" y="104061"/>
                  </a:lnTo>
                  <a:lnTo>
                    <a:pt x="0" y="134101"/>
                  </a:lnTo>
                  <a:lnTo>
                    <a:pt x="4285" y="155166"/>
                  </a:lnTo>
                  <a:lnTo>
                    <a:pt x="14443" y="167822"/>
                  </a:lnTo>
                  <a:lnTo>
                    <a:pt x="28880" y="179070"/>
                  </a:lnTo>
                  <a:lnTo>
                    <a:pt x="52749" y="189988"/>
                  </a:lnTo>
                  <a:lnTo>
                    <a:pt x="95500" y="194753"/>
                  </a:lnTo>
                  <a:lnTo>
                    <a:pt x="106508" y="1952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SMARTInkShape-517"/>
            <p:cNvSpPr/>
            <p:nvPr/>
          </p:nvSpPr>
          <p:spPr>
            <a:xfrm>
              <a:off x="2232422" y="2571750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53578" y="71438"/>
                  </a:moveTo>
                  <a:lnTo>
                    <a:pt x="27847" y="324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SMARTInkShape-518"/>
            <p:cNvSpPr/>
            <p:nvPr/>
          </p:nvSpPr>
          <p:spPr>
            <a:xfrm>
              <a:off x="2069027" y="2725768"/>
              <a:ext cx="208044" cy="194241"/>
            </a:xfrm>
            <a:custGeom>
              <a:avLst/>
              <a:gdLst/>
              <a:ahLst/>
              <a:cxnLst/>
              <a:rect l="0" t="0" r="0" b="0"/>
              <a:pathLst>
                <a:path w="208044" h="194241">
                  <a:moveTo>
                    <a:pt x="109817" y="60295"/>
                  </a:moveTo>
                  <a:lnTo>
                    <a:pt x="109817" y="50814"/>
                  </a:lnTo>
                  <a:lnTo>
                    <a:pt x="108824" y="48021"/>
                  </a:lnTo>
                  <a:lnTo>
                    <a:pt x="107171" y="46159"/>
                  </a:lnTo>
                  <a:lnTo>
                    <a:pt x="105076" y="44917"/>
                  </a:lnTo>
                  <a:lnTo>
                    <a:pt x="103680" y="42105"/>
                  </a:lnTo>
                  <a:lnTo>
                    <a:pt x="99148" y="13110"/>
                  </a:lnTo>
                  <a:lnTo>
                    <a:pt x="91515" y="5258"/>
                  </a:lnTo>
                  <a:lnTo>
                    <a:pt x="84154" y="1107"/>
                  </a:lnTo>
                  <a:lnTo>
                    <a:pt x="80802" y="0"/>
                  </a:lnTo>
                  <a:lnTo>
                    <a:pt x="69140" y="6708"/>
                  </a:lnTo>
                  <a:lnTo>
                    <a:pt x="37400" y="40008"/>
                  </a:lnTo>
                  <a:lnTo>
                    <a:pt x="10588" y="82819"/>
                  </a:lnTo>
                  <a:lnTo>
                    <a:pt x="1884" y="98748"/>
                  </a:lnTo>
                  <a:lnTo>
                    <a:pt x="0" y="117734"/>
                  </a:lnTo>
                  <a:lnTo>
                    <a:pt x="3463" y="137417"/>
                  </a:lnTo>
                  <a:lnTo>
                    <a:pt x="11616" y="152779"/>
                  </a:lnTo>
                  <a:lnTo>
                    <a:pt x="19208" y="160930"/>
                  </a:lnTo>
                  <a:lnTo>
                    <a:pt x="22622" y="163104"/>
                  </a:lnTo>
                  <a:lnTo>
                    <a:pt x="46388" y="166162"/>
                  </a:lnTo>
                  <a:lnTo>
                    <a:pt x="78566" y="157588"/>
                  </a:lnTo>
                  <a:lnTo>
                    <a:pt x="114729" y="133863"/>
                  </a:lnTo>
                  <a:lnTo>
                    <a:pt x="122914" y="125734"/>
                  </a:lnTo>
                  <a:lnTo>
                    <a:pt x="147547" y="91779"/>
                  </a:lnTo>
                  <a:lnTo>
                    <a:pt x="153554" y="60288"/>
                  </a:lnTo>
                  <a:lnTo>
                    <a:pt x="151414" y="52685"/>
                  </a:lnTo>
                  <a:lnTo>
                    <a:pt x="146697" y="44459"/>
                  </a:lnTo>
                  <a:lnTo>
                    <a:pt x="146310" y="44777"/>
                  </a:lnTo>
                  <a:lnTo>
                    <a:pt x="145566" y="68219"/>
                  </a:lnTo>
                  <a:lnTo>
                    <a:pt x="153227" y="109827"/>
                  </a:lnTo>
                  <a:lnTo>
                    <a:pt x="174473" y="154209"/>
                  </a:lnTo>
                  <a:lnTo>
                    <a:pt x="208043" y="194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8" name="SMARTInkShape-519"/>
            <p:cNvSpPr/>
            <p:nvPr/>
          </p:nvSpPr>
          <p:spPr>
            <a:xfrm>
              <a:off x="1558064" y="2437804"/>
              <a:ext cx="285050" cy="473275"/>
            </a:xfrm>
            <a:custGeom>
              <a:avLst/>
              <a:gdLst/>
              <a:ahLst/>
              <a:cxnLst/>
              <a:rect l="0" t="0" r="0" b="0"/>
              <a:pathLst>
                <a:path w="285050" h="473275">
                  <a:moveTo>
                    <a:pt x="22491" y="0"/>
                  </a:moveTo>
                  <a:lnTo>
                    <a:pt x="22491" y="7689"/>
                  </a:lnTo>
                  <a:lnTo>
                    <a:pt x="14802" y="46108"/>
                  </a:lnTo>
                  <a:lnTo>
                    <a:pt x="13724" y="90359"/>
                  </a:lnTo>
                  <a:lnTo>
                    <a:pt x="13633" y="120527"/>
                  </a:lnTo>
                  <a:lnTo>
                    <a:pt x="13593" y="153779"/>
                  </a:lnTo>
                  <a:lnTo>
                    <a:pt x="10929" y="188401"/>
                  </a:lnTo>
                  <a:lnTo>
                    <a:pt x="7430" y="223633"/>
                  </a:lnTo>
                  <a:lnTo>
                    <a:pt x="5875" y="259135"/>
                  </a:lnTo>
                  <a:lnTo>
                    <a:pt x="5000" y="298369"/>
                  </a:lnTo>
                  <a:lnTo>
                    <a:pt x="0" y="338327"/>
                  </a:lnTo>
                  <a:lnTo>
                    <a:pt x="1716" y="372105"/>
                  </a:lnTo>
                  <a:lnTo>
                    <a:pt x="13555" y="412065"/>
                  </a:lnTo>
                  <a:lnTo>
                    <a:pt x="15541" y="414609"/>
                  </a:lnTo>
                  <a:lnTo>
                    <a:pt x="20394" y="417435"/>
                  </a:lnTo>
                  <a:lnTo>
                    <a:pt x="25858" y="418691"/>
                  </a:lnTo>
                  <a:lnTo>
                    <a:pt x="28704" y="418034"/>
                  </a:lnTo>
                  <a:lnTo>
                    <a:pt x="68722" y="398919"/>
                  </a:lnTo>
                  <a:lnTo>
                    <a:pt x="84710" y="390618"/>
                  </a:lnTo>
                  <a:lnTo>
                    <a:pt x="126791" y="380111"/>
                  </a:lnTo>
                  <a:lnTo>
                    <a:pt x="165071" y="376548"/>
                  </a:lnTo>
                  <a:lnTo>
                    <a:pt x="203047" y="375344"/>
                  </a:lnTo>
                  <a:lnTo>
                    <a:pt x="244062" y="375106"/>
                  </a:lnTo>
                  <a:lnTo>
                    <a:pt x="280590" y="375048"/>
                  </a:lnTo>
                  <a:lnTo>
                    <a:pt x="269008" y="367919"/>
                  </a:lnTo>
                  <a:lnTo>
                    <a:pt x="262220" y="358824"/>
                  </a:lnTo>
                  <a:lnTo>
                    <a:pt x="240060" y="338476"/>
                  </a:lnTo>
                  <a:lnTo>
                    <a:pt x="203031" y="296752"/>
                  </a:lnTo>
                  <a:lnTo>
                    <a:pt x="185103" y="278706"/>
                  </a:lnTo>
                  <a:lnTo>
                    <a:pt x="191717" y="284322"/>
                  </a:lnTo>
                  <a:lnTo>
                    <a:pt x="204703" y="291170"/>
                  </a:lnTo>
                  <a:lnTo>
                    <a:pt x="216268" y="295625"/>
                  </a:lnTo>
                  <a:lnTo>
                    <a:pt x="255134" y="331188"/>
                  </a:lnTo>
                  <a:lnTo>
                    <a:pt x="272772" y="350586"/>
                  </a:lnTo>
                  <a:lnTo>
                    <a:pt x="285049" y="385656"/>
                  </a:lnTo>
                  <a:lnTo>
                    <a:pt x="284842" y="393033"/>
                  </a:lnTo>
                  <a:lnTo>
                    <a:pt x="269796" y="425273"/>
                  </a:lnTo>
                  <a:lnTo>
                    <a:pt x="255949" y="443397"/>
                  </a:lnTo>
                  <a:lnTo>
                    <a:pt x="218944" y="4732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7" name="SMARTInkShape-Group52"/>
          <p:cNvGrpSpPr/>
          <p:nvPr/>
        </p:nvGrpSpPr>
        <p:grpSpPr>
          <a:xfrm>
            <a:off x="3411708" y="1931018"/>
            <a:ext cx="1499621" cy="373468"/>
            <a:chOff x="3411708" y="1931018"/>
            <a:chExt cx="1499621" cy="373468"/>
          </a:xfrm>
        </p:grpSpPr>
        <p:sp>
          <p:nvSpPr>
            <p:cNvPr id="320" name="SMARTInkShape-520"/>
            <p:cNvSpPr/>
            <p:nvPr/>
          </p:nvSpPr>
          <p:spPr>
            <a:xfrm>
              <a:off x="4661296" y="2113874"/>
              <a:ext cx="250033" cy="166402"/>
            </a:xfrm>
            <a:custGeom>
              <a:avLst/>
              <a:gdLst/>
              <a:ahLst/>
              <a:cxnLst/>
              <a:rect l="0" t="0" r="0" b="0"/>
              <a:pathLst>
                <a:path w="250033" h="166402">
                  <a:moveTo>
                    <a:pt x="0" y="56040"/>
                  </a:moveTo>
                  <a:lnTo>
                    <a:pt x="0" y="94894"/>
                  </a:lnTo>
                  <a:lnTo>
                    <a:pt x="4741" y="135263"/>
                  </a:lnTo>
                  <a:lnTo>
                    <a:pt x="8684" y="166401"/>
                  </a:lnTo>
                  <a:lnTo>
                    <a:pt x="8767" y="166325"/>
                  </a:lnTo>
                  <a:lnTo>
                    <a:pt x="10908" y="126700"/>
                  </a:lnTo>
                  <a:lnTo>
                    <a:pt x="28357" y="84733"/>
                  </a:lnTo>
                  <a:lnTo>
                    <a:pt x="39392" y="67800"/>
                  </a:lnTo>
                  <a:lnTo>
                    <a:pt x="50911" y="56967"/>
                  </a:lnTo>
                  <a:lnTo>
                    <a:pt x="62646" y="51491"/>
                  </a:lnTo>
                  <a:lnTo>
                    <a:pt x="68553" y="50031"/>
                  </a:lnTo>
                  <a:lnTo>
                    <a:pt x="80410" y="51054"/>
                  </a:lnTo>
                  <a:lnTo>
                    <a:pt x="86348" y="52716"/>
                  </a:lnTo>
                  <a:lnTo>
                    <a:pt x="95593" y="59854"/>
                  </a:lnTo>
                  <a:lnTo>
                    <a:pt x="103010" y="71626"/>
                  </a:lnTo>
                  <a:lnTo>
                    <a:pt x="115855" y="108875"/>
                  </a:lnTo>
                  <a:lnTo>
                    <a:pt x="124857" y="153054"/>
                  </a:lnTo>
                  <a:lnTo>
                    <a:pt x="125999" y="116604"/>
                  </a:lnTo>
                  <a:lnTo>
                    <a:pt x="137444" y="73643"/>
                  </a:lnTo>
                  <a:lnTo>
                    <a:pt x="161205" y="32985"/>
                  </a:lnTo>
                  <a:lnTo>
                    <a:pt x="170204" y="17351"/>
                  </a:lnTo>
                  <a:lnTo>
                    <a:pt x="182803" y="6433"/>
                  </a:lnTo>
                  <a:lnTo>
                    <a:pt x="190330" y="2133"/>
                  </a:lnTo>
                  <a:lnTo>
                    <a:pt x="206631" y="0"/>
                  </a:lnTo>
                  <a:lnTo>
                    <a:pt x="215144" y="821"/>
                  </a:lnTo>
                  <a:lnTo>
                    <a:pt x="221813" y="4345"/>
                  </a:lnTo>
                  <a:lnTo>
                    <a:pt x="231867" y="16197"/>
                  </a:lnTo>
                  <a:lnTo>
                    <a:pt x="243107" y="34864"/>
                  </a:lnTo>
                  <a:lnTo>
                    <a:pt x="248664" y="73207"/>
                  </a:lnTo>
                  <a:lnTo>
                    <a:pt x="247116" y="113707"/>
                  </a:lnTo>
                  <a:lnTo>
                    <a:pt x="242290" y="141404"/>
                  </a:lnTo>
                  <a:lnTo>
                    <a:pt x="250032" y="163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SMARTInkShape-521"/>
            <p:cNvSpPr/>
            <p:nvPr/>
          </p:nvSpPr>
          <p:spPr>
            <a:xfrm>
              <a:off x="4580929" y="2160984"/>
              <a:ext cx="8931" cy="98228"/>
            </a:xfrm>
            <a:custGeom>
              <a:avLst/>
              <a:gdLst/>
              <a:ahLst/>
              <a:cxnLst/>
              <a:rect l="0" t="0" r="0" b="0"/>
              <a:pathLst>
                <a:path w="8931" h="98228">
                  <a:moveTo>
                    <a:pt x="8930" y="0"/>
                  </a:moveTo>
                  <a:lnTo>
                    <a:pt x="8930" y="4053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SMARTInkShape-522"/>
            <p:cNvSpPr/>
            <p:nvPr/>
          </p:nvSpPr>
          <p:spPr>
            <a:xfrm>
              <a:off x="4340812" y="2108647"/>
              <a:ext cx="177610" cy="168424"/>
            </a:xfrm>
            <a:custGeom>
              <a:avLst/>
              <a:gdLst/>
              <a:ahLst/>
              <a:cxnLst/>
              <a:rect l="0" t="0" r="0" b="0"/>
              <a:pathLst>
                <a:path w="177610" h="168424">
                  <a:moveTo>
                    <a:pt x="124031" y="7689"/>
                  </a:moveTo>
                  <a:lnTo>
                    <a:pt x="119291" y="7689"/>
                  </a:lnTo>
                  <a:lnTo>
                    <a:pt x="114318" y="5043"/>
                  </a:lnTo>
                  <a:lnTo>
                    <a:pt x="108800" y="1552"/>
                  </a:lnTo>
                  <a:lnTo>
                    <a:pt x="103041" y="0"/>
                  </a:lnTo>
                  <a:lnTo>
                    <a:pt x="100115" y="579"/>
                  </a:lnTo>
                  <a:lnTo>
                    <a:pt x="71100" y="20778"/>
                  </a:lnTo>
                  <a:lnTo>
                    <a:pt x="43856" y="54121"/>
                  </a:lnTo>
                  <a:lnTo>
                    <a:pt x="21249" y="94582"/>
                  </a:lnTo>
                  <a:lnTo>
                    <a:pt x="6486" y="116227"/>
                  </a:lnTo>
                  <a:lnTo>
                    <a:pt x="1230" y="135208"/>
                  </a:lnTo>
                  <a:lnTo>
                    <a:pt x="0" y="147377"/>
                  </a:lnTo>
                  <a:lnTo>
                    <a:pt x="1656" y="151416"/>
                  </a:lnTo>
                  <a:lnTo>
                    <a:pt x="4744" y="154108"/>
                  </a:lnTo>
                  <a:lnTo>
                    <a:pt x="8788" y="155903"/>
                  </a:lnTo>
                  <a:lnTo>
                    <a:pt x="21218" y="155252"/>
                  </a:lnTo>
                  <a:lnTo>
                    <a:pt x="48712" y="146749"/>
                  </a:lnTo>
                  <a:lnTo>
                    <a:pt x="71949" y="124188"/>
                  </a:lnTo>
                  <a:lnTo>
                    <a:pt x="98346" y="82993"/>
                  </a:lnTo>
                  <a:lnTo>
                    <a:pt x="125774" y="42024"/>
                  </a:lnTo>
                  <a:lnTo>
                    <a:pt x="131824" y="30871"/>
                  </a:lnTo>
                  <a:lnTo>
                    <a:pt x="136755" y="27914"/>
                  </a:lnTo>
                  <a:lnTo>
                    <a:pt x="137475" y="29110"/>
                  </a:lnTo>
                  <a:lnTo>
                    <a:pt x="133488" y="70407"/>
                  </a:lnTo>
                  <a:lnTo>
                    <a:pt x="133065" y="110183"/>
                  </a:lnTo>
                  <a:lnTo>
                    <a:pt x="135638" y="133969"/>
                  </a:lnTo>
                  <a:lnTo>
                    <a:pt x="137722" y="142477"/>
                  </a:lnTo>
                  <a:lnTo>
                    <a:pt x="142088" y="149142"/>
                  </a:lnTo>
                  <a:lnTo>
                    <a:pt x="154878" y="159192"/>
                  </a:lnTo>
                  <a:lnTo>
                    <a:pt x="177609" y="168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SMARTInkShape-523"/>
            <p:cNvSpPr/>
            <p:nvPr/>
          </p:nvSpPr>
          <p:spPr>
            <a:xfrm>
              <a:off x="4196953" y="2152054"/>
              <a:ext cx="71438" cy="17861"/>
            </a:xfrm>
            <a:custGeom>
              <a:avLst/>
              <a:gdLst/>
              <a:ahLst/>
              <a:cxnLst/>
              <a:rect l="0" t="0" r="0" b="0"/>
              <a:pathLst>
                <a:path w="71438" h="17861">
                  <a:moveTo>
                    <a:pt x="0" y="17860"/>
                  </a:move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SMARTInkShape-524"/>
            <p:cNvSpPr/>
            <p:nvPr/>
          </p:nvSpPr>
          <p:spPr>
            <a:xfrm>
              <a:off x="4152304" y="1931018"/>
              <a:ext cx="187525" cy="360489"/>
            </a:xfrm>
            <a:custGeom>
              <a:avLst/>
              <a:gdLst/>
              <a:ahLst/>
              <a:cxnLst/>
              <a:rect l="0" t="0" r="0" b="0"/>
              <a:pathLst>
                <a:path w="187525" h="360489">
                  <a:moveTo>
                    <a:pt x="0" y="122810"/>
                  </a:moveTo>
                  <a:lnTo>
                    <a:pt x="7068" y="154597"/>
                  </a:lnTo>
                  <a:lnTo>
                    <a:pt x="13303" y="193471"/>
                  </a:lnTo>
                  <a:lnTo>
                    <a:pt x="24327" y="236148"/>
                  </a:lnTo>
                  <a:lnTo>
                    <a:pt x="32602" y="274437"/>
                  </a:lnTo>
                  <a:lnTo>
                    <a:pt x="40049" y="311682"/>
                  </a:lnTo>
                  <a:lnTo>
                    <a:pt x="44380" y="355705"/>
                  </a:lnTo>
                  <a:lnTo>
                    <a:pt x="44529" y="360264"/>
                  </a:lnTo>
                  <a:lnTo>
                    <a:pt x="43577" y="360488"/>
                  </a:lnTo>
                  <a:lnTo>
                    <a:pt x="39873" y="358090"/>
                  </a:lnTo>
                  <a:lnTo>
                    <a:pt x="40211" y="345780"/>
                  </a:lnTo>
                  <a:lnTo>
                    <a:pt x="43772" y="310279"/>
                  </a:lnTo>
                  <a:lnTo>
                    <a:pt x="44260" y="281867"/>
                  </a:lnTo>
                  <a:lnTo>
                    <a:pt x="44476" y="249065"/>
                  </a:lnTo>
                  <a:lnTo>
                    <a:pt x="44598" y="208285"/>
                  </a:lnTo>
                  <a:lnTo>
                    <a:pt x="44633" y="172058"/>
                  </a:lnTo>
                  <a:lnTo>
                    <a:pt x="44646" y="132648"/>
                  </a:lnTo>
                  <a:lnTo>
                    <a:pt x="42002" y="107866"/>
                  </a:lnTo>
                  <a:lnTo>
                    <a:pt x="39908" y="100941"/>
                  </a:lnTo>
                  <a:lnTo>
                    <a:pt x="41701" y="72233"/>
                  </a:lnTo>
                  <a:lnTo>
                    <a:pt x="51196" y="29953"/>
                  </a:lnTo>
                  <a:lnTo>
                    <a:pt x="56819" y="17710"/>
                  </a:lnTo>
                  <a:lnTo>
                    <a:pt x="67917" y="8961"/>
                  </a:lnTo>
                  <a:lnTo>
                    <a:pt x="82772" y="2757"/>
                  </a:lnTo>
                  <a:lnTo>
                    <a:pt x="99295" y="0"/>
                  </a:lnTo>
                  <a:lnTo>
                    <a:pt x="116561" y="4066"/>
                  </a:lnTo>
                  <a:lnTo>
                    <a:pt x="154660" y="21257"/>
                  </a:lnTo>
                  <a:lnTo>
                    <a:pt x="187524" y="42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SMARTInkShape-525"/>
            <p:cNvSpPr/>
            <p:nvPr/>
          </p:nvSpPr>
          <p:spPr>
            <a:xfrm>
              <a:off x="3700675" y="2136394"/>
              <a:ext cx="201599" cy="154982"/>
            </a:xfrm>
            <a:custGeom>
              <a:avLst/>
              <a:gdLst/>
              <a:ahLst/>
              <a:cxnLst/>
              <a:rect l="0" t="0" r="0" b="0"/>
              <a:pathLst>
                <a:path w="201599" h="154982">
                  <a:moveTo>
                    <a:pt x="5145" y="15660"/>
                  </a:moveTo>
                  <a:lnTo>
                    <a:pt x="13965" y="15660"/>
                  </a:lnTo>
                  <a:lnTo>
                    <a:pt x="6377" y="15660"/>
                  </a:lnTo>
                  <a:lnTo>
                    <a:pt x="5967" y="14668"/>
                  </a:lnTo>
                  <a:lnTo>
                    <a:pt x="5145" y="6731"/>
                  </a:lnTo>
                  <a:lnTo>
                    <a:pt x="4153" y="47862"/>
                  </a:lnTo>
                  <a:lnTo>
                    <a:pt x="0" y="76685"/>
                  </a:lnTo>
                  <a:lnTo>
                    <a:pt x="4172" y="102534"/>
                  </a:lnTo>
                  <a:lnTo>
                    <a:pt x="9012" y="113141"/>
                  </a:lnTo>
                  <a:lnTo>
                    <a:pt x="14471" y="118516"/>
                  </a:lnTo>
                  <a:lnTo>
                    <a:pt x="17315" y="119950"/>
                  </a:lnTo>
                  <a:lnTo>
                    <a:pt x="35540" y="121967"/>
                  </a:lnTo>
                  <a:lnTo>
                    <a:pt x="48750" y="117148"/>
                  </a:lnTo>
                  <a:lnTo>
                    <a:pt x="60244" y="108391"/>
                  </a:lnTo>
                  <a:lnTo>
                    <a:pt x="68660" y="97884"/>
                  </a:lnTo>
                  <a:lnTo>
                    <a:pt x="82146" y="60712"/>
                  </a:lnTo>
                  <a:lnTo>
                    <a:pt x="92627" y="17637"/>
                  </a:lnTo>
                  <a:lnTo>
                    <a:pt x="96281" y="8932"/>
                  </a:lnTo>
                  <a:lnTo>
                    <a:pt x="101972" y="0"/>
                  </a:lnTo>
                  <a:lnTo>
                    <a:pt x="103290" y="39471"/>
                  </a:lnTo>
                  <a:lnTo>
                    <a:pt x="104340" y="74750"/>
                  </a:lnTo>
                  <a:lnTo>
                    <a:pt x="113081" y="117438"/>
                  </a:lnTo>
                  <a:lnTo>
                    <a:pt x="115797" y="125184"/>
                  </a:lnTo>
                  <a:lnTo>
                    <a:pt x="126754" y="139082"/>
                  </a:lnTo>
                  <a:lnTo>
                    <a:pt x="133842" y="145567"/>
                  </a:lnTo>
                  <a:lnTo>
                    <a:pt x="149657" y="152772"/>
                  </a:lnTo>
                  <a:lnTo>
                    <a:pt x="166607" y="154981"/>
                  </a:lnTo>
                  <a:lnTo>
                    <a:pt x="201598" y="149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SMARTInkShape-526"/>
            <p:cNvSpPr/>
            <p:nvPr/>
          </p:nvSpPr>
          <p:spPr>
            <a:xfrm>
              <a:off x="3411708" y="1976959"/>
              <a:ext cx="213746" cy="327527"/>
            </a:xfrm>
            <a:custGeom>
              <a:avLst/>
              <a:gdLst/>
              <a:ahLst/>
              <a:cxnLst/>
              <a:rect l="0" t="0" r="0" b="0"/>
              <a:pathLst>
                <a:path w="213746" h="327527">
                  <a:moveTo>
                    <a:pt x="106588" y="175095"/>
                  </a:moveTo>
                  <a:lnTo>
                    <a:pt x="101848" y="170355"/>
                  </a:lnTo>
                  <a:lnTo>
                    <a:pt x="99521" y="165382"/>
                  </a:lnTo>
                  <a:lnTo>
                    <a:pt x="98901" y="162666"/>
                  </a:lnTo>
                  <a:lnTo>
                    <a:pt x="88546" y="149365"/>
                  </a:lnTo>
                  <a:lnTo>
                    <a:pt x="84639" y="147027"/>
                  </a:lnTo>
                  <a:lnTo>
                    <a:pt x="81041" y="146462"/>
                  </a:lnTo>
                  <a:lnTo>
                    <a:pt x="77651" y="147077"/>
                  </a:lnTo>
                  <a:lnTo>
                    <a:pt x="63398" y="157423"/>
                  </a:lnTo>
                  <a:lnTo>
                    <a:pt x="34951" y="194156"/>
                  </a:lnTo>
                  <a:lnTo>
                    <a:pt x="12488" y="237761"/>
                  </a:lnTo>
                  <a:lnTo>
                    <a:pt x="2305" y="273353"/>
                  </a:lnTo>
                  <a:lnTo>
                    <a:pt x="0" y="309047"/>
                  </a:lnTo>
                  <a:lnTo>
                    <a:pt x="1795" y="315990"/>
                  </a:lnTo>
                  <a:lnTo>
                    <a:pt x="9081" y="326351"/>
                  </a:lnTo>
                  <a:lnTo>
                    <a:pt x="14795" y="327526"/>
                  </a:lnTo>
                  <a:lnTo>
                    <a:pt x="36065" y="320692"/>
                  </a:lnTo>
                  <a:lnTo>
                    <a:pt x="49118" y="314881"/>
                  </a:lnTo>
                  <a:lnTo>
                    <a:pt x="58887" y="303699"/>
                  </a:lnTo>
                  <a:lnTo>
                    <a:pt x="77413" y="263689"/>
                  </a:lnTo>
                  <a:lnTo>
                    <a:pt x="98363" y="225889"/>
                  </a:lnTo>
                  <a:lnTo>
                    <a:pt x="116870" y="185239"/>
                  </a:lnTo>
                  <a:lnTo>
                    <a:pt x="135225" y="148546"/>
                  </a:lnTo>
                  <a:lnTo>
                    <a:pt x="143554" y="112635"/>
                  </a:lnTo>
                  <a:lnTo>
                    <a:pt x="149807" y="95742"/>
                  </a:lnTo>
                  <a:lnTo>
                    <a:pt x="170905" y="53031"/>
                  </a:lnTo>
                  <a:lnTo>
                    <a:pt x="185089" y="9190"/>
                  </a:lnTo>
                  <a:lnTo>
                    <a:pt x="186403" y="261"/>
                  </a:lnTo>
                  <a:lnTo>
                    <a:pt x="186587" y="0"/>
                  </a:lnTo>
                  <a:lnTo>
                    <a:pt x="186907" y="14001"/>
                  </a:lnTo>
                  <a:lnTo>
                    <a:pt x="179263" y="55022"/>
                  </a:lnTo>
                  <a:lnTo>
                    <a:pt x="178393" y="97295"/>
                  </a:lnTo>
                  <a:lnTo>
                    <a:pt x="178135" y="134846"/>
                  </a:lnTo>
                  <a:lnTo>
                    <a:pt x="178059" y="169564"/>
                  </a:lnTo>
                  <a:lnTo>
                    <a:pt x="185162" y="211706"/>
                  </a:lnTo>
                  <a:lnTo>
                    <a:pt x="192267" y="248561"/>
                  </a:lnTo>
                  <a:lnTo>
                    <a:pt x="213745" y="3090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0" name="SMARTInkShape-Group53"/>
          <p:cNvGrpSpPr/>
          <p:nvPr/>
        </p:nvGrpSpPr>
        <p:grpSpPr>
          <a:xfrm>
            <a:off x="973340" y="2000250"/>
            <a:ext cx="1964528" cy="356771"/>
            <a:chOff x="973340" y="2000250"/>
            <a:chExt cx="1964528" cy="356771"/>
          </a:xfrm>
        </p:grpSpPr>
        <p:sp>
          <p:nvSpPr>
            <p:cNvPr id="328" name="SMARTInkShape-527"/>
            <p:cNvSpPr/>
            <p:nvPr/>
          </p:nvSpPr>
          <p:spPr>
            <a:xfrm>
              <a:off x="2839640" y="2160984"/>
              <a:ext cx="98228" cy="8931"/>
            </a:xfrm>
            <a:custGeom>
              <a:avLst/>
              <a:gdLst/>
              <a:ahLst/>
              <a:cxnLst/>
              <a:rect l="0" t="0" r="0" b="0"/>
              <a:pathLst>
                <a:path w="98228" h="8931">
                  <a:moveTo>
                    <a:pt x="0" y="8930"/>
                  </a:moveTo>
                  <a:lnTo>
                    <a:pt x="9481" y="4189"/>
                  </a:lnTo>
                  <a:lnTo>
                    <a:pt x="51189" y="55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9" name="SMARTInkShape-528"/>
            <p:cNvSpPr/>
            <p:nvPr/>
          </p:nvSpPr>
          <p:spPr>
            <a:xfrm>
              <a:off x="2823022" y="2000250"/>
              <a:ext cx="34479" cy="303610"/>
            </a:xfrm>
            <a:custGeom>
              <a:avLst/>
              <a:gdLst/>
              <a:ahLst/>
              <a:cxnLst/>
              <a:rect l="0" t="0" r="0" b="0"/>
              <a:pathLst>
                <a:path w="34479" h="303610">
                  <a:moveTo>
                    <a:pt x="7689" y="0"/>
                  </a:moveTo>
                  <a:lnTo>
                    <a:pt x="2948" y="4740"/>
                  </a:lnTo>
                  <a:lnTo>
                    <a:pt x="0" y="21910"/>
                  </a:lnTo>
                  <a:lnTo>
                    <a:pt x="3867" y="60070"/>
                  </a:lnTo>
                  <a:lnTo>
                    <a:pt x="6556" y="94858"/>
                  </a:lnTo>
                  <a:lnTo>
                    <a:pt x="13602" y="133280"/>
                  </a:lnTo>
                  <a:lnTo>
                    <a:pt x="18668" y="174824"/>
                  </a:lnTo>
                  <a:lnTo>
                    <a:pt x="26155" y="210550"/>
                  </a:lnTo>
                  <a:lnTo>
                    <a:pt x="32834" y="254028"/>
                  </a:lnTo>
                  <a:lnTo>
                    <a:pt x="34478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SMARTInkShape-529"/>
            <p:cNvSpPr/>
            <p:nvPr/>
          </p:nvSpPr>
          <p:spPr>
            <a:xfrm>
              <a:off x="2620183" y="2171439"/>
              <a:ext cx="130162" cy="150281"/>
            </a:xfrm>
            <a:custGeom>
              <a:avLst/>
              <a:gdLst/>
              <a:ahLst/>
              <a:cxnLst/>
              <a:rect l="0" t="0" r="0" b="0"/>
              <a:pathLst>
                <a:path w="130162" h="150281">
                  <a:moveTo>
                    <a:pt x="5145" y="25264"/>
                  </a:moveTo>
                  <a:lnTo>
                    <a:pt x="5145" y="66739"/>
                  </a:lnTo>
                  <a:lnTo>
                    <a:pt x="5145" y="105004"/>
                  </a:lnTo>
                  <a:lnTo>
                    <a:pt x="5145" y="147067"/>
                  </a:lnTo>
                  <a:lnTo>
                    <a:pt x="5145" y="144552"/>
                  </a:lnTo>
                  <a:lnTo>
                    <a:pt x="0" y="120595"/>
                  </a:lnTo>
                  <a:lnTo>
                    <a:pt x="5555" y="76787"/>
                  </a:lnTo>
                  <a:lnTo>
                    <a:pt x="17389" y="49589"/>
                  </a:lnTo>
                  <a:lnTo>
                    <a:pt x="38542" y="15848"/>
                  </a:lnTo>
                  <a:lnTo>
                    <a:pt x="50084" y="6196"/>
                  </a:lnTo>
                  <a:lnTo>
                    <a:pt x="68923" y="0"/>
                  </a:lnTo>
                  <a:lnTo>
                    <a:pt x="78470" y="4445"/>
                  </a:lnTo>
                  <a:lnTo>
                    <a:pt x="83794" y="8408"/>
                  </a:lnTo>
                  <a:lnTo>
                    <a:pt x="92355" y="23395"/>
                  </a:lnTo>
                  <a:lnTo>
                    <a:pt x="105936" y="65354"/>
                  </a:lnTo>
                  <a:lnTo>
                    <a:pt x="114109" y="106893"/>
                  </a:lnTo>
                  <a:lnTo>
                    <a:pt x="120814" y="146303"/>
                  </a:lnTo>
                  <a:lnTo>
                    <a:pt x="121946" y="147629"/>
                  </a:lnTo>
                  <a:lnTo>
                    <a:pt x="130161" y="150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SMARTInkShape-530"/>
            <p:cNvSpPr/>
            <p:nvPr/>
          </p:nvSpPr>
          <p:spPr>
            <a:xfrm>
              <a:off x="2428875" y="2172141"/>
              <a:ext cx="125017" cy="145998"/>
            </a:xfrm>
            <a:custGeom>
              <a:avLst/>
              <a:gdLst/>
              <a:ahLst/>
              <a:cxnLst/>
              <a:rect l="0" t="0" r="0" b="0"/>
              <a:pathLst>
                <a:path w="125017" h="145998">
                  <a:moveTo>
                    <a:pt x="0" y="51351"/>
                  </a:moveTo>
                  <a:lnTo>
                    <a:pt x="20117" y="51351"/>
                  </a:lnTo>
                  <a:lnTo>
                    <a:pt x="34293" y="46611"/>
                  </a:lnTo>
                  <a:lnTo>
                    <a:pt x="51061" y="34182"/>
                  </a:lnTo>
                  <a:lnTo>
                    <a:pt x="57420" y="23545"/>
                  </a:lnTo>
                  <a:lnTo>
                    <a:pt x="61239" y="13196"/>
                  </a:lnTo>
                  <a:lnTo>
                    <a:pt x="66243" y="5289"/>
                  </a:lnTo>
                  <a:lnTo>
                    <a:pt x="66982" y="2784"/>
                  </a:lnTo>
                  <a:lnTo>
                    <a:pt x="66483" y="1113"/>
                  </a:lnTo>
                  <a:lnTo>
                    <a:pt x="65158" y="0"/>
                  </a:lnTo>
                  <a:lnTo>
                    <a:pt x="64275" y="250"/>
                  </a:lnTo>
                  <a:lnTo>
                    <a:pt x="63685" y="1409"/>
                  </a:lnTo>
                  <a:lnTo>
                    <a:pt x="63293" y="3173"/>
                  </a:lnTo>
                  <a:lnTo>
                    <a:pt x="43184" y="38025"/>
                  </a:lnTo>
                  <a:lnTo>
                    <a:pt x="34075" y="58327"/>
                  </a:lnTo>
                  <a:lnTo>
                    <a:pt x="27748" y="99931"/>
                  </a:lnTo>
                  <a:lnTo>
                    <a:pt x="30405" y="106558"/>
                  </a:lnTo>
                  <a:lnTo>
                    <a:pt x="48365" y="125366"/>
                  </a:lnTo>
                  <a:lnTo>
                    <a:pt x="75810" y="144207"/>
                  </a:lnTo>
                  <a:lnTo>
                    <a:pt x="80306" y="145997"/>
                  </a:lnTo>
                  <a:lnTo>
                    <a:pt x="85287" y="145206"/>
                  </a:lnTo>
                  <a:lnTo>
                    <a:pt x="101779" y="134612"/>
                  </a:lnTo>
                  <a:lnTo>
                    <a:pt x="125016" y="113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SMARTInkShape-531"/>
            <p:cNvSpPr/>
            <p:nvPr/>
          </p:nvSpPr>
          <p:spPr>
            <a:xfrm>
              <a:off x="2312789" y="210740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SMARTInkShape-532"/>
            <p:cNvSpPr/>
            <p:nvPr/>
          </p:nvSpPr>
          <p:spPr>
            <a:xfrm>
              <a:off x="2330648" y="2232422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0" y="0"/>
                  </a:moveTo>
                  <a:lnTo>
                    <a:pt x="0" y="39576"/>
                  </a:lnTo>
                  <a:lnTo>
                    <a:pt x="893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SMARTInkShape-533"/>
            <p:cNvSpPr/>
            <p:nvPr/>
          </p:nvSpPr>
          <p:spPr>
            <a:xfrm>
              <a:off x="2082423" y="2171555"/>
              <a:ext cx="167859" cy="139043"/>
            </a:xfrm>
            <a:custGeom>
              <a:avLst/>
              <a:gdLst/>
              <a:ahLst/>
              <a:cxnLst/>
              <a:rect l="0" t="0" r="0" b="0"/>
              <a:pathLst>
                <a:path w="167859" h="139043">
                  <a:moveTo>
                    <a:pt x="87491" y="25148"/>
                  </a:moveTo>
                  <a:lnTo>
                    <a:pt x="87491" y="11846"/>
                  </a:lnTo>
                  <a:lnTo>
                    <a:pt x="82199" y="6668"/>
                  </a:lnTo>
                  <a:lnTo>
                    <a:pt x="74225" y="2052"/>
                  </a:lnTo>
                  <a:lnTo>
                    <a:pt x="67374" y="0"/>
                  </a:lnTo>
                  <a:lnTo>
                    <a:pt x="58375" y="4380"/>
                  </a:lnTo>
                  <a:lnTo>
                    <a:pt x="31622" y="28917"/>
                  </a:lnTo>
                  <a:lnTo>
                    <a:pt x="16777" y="54740"/>
                  </a:lnTo>
                  <a:lnTo>
                    <a:pt x="2258" y="96955"/>
                  </a:lnTo>
                  <a:lnTo>
                    <a:pt x="0" y="114609"/>
                  </a:lnTo>
                  <a:lnTo>
                    <a:pt x="1383" y="121500"/>
                  </a:lnTo>
                  <a:lnTo>
                    <a:pt x="13729" y="138439"/>
                  </a:lnTo>
                  <a:lnTo>
                    <a:pt x="22958" y="137346"/>
                  </a:lnTo>
                  <a:lnTo>
                    <a:pt x="29586" y="135665"/>
                  </a:lnTo>
                  <a:lnTo>
                    <a:pt x="53136" y="119079"/>
                  </a:lnTo>
                  <a:lnTo>
                    <a:pt x="69484" y="100053"/>
                  </a:lnTo>
                  <a:lnTo>
                    <a:pt x="89042" y="62581"/>
                  </a:lnTo>
                  <a:lnTo>
                    <a:pt x="97609" y="30778"/>
                  </a:lnTo>
                  <a:lnTo>
                    <a:pt x="102902" y="22690"/>
                  </a:lnTo>
                  <a:lnTo>
                    <a:pt x="112586" y="17070"/>
                  </a:lnTo>
                  <a:lnTo>
                    <a:pt x="114131" y="44099"/>
                  </a:lnTo>
                  <a:lnTo>
                    <a:pt x="109106" y="78905"/>
                  </a:lnTo>
                  <a:lnTo>
                    <a:pt x="113298" y="109427"/>
                  </a:lnTo>
                  <a:lnTo>
                    <a:pt x="118143" y="121475"/>
                  </a:lnTo>
                  <a:lnTo>
                    <a:pt x="126249" y="130137"/>
                  </a:lnTo>
                  <a:lnTo>
                    <a:pt x="136467" y="136302"/>
                  </a:lnTo>
                  <a:lnTo>
                    <a:pt x="147622" y="139042"/>
                  </a:lnTo>
                  <a:lnTo>
                    <a:pt x="156549" y="137614"/>
                  </a:lnTo>
                  <a:lnTo>
                    <a:pt x="167858" y="1323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534"/>
            <p:cNvSpPr/>
            <p:nvPr/>
          </p:nvSpPr>
          <p:spPr>
            <a:xfrm>
              <a:off x="1893094" y="2178844"/>
              <a:ext cx="80368" cy="150616"/>
            </a:xfrm>
            <a:custGeom>
              <a:avLst/>
              <a:gdLst/>
              <a:ahLst/>
              <a:cxnLst/>
              <a:rect l="0" t="0" r="0" b="0"/>
              <a:pathLst>
                <a:path w="80368" h="150616">
                  <a:moveTo>
                    <a:pt x="0" y="8929"/>
                  </a:moveTo>
                  <a:lnTo>
                    <a:pt x="0" y="46216"/>
                  </a:lnTo>
                  <a:lnTo>
                    <a:pt x="2646" y="82435"/>
                  </a:lnTo>
                  <a:lnTo>
                    <a:pt x="15231" y="124295"/>
                  </a:lnTo>
                  <a:lnTo>
                    <a:pt x="26280" y="150615"/>
                  </a:lnTo>
                  <a:lnTo>
                    <a:pt x="21897" y="141971"/>
                  </a:lnTo>
                  <a:lnTo>
                    <a:pt x="19559" y="139296"/>
                  </a:lnTo>
                  <a:lnTo>
                    <a:pt x="14315" y="136323"/>
                  </a:lnTo>
                  <a:lnTo>
                    <a:pt x="5785" y="115688"/>
                  </a:lnTo>
                  <a:lnTo>
                    <a:pt x="6833" y="105899"/>
                  </a:lnTo>
                  <a:lnTo>
                    <a:pt x="27257" y="61671"/>
                  </a:lnTo>
                  <a:lnTo>
                    <a:pt x="50694" y="24198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535"/>
            <p:cNvSpPr/>
            <p:nvPr/>
          </p:nvSpPr>
          <p:spPr>
            <a:xfrm>
              <a:off x="1669851" y="2187773"/>
              <a:ext cx="107158" cy="163953"/>
            </a:xfrm>
            <a:custGeom>
              <a:avLst/>
              <a:gdLst/>
              <a:ahLst/>
              <a:cxnLst/>
              <a:rect l="0" t="0" r="0" b="0"/>
              <a:pathLst>
                <a:path w="107158" h="163953">
                  <a:moveTo>
                    <a:pt x="0" y="0"/>
                  </a:moveTo>
                  <a:lnTo>
                    <a:pt x="993" y="14258"/>
                  </a:lnTo>
                  <a:lnTo>
                    <a:pt x="12429" y="51463"/>
                  </a:lnTo>
                  <a:lnTo>
                    <a:pt x="26858" y="93526"/>
                  </a:lnTo>
                  <a:lnTo>
                    <a:pt x="38709" y="133017"/>
                  </a:lnTo>
                  <a:lnTo>
                    <a:pt x="44301" y="163952"/>
                  </a:lnTo>
                  <a:lnTo>
                    <a:pt x="44417" y="163872"/>
                  </a:lnTo>
                  <a:lnTo>
                    <a:pt x="44495" y="162826"/>
                  </a:lnTo>
                  <a:lnTo>
                    <a:pt x="36947" y="140801"/>
                  </a:lnTo>
                  <a:lnTo>
                    <a:pt x="36083" y="117015"/>
                  </a:lnTo>
                  <a:lnTo>
                    <a:pt x="49057" y="74414"/>
                  </a:lnTo>
                  <a:lnTo>
                    <a:pt x="65281" y="36663"/>
                  </a:lnTo>
                  <a:lnTo>
                    <a:pt x="84480" y="15474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536"/>
            <p:cNvSpPr/>
            <p:nvPr/>
          </p:nvSpPr>
          <p:spPr>
            <a:xfrm>
              <a:off x="1465710" y="2199397"/>
              <a:ext cx="150564" cy="131252"/>
            </a:xfrm>
            <a:custGeom>
              <a:avLst/>
              <a:gdLst/>
              <a:ahLst/>
              <a:cxnLst/>
              <a:rect l="0" t="0" r="0" b="0"/>
              <a:pathLst>
                <a:path w="150564" h="131252">
                  <a:moveTo>
                    <a:pt x="7688" y="33025"/>
                  </a:moveTo>
                  <a:lnTo>
                    <a:pt x="0" y="63779"/>
                  </a:lnTo>
                  <a:lnTo>
                    <a:pt x="11296" y="97906"/>
                  </a:lnTo>
                  <a:lnTo>
                    <a:pt x="19545" y="109155"/>
                  </a:lnTo>
                  <a:lnTo>
                    <a:pt x="28833" y="116470"/>
                  </a:lnTo>
                  <a:lnTo>
                    <a:pt x="36268" y="119721"/>
                  </a:lnTo>
                  <a:lnTo>
                    <a:pt x="40632" y="118604"/>
                  </a:lnTo>
                  <a:lnTo>
                    <a:pt x="50773" y="112070"/>
                  </a:lnTo>
                  <a:lnTo>
                    <a:pt x="67638" y="92495"/>
                  </a:lnTo>
                  <a:lnTo>
                    <a:pt x="74020" y="76323"/>
                  </a:lnTo>
                  <a:lnTo>
                    <a:pt x="85583" y="38984"/>
                  </a:lnTo>
                  <a:lnTo>
                    <a:pt x="97085" y="10941"/>
                  </a:lnTo>
                  <a:lnTo>
                    <a:pt x="104171" y="0"/>
                  </a:lnTo>
                  <a:lnTo>
                    <a:pt x="105744" y="94"/>
                  </a:lnTo>
                  <a:lnTo>
                    <a:pt x="110138" y="2845"/>
                  </a:lnTo>
                  <a:lnTo>
                    <a:pt x="112753" y="10020"/>
                  </a:lnTo>
                  <a:lnTo>
                    <a:pt x="114661" y="47578"/>
                  </a:lnTo>
                  <a:lnTo>
                    <a:pt x="119549" y="90690"/>
                  </a:lnTo>
                  <a:lnTo>
                    <a:pt x="127263" y="116146"/>
                  </a:lnTo>
                  <a:lnTo>
                    <a:pt x="132932" y="124538"/>
                  </a:lnTo>
                  <a:lnTo>
                    <a:pt x="138758" y="128268"/>
                  </a:lnTo>
                  <a:lnTo>
                    <a:pt x="150563" y="131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537"/>
            <p:cNvSpPr/>
            <p:nvPr/>
          </p:nvSpPr>
          <p:spPr>
            <a:xfrm>
              <a:off x="1313905" y="2205633"/>
              <a:ext cx="96723" cy="124936"/>
            </a:xfrm>
            <a:custGeom>
              <a:avLst/>
              <a:gdLst/>
              <a:ahLst/>
              <a:cxnLst/>
              <a:rect l="0" t="0" r="0" b="0"/>
              <a:pathLst>
                <a:path w="96723" h="124936">
                  <a:moveTo>
                    <a:pt x="7689" y="44648"/>
                  </a:moveTo>
                  <a:lnTo>
                    <a:pt x="6697" y="58906"/>
                  </a:lnTo>
                  <a:lnTo>
                    <a:pt x="0" y="77149"/>
                  </a:lnTo>
                  <a:lnTo>
                    <a:pt x="3867" y="88894"/>
                  </a:lnTo>
                  <a:lnTo>
                    <a:pt x="22696" y="118056"/>
                  </a:lnTo>
                  <a:lnTo>
                    <a:pt x="28580" y="121922"/>
                  </a:lnTo>
                  <a:lnTo>
                    <a:pt x="37471" y="124099"/>
                  </a:lnTo>
                  <a:lnTo>
                    <a:pt x="55315" y="124935"/>
                  </a:lnTo>
                  <a:lnTo>
                    <a:pt x="58291" y="122977"/>
                  </a:lnTo>
                  <a:lnTo>
                    <a:pt x="90224" y="85285"/>
                  </a:lnTo>
                  <a:lnTo>
                    <a:pt x="94982" y="68154"/>
                  </a:lnTo>
                  <a:lnTo>
                    <a:pt x="96722" y="43395"/>
                  </a:lnTo>
                  <a:lnTo>
                    <a:pt x="89274" y="21016"/>
                  </a:lnTo>
                  <a:lnTo>
                    <a:pt x="78936" y="14054"/>
                  </a:lnTo>
                  <a:lnTo>
                    <a:pt x="63305" y="10448"/>
                  </a:lnTo>
                  <a:lnTo>
                    <a:pt x="47375" y="8237"/>
                  </a:lnTo>
                  <a:lnTo>
                    <a:pt x="34673" y="1921"/>
                  </a:lnTo>
                  <a:lnTo>
                    <a:pt x="255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SMARTInkShape-538"/>
            <p:cNvSpPr/>
            <p:nvPr/>
          </p:nvSpPr>
          <p:spPr>
            <a:xfrm>
              <a:off x="973340" y="2091370"/>
              <a:ext cx="276817" cy="265651"/>
            </a:xfrm>
            <a:custGeom>
              <a:avLst/>
              <a:gdLst/>
              <a:ahLst/>
              <a:cxnLst/>
              <a:rect l="0" t="0" r="0" b="0"/>
              <a:pathLst>
                <a:path w="276817" h="265651">
                  <a:moveTo>
                    <a:pt x="8926" y="7106"/>
                  </a:moveTo>
                  <a:lnTo>
                    <a:pt x="1237" y="7106"/>
                  </a:lnTo>
                  <a:lnTo>
                    <a:pt x="823" y="8099"/>
                  </a:lnTo>
                  <a:lnTo>
                    <a:pt x="0" y="47749"/>
                  </a:lnTo>
                  <a:lnTo>
                    <a:pt x="990" y="61881"/>
                  </a:lnTo>
                  <a:lnTo>
                    <a:pt x="8098" y="106353"/>
                  </a:lnTo>
                  <a:lnTo>
                    <a:pt x="8817" y="145375"/>
                  </a:lnTo>
                  <a:lnTo>
                    <a:pt x="8911" y="183624"/>
                  </a:lnTo>
                  <a:lnTo>
                    <a:pt x="9911" y="196684"/>
                  </a:lnTo>
                  <a:lnTo>
                    <a:pt x="17487" y="240455"/>
                  </a:lnTo>
                  <a:lnTo>
                    <a:pt x="17846" y="261309"/>
                  </a:lnTo>
                  <a:lnTo>
                    <a:pt x="18841" y="262895"/>
                  </a:lnTo>
                  <a:lnTo>
                    <a:pt x="20497" y="263952"/>
                  </a:lnTo>
                  <a:lnTo>
                    <a:pt x="25543" y="265650"/>
                  </a:lnTo>
                  <a:lnTo>
                    <a:pt x="25957" y="264797"/>
                  </a:lnTo>
                  <a:lnTo>
                    <a:pt x="26753" y="245066"/>
                  </a:lnTo>
                  <a:lnTo>
                    <a:pt x="15760" y="203321"/>
                  </a:lnTo>
                  <a:lnTo>
                    <a:pt x="10951" y="185630"/>
                  </a:lnTo>
                  <a:lnTo>
                    <a:pt x="9103" y="142908"/>
                  </a:lnTo>
                  <a:lnTo>
                    <a:pt x="11587" y="102850"/>
                  </a:lnTo>
                  <a:lnTo>
                    <a:pt x="19951" y="63896"/>
                  </a:lnTo>
                  <a:lnTo>
                    <a:pt x="44699" y="25601"/>
                  </a:lnTo>
                  <a:lnTo>
                    <a:pt x="50622" y="20287"/>
                  </a:lnTo>
                  <a:lnTo>
                    <a:pt x="56561" y="17926"/>
                  </a:lnTo>
                  <a:lnTo>
                    <a:pt x="59534" y="18288"/>
                  </a:lnTo>
                  <a:lnTo>
                    <a:pt x="65483" y="21336"/>
                  </a:lnTo>
                  <a:lnTo>
                    <a:pt x="74411" y="28631"/>
                  </a:lnTo>
                  <a:lnTo>
                    <a:pt x="100391" y="64050"/>
                  </a:lnTo>
                  <a:lnTo>
                    <a:pt x="116470" y="105356"/>
                  </a:lnTo>
                  <a:lnTo>
                    <a:pt x="130023" y="141239"/>
                  </a:lnTo>
                  <a:lnTo>
                    <a:pt x="133873" y="185420"/>
                  </a:lnTo>
                  <a:lnTo>
                    <a:pt x="133896" y="188490"/>
                  </a:lnTo>
                  <a:lnTo>
                    <a:pt x="134903" y="190536"/>
                  </a:lnTo>
                  <a:lnTo>
                    <a:pt x="136567" y="191901"/>
                  </a:lnTo>
                  <a:lnTo>
                    <a:pt x="142502" y="194470"/>
                  </a:lnTo>
                  <a:lnTo>
                    <a:pt x="143861" y="153735"/>
                  </a:lnTo>
                  <a:lnTo>
                    <a:pt x="150559" y="113581"/>
                  </a:lnTo>
                  <a:lnTo>
                    <a:pt x="161351" y="69525"/>
                  </a:lnTo>
                  <a:lnTo>
                    <a:pt x="175695" y="33075"/>
                  </a:lnTo>
                  <a:lnTo>
                    <a:pt x="181603" y="24270"/>
                  </a:lnTo>
                  <a:lnTo>
                    <a:pt x="207117" y="4330"/>
                  </a:lnTo>
                  <a:lnTo>
                    <a:pt x="216404" y="912"/>
                  </a:lnTo>
                  <a:lnTo>
                    <a:pt x="221659" y="0"/>
                  </a:lnTo>
                  <a:lnTo>
                    <a:pt x="230143" y="1633"/>
                  </a:lnTo>
                  <a:lnTo>
                    <a:pt x="240497" y="8131"/>
                  </a:lnTo>
                  <a:lnTo>
                    <a:pt x="243674" y="10766"/>
                  </a:lnTo>
                  <a:lnTo>
                    <a:pt x="247204" y="21631"/>
                  </a:lnTo>
                  <a:lnTo>
                    <a:pt x="251836" y="41837"/>
                  </a:lnTo>
                  <a:lnTo>
                    <a:pt x="255792" y="55284"/>
                  </a:lnTo>
                  <a:lnTo>
                    <a:pt x="258540" y="96868"/>
                  </a:lnTo>
                  <a:lnTo>
                    <a:pt x="258902" y="141113"/>
                  </a:lnTo>
                  <a:lnTo>
                    <a:pt x="259942" y="178579"/>
                  </a:lnTo>
                  <a:lnTo>
                    <a:pt x="267777" y="219487"/>
                  </a:lnTo>
                  <a:lnTo>
                    <a:pt x="276816" y="230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3" name="SMARTInkShape-Group54"/>
          <p:cNvGrpSpPr/>
          <p:nvPr/>
        </p:nvGrpSpPr>
        <p:grpSpPr>
          <a:xfrm>
            <a:off x="679556" y="2009179"/>
            <a:ext cx="97328" cy="366119"/>
            <a:chOff x="679556" y="2009179"/>
            <a:chExt cx="97328" cy="366119"/>
          </a:xfrm>
        </p:grpSpPr>
        <p:sp>
          <p:nvSpPr>
            <p:cNvPr id="341" name="SMARTInkShape-539"/>
            <p:cNvSpPr/>
            <p:nvPr/>
          </p:nvSpPr>
          <p:spPr>
            <a:xfrm>
              <a:off x="767953" y="2303859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0"/>
                  </a:moveTo>
                  <a:lnTo>
                    <a:pt x="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540"/>
            <p:cNvSpPr/>
            <p:nvPr/>
          </p:nvSpPr>
          <p:spPr>
            <a:xfrm>
              <a:off x="679556" y="2009179"/>
              <a:ext cx="25756" cy="366119"/>
            </a:xfrm>
            <a:custGeom>
              <a:avLst/>
              <a:gdLst/>
              <a:ahLst/>
              <a:cxnLst/>
              <a:rect l="0" t="0" r="0" b="0"/>
              <a:pathLst>
                <a:path w="25756" h="366119">
                  <a:moveTo>
                    <a:pt x="16960" y="0"/>
                  </a:moveTo>
                  <a:lnTo>
                    <a:pt x="3657" y="0"/>
                  </a:lnTo>
                  <a:lnTo>
                    <a:pt x="2138" y="993"/>
                  </a:lnTo>
                  <a:lnTo>
                    <a:pt x="1126" y="2646"/>
                  </a:lnTo>
                  <a:lnTo>
                    <a:pt x="0" y="8122"/>
                  </a:lnTo>
                  <a:lnTo>
                    <a:pt x="359" y="23353"/>
                  </a:lnTo>
                  <a:lnTo>
                    <a:pt x="6824" y="58491"/>
                  </a:lnTo>
                  <a:lnTo>
                    <a:pt x="7672" y="96045"/>
                  </a:lnTo>
                  <a:lnTo>
                    <a:pt x="12664" y="140134"/>
                  </a:lnTo>
                  <a:lnTo>
                    <a:pt x="10947" y="175136"/>
                  </a:lnTo>
                  <a:lnTo>
                    <a:pt x="13634" y="218580"/>
                  </a:lnTo>
                  <a:lnTo>
                    <a:pt x="18128" y="249283"/>
                  </a:lnTo>
                  <a:lnTo>
                    <a:pt x="23590" y="291812"/>
                  </a:lnTo>
                  <a:lnTo>
                    <a:pt x="25435" y="332258"/>
                  </a:lnTo>
                  <a:lnTo>
                    <a:pt x="25755" y="348258"/>
                  </a:lnTo>
                  <a:lnTo>
                    <a:pt x="23184" y="355865"/>
                  </a:lnTo>
                  <a:lnTo>
                    <a:pt x="21109" y="359283"/>
                  </a:lnTo>
                  <a:lnTo>
                    <a:pt x="18734" y="361561"/>
                  </a:lnTo>
                  <a:lnTo>
                    <a:pt x="803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6" name="SMARTInkShape-Group55"/>
          <p:cNvGrpSpPr/>
          <p:nvPr/>
        </p:nvGrpSpPr>
        <p:grpSpPr>
          <a:xfrm>
            <a:off x="591900" y="3573775"/>
            <a:ext cx="282843" cy="257062"/>
            <a:chOff x="591900" y="3573775"/>
            <a:chExt cx="282843" cy="257062"/>
          </a:xfrm>
        </p:grpSpPr>
        <p:sp>
          <p:nvSpPr>
            <p:cNvPr id="344" name="SMARTInkShape-541"/>
            <p:cNvSpPr/>
            <p:nvPr/>
          </p:nvSpPr>
          <p:spPr>
            <a:xfrm>
              <a:off x="866180" y="3804046"/>
              <a:ext cx="8563" cy="1"/>
            </a:xfrm>
            <a:custGeom>
              <a:avLst/>
              <a:gdLst/>
              <a:ahLst/>
              <a:cxnLst/>
              <a:rect l="0" t="0" r="0" b="0"/>
              <a:pathLst>
                <a:path w="8563" h="1">
                  <a:moveTo>
                    <a:pt x="0" y="0"/>
                  </a:moveTo>
                  <a:lnTo>
                    <a:pt x="8562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542"/>
            <p:cNvSpPr/>
            <p:nvPr/>
          </p:nvSpPr>
          <p:spPr>
            <a:xfrm>
              <a:off x="591900" y="3573775"/>
              <a:ext cx="184984" cy="257062"/>
            </a:xfrm>
            <a:custGeom>
              <a:avLst/>
              <a:gdLst/>
              <a:ahLst/>
              <a:cxnLst/>
              <a:rect l="0" t="0" r="0" b="0"/>
              <a:pathLst>
                <a:path w="184984" h="257062">
                  <a:moveTo>
                    <a:pt x="59967" y="42748"/>
                  </a:moveTo>
                  <a:lnTo>
                    <a:pt x="52279" y="42748"/>
                  </a:lnTo>
                  <a:lnTo>
                    <a:pt x="59632" y="34187"/>
                  </a:lnTo>
                  <a:lnTo>
                    <a:pt x="59868" y="29187"/>
                  </a:lnTo>
                  <a:lnTo>
                    <a:pt x="62569" y="24153"/>
                  </a:lnTo>
                  <a:lnTo>
                    <a:pt x="64678" y="21422"/>
                  </a:lnTo>
                  <a:lnTo>
                    <a:pt x="69668" y="18387"/>
                  </a:lnTo>
                  <a:lnTo>
                    <a:pt x="75193" y="16046"/>
                  </a:lnTo>
                  <a:lnTo>
                    <a:pt x="83881" y="10142"/>
                  </a:lnTo>
                  <a:lnTo>
                    <a:pt x="121403" y="144"/>
                  </a:lnTo>
                  <a:lnTo>
                    <a:pt x="133905" y="0"/>
                  </a:lnTo>
                  <a:lnTo>
                    <a:pt x="162929" y="7274"/>
                  </a:lnTo>
                  <a:lnTo>
                    <a:pt x="178869" y="19360"/>
                  </a:lnTo>
                  <a:lnTo>
                    <a:pt x="182266" y="27723"/>
                  </a:lnTo>
                  <a:lnTo>
                    <a:pt x="184446" y="49262"/>
                  </a:lnTo>
                  <a:lnTo>
                    <a:pt x="175343" y="71467"/>
                  </a:lnTo>
                  <a:lnTo>
                    <a:pt x="150676" y="103168"/>
                  </a:lnTo>
                  <a:lnTo>
                    <a:pt x="111924" y="147318"/>
                  </a:lnTo>
                  <a:lnTo>
                    <a:pt x="69763" y="185629"/>
                  </a:lnTo>
                  <a:lnTo>
                    <a:pt x="35223" y="217364"/>
                  </a:lnTo>
                  <a:lnTo>
                    <a:pt x="0" y="237399"/>
                  </a:lnTo>
                  <a:lnTo>
                    <a:pt x="145" y="238991"/>
                  </a:lnTo>
                  <a:lnTo>
                    <a:pt x="5371" y="246732"/>
                  </a:lnTo>
                  <a:lnTo>
                    <a:pt x="8582" y="247509"/>
                  </a:lnTo>
                  <a:lnTo>
                    <a:pt x="51327" y="250761"/>
                  </a:lnTo>
                  <a:lnTo>
                    <a:pt x="68983" y="255194"/>
                  </a:lnTo>
                  <a:lnTo>
                    <a:pt x="111691" y="256897"/>
                  </a:lnTo>
                  <a:lnTo>
                    <a:pt x="155109" y="257051"/>
                  </a:lnTo>
                  <a:lnTo>
                    <a:pt x="184983" y="2570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1" name="SMARTInkShape-Group56"/>
          <p:cNvGrpSpPr/>
          <p:nvPr/>
        </p:nvGrpSpPr>
        <p:grpSpPr>
          <a:xfrm>
            <a:off x="1035847" y="3491507"/>
            <a:ext cx="687583" cy="355779"/>
            <a:chOff x="1035847" y="3491507"/>
            <a:chExt cx="687583" cy="355779"/>
          </a:xfrm>
        </p:grpSpPr>
        <p:sp>
          <p:nvSpPr>
            <p:cNvPr id="347" name="SMARTInkShape-543"/>
            <p:cNvSpPr/>
            <p:nvPr/>
          </p:nvSpPr>
          <p:spPr>
            <a:xfrm>
              <a:off x="1611562" y="3687961"/>
              <a:ext cx="111868" cy="131487"/>
            </a:xfrm>
            <a:custGeom>
              <a:avLst/>
              <a:gdLst/>
              <a:ahLst/>
              <a:cxnLst/>
              <a:rect l="0" t="0" r="0" b="0"/>
              <a:pathLst>
                <a:path w="111868" h="131487">
                  <a:moveTo>
                    <a:pt x="4711" y="0"/>
                  </a:moveTo>
                  <a:lnTo>
                    <a:pt x="4711" y="41131"/>
                  </a:lnTo>
                  <a:lnTo>
                    <a:pt x="7357" y="79378"/>
                  </a:lnTo>
                  <a:lnTo>
                    <a:pt x="12400" y="111150"/>
                  </a:lnTo>
                  <a:lnTo>
                    <a:pt x="10444" y="121499"/>
                  </a:lnTo>
                  <a:lnTo>
                    <a:pt x="5844" y="131486"/>
                  </a:lnTo>
                  <a:lnTo>
                    <a:pt x="5466" y="131314"/>
                  </a:lnTo>
                  <a:lnTo>
                    <a:pt x="0" y="90981"/>
                  </a:lnTo>
                  <a:lnTo>
                    <a:pt x="303" y="77477"/>
                  </a:lnTo>
                  <a:lnTo>
                    <a:pt x="8697" y="59006"/>
                  </a:lnTo>
                  <a:lnTo>
                    <a:pt x="19381" y="44084"/>
                  </a:lnTo>
                  <a:lnTo>
                    <a:pt x="54305" y="16964"/>
                  </a:lnTo>
                  <a:lnTo>
                    <a:pt x="1118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SMARTInkShape-544"/>
            <p:cNvSpPr/>
            <p:nvPr/>
          </p:nvSpPr>
          <p:spPr>
            <a:xfrm>
              <a:off x="1401971" y="3675257"/>
              <a:ext cx="133936" cy="136313"/>
            </a:xfrm>
            <a:custGeom>
              <a:avLst/>
              <a:gdLst/>
              <a:ahLst/>
              <a:cxnLst/>
              <a:rect l="0" t="0" r="0" b="0"/>
              <a:pathLst>
                <a:path w="133936" h="136313">
                  <a:moveTo>
                    <a:pt x="8920" y="3774"/>
                  </a:moveTo>
                  <a:lnTo>
                    <a:pt x="4179" y="8515"/>
                  </a:lnTo>
                  <a:lnTo>
                    <a:pt x="1852" y="13488"/>
                  </a:lnTo>
                  <a:lnTo>
                    <a:pt x="0" y="55885"/>
                  </a:lnTo>
                  <a:lnTo>
                    <a:pt x="983" y="89999"/>
                  </a:lnTo>
                  <a:lnTo>
                    <a:pt x="11014" y="119244"/>
                  </a:lnTo>
                  <a:lnTo>
                    <a:pt x="13292" y="122426"/>
                  </a:lnTo>
                  <a:lnTo>
                    <a:pt x="18470" y="125962"/>
                  </a:lnTo>
                  <a:lnTo>
                    <a:pt x="24078" y="128525"/>
                  </a:lnTo>
                  <a:lnTo>
                    <a:pt x="33981" y="136312"/>
                  </a:lnTo>
                  <a:lnTo>
                    <a:pt x="58941" y="128543"/>
                  </a:lnTo>
                  <a:lnTo>
                    <a:pt x="65216" y="124380"/>
                  </a:lnTo>
                  <a:lnTo>
                    <a:pt x="92256" y="85684"/>
                  </a:lnTo>
                  <a:lnTo>
                    <a:pt x="109313" y="55893"/>
                  </a:lnTo>
                  <a:lnTo>
                    <a:pt x="117386" y="26637"/>
                  </a:lnTo>
                  <a:lnTo>
                    <a:pt x="119926" y="21993"/>
                  </a:lnTo>
                  <a:lnTo>
                    <a:pt x="120627" y="17904"/>
                  </a:lnTo>
                  <a:lnTo>
                    <a:pt x="120102" y="14186"/>
                  </a:lnTo>
                  <a:lnTo>
                    <a:pt x="117269" y="4213"/>
                  </a:lnTo>
                  <a:lnTo>
                    <a:pt x="116606" y="0"/>
                  </a:lnTo>
                  <a:lnTo>
                    <a:pt x="116429" y="266"/>
                  </a:lnTo>
                  <a:lnTo>
                    <a:pt x="116311" y="1435"/>
                  </a:lnTo>
                  <a:lnTo>
                    <a:pt x="111405" y="7822"/>
                  </a:lnTo>
                  <a:lnTo>
                    <a:pt x="108408" y="25478"/>
                  </a:lnTo>
                  <a:lnTo>
                    <a:pt x="107312" y="64142"/>
                  </a:lnTo>
                  <a:lnTo>
                    <a:pt x="108160" y="100910"/>
                  </a:lnTo>
                  <a:lnTo>
                    <a:pt x="111896" y="110777"/>
                  </a:lnTo>
                  <a:lnTo>
                    <a:pt x="114282" y="113804"/>
                  </a:lnTo>
                  <a:lnTo>
                    <a:pt x="119578" y="117169"/>
                  </a:lnTo>
                  <a:lnTo>
                    <a:pt x="133935" y="119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545"/>
            <p:cNvSpPr/>
            <p:nvPr/>
          </p:nvSpPr>
          <p:spPr>
            <a:xfrm>
              <a:off x="1187648" y="3671491"/>
              <a:ext cx="151806" cy="157914"/>
            </a:xfrm>
            <a:custGeom>
              <a:avLst/>
              <a:gdLst/>
              <a:ahLst/>
              <a:cxnLst/>
              <a:rect l="0" t="0" r="0" b="0"/>
              <a:pathLst>
                <a:path w="151806" h="157914">
                  <a:moveTo>
                    <a:pt x="0" y="87907"/>
                  </a:moveTo>
                  <a:lnTo>
                    <a:pt x="43526" y="87907"/>
                  </a:lnTo>
                  <a:lnTo>
                    <a:pt x="77316" y="86915"/>
                  </a:lnTo>
                  <a:lnTo>
                    <a:pt x="106542" y="76884"/>
                  </a:lnTo>
                  <a:lnTo>
                    <a:pt x="135645" y="58019"/>
                  </a:lnTo>
                  <a:lnTo>
                    <a:pt x="139662" y="52134"/>
                  </a:lnTo>
                  <a:lnTo>
                    <a:pt x="150376" y="28401"/>
                  </a:lnTo>
                  <a:lnTo>
                    <a:pt x="149860" y="26409"/>
                  </a:lnTo>
                  <a:lnTo>
                    <a:pt x="145386" y="18863"/>
                  </a:lnTo>
                  <a:lnTo>
                    <a:pt x="143991" y="13234"/>
                  </a:lnTo>
                  <a:lnTo>
                    <a:pt x="142627" y="11336"/>
                  </a:lnTo>
                  <a:lnTo>
                    <a:pt x="140725" y="10071"/>
                  </a:lnTo>
                  <a:lnTo>
                    <a:pt x="135967" y="7673"/>
                  </a:lnTo>
                  <a:lnTo>
                    <a:pt x="130545" y="3299"/>
                  </a:lnTo>
                  <a:lnTo>
                    <a:pt x="122181" y="694"/>
                  </a:lnTo>
                  <a:lnTo>
                    <a:pt x="117173" y="0"/>
                  </a:lnTo>
                  <a:lnTo>
                    <a:pt x="83417" y="7786"/>
                  </a:lnTo>
                  <a:lnTo>
                    <a:pt x="64581" y="17106"/>
                  </a:lnTo>
                  <a:lnTo>
                    <a:pt x="57476" y="23698"/>
                  </a:lnTo>
                  <a:lnTo>
                    <a:pt x="39769" y="49402"/>
                  </a:lnTo>
                  <a:lnTo>
                    <a:pt x="36252" y="71678"/>
                  </a:lnTo>
                  <a:lnTo>
                    <a:pt x="42954" y="91794"/>
                  </a:lnTo>
                  <a:lnTo>
                    <a:pt x="53832" y="112230"/>
                  </a:lnTo>
                  <a:lnTo>
                    <a:pt x="56724" y="116029"/>
                  </a:lnTo>
                  <a:lnTo>
                    <a:pt x="59937" y="125541"/>
                  </a:lnTo>
                  <a:lnTo>
                    <a:pt x="60794" y="130856"/>
                  </a:lnTo>
                  <a:lnTo>
                    <a:pt x="63350" y="135391"/>
                  </a:lnTo>
                  <a:lnTo>
                    <a:pt x="71481" y="143076"/>
                  </a:lnTo>
                  <a:lnTo>
                    <a:pt x="79064" y="147153"/>
                  </a:lnTo>
                  <a:lnTo>
                    <a:pt x="85741" y="149958"/>
                  </a:lnTo>
                  <a:lnTo>
                    <a:pt x="96071" y="156122"/>
                  </a:lnTo>
                  <a:lnTo>
                    <a:pt x="105868" y="157913"/>
                  </a:lnTo>
                  <a:lnTo>
                    <a:pt x="114190" y="156063"/>
                  </a:lnTo>
                  <a:lnTo>
                    <a:pt x="127618" y="146790"/>
                  </a:lnTo>
                  <a:lnTo>
                    <a:pt x="139825" y="136396"/>
                  </a:lnTo>
                  <a:lnTo>
                    <a:pt x="151805" y="132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546"/>
            <p:cNvSpPr/>
            <p:nvPr/>
          </p:nvSpPr>
          <p:spPr>
            <a:xfrm>
              <a:off x="1035847" y="3491507"/>
              <a:ext cx="169662" cy="355779"/>
            </a:xfrm>
            <a:custGeom>
              <a:avLst/>
              <a:gdLst/>
              <a:ahLst/>
              <a:cxnLst/>
              <a:rect l="0" t="0" r="0" b="0"/>
              <a:pathLst>
                <a:path w="169662" h="355779">
                  <a:moveTo>
                    <a:pt x="8926" y="0"/>
                  </a:moveTo>
                  <a:lnTo>
                    <a:pt x="8926" y="13303"/>
                  </a:lnTo>
                  <a:lnTo>
                    <a:pt x="6281" y="18480"/>
                  </a:lnTo>
                  <a:lnTo>
                    <a:pt x="4186" y="21250"/>
                  </a:lnTo>
                  <a:lnTo>
                    <a:pt x="1859" y="29619"/>
                  </a:lnTo>
                  <a:lnTo>
                    <a:pt x="106" y="73368"/>
                  </a:lnTo>
                  <a:lnTo>
                    <a:pt x="7695" y="117498"/>
                  </a:lnTo>
                  <a:lnTo>
                    <a:pt x="8764" y="160921"/>
                  </a:lnTo>
                  <a:lnTo>
                    <a:pt x="8894" y="201231"/>
                  </a:lnTo>
                  <a:lnTo>
                    <a:pt x="8920" y="240282"/>
                  </a:lnTo>
                  <a:lnTo>
                    <a:pt x="8926" y="280902"/>
                  </a:lnTo>
                  <a:lnTo>
                    <a:pt x="824" y="323344"/>
                  </a:lnTo>
                  <a:lnTo>
                    <a:pt x="0" y="355778"/>
                  </a:lnTo>
                  <a:lnTo>
                    <a:pt x="2644" y="353916"/>
                  </a:lnTo>
                  <a:lnTo>
                    <a:pt x="7685" y="349376"/>
                  </a:lnTo>
                  <a:lnTo>
                    <a:pt x="15810" y="347487"/>
                  </a:lnTo>
                  <a:lnTo>
                    <a:pt x="25077" y="342187"/>
                  </a:lnTo>
                  <a:lnTo>
                    <a:pt x="68623" y="331752"/>
                  </a:lnTo>
                  <a:lnTo>
                    <a:pt x="109021" y="330452"/>
                  </a:lnTo>
                  <a:lnTo>
                    <a:pt x="153414" y="330400"/>
                  </a:lnTo>
                  <a:lnTo>
                    <a:pt x="169661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2" name="SMARTInkShape-Group57"/>
          <p:cNvGrpSpPr/>
          <p:nvPr/>
        </p:nvGrpSpPr>
        <p:grpSpPr>
          <a:xfrm>
            <a:off x="2053828" y="3554015"/>
            <a:ext cx="2116337" cy="273622"/>
            <a:chOff x="2053828" y="3554015"/>
            <a:chExt cx="2116337" cy="273622"/>
          </a:xfrm>
        </p:grpSpPr>
        <p:sp>
          <p:nvSpPr>
            <p:cNvPr id="352" name="SMARTInkShape-547"/>
            <p:cNvSpPr/>
            <p:nvPr/>
          </p:nvSpPr>
          <p:spPr>
            <a:xfrm>
              <a:off x="3895185" y="3661171"/>
              <a:ext cx="16019" cy="116087"/>
            </a:xfrm>
            <a:custGeom>
              <a:avLst/>
              <a:gdLst/>
              <a:ahLst/>
              <a:cxnLst/>
              <a:rect l="0" t="0" r="0" b="0"/>
              <a:pathLst>
                <a:path w="16019" h="116087">
                  <a:moveTo>
                    <a:pt x="16018" y="0"/>
                  </a:moveTo>
                  <a:lnTo>
                    <a:pt x="16018" y="4741"/>
                  </a:lnTo>
                  <a:lnTo>
                    <a:pt x="7916" y="44293"/>
                  </a:lnTo>
                  <a:lnTo>
                    <a:pt x="69" y="87850"/>
                  </a:lnTo>
                  <a:lnTo>
                    <a:pt x="0" y="99568"/>
                  </a:lnTo>
                  <a:lnTo>
                    <a:pt x="7088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SMARTInkShape-548"/>
            <p:cNvSpPr/>
            <p:nvPr/>
          </p:nvSpPr>
          <p:spPr>
            <a:xfrm>
              <a:off x="3973711" y="3627239"/>
              <a:ext cx="196454" cy="148968"/>
            </a:xfrm>
            <a:custGeom>
              <a:avLst/>
              <a:gdLst/>
              <a:ahLst/>
              <a:cxnLst/>
              <a:rect l="0" t="0" r="0" b="0"/>
              <a:pathLst>
                <a:path w="196454" h="148968">
                  <a:moveTo>
                    <a:pt x="0" y="42862"/>
                  </a:moveTo>
                  <a:lnTo>
                    <a:pt x="4740" y="47603"/>
                  </a:lnTo>
                  <a:lnTo>
                    <a:pt x="21909" y="50551"/>
                  </a:lnTo>
                  <a:lnTo>
                    <a:pt x="54378" y="50554"/>
                  </a:lnTo>
                  <a:lnTo>
                    <a:pt x="93591" y="44071"/>
                  </a:lnTo>
                  <a:lnTo>
                    <a:pt x="99105" y="41684"/>
                  </a:lnTo>
                  <a:lnTo>
                    <a:pt x="118394" y="22851"/>
                  </a:lnTo>
                  <a:lnTo>
                    <a:pt x="122073" y="16440"/>
                  </a:lnTo>
                  <a:lnTo>
                    <a:pt x="124434" y="4239"/>
                  </a:lnTo>
                  <a:lnTo>
                    <a:pt x="122643" y="2231"/>
                  </a:lnTo>
                  <a:lnTo>
                    <a:pt x="115362" y="0"/>
                  </a:lnTo>
                  <a:lnTo>
                    <a:pt x="111635" y="397"/>
                  </a:lnTo>
                  <a:lnTo>
                    <a:pt x="93231" y="10809"/>
                  </a:lnTo>
                  <a:lnTo>
                    <a:pt x="66261" y="31680"/>
                  </a:lnTo>
                  <a:lnTo>
                    <a:pt x="45534" y="74952"/>
                  </a:lnTo>
                  <a:lnTo>
                    <a:pt x="42262" y="82115"/>
                  </a:lnTo>
                  <a:lnTo>
                    <a:pt x="42066" y="88875"/>
                  </a:lnTo>
                  <a:lnTo>
                    <a:pt x="47139" y="101676"/>
                  </a:lnTo>
                  <a:lnTo>
                    <a:pt x="65891" y="120040"/>
                  </a:lnTo>
                  <a:lnTo>
                    <a:pt x="104040" y="142039"/>
                  </a:lnTo>
                  <a:lnTo>
                    <a:pt x="128171" y="147654"/>
                  </a:lnTo>
                  <a:lnTo>
                    <a:pt x="148577" y="148967"/>
                  </a:lnTo>
                  <a:lnTo>
                    <a:pt x="196453" y="132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SMARTInkShape-549"/>
            <p:cNvSpPr/>
            <p:nvPr/>
          </p:nvSpPr>
          <p:spPr>
            <a:xfrm>
              <a:off x="3991570" y="356294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893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SMARTInkShape-550"/>
            <p:cNvSpPr/>
            <p:nvPr/>
          </p:nvSpPr>
          <p:spPr>
            <a:xfrm>
              <a:off x="3687961" y="3652242"/>
              <a:ext cx="133946" cy="131363"/>
            </a:xfrm>
            <a:custGeom>
              <a:avLst/>
              <a:gdLst/>
              <a:ahLst/>
              <a:cxnLst/>
              <a:rect l="0" t="0" r="0" b="0"/>
              <a:pathLst>
                <a:path w="133946" h="131363">
                  <a:moveTo>
                    <a:pt x="0" y="8929"/>
                  </a:moveTo>
                  <a:lnTo>
                    <a:pt x="0" y="21359"/>
                  </a:lnTo>
                  <a:lnTo>
                    <a:pt x="2646" y="27021"/>
                  </a:lnTo>
                  <a:lnTo>
                    <a:pt x="7129" y="34830"/>
                  </a:lnTo>
                  <a:lnTo>
                    <a:pt x="29060" y="79089"/>
                  </a:lnTo>
                  <a:lnTo>
                    <a:pt x="43255" y="115819"/>
                  </a:lnTo>
                  <a:lnTo>
                    <a:pt x="52628" y="125227"/>
                  </a:lnTo>
                  <a:lnTo>
                    <a:pt x="60763" y="130071"/>
                  </a:lnTo>
                  <a:lnTo>
                    <a:pt x="64321" y="131362"/>
                  </a:lnTo>
                  <a:lnTo>
                    <a:pt x="67685" y="131231"/>
                  </a:lnTo>
                  <a:lnTo>
                    <a:pt x="74069" y="128439"/>
                  </a:lnTo>
                  <a:lnTo>
                    <a:pt x="83241" y="121290"/>
                  </a:lnTo>
                  <a:lnTo>
                    <a:pt x="98213" y="87630"/>
                  </a:lnTo>
                  <a:lnTo>
                    <a:pt x="109017" y="45286"/>
                  </a:lnTo>
                  <a:lnTo>
                    <a:pt x="116637" y="29624"/>
                  </a:lnTo>
                  <a:lnTo>
                    <a:pt x="121292" y="22096"/>
                  </a:lnTo>
                  <a:lnTo>
                    <a:pt x="124904" y="12280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SMARTInkShape-551"/>
            <p:cNvSpPr/>
            <p:nvPr/>
          </p:nvSpPr>
          <p:spPr>
            <a:xfrm>
              <a:off x="3348632" y="3671132"/>
              <a:ext cx="96175" cy="132915"/>
            </a:xfrm>
            <a:custGeom>
              <a:avLst/>
              <a:gdLst/>
              <a:ahLst/>
              <a:cxnLst/>
              <a:rect l="0" t="0" r="0" b="0"/>
              <a:pathLst>
                <a:path w="96175" h="132915">
                  <a:moveTo>
                    <a:pt x="0" y="61477"/>
                  </a:moveTo>
                  <a:lnTo>
                    <a:pt x="7689" y="69166"/>
                  </a:lnTo>
                  <a:lnTo>
                    <a:pt x="38419" y="70297"/>
                  </a:lnTo>
                  <a:lnTo>
                    <a:pt x="69987" y="63256"/>
                  </a:lnTo>
                  <a:lnTo>
                    <a:pt x="80054" y="57968"/>
                  </a:lnTo>
                  <a:lnTo>
                    <a:pt x="91300" y="44673"/>
                  </a:lnTo>
                  <a:lnTo>
                    <a:pt x="95148" y="33834"/>
                  </a:lnTo>
                  <a:lnTo>
                    <a:pt x="96174" y="28165"/>
                  </a:lnTo>
                  <a:lnTo>
                    <a:pt x="94669" y="16575"/>
                  </a:lnTo>
                  <a:lnTo>
                    <a:pt x="90693" y="6795"/>
                  </a:lnTo>
                  <a:lnTo>
                    <a:pt x="88243" y="4186"/>
                  </a:lnTo>
                  <a:lnTo>
                    <a:pt x="85618" y="2447"/>
                  </a:lnTo>
                  <a:lnTo>
                    <a:pt x="67702" y="0"/>
                  </a:lnTo>
                  <a:lnTo>
                    <a:pt x="57210" y="2073"/>
                  </a:lnTo>
                  <a:lnTo>
                    <a:pt x="48247" y="7294"/>
                  </a:lnTo>
                  <a:lnTo>
                    <a:pt x="26324" y="29461"/>
                  </a:lnTo>
                  <a:lnTo>
                    <a:pt x="16661" y="45263"/>
                  </a:lnTo>
                  <a:lnTo>
                    <a:pt x="9949" y="83743"/>
                  </a:lnTo>
                  <a:lnTo>
                    <a:pt x="14674" y="96508"/>
                  </a:lnTo>
                  <a:lnTo>
                    <a:pt x="18713" y="102690"/>
                  </a:lnTo>
                  <a:lnTo>
                    <a:pt x="43358" y="120873"/>
                  </a:lnTo>
                  <a:lnTo>
                    <a:pt x="80368" y="132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552"/>
            <p:cNvSpPr/>
            <p:nvPr/>
          </p:nvSpPr>
          <p:spPr>
            <a:xfrm>
              <a:off x="3107440" y="3554015"/>
              <a:ext cx="156140" cy="247643"/>
            </a:xfrm>
            <a:custGeom>
              <a:avLst/>
              <a:gdLst/>
              <a:ahLst/>
              <a:cxnLst/>
              <a:rect l="0" t="0" r="0" b="0"/>
              <a:pathLst>
                <a:path w="156140" h="247643">
                  <a:moveTo>
                    <a:pt x="125107" y="0"/>
                  </a:moveTo>
                  <a:lnTo>
                    <a:pt x="126099" y="14258"/>
                  </a:lnTo>
                  <a:lnTo>
                    <a:pt x="132174" y="44121"/>
                  </a:lnTo>
                  <a:lnTo>
                    <a:pt x="133669" y="82689"/>
                  </a:lnTo>
                  <a:lnTo>
                    <a:pt x="133927" y="117325"/>
                  </a:lnTo>
                  <a:lnTo>
                    <a:pt x="138744" y="154267"/>
                  </a:lnTo>
                  <a:lnTo>
                    <a:pt x="145056" y="194818"/>
                  </a:lnTo>
                  <a:lnTo>
                    <a:pt x="149848" y="205649"/>
                  </a:lnTo>
                  <a:lnTo>
                    <a:pt x="155285" y="210462"/>
                  </a:lnTo>
                  <a:lnTo>
                    <a:pt x="156139" y="210753"/>
                  </a:lnTo>
                  <a:lnTo>
                    <a:pt x="153594" y="206423"/>
                  </a:lnTo>
                  <a:lnTo>
                    <a:pt x="152119" y="188482"/>
                  </a:lnTo>
                  <a:lnTo>
                    <a:pt x="144057" y="177697"/>
                  </a:lnTo>
                  <a:lnTo>
                    <a:pt x="119369" y="159345"/>
                  </a:lnTo>
                  <a:lnTo>
                    <a:pt x="91877" y="154039"/>
                  </a:lnTo>
                  <a:lnTo>
                    <a:pt x="53856" y="157207"/>
                  </a:lnTo>
                  <a:lnTo>
                    <a:pt x="20651" y="169171"/>
                  </a:lnTo>
                  <a:lnTo>
                    <a:pt x="6583" y="179697"/>
                  </a:lnTo>
                  <a:lnTo>
                    <a:pt x="1443" y="185283"/>
                  </a:lnTo>
                  <a:lnTo>
                    <a:pt x="0" y="191983"/>
                  </a:lnTo>
                  <a:lnTo>
                    <a:pt x="3689" y="207365"/>
                  </a:lnTo>
                  <a:lnTo>
                    <a:pt x="14588" y="221477"/>
                  </a:lnTo>
                  <a:lnTo>
                    <a:pt x="21662" y="228019"/>
                  </a:lnTo>
                  <a:lnTo>
                    <a:pt x="55320" y="241966"/>
                  </a:lnTo>
                  <a:lnTo>
                    <a:pt x="87231" y="247642"/>
                  </a:lnTo>
                  <a:lnTo>
                    <a:pt x="142966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SMARTInkShape-553"/>
            <p:cNvSpPr/>
            <p:nvPr/>
          </p:nvSpPr>
          <p:spPr>
            <a:xfrm>
              <a:off x="2777133" y="3679811"/>
              <a:ext cx="107157" cy="115307"/>
            </a:xfrm>
            <a:custGeom>
              <a:avLst/>
              <a:gdLst/>
              <a:ahLst/>
              <a:cxnLst/>
              <a:rect l="0" t="0" r="0" b="0"/>
              <a:pathLst>
                <a:path w="107157" h="115307">
                  <a:moveTo>
                    <a:pt x="0" y="43868"/>
                  </a:moveTo>
                  <a:lnTo>
                    <a:pt x="41915" y="43868"/>
                  </a:lnTo>
                  <a:lnTo>
                    <a:pt x="51371" y="42876"/>
                  </a:lnTo>
                  <a:lnTo>
                    <a:pt x="85442" y="31440"/>
                  </a:lnTo>
                  <a:lnTo>
                    <a:pt x="92544" y="25777"/>
                  </a:lnTo>
                  <a:lnTo>
                    <a:pt x="97104" y="18797"/>
                  </a:lnTo>
                  <a:lnTo>
                    <a:pt x="90439" y="1853"/>
                  </a:lnTo>
                  <a:lnTo>
                    <a:pt x="75414" y="0"/>
                  </a:lnTo>
                  <a:lnTo>
                    <a:pt x="52110" y="4192"/>
                  </a:lnTo>
                  <a:lnTo>
                    <a:pt x="31095" y="16458"/>
                  </a:lnTo>
                  <a:lnTo>
                    <a:pt x="17040" y="27920"/>
                  </a:lnTo>
                  <a:lnTo>
                    <a:pt x="6592" y="47081"/>
                  </a:lnTo>
                  <a:lnTo>
                    <a:pt x="6379" y="53947"/>
                  </a:lnTo>
                  <a:lnTo>
                    <a:pt x="11434" y="66869"/>
                  </a:lnTo>
                  <a:lnTo>
                    <a:pt x="25436" y="85299"/>
                  </a:lnTo>
                  <a:lnTo>
                    <a:pt x="42153" y="98588"/>
                  </a:lnTo>
                  <a:lnTo>
                    <a:pt x="53792" y="102915"/>
                  </a:lnTo>
                  <a:lnTo>
                    <a:pt x="107156" y="115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SMARTInkShape-554"/>
            <p:cNvSpPr/>
            <p:nvPr/>
          </p:nvSpPr>
          <p:spPr>
            <a:xfrm>
              <a:off x="2559848" y="3583200"/>
              <a:ext cx="145848" cy="208996"/>
            </a:xfrm>
            <a:custGeom>
              <a:avLst/>
              <a:gdLst/>
              <a:ahLst/>
              <a:cxnLst/>
              <a:rect l="0" t="0" r="0" b="0"/>
              <a:pathLst>
                <a:path w="145848" h="208996">
                  <a:moveTo>
                    <a:pt x="92269" y="113690"/>
                  </a:moveTo>
                  <a:lnTo>
                    <a:pt x="67411" y="113690"/>
                  </a:lnTo>
                  <a:lnTo>
                    <a:pt x="45547" y="123171"/>
                  </a:lnTo>
                  <a:lnTo>
                    <a:pt x="29698" y="133808"/>
                  </a:lnTo>
                  <a:lnTo>
                    <a:pt x="9317" y="160549"/>
                  </a:lnTo>
                  <a:lnTo>
                    <a:pt x="1" y="182806"/>
                  </a:lnTo>
                  <a:lnTo>
                    <a:pt x="0" y="186556"/>
                  </a:lnTo>
                  <a:lnTo>
                    <a:pt x="990" y="189057"/>
                  </a:lnTo>
                  <a:lnTo>
                    <a:pt x="11866" y="202057"/>
                  </a:lnTo>
                  <a:lnTo>
                    <a:pt x="27430" y="207535"/>
                  </a:lnTo>
                  <a:lnTo>
                    <a:pt x="37137" y="208995"/>
                  </a:lnTo>
                  <a:lnTo>
                    <a:pt x="58505" y="205327"/>
                  </a:lnTo>
                  <a:lnTo>
                    <a:pt x="78256" y="197081"/>
                  </a:lnTo>
                  <a:lnTo>
                    <a:pt x="107462" y="169860"/>
                  </a:lnTo>
                  <a:lnTo>
                    <a:pt x="113904" y="158167"/>
                  </a:lnTo>
                  <a:lnTo>
                    <a:pt x="125509" y="121422"/>
                  </a:lnTo>
                  <a:lnTo>
                    <a:pt x="134370" y="81373"/>
                  </a:lnTo>
                  <a:lnTo>
                    <a:pt x="136414" y="40499"/>
                  </a:lnTo>
                  <a:lnTo>
                    <a:pt x="131402" y="26260"/>
                  </a:lnTo>
                  <a:lnTo>
                    <a:pt x="112092" y="0"/>
                  </a:lnTo>
                  <a:lnTo>
                    <a:pt x="108355" y="6607"/>
                  </a:lnTo>
                  <a:lnTo>
                    <a:pt x="104379" y="21449"/>
                  </a:lnTo>
                  <a:lnTo>
                    <a:pt x="103133" y="55712"/>
                  </a:lnTo>
                  <a:lnTo>
                    <a:pt x="111098" y="94962"/>
                  </a:lnTo>
                  <a:lnTo>
                    <a:pt x="125139" y="135220"/>
                  </a:lnTo>
                  <a:lnTo>
                    <a:pt x="145847" y="202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SMARTInkShape-555"/>
            <p:cNvSpPr/>
            <p:nvPr/>
          </p:nvSpPr>
          <p:spPr>
            <a:xfrm>
              <a:off x="2340819" y="3717142"/>
              <a:ext cx="168684" cy="102352"/>
            </a:xfrm>
            <a:custGeom>
              <a:avLst/>
              <a:gdLst/>
              <a:ahLst/>
              <a:cxnLst/>
              <a:rect l="0" t="0" r="0" b="0"/>
              <a:pathLst>
                <a:path w="168684" h="102352">
                  <a:moveTo>
                    <a:pt x="7689" y="6537"/>
                  </a:moveTo>
                  <a:lnTo>
                    <a:pt x="7689" y="11278"/>
                  </a:lnTo>
                  <a:lnTo>
                    <a:pt x="5043" y="16251"/>
                  </a:lnTo>
                  <a:lnTo>
                    <a:pt x="2948" y="18966"/>
                  </a:lnTo>
                  <a:lnTo>
                    <a:pt x="0" y="37009"/>
                  </a:lnTo>
                  <a:lnTo>
                    <a:pt x="4602" y="52823"/>
                  </a:lnTo>
                  <a:lnTo>
                    <a:pt x="14254" y="68780"/>
                  </a:lnTo>
                  <a:lnTo>
                    <a:pt x="42059" y="92548"/>
                  </a:lnTo>
                  <a:lnTo>
                    <a:pt x="48462" y="96620"/>
                  </a:lnTo>
                  <a:lnTo>
                    <a:pt x="81175" y="102351"/>
                  </a:lnTo>
                  <a:lnTo>
                    <a:pt x="117547" y="94568"/>
                  </a:lnTo>
                  <a:lnTo>
                    <a:pt x="148718" y="79694"/>
                  </a:lnTo>
                  <a:lnTo>
                    <a:pt x="167325" y="62720"/>
                  </a:lnTo>
                  <a:lnTo>
                    <a:pt x="168683" y="55899"/>
                  </a:lnTo>
                  <a:lnTo>
                    <a:pt x="164900" y="40383"/>
                  </a:lnTo>
                  <a:lnTo>
                    <a:pt x="151313" y="26210"/>
                  </a:lnTo>
                  <a:lnTo>
                    <a:pt x="114993" y="5683"/>
                  </a:lnTo>
                  <a:lnTo>
                    <a:pt x="78619" y="0"/>
                  </a:lnTo>
                  <a:lnTo>
                    <a:pt x="38126" y="4217"/>
                  </a:lnTo>
                  <a:lnTo>
                    <a:pt x="16618" y="65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SMARTInkShape-556"/>
            <p:cNvSpPr/>
            <p:nvPr/>
          </p:nvSpPr>
          <p:spPr>
            <a:xfrm>
              <a:off x="2053828" y="3679031"/>
              <a:ext cx="250032" cy="148606"/>
            </a:xfrm>
            <a:custGeom>
              <a:avLst/>
              <a:gdLst/>
              <a:ahLst/>
              <a:cxnLst/>
              <a:rect l="0" t="0" r="0" b="0"/>
              <a:pathLst>
                <a:path w="250032" h="148606">
                  <a:moveTo>
                    <a:pt x="0" y="0"/>
                  </a:moveTo>
                  <a:lnTo>
                    <a:pt x="0" y="39034"/>
                  </a:lnTo>
                  <a:lnTo>
                    <a:pt x="992" y="77237"/>
                  </a:lnTo>
                  <a:lnTo>
                    <a:pt x="8102" y="118526"/>
                  </a:lnTo>
                  <a:lnTo>
                    <a:pt x="8857" y="145621"/>
                  </a:lnTo>
                  <a:lnTo>
                    <a:pt x="8881" y="145698"/>
                  </a:lnTo>
                  <a:lnTo>
                    <a:pt x="8920" y="138692"/>
                  </a:lnTo>
                  <a:lnTo>
                    <a:pt x="3783" y="115480"/>
                  </a:lnTo>
                  <a:lnTo>
                    <a:pt x="10332" y="72348"/>
                  </a:lnTo>
                  <a:lnTo>
                    <a:pt x="23015" y="45910"/>
                  </a:lnTo>
                  <a:lnTo>
                    <a:pt x="33711" y="31649"/>
                  </a:lnTo>
                  <a:lnTo>
                    <a:pt x="45079" y="23988"/>
                  </a:lnTo>
                  <a:lnTo>
                    <a:pt x="63806" y="19070"/>
                  </a:lnTo>
                  <a:lnTo>
                    <a:pt x="73917" y="18218"/>
                  </a:lnTo>
                  <a:lnTo>
                    <a:pt x="82792" y="25956"/>
                  </a:lnTo>
                  <a:lnTo>
                    <a:pt x="96299" y="47047"/>
                  </a:lnTo>
                  <a:lnTo>
                    <a:pt x="119984" y="89613"/>
                  </a:lnTo>
                  <a:lnTo>
                    <a:pt x="141596" y="129637"/>
                  </a:lnTo>
                  <a:lnTo>
                    <a:pt x="150265" y="148494"/>
                  </a:lnTo>
                  <a:lnTo>
                    <a:pt x="150778" y="148605"/>
                  </a:lnTo>
                  <a:lnTo>
                    <a:pt x="151348" y="146083"/>
                  </a:lnTo>
                  <a:lnTo>
                    <a:pt x="156505" y="108818"/>
                  </a:lnTo>
                  <a:lnTo>
                    <a:pt x="173165" y="67613"/>
                  </a:lnTo>
                  <a:lnTo>
                    <a:pt x="200390" y="27392"/>
                  </a:lnTo>
                  <a:lnTo>
                    <a:pt x="216581" y="14841"/>
                  </a:lnTo>
                  <a:lnTo>
                    <a:pt x="224582" y="11557"/>
                  </a:lnTo>
                  <a:lnTo>
                    <a:pt x="227111" y="11674"/>
                  </a:lnTo>
                  <a:lnTo>
                    <a:pt x="228798" y="12743"/>
                  </a:lnTo>
                  <a:lnTo>
                    <a:pt x="229923" y="14449"/>
                  </a:lnTo>
                  <a:lnTo>
                    <a:pt x="231975" y="47158"/>
                  </a:lnTo>
                  <a:lnTo>
                    <a:pt x="234791" y="82560"/>
                  </a:lnTo>
                  <a:lnTo>
                    <a:pt x="250031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0" name="SMARTInkShape-Group58"/>
          <p:cNvGrpSpPr/>
          <p:nvPr/>
        </p:nvGrpSpPr>
        <p:grpSpPr>
          <a:xfrm>
            <a:off x="4330898" y="3312914"/>
            <a:ext cx="4000501" cy="589360"/>
            <a:chOff x="4330898" y="3312914"/>
            <a:chExt cx="4000501" cy="589360"/>
          </a:xfrm>
        </p:grpSpPr>
        <p:sp>
          <p:nvSpPr>
            <p:cNvPr id="363" name="SMARTInkShape-557"/>
            <p:cNvSpPr/>
            <p:nvPr/>
          </p:nvSpPr>
          <p:spPr>
            <a:xfrm>
              <a:off x="4330898" y="3384351"/>
              <a:ext cx="151806" cy="508993"/>
            </a:xfrm>
            <a:custGeom>
              <a:avLst/>
              <a:gdLst/>
              <a:ahLst/>
              <a:cxnLst/>
              <a:rect l="0" t="0" r="0" b="0"/>
              <a:pathLst>
                <a:path w="151806" h="508993">
                  <a:moveTo>
                    <a:pt x="151805" y="0"/>
                  </a:moveTo>
                  <a:lnTo>
                    <a:pt x="147064" y="4741"/>
                  </a:lnTo>
                  <a:lnTo>
                    <a:pt x="144737" y="9714"/>
                  </a:lnTo>
                  <a:lnTo>
                    <a:pt x="133325" y="53354"/>
                  </a:lnTo>
                  <a:lnTo>
                    <a:pt x="121917" y="89253"/>
                  </a:lnTo>
                  <a:lnTo>
                    <a:pt x="110109" y="125999"/>
                  </a:lnTo>
                  <a:lnTo>
                    <a:pt x="98222" y="170447"/>
                  </a:lnTo>
                  <a:lnTo>
                    <a:pt x="89296" y="208261"/>
                  </a:lnTo>
                  <a:lnTo>
                    <a:pt x="80366" y="248239"/>
                  </a:lnTo>
                  <a:lnTo>
                    <a:pt x="68792" y="285219"/>
                  </a:lnTo>
                  <a:lnTo>
                    <a:pt x="58086" y="321312"/>
                  </a:lnTo>
                  <a:lnTo>
                    <a:pt x="49728" y="364323"/>
                  </a:lnTo>
                  <a:lnTo>
                    <a:pt x="38523" y="401481"/>
                  </a:lnTo>
                  <a:lnTo>
                    <a:pt x="26755" y="437485"/>
                  </a:lnTo>
                  <a:lnTo>
                    <a:pt x="11902" y="481202"/>
                  </a:lnTo>
                  <a:lnTo>
                    <a:pt x="0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558"/>
            <p:cNvSpPr/>
            <p:nvPr/>
          </p:nvSpPr>
          <p:spPr>
            <a:xfrm>
              <a:off x="4501187" y="3599177"/>
              <a:ext cx="115462" cy="196740"/>
            </a:xfrm>
            <a:custGeom>
              <a:avLst/>
              <a:gdLst/>
              <a:ahLst/>
              <a:cxnLst/>
              <a:rect l="0" t="0" r="0" b="0"/>
              <a:pathLst>
                <a:path w="115462" h="196740">
                  <a:moveTo>
                    <a:pt x="88672" y="44135"/>
                  </a:moveTo>
                  <a:lnTo>
                    <a:pt x="88672" y="27885"/>
                  </a:lnTo>
                  <a:lnTo>
                    <a:pt x="67681" y="5327"/>
                  </a:lnTo>
                  <a:lnTo>
                    <a:pt x="61815" y="2082"/>
                  </a:lnTo>
                  <a:lnTo>
                    <a:pt x="49963" y="0"/>
                  </a:lnTo>
                  <a:lnTo>
                    <a:pt x="41371" y="7652"/>
                  </a:lnTo>
                  <a:lnTo>
                    <a:pt x="28025" y="28695"/>
                  </a:lnTo>
                  <a:lnTo>
                    <a:pt x="12519" y="65106"/>
                  </a:lnTo>
                  <a:lnTo>
                    <a:pt x="4119" y="107053"/>
                  </a:lnTo>
                  <a:lnTo>
                    <a:pt x="0" y="146923"/>
                  </a:lnTo>
                  <a:lnTo>
                    <a:pt x="645" y="165225"/>
                  </a:lnTo>
                  <a:lnTo>
                    <a:pt x="11841" y="193427"/>
                  </a:lnTo>
                  <a:lnTo>
                    <a:pt x="16615" y="196249"/>
                  </a:lnTo>
                  <a:lnTo>
                    <a:pt x="29858" y="196739"/>
                  </a:lnTo>
                  <a:lnTo>
                    <a:pt x="54048" y="186696"/>
                  </a:lnTo>
                  <a:lnTo>
                    <a:pt x="87896" y="164532"/>
                  </a:lnTo>
                  <a:lnTo>
                    <a:pt x="115461" y="133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559"/>
            <p:cNvSpPr/>
            <p:nvPr/>
          </p:nvSpPr>
          <p:spPr>
            <a:xfrm>
              <a:off x="4700800" y="3580804"/>
              <a:ext cx="121232" cy="193165"/>
            </a:xfrm>
            <a:custGeom>
              <a:avLst/>
              <a:gdLst/>
              <a:ahLst/>
              <a:cxnLst/>
              <a:rect l="0" t="0" r="0" b="0"/>
              <a:pathLst>
                <a:path w="121232" h="193165">
                  <a:moveTo>
                    <a:pt x="5145" y="8930"/>
                  </a:moveTo>
                  <a:lnTo>
                    <a:pt x="405" y="13671"/>
                  </a:lnTo>
                  <a:lnTo>
                    <a:pt x="0" y="16059"/>
                  </a:lnTo>
                  <a:lnTo>
                    <a:pt x="723" y="18644"/>
                  </a:lnTo>
                  <a:lnTo>
                    <a:pt x="2197" y="21359"/>
                  </a:lnTo>
                  <a:lnTo>
                    <a:pt x="9627" y="63600"/>
                  </a:lnTo>
                  <a:lnTo>
                    <a:pt x="16135" y="102879"/>
                  </a:lnTo>
                  <a:lnTo>
                    <a:pt x="21648" y="146770"/>
                  </a:lnTo>
                  <a:lnTo>
                    <a:pt x="22952" y="191285"/>
                  </a:lnTo>
                  <a:lnTo>
                    <a:pt x="22981" y="193164"/>
                  </a:lnTo>
                  <a:lnTo>
                    <a:pt x="23996" y="157228"/>
                  </a:lnTo>
                  <a:lnTo>
                    <a:pt x="30693" y="112807"/>
                  </a:lnTo>
                  <a:lnTo>
                    <a:pt x="45947" y="72591"/>
                  </a:lnTo>
                  <a:lnTo>
                    <a:pt x="63317" y="40140"/>
                  </a:lnTo>
                  <a:lnTo>
                    <a:pt x="1212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560"/>
            <p:cNvSpPr/>
            <p:nvPr/>
          </p:nvSpPr>
          <p:spPr>
            <a:xfrm>
              <a:off x="4884765" y="3616523"/>
              <a:ext cx="69123" cy="132781"/>
            </a:xfrm>
            <a:custGeom>
              <a:avLst/>
              <a:gdLst/>
              <a:ahLst/>
              <a:cxnLst/>
              <a:rect l="0" t="0" r="0" b="0"/>
              <a:pathLst>
                <a:path w="69123" h="132781">
                  <a:moveTo>
                    <a:pt x="26563" y="0"/>
                  </a:moveTo>
                  <a:lnTo>
                    <a:pt x="11331" y="37592"/>
                  </a:lnTo>
                  <a:lnTo>
                    <a:pt x="1492" y="75873"/>
                  </a:lnTo>
                  <a:lnTo>
                    <a:pt x="0" y="114024"/>
                  </a:lnTo>
                  <a:lnTo>
                    <a:pt x="867" y="125092"/>
                  </a:lnTo>
                  <a:lnTo>
                    <a:pt x="2487" y="128043"/>
                  </a:lnTo>
                  <a:lnTo>
                    <a:pt x="4559" y="130011"/>
                  </a:lnTo>
                  <a:lnTo>
                    <a:pt x="9507" y="132197"/>
                  </a:lnTo>
                  <a:lnTo>
                    <a:pt x="12216" y="132780"/>
                  </a:lnTo>
                  <a:lnTo>
                    <a:pt x="20517" y="128136"/>
                  </a:lnTo>
                  <a:lnTo>
                    <a:pt x="51931" y="103415"/>
                  </a:lnTo>
                  <a:lnTo>
                    <a:pt x="57681" y="91934"/>
                  </a:lnTo>
                  <a:lnTo>
                    <a:pt x="68743" y="48328"/>
                  </a:lnTo>
                  <a:lnTo>
                    <a:pt x="69122" y="34378"/>
                  </a:lnTo>
                  <a:lnTo>
                    <a:pt x="62282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561"/>
            <p:cNvSpPr/>
            <p:nvPr/>
          </p:nvSpPr>
          <p:spPr>
            <a:xfrm>
              <a:off x="5000625" y="3634382"/>
              <a:ext cx="89298" cy="107158"/>
            </a:xfrm>
            <a:custGeom>
              <a:avLst/>
              <a:gdLst/>
              <a:ahLst/>
              <a:cxnLst/>
              <a:rect l="0" t="0" r="0" b="0"/>
              <a:pathLst>
                <a:path w="89298" h="107158">
                  <a:moveTo>
                    <a:pt x="0" y="0"/>
                  </a:moveTo>
                  <a:lnTo>
                    <a:pt x="20990" y="43775"/>
                  </a:lnTo>
                  <a:lnTo>
                    <a:pt x="29811" y="61698"/>
                  </a:lnTo>
                  <a:lnTo>
                    <a:pt x="60057" y="95441"/>
                  </a:lnTo>
                  <a:lnTo>
                    <a:pt x="89297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SMARTInkShape-562"/>
            <p:cNvSpPr/>
            <p:nvPr/>
          </p:nvSpPr>
          <p:spPr>
            <a:xfrm>
              <a:off x="5107781" y="3589734"/>
              <a:ext cx="35720" cy="312540"/>
            </a:xfrm>
            <a:custGeom>
              <a:avLst/>
              <a:gdLst/>
              <a:ahLst/>
              <a:cxnLst/>
              <a:rect l="0" t="0" r="0" b="0"/>
              <a:pathLst>
                <a:path w="35720" h="312540">
                  <a:moveTo>
                    <a:pt x="35719" y="0"/>
                  </a:moveTo>
                  <a:lnTo>
                    <a:pt x="33073" y="35743"/>
                  </a:lnTo>
                  <a:lnTo>
                    <a:pt x="23290" y="78608"/>
                  </a:lnTo>
                  <a:lnTo>
                    <a:pt x="18932" y="118715"/>
                  </a:lnTo>
                  <a:lnTo>
                    <a:pt x="18177" y="161183"/>
                  </a:lnTo>
                  <a:lnTo>
                    <a:pt x="16962" y="195924"/>
                  </a:lnTo>
                  <a:lnTo>
                    <a:pt x="11750" y="235764"/>
                  </a:lnTo>
                  <a:lnTo>
                    <a:pt x="6841" y="279992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9" name="SMARTInkShape-563"/>
            <p:cNvSpPr/>
            <p:nvPr/>
          </p:nvSpPr>
          <p:spPr>
            <a:xfrm>
              <a:off x="5190481" y="3580804"/>
              <a:ext cx="113754" cy="163229"/>
            </a:xfrm>
            <a:custGeom>
              <a:avLst/>
              <a:gdLst/>
              <a:ahLst/>
              <a:cxnLst/>
              <a:rect l="0" t="0" r="0" b="0"/>
              <a:pathLst>
                <a:path w="113754" h="163229">
                  <a:moveTo>
                    <a:pt x="78035" y="0"/>
                  </a:moveTo>
                  <a:lnTo>
                    <a:pt x="64732" y="0"/>
                  </a:lnTo>
                  <a:lnTo>
                    <a:pt x="52045" y="9481"/>
                  </a:lnTo>
                  <a:lnTo>
                    <a:pt x="15364" y="49671"/>
                  </a:lnTo>
                  <a:lnTo>
                    <a:pt x="4453" y="87147"/>
                  </a:lnTo>
                  <a:lnTo>
                    <a:pt x="0" y="130765"/>
                  </a:lnTo>
                  <a:lnTo>
                    <a:pt x="5193" y="151965"/>
                  </a:lnTo>
                  <a:lnTo>
                    <a:pt x="10272" y="161137"/>
                  </a:lnTo>
                  <a:lnTo>
                    <a:pt x="13016" y="162987"/>
                  </a:lnTo>
                  <a:lnTo>
                    <a:pt x="15837" y="163228"/>
                  </a:lnTo>
                  <a:lnTo>
                    <a:pt x="18710" y="162397"/>
                  </a:lnTo>
                  <a:lnTo>
                    <a:pt x="32234" y="151746"/>
                  </a:lnTo>
                  <a:lnTo>
                    <a:pt x="48446" y="128385"/>
                  </a:lnTo>
                  <a:lnTo>
                    <a:pt x="67082" y="90257"/>
                  </a:lnTo>
                  <a:lnTo>
                    <a:pt x="82729" y="47752"/>
                  </a:lnTo>
                  <a:lnTo>
                    <a:pt x="86702" y="38292"/>
                  </a:lnTo>
                  <a:lnTo>
                    <a:pt x="91147" y="32563"/>
                  </a:lnTo>
                  <a:lnTo>
                    <a:pt x="92729" y="32623"/>
                  </a:lnTo>
                  <a:lnTo>
                    <a:pt x="93784" y="34647"/>
                  </a:lnTo>
                  <a:lnTo>
                    <a:pt x="95771" y="70714"/>
                  </a:lnTo>
                  <a:lnTo>
                    <a:pt x="95869" y="107014"/>
                  </a:lnTo>
                  <a:lnTo>
                    <a:pt x="96880" y="131919"/>
                  </a:lnTo>
                  <a:lnTo>
                    <a:pt x="100631" y="142306"/>
                  </a:lnTo>
                  <a:lnTo>
                    <a:pt x="113753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SMARTInkShape-564"/>
            <p:cNvSpPr/>
            <p:nvPr/>
          </p:nvSpPr>
          <p:spPr>
            <a:xfrm>
              <a:off x="5359421" y="3620580"/>
              <a:ext cx="123408" cy="138819"/>
            </a:xfrm>
            <a:custGeom>
              <a:avLst/>
              <a:gdLst/>
              <a:ahLst/>
              <a:cxnLst/>
              <a:rect l="0" t="0" r="0" b="0"/>
              <a:pathLst>
                <a:path w="123408" h="138819">
                  <a:moveTo>
                    <a:pt x="7321" y="4873"/>
                  </a:moveTo>
                  <a:lnTo>
                    <a:pt x="8313" y="19131"/>
                  </a:lnTo>
                  <a:lnTo>
                    <a:pt x="14389" y="46348"/>
                  </a:lnTo>
                  <a:lnTo>
                    <a:pt x="16006" y="87615"/>
                  </a:lnTo>
                  <a:lnTo>
                    <a:pt x="16248" y="129084"/>
                  </a:lnTo>
                  <a:lnTo>
                    <a:pt x="3822" y="109700"/>
                  </a:lnTo>
                  <a:lnTo>
                    <a:pt x="0" y="86093"/>
                  </a:lnTo>
                  <a:lnTo>
                    <a:pt x="4397" y="67760"/>
                  </a:lnTo>
                  <a:lnTo>
                    <a:pt x="28948" y="23774"/>
                  </a:lnTo>
                  <a:lnTo>
                    <a:pt x="40415" y="9636"/>
                  </a:lnTo>
                  <a:lnTo>
                    <a:pt x="54771" y="2029"/>
                  </a:lnTo>
                  <a:lnTo>
                    <a:pt x="62767" y="0"/>
                  </a:lnTo>
                  <a:lnTo>
                    <a:pt x="79588" y="3038"/>
                  </a:lnTo>
                  <a:lnTo>
                    <a:pt x="105160" y="16417"/>
                  </a:lnTo>
                  <a:lnTo>
                    <a:pt x="110336" y="30509"/>
                  </a:lnTo>
                  <a:lnTo>
                    <a:pt x="118399" y="71893"/>
                  </a:lnTo>
                  <a:lnTo>
                    <a:pt x="122968" y="114124"/>
                  </a:lnTo>
                  <a:lnTo>
                    <a:pt x="123407" y="138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SMARTInkShape-565"/>
            <p:cNvSpPr/>
            <p:nvPr/>
          </p:nvSpPr>
          <p:spPr>
            <a:xfrm>
              <a:off x="5546257" y="3589734"/>
              <a:ext cx="61587" cy="164576"/>
            </a:xfrm>
            <a:custGeom>
              <a:avLst/>
              <a:gdLst/>
              <a:ahLst/>
              <a:cxnLst/>
              <a:rect l="0" t="0" r="0" b="0"/>
              <a:pathLst>
                <a:path w="61587" h="164576">
                  <a:moveTo>
                    <a:pt x="61586" y="0"/>
                  </a:moveTo>
                  <a:lnTo>
                    <a:pt x="56846" y="0"/>
                  </a:lnTo>
                  <a:lnTo>
                    <a:pt x="51873" y="5292"/>
                  </a:lnTo>
                  <a:lnTo>
                    <a:pt x="24086" y="49670"/>
                  </a:lnTo>
                  <a:lnTo>
                    <a:pt x="6077" y="88488"/>
                  </a:lnTo>
                  <a:lnTo>
                    <a:pt x="0" y="131916"/>
                  </a:lnTo>
                  <a:lnTo>
                    <a:pt x="4781" y="143296"/>
                  </a:lnTo>
                  <a:lnTo>
                    <a:pt x="13519" y="153976"/>
                  </a:lnTo>
                  <a:lnTo>
                    <a:pt x="28603" y="164575"/>
                  </a:lnTo>
                  <a:lnTo>
                    <a:pt x="61586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SMARTInkShape-566"/>
            <p:cNvSpPr/>
            <p:nvPr/>
          </p:nvSpPr>
          <p:spPr>
            <a:xfrm>
              <a:off x="5688211" y="3599186"/>
              <a:ext cx="80368" cy="132656"/>
            </a:xfrm>
            <a:custGeom>
              <a:avLst/>
              <a:gdLst/>
              <a:ahLst/>
              <a:cxnLst/>
              <a:rect l="0" t="0" r="0" b="0"/>
              <a:pathLst>
                <a:path w="80368" h="132656">
                  <a:moveTo>
                    <a:pt x="0" y="44126"/>
                  </a:moveTo>
                  <a:lnTo>
                    <a:pt x="0" y="48867"/>
                  </a:lnTo>
                  <a:lnTo>
                    <a:pt x="992" y="50263"/>
                  </a:lnTo>
                  <a:lnTo>
                    <a:pt x="2645" y="51194"/>
                  </a:lnTo>
                  <a:lnTo>
                    <a:pt x="12428" y="52688"/>
                  </a:lnTo>
                  <a:lnTo>
                    <a:pt x="20991" y="52947"/>
                  </a:lnTo>
                  <a:lnTo>
                    <a:pt x="51137" y="40617"/>
                  </a:lnTo>
                  <a:lnTo>
                    <a:pt x="73938" y="23244"/>
                  </a:lnTo>
                  <a:lnTo>
                    <a:pt x="77510" y="17317"/>
                  </a:lnTo>
                  <a:lnTo>
                    <a:pt x="79802" y="5427"/>
                  </a:lnTo>
                  <a:lnTo>
                    <a:pt x="78998" y="3444"/>
                  </a:lnTo>
                  <a:lnTo>
                    <a:pt x="77470" y="2122"/>
                  </a:lnTo>
                  <a:lnTo>
                    <a:pt x="75459" y="1241"/>
                  </a:lnTo>
                  <a:lnTo>
                    <a:pt x="63148" y="0"/>
                  </a:lnTo>
                  <a:lnTo>
                    <a:pt x="42192" y="9114"/>
                  </a:lnTo>
                  <a:lnTo>
                    <a:pt x="26612" y="19641"/>
                  </a:lnTo>
                  <a:lnTo>
                    <a:pt x="10972" y="43265"/>
                  </a:lnTo>
                  <a:lnTo>
                    <a:pt x="3251" y="70660"/>
                  </a:lnTo>
                  <a:lnTo>
                    <a:pt x="963" y="88148"/>
                  </a:lnTo>
                  <a:lnTo>
                    <a:pt x="5025" y="109094"/>
                  </a:lnTo>
                  <a:lnTo>
                    <a:pt x="12486" y="120295"/>
                  </a:lnTo>
                  <a:lnTo>
                    <a:pt x="17253" y="124671"/>
                  </a:lnTo>
                  <a:lnTo>
                    <a:pt x="27842" y="129533"/>
                  </a:lnTo>
                  <a:lnTo>
                    <a:pt x="46070" y="132655"/>
                  </a:lnTo>
                  <a:lnTo>
                    <a:pt x="80367" y="124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SMARTInkShape-567"/>
            <p:cNvSpPr/>
            <p:nvPr/>
          </p:nvSpPr>
          <p:spPr>
            <a:xfrm>
              <a:off x="5796439" y="3580804"/>
              <a:ext cx="95123" cy="217950"/>
            </a:xfrm>
            <a:custGeom>
              <a:avLst/>
              <a:gdLst/>
              <a:ahLst/>
              <a:cxnLst/>
              <a:rect l="0" t="0" r="0" b="0"/>
              <a:pathLst>
                <a:path w="95123" h="217950">
                  <a:moveTo>
                    <a:pt x="52506" y="0"/>
                  </a:moveTo>
                  <a:lnTo>
                    <a:pt x="47766" y="0"/>
                  </a:lnTo>
                  <a:lnTo>
                    <a:pt x="46369" y="993"/>
                  </a:lnTo>
                  <a:lnTo>
                    <a:pt x="45439" y="2647"/>
                  </a:lnTo>
                  <a:lnTo>
                    <a:pt x="44818" y="4741"/>
                  </a:lnTo>
                  <a:lnTo>
                    <a:pt x="17245" y="23383"/>
                  </a:lnTo>
                  <a:lnTo>
                    <a:pt x="7068" y="37182"/>
                  </a:lnTo>
                  <a:lnTo>
                    <a:pt x="0" y="58781"/>
                  </a:lnTo>
                  <a:lnTo>
                    <a:pt x="3985" y="70885"/>
                  </a:lnTo>
                  <a:lnTo>
                    <a:pt x="14075" y="78799"/>
                  </a:lnTo>
                  <a:lnTo>
                    <a:pt x="54914" y="100735"/>
                  </a:lnTo>
                  <a:lnTo>
                    <a:pt x="69451" y="111248"/>
                  </a:lnTo>
                  <a:lnTo>
                    <a:pt x="83213" y="129315"/>
                  </a:lnTo>
                  <a:lnTo>
                    <a:pt x="94107" y="156292"/>
                  </a:lnTo>
                  <a:lnTo>
                    <a:pt x="95122" y="160750"/>
                  </a:lnTo>
                  <a:lnTo>
                    <a:pt x="93815" y="165706"/>
                  </a:lnTo>
                  <a:lnTo>
                    <a:pt x="87071" y="176504"/>
                  </a:lnTo>
                  <a:lnTo>
                    <a:pt x="52173" y="206674"/>
                  </a:lnTo>
                  <a:lnTo>
                    <a:pt x="31902" y="216790"/>
                  </a:lnTo>
                  <a:lnTo>
                    <a:pt x="25872" y="217949"/>
                  </a:lnTo>
                  <a:lnTo>
                    <a:pt x="7857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4" name="SMARTInkShape-568"/>
            <p:cNvSpPr/>
            <p:nvPr/>
          </p:nvSpPr>
          <p:spPr>
            <a:xfrm>
              <a:off x="5982890" y="3429000"/>
              <a:ext cx="71439" cy="401837"/>
            </a:xfrm>
            <a:custGeom>
              <a:avLst/>
              <a:gdLst/>
              <a:ahLst/>
              <a:cxnLst/>
              <a:rect l="0" t="0" r="0" b="0"/>
              <a:pathLst>
                <a:path w="71439" h="401837">
                  <a:moveTo>
                    <a:pt x="71438" y="0"/>
                  </a:moveTo>
                  <a:lnTo>
                    <a:pt x="68792" y="42810"/>
                  </a:lnTo>
                  <a:lnTo>
                    <a:pt x="59009" y="87169"/>
                  </a:lnTo>
                  <a:lnTo>
                    <a:pt x="53659" y="125587"/>
                  </a:lnTo>
                  <a:lnTo>
                    <a:pt x="47760" y="159801"/>
                  </a:lnTo>
                  <a:lnTo>
                    <a:pt x="44578" y="198932"/>
                  </a:lnTo>
                  <a:lnTo>
                    <a:pt x="35117" y="242473"/>
                  </a:lnTo>
                  <a:lnTo>
                    <a:pt x="26612" y="277227"/>
                  </a:lnTo>
                  <a:lnTo>
                    <a:pt x="19589" y="319785"/>
                  </a:lnTo>
                  <a:lnTo>
                    <a:pt x="11072" y="361999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5" name="SMARTInkShape-569"/>
            <p:cNvSpPr/>
            <p:nvPr/>
          </p:nvSpPr>
          <p:spPr>
            <a:xfrm>
              <a:off x="6137188" y="3580804"/>
              <a:ext cx="318977" cy="192567"/>
            </a:xfrm>
            <a:custGeom>
              <a:avLst/>
              <a:gdLst/>
              <a:ahLst/>
              <a:cxnLst/>
              <a:rect l="0" t="0" r="0" b="0"/>
              <a:pathLst>
                <a:path w="318977" h="192567">
                  <a:moveTo>
                    <a:pt x="86804" y="0"/>
                  </a:moveTo>
                  <a:lnTo>
                    <a:pt x="74375" y="0"/>
                  </a:lnTo>
                  <a:lnTo>
                    <a:pt x="61072" y="4741"/>
                  </a:lnTo>
                  <a:lnTo>
                    <a:pt x="49304" y="12429"/>
                  </a:lnTo>
                  <a:lnTo>
                    <a:pt x="29310" y="46296"/>
                  </a:lnTo>
                  <a:lnTo>
                    <a:pt x="13104" y="82619"/>
                  </a:lnTo>
                  <a:lnTo>
                    <a:pt x="2569" y="110249"/>
                  </a:lnTo>
                  <a:lnTo>
                    <a:pt x="0" y="145556"/>
                  </a:lnTo>
                  <a:lnTo>
                    <a:pt x="2914" y="162587"/>
                  </a:lnTo>
                  <a:lnTo>
                    <a:pt x="14874" y="183333"/>
                  </a:lnTo>
                  <a:lnTo>
                    <a:pt x="22754" y="190622"/>
                  </a:lnTo>
                  <a:lnTo>
                    <a:pt x="26245" y="192566"/>
                  </a:lnTo>
                  <a:lnTo>
                    <a:pt x="31548" y="191877"/>
                  </a:lnTo>
                  <a:lnTo>
                    <a:pt x="54226" y="180435"/>
                  </a:lnTo>
                  <a:lnTo>
                    <a:pt x="89004" y="153051"/>
                  </a:lnTo>
                  <a:lnTo>
                    <a:pt x="102669" y="131669"/>
                  </a:lnTo>
                  <a:lnTo>
                    <a:pt x="115649" y="109128"/>
                  </a:lnTo>
                  <a:lnTo>
                    <a:pt x="125420" y="94142"/>
                  </a:lnTo>
                  <a:lnTo>
                    <a:pt x="138215" y="54964"/>
                  </a:lnTo>
                  <a:lnTo>
                    <a:pt x="140256" y="23903"/>
                  </a:lnTo>
                  <a:lnTo>
                    <a:pt x="140297" y="23873"/>
                  </a:lnTo>
                  <a:lnTo>
                    <a:pt x="140379" y="64287"/>
                  </a:lnTo>
                  <a:lnTo>
                    <a:pt x="140381" y="101510"/>
                  </a:lnTo>
                  <a:lnTo>
                    <a:pt x="141374" y="130288"/>
                  </a:lnTo>
                  <a:lnTo>
                    <a:pt x="145122" y="141581"/>
                  </a:lnTo>
                  <a:lnTo>
                    <a:pt x="158474" y="160172"/>
                  </a:lnTo>
                  <a:lnTo>
                    <a:pt x="161373" y="163337"/>
                  </a:lnTo>
                  <a:lnTo>
                    <a:pt x="165290" y="164454"/>
                  </a:lnTo>
                  <a:lnTo>
                    <a:pt x="174934" y="163049"/>
                  </a:lnTo>
                  <a:lnTo>
                    <a:pt x="185835" y="153826"/>
                  </a:lnTo>
                  <a:lnTo>
                    <a:pt x="218174" y="109196"/>
                  </a:lnTo>
                  <a:lnTo>
                    <a:pt x="234301" y="72515"/>
                  </a:lnTo>
                  <a:lnTo>
                    <a:pt x="238231" y="50227"/>
                  </a:lnTo>
                  <a:lnTo>
                    <a:pt x="238357" y="50352"/>
                  </a:lnTo>
                  <a:lnTo>
                    <a:pt x="246293" y="94631"/>
                  </a:lnTo>
                  <a:lnTo>
                    <a:pt x="255414" y="131214"/>
                  </a:lnTo>
                  <a:lnTo>
                    <a:pt x="268833" y="151106"/>
                  </a:lnTo>
                  <a:lnTo>
                    <a:pt x="276185" y="156455"/>
                  </a:lnTo>
                  <a:lnTo>
                    <a:pt x="290643" y="159467"/>
                  </a:lnTo>
                  <a:lnTo>
                    <a:pt x="31897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SMARTInkShape-570"/>
            <p:cNvSpPr/>
            <p:nvPr/>
          </p:nvSpPr>
          <p:spPr>
            <a:xfrm>
              <a:off x="6576369" y="3482578"/>
              <a:ext cx="4811" cy="267891"/>
            </a:xfrm>
            <a:custGeom>
              <a:avLst/>
              <a:gdLst/>
              <a:ahLst/>
              <a:cxnLst/>
              <a:rect l="0" t="0" r="0" b="0"/>
              <a:pathLst>
                <a:path w="4811" h="267891">
                  <a:moveTo>
                    <a:pt x="4810" y="0"/>
                  </a:moveTo>
                  <a:lnTo>
                    <a:pt x="4810" y="34431"/>
                  </a:lnTo>
                  <a:lnTo>
                    <a:pt x="3819" y="73371"/>
                  </a:lnTo>
                  <a:lnTo>
                    <a:pt x="388" y="114704"/>
                  </a:lnTo>
                  <a:lnTo>
                    <a:pt x="1853" y="133331"/>
                  </a:lnTo>
                  <a:lnTo>
                    <a:pt x="0" y="177480"/>
                  </a:lnTo>
                  <a:lnTo>
                    <a:pt x="3385" y="220267"/>
                  </a:lnTo>
                  <a:lnTo>
                    <a:pt x="4810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SMARTInkShape-571"/>
            <p:cNvSpPr/>
            <p:nvPr/>
          </p:nvSpPr>
          <p:spPr>
            <a:xfrm>
              <a:off x="8224241" y="3455789"/>
              <a:ext cx="80369" cy="80368"/>
            </a:xfrm>
            <a:custGeom>
              <a:avLst/>
              <a:gdLst/>
              <a:ahLst/>
              <a:cxnLst/>
              <a:rect l="0" t="0" r="0" b="0"/>
              <a:pathLst>
                <a:path w="80369" h="80368">
                  <a:moveTo>
                    <a:pt x="0" y="80367"/>
                  </a:moveTo>
                  <a:lnTo>
                    <a:pt x="7130" y="72246"/>
                  </a:lnTo>
                  <a:lnTo>
                    <a:pt x="17216" y="58007"/>
                  </a:lnTo>
                  <a:lnTo>
                    <a:pt x="40994" y="35417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SMARTInkShape-572"/>
            <p:cNvSpPr/>
            <p:nvPr/>
          </p:nvSpPr>
          <p:spPr>
            <a:xfrm>
              <a:off x="8188523" y="3573750"/>
              <a:ext cx="142876" cy="174211"/>
            </a:xfrm>
            <a:custGeom>
              <a:avLst/>
              <a:gdLst/>
              <a:ahLst/>
              <a:cxnLst/>
              <a:rect l="0" t="0" r="0" b="0"/>
              <a:pathLst>
                <a:path w="142876" h="174211">
                  <a:moveTo>
                    <a:pt x="0" y="78492"/>
                  </a:moveTo>
                  <a:lnTo>
                    <a:pt x="20991" y="78492"/>
                  </a:lnTo>
                  <a:lnTo>
                    <a:pt x="26858" y="75846"/>
                  </a:lnTo>
                  <a:lnTo>
                    <a:pt x="67801" y="46474"/>
                  </a:lnTo>
                  <a:lnTo>
                    <a:pt x="83038" y="36042"/>
                  </a:lnTo>
                  <a:lnTo>
                    <a:pt x="93285" y="21817"/>
                  </a:lnTo>
                  <a:lnTo>
                    <a:pt x="96030" y="14277"/>
                  </a:lnTo>
                  <a:lnTo>
                    <a:pt x="95771" y="10877"/>
                  </a:lnTo>
                  <a:lnTo>
                    <a:pt x="92836" y="4454"/>
                  </a:lnTo>
                  <a:lnTo>
                    <a:pt x="89671" y="2344"/>
                  </a:lnTo>
                  <a:lnTo>
                    <a:pt x="80864" y="0"/>
                  </a:lnTo>
                  <a:lnTo>
                    <a:pt x="70336" y="1604"/>
                  </a:lnTo>
                  <a:lnTo>
                    <a:pt x="61026" y="5624"/>
                  </a:lnTo>
                  <a:lnTo>
                    <a:pt x="58544" y="8085"/>
                  </a:lnTo>
                  <a:lnTo>
                    <a:pt x="37232" y="51499"/>
                  </a:lnTo>
                  <a:lnTo>
                    <a:pt x="25060" y="95550"/>
                  </a:lnTo>
                  <a:lnTo>
                    <a:pt x="21060" y="109885"/>
                  </a:lnTo>
                  <a:lnTo>
                    <a:pt x="19282" y="129486"/>
                  </a:lnTo>
                  <a:lnTo>
                    <a:pt x="23783" y="146135"/>
                  </a:lnTo>
                  <a:lnTo>
                    <a:pt x="32398" y="159157"/>
                  </a:lnTo>
                  <a:lnTo>
                    <a:pt x="47413" y="171075"/>
                  </a:lnTo>
                  <a:lnTo>
                    <a:pt x="55137" y="174210"/>
                  </a:lnTo>
                  <a:lnTo>
                    <a:pt x="89666" y="168810"/>
                  </a:lnTo>
                  <a:lnTo>
                    <a:pt x="105172" y="158610"/>
                  </a:lnTo>
                  <a:lnTo>
                    <a:pt x="120067" y="144515"/>
                  </a:lnTo>
                  <a:lnTo>
                    <a:pt x="126684" y="124239"/>
                  </a:lnTo>
                  <a:lnTo>
                    <a:pt x="139126" y="81613"/>
                  </a:lnTo>
                  <a:lnTo>
                    <a:pt x="142875" y="6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SMARTInkShape-573"/>
            <p:cNvSpPr/>
            <p:nvPr/>
          </p:nvSpPr>
          <p:spPr>
            <a:xfrm>
              <a:off x="8018859" y="3571875"/>
              <a:ext cx="115177" cy="160735"/>
            </a:xfrm>
            <a:custGeom>
              <a:avLst/>
              <a:gdLst/>
              <a:ahLst/>
              <a:cxnLst/>
              <a:rect l="0" t="0" r="0" b="0"/>
              <a:pathLst>
                <a:path w="115177" h="160735">
                  <a:moveTo>
                    <a:pt x="0" y="0"/>
                  </a:moveTo>
                  <a:lnTo>
                    <a:pt x="0" y="43373"/>
                  </a:lnTo>
                  <a:lnTo>
                    <a:pt x="992" y="83443"/>
                  </a:lnTo>
                  <a:lnTo>
                    <a:pt x="8101" y="124216"/>
                  </a:lnTo>
                  <a:lnTo>
                    <a:pt x="8857" y="146251"/>
                  </a:lnTo>
                  <a:lnTo>
                    <a:pt x="8928" y="110554"/>
                  </a:lnTo>
                  <a:lnTo>
                    <a:pt x="10914" y="81815"/>
                  </a:lnTo>
                  <a:lnTo>
                    <a:pt x="29047" y="40649"/>
                  </a:lnTo>
                  <a:lnTo>
                    <a:pt x="35399" y="32949"/>
                  </a:lnTo>
                  <a:lnTo>
                    <a:pt x="38482" y="30896"/>
                  </a:lnTo>
                  <a:lnTo>
                    <a:pt x="57043" y="28006"/>
                  </a:lnTo>
                  <a:lnTo>
                    <a:pt x="72978" y="35267"/>
                  </a:lnTo>
                  <a:lnTo>
                    <a:pt x="93392" y="53444"/>
                  </a:lnTo>
                  <a:lnTo>
                    <a:pt x="105724" y="74044"/>
                  </a:lnTo>
                  <a:lnTo>
                    <a:pt x="111480" y="91448"/>
                  </a:lnTo>
                  <a:lnTo>
                    <a:pt x="115176" y="129667"/>
                  </a:lnTo>
                  <a:lnTo>
                    <a:pt x="114689" y="142957"/>
                  </a:lnTo>
                  <a:lnTo>
                    <a:pt x="107156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574"/>
            <p:cNvSpPr/>
            <p:nvPr/>
          </p:nvSpPr>
          <p:spPr>
            <a:xfrm>
              <a:off x="7938491" y="351829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575"/>
            <p:cNvSpPr/>
            <p:nvPr/>
          </p:nvSpPr>
          <p:spPr>
            <a:xfrm>
              <a:off x="7947421" y="3607593"/>
              <a:ext cx="17860" cy="107158"/>
            </a:xfrm>
            <a:custGeom>
              <a:avLst/>
              <a:gdLst/>
              <a:ahLst/>
              <a:cxnLst/>
              <a:rect l="0" t="0" r="0" b="0"/>
              <a:pathLst>
                <a:path w="17860" h="107158">
                  <a:moveTo>
                    <a:pt x="17859" y="0"/>
                  </a:moveTo>
                  <a:lnTo>
                    <a:pt x="17859" y="29553"/>
                  </a:lnTo>
                  <a:lnTo>
                    <a:pt x="9482" y="71662"/>
                  </a:lnTo>
                  <a:lnTo>
                    <a:pt x="8183" y="82452"/>
                  </a:lnTo>
                  <a:lnTo>
                    <a:pt x="850" y="97703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576"/>
            <p:cNvSpPr/>
            <p:nvPr/>
          </p:nvSpPr>
          <p:spPr>
            <a:xfrm>
              <a:off x="7670601" y="3590270"/>
              <a:ext cx="205384" cy="133394"/>
            </a:xfrm>
            <a:custGeom>
              <a:avLst/>
              <a:gdLst/>
              <a:ahLst/>
              <a:cxnLst/>
              <a:rect l="0" t="0" r="0" b="0"/>
              <a:pathLst>
                <a:path w="205384" h="133394">
                  <a:moveTo>
                    <a:pt x="0" y="17323"/>
                  </a:moveTo>
                  <a:lnTo>
                    <a:pt x="0" y="33574"/>
                  </a:lnTo>
                  <a:lnTo>
                    <a:pt x="7068" y="54398"/>
                  </a:lnTo>
                  <a:lnTo>
                    <a:pt x="11024" y="71304"/>
                  </a:lnTo>
                  <a:lnTo>
                    <a:pt x="16510" y="90053"/>
                  </a:lnTo>
                  <a:lnTo>
                    <a:pt x="18772" y="112475"/>
                  </a:lnTo>
                  <a:lnTo>
                    <a:pt x="26680" y="124324"/>
                  </a:lnTo>
                  <a:lnTo>
                    <a:pt x="22017" y="124433"/>
                  </a:lnTo>
                  <a:lnTo>
                    <a:pt x="20631" y="123456"/>
                  </a:lnTo>
                  <a:lnTo>
                    <a:pt x="19707" y="121813"/>
                  </a:lnTo>
                  <a:lnTo>
                    <a:pt x="18225" y="112047"/>
                  </a:lnTo>
                  <a:lnTo>
                    <a:pt x="17968" y="103488"/>
                  </a:lnTo>
                  <a:lnTo>
                    <a:pt x="15262" y="97621"/>
                  </a:lnTo>
                  <a:lnTo>
                    <a:pt x="13151" y="94668"/>
                  </a:lnTo>
                  <a:lnTo>
                    <a:pt x="10181" y="81030"/>
                  </a:lnTo>
                  <a:lnTo>
                    <a:pt x="12132" y="72758"/>
                  </a:lnTo>
                  <a:lnTo>
                    <a:pt x="38751" y="33480"/>
                  </a:lnTo>
                  <a:lnTo>
                    <a:pt x="44673" y="29465"/>
                  </a:lnTo>
                  <a:lnTo>
                    <a:pt x="53585" y="27205"/>
                  </a:lnTo>
                  <a:lnTo>
                    <a:pt x="74414" y="26309"/>
                  </a:lnTo>
                  <a:lnTo>
                    <a:pt x="80367" y="28924"/>
                  </a:lnTo>
                  <a:lnTo>
                    <a:pt x="83344" y="31010"/>
                  </a:lnTo>
                  <a:lnTo>
                    <a:pt x="98226" y="54061"/>
                  </a:lnTo>
                  <a:lnTo>
                    <a:pt x="104511" y="68557"/>
                  </a:lnTo>
                  <a:lnTo>
                    <a:pt x="114690" y="99289"/>
                  </a:lnTo>
                  <a:lnTo>
                    <a:pt x="112821" y="108653"/>
                  </a:lnTo>
                  <a:lnTo>
                    <a:pt x="107160" y="133384"/>
                  </a:lnTo>
                  <a:lnTo>
                    <a:pt x="107159" y="133393"/>
                  </a:lnTo>
                  <a:lnTo>
                    <a:pt x="107156" y="116239"/>
                  </a:lnTo>
                  <a:lnTo>
                    <a:pt x="109802" y="108250"/>
                  </a:lnTo>
                  <a:lnTo>
                    <a:pt x="111897" y="104730"/>
                  </a:lnTo>
                  <a:lnTo>
                    <a:pt x="122991" y="61782"/>
                  </a:lnTo>
                  <a:lnTo>
                    <a:pt x="127062" y="44057"/>
                  </a:lnTo>
                  <a:lnTo>
                    <a:pt x="135988" y="18103"/>
                  </a:lnTo>
                  <a:lnTo>
                    <a:pt x="146255" y="5571"/>
                  </a:lnTo>
                  <a:lnTo>
                    <a:pt x="151984" y="2179"/>
                  </a:lnTo>
                  <a:lnTo>
                    <a:pt x="163746" y="0"/>
                  </a:lnTo>
                  <a:lnTo>
                    <a:pt x="169679" y="2348"/>
                  </a:lnTo>
                  <a:lnTo>
                    <a:pt x="181573" y="11940"/>
                  </a:lnTo>
                  <a:lnTo>
                    <a:pt x="184879" y="17577"/>
                  </a:lnTo>
                  <a:lnTo>
                    <a:pt x="195523" y="50240"/>
                  </a:lnTo>
                  <a:lnTo>
                    <a:pt x="196430" y="93621"/>
                  </a:lnTo>
                  <a:lnTo>
                    <a:pt x="196451" y="109453"/>
                  </a:lnTo>
                  <a:lnTo>
                    <a:pt x="197444" y="111485"/>
                  </a:lnTo>
                  <a:lnTo>
                    <a:pt x="199098" y="112840"/>
                  </a:lnTo>
                  <a:lnTo>
                    <a:pt x="201194" y="113743"/>
                  </a:lnTo>
                  <a:lnTo>
                    <a:pt x="202590" y="115338"/>
                  </a:lnTo>
                  <a:lnTo>
                    <a:pt x="205383" y="124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SMARTInkShape-577"/>
            <p:cNvSpPr/>
            <p:nvPr/>
          </p:nvSpPr>
          <p:spPr>
            <a:xfrm>
              <a:off x="7625952" y="3634382"/>
              <a:ext cx="7690" cy="116087"/>
            </a:xfrm>
            <a:custGeom>
              <a:avLst/>
              <a:gdLst/>
              <a:ahLst/>
              <a:cxnLst/>
              <a:rect l="0" t="0" r="0" b="0"/>
              <a:pathLst>
                <a:path w="7690" h="116087">
                  <a:moveTo>
                    <a:pt x="0" y="0"/>
                  </a:moveTo>
                  <a:lnTo>
                    <a:pt x="993" y="39903"/>
                  </a:lnTo>
                  <a:lnTo>
                    <a:pt x="7689" y="68620"/>
                  </a:lnTo>
                  <a:lnTo>
                    <a:pt x="67" y="11284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SMARTInkShape-578"/>
            <p:cNvSpPr/>
            <p:nvPr/>
          </p:nvSpPr>
          <p:spPr>
            <a:xfrm>
              <a:off x="7545831" y="3312914"/>
              <a:ext cx="26544" cy="410766"/>
            </a:xfrm>
            <a:custGeom>
              <a:avLst/>
              <a:gdLst/>
              <a:ahLst/>
              <a:cxnLst/>
              <a:rect l="0" t="0" r="0" b="0"/>
              <a:pathLst>
                <a:path w="26544" h="410766">
                  <a:moveTo>
                    <a:pt x="8684" y="0"/>
                  </a:moveTo>
                  <a:lnTo>
                    <a:pt x="3945" y="4740"/>
                  </a:lnTo>
                  <a:lnTo>
                    <a:pt x="996" y="21910"/>
                  </a:lnTo>
                  <a:lnTo>
                    <a:pt x="0" y="56363"/>
                  </a:lnTo>
                  <a:lnTo>
                    <a:pt x="819" y="96847"/>
                  </a:lnTo>
                  <a:lnTo>
                    <a:pt x="4527" y="132671"/>
                  </a:lnTo>
                  <a:lnTo>
                    <a:pt x="7453" y="172924"/>
                  </a:lnTo>
                  <a:lnTo>
                    <a:pt x="8137" y="204517"/>
                  </a:lnTo>
                  <a:lnTo>
                    <a:pt x="8440" y="238732"/>
                  </a:lnTo>
                  <a:lnTo>
                    <a:pt x="7620" y="279315"/>
                  </a:lnTo>
                  <a:lnTo>
                    <a:pt x="2526" y="312617"/>
                  </a:lnTo>
                  <a:lnTo>
                    <a:pt x="1568" y="350045"/>
                  </a:lnTo>
                  <a:lnTo>
                    <a:pt x="7551" y="393337"/>
                  </a:lnTo>
                  <a:lnTo>
                    <a:pt x="9913" y="399147"/>
                  </a:lnTo>
                  <a:lnTo>
                    <a:pt x="26543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SMARTInkShape-579"/>
            <p:cNvSpPr/>
            <p:nvPr/>
          </p:nvSpPr>
          <p:spPr>
            <a:xfrm>
              <a:off x="7393780" y="3384351"/>
              <a:ext cx="71439" cy="89298"/>
            </a:xfrm>
            <a:custGeom>
              <a:avLst/>
              <a:gdLst/>
              <a:ahLst/>
              <a:cxnLst/>
              <a:rect l="0" t="0" r="0" b="0"/>
              <a:pathLst>
                <a:path w="71439" h="89298">
                  <a:moveTo>
                    <a:pt x="0" y="89297"/>
                  </a:moveTo>
                  <a:lnTo>
                    <a:pt x="23935" y="50541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SMARTInkShape-580"/>
            <p:cNvSpPr/>
            <p:nvPr/>
          </p:nvSpPr>
          <p:spPr>
            <a:xfrm>
              <a:off x="7315309" y="3564959"/>
              <a:ext cx="149910" cy="174734"/>
            </a:xfrm>
            <a:custGeom>
              <a:avLst/>
              <a:gdLst/>
              <a:ahLst/>
              <a:cxnLst/>
              <a:rect l="0" t="0" r="0" b="0"/>
              <a:pathLst>
                <a:path w="149910" h="174734">
                  <a:moveTo>
                    <a:pt x="7034" y="60494"/>
                  </a:moveTo>
                  <a:lnTo>
                    <a:pt x="7034" y="65235"/>
                  </a:lnTo>
                  <a:lnTo>
                    <a:pt x="9680" y="70208"/>
                  </a:lnTo>
                  <a:lnTo>
                    <a:pt x="19463" y="81485"/>
                  </a:lnTo>
                  <a:lnTo>
                    <a:pt x="25126" y="84706"/>
                  </a:lnTo>
                  <a:lnTo>
                    <a:pt x="28025" y="85565"/>
                  </a:lnTo>
                  <a:lnTo>
                    <a:pt x="36538" y="83874"/>
                  </a:lnTo>
                  <a:lnTo>
                    <a:pt x="75654" y="66248"/>
                  </a:lnTo>
                  <a:lnTo>
                    <a:pt x="93402" y="52718"/>
                  </a:lnTo>
                  <a:lnTo>
                    <a:pt x="99990" y="39179"/>
                  </a:lnTo>
                  <a:lnTo>
                    <a:pt x="101926" y="25224"/>
                  </a:lnTo>
                  <a:lnTo>
                    <a:pt x="99479" y="15714"/>
                  </a:lnTo>
                  <a:lnTo>
                    <a:pt x="92524" y="4782"/>
                  </a:lnTo>
                  <a:lnTo>
                    <a:pt x="84387" y="1007"/>
                  </a:lnTo>
                  <a:lnTo>
                    <a:pt x="79439" y="0"/>
                  </a:lnTo>
                  <a:lnTo>
                    <a:pt x="66003" y="4172"/>
                  </a:lnTo>
                  <a:lnTo>
                    <a:pt x="52094" y="12642"/>
                  </a:lnTo>
                  <a:lnTo>
                    <a:pt x="18198" y="51725"/>
                  </a:lnTo>
                  <a:lnTo>
                    <a:pt x="7696" y="74763"/>
                  </a:lnTo>
                  <a:lnTo>
                    <a:pt x="0" y="108622"/>
                  </a:lnTo>
                  <a:lnTo>
                    <a:pt x="8147" y="137703"/>
                  </a:lnTo>
                  <a:lnTo>
                    <a:pt x="23129" y="161974"/>
                  </a:lnTo>
                  <a:lnTo>
                    <a:pt x="34363" y="170089"/>
                  </a:lnTo>
                  <a:lnTo>
                    <a:pt x="46962" y="173695"/>
                  </a:lnTo>
                  <a:lnTo>
                    <a:pt x="71782" y="174733"/>
                  </a:lnTo>
                  <a:lnTo>
                    <a:pt x="92695" y="171459"/>
                  </a:lnTo>
                  <a:lnTo>
                    <a:pt x="109929" y="161406"/>
                  </a:lnTo>
                  <a:lnTo>
                    <a:pt x="149909" y="114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581"/>
            <p:cNvSpPr/>
            <p:nvPr/>
          </p:nvSpPr>
          <p:spPr>
            <a:xfrm>
              <a:off x="6911577" y="3572916"/>
              <a:ext cx="196454" cy="184079"/>
            </a:xfrm>
            <a:custGeom>
              <a:avLst/>
              <a:gdLst/>
              <a:ahLst/>
              <a:cxnLst/>
              <a:rect l="0" t="0" r="0" b="0"/>
              <a:pathLst>
                <a:path w="196454" h="184079">
                  <a:moveTo>
                    <a:pt x="0" y="34677"/>
                  </a:moveTo>
                  <a:lnTo>
                    <a:pt x="2647" y="76152"/>
                  </a:lnTo>
                  <a:lnTo>
                    <a:pt x="9095" y="117420"/>
                  </a:lnTo>
                  <a:lnTo>
                    <a:pt x="16510" y="160006"/>
                  </a:lnTo>
                  <a:lnTo>
                    <a:pt x="15968" y="165855"/>
                  </a:lnTo>
                  <a:lnTo>
                    <a:pt x="14614" y="169754"/>
                  </a:lnTo>
                  <a:lnTo>
                    <a:pt x="11457" y="175079"/>
                  </a:lnTo>
                  <a:lnTo>
                    <a:pt x="9679" y="181670"/>
                  </a:lnTo>
                  <a:lnTo>
                    <a:pt x="9429" y="181290"/>
                  </a:lnTo>
                  <a:lnTo>
                    <a:pt x="8959" y="145225"/>
                  </a:lnTo>
                  <a:lnTo>
                    <a:pt x="16065" y="106822"/>
                  </a:lnTo>
                  <a:lnTo>
                    <a:pt x="27024" y="68956"/>
                  </a:lnTo>
                  <a:lnTo>
                    <a:pt x="33839" y="58842"/>
                  </a:lnTo>
                  <a:lnTo>
                    <a:pt x="43483" y="51040"/>
                  </a:lnTo>
                  <a:lnTo>
                    <a:pt x="57029" y="46911"/>
                  </a:lnTo>
                  <a:lnTo>
                    <a:pt x="64809" y="45809"/>
                  </a:lnTo>
                  <a:lnTo>
                    <a:pt x="70987" y="47060"/>
                  </a:lnTo>
                  <a:lnTo>
                    <a:pt x="114114" y="70879"/>
                  </a:lnTo>
                  <a:lnTo>
                    <a:pt x="127603" y="82398"/>
                  </a:lnTo>
                  <a:lnTo>
                    <a:pt x="132694" y="83358"/>
                  </a:lnTo>
                  <a:lnTo>
                    <a:pt x="153088" y="79970"/>
                  </a:lnTo>
                  <a:lnTo>
                    <a:pt x="165935" y="75313"/>
                  </a:lnTo>
                  <a:lnTo>
                    <a:pt x="175614" y="67290"/>
                  </a:lnTo>
                  <a:lnTo>
                    <a:pt x="182231" y="57109"/>
                  </a:lnTo>
                  <a:lnTo>
                    <a:pt x="186479" y="34405"/>
                  </a:lnTo>
                  <a:lnTo>
                    <a:pt x="186067" y="22650"/>
                  </a:lnTo>
                  <a:lnTo>
                    <a:pt x="182578" y="10811"/>
                  </a:lnTo>
                  <a:lnTo>
                    <a:pt x="180258" y="6860"/>
                  </a:lnTo>
                  <a:lnTo>
                    <a:pt x="177720" y="4227"/>
                  </a:lnTo>
                  <a:lnTo>
                    <a:pt x="175034" y="2471"/>
                  </a:lnTo>
                  <a:lnTo>
                    <a:pt x="161775" y="0"/>
                  </a:lnTo>
                  <a:lnTo>
                    <a:pt x="156468" y="3621"/>
                  </a:lnTo>
                  <a:lnTo>
                    <a:pt x="122918" y="45686"/>
                  </a:lnTo>
                  <a:lnTo>
                    <a:pt x="112268" y="64177"/>
                  </a:lnTo>
                  <a:lnTo>
                    <a:pt x="101469" y="106275"/>
                  </a:lnTo>
                  <a:lnTo>
                    <a:pt x="99668" y="119746"/>
                  </a:lnTo>
                  <a:lnTo>
                    <a:pt x="104159" y="134994"/>
                  </a:lnTo>
                  <a:lnTo>
                    <a:pt x="118472" y="164295"/>
                  </a:lnTo>
                  <a:lnTo>
                    <a:pt x="130045" y="174306"/>
                  </a:lnTo>
                  <a:lnTo>
                    <a:pt x="144119" y="181071"/>
                  </a:lnTo>
                  <a:lnTo>
                    <a:pt x="156988" y="184078"/>
                  </a:lnTo>
                  <a:lnTo>
                    <a:pt x="196453" y="177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582"/>
            <p:cNvSpPr/>
            <p:nvPr/>
          </p:nvSpPr>
          <p:spPr>
            <a:xfrm>
              <a:off x="6593894" y="3580991"/>
              <a:ext cx="273036" cy="159216"/>
            </a:xfrm>
            <a:custGeom>
              <a:avLst/>
              <a:gdLst/>
              <a:ahLst/>
              <a:cxnLst/>
              <a:rect l="0" t="0" r="0" b="0"/>
              <a:pathLst>
                <a:path w="273036" h="159216">
                  <a:moveTo>
                    <a:pt x="5144" y="35532"/>
                  </a:moveTo>
                  <a:lnTo>
                    <a:pt x="405" y="35532"/>
                  </a:lnTo>
                  <a:lnTo>
                    <a:pt x="0" y="36525"/>
                  </a:lnTo>
                  <a:lnTo>
                    <a:pt x="2196" y="40273"/>
                  </a:lnTo>
                  <a:lnTo>
                    <a:pt x="4171" y="41669"/>
                  </a:lnTo>
                  <a:lnTo>
                    <a:pt x="9011" y="43221"/>
                  </a:lnTo>
                  <a:lnTo>
                    <a:pt x="35454" y="43224"/>
                  </a:lnTo>
                  <a:lnTo>
                    <a:pt x="79863" y="32000"/>
                  </a:lnTo>
                  <a:lnTo>
                    <a:pt x="119016" y="10532"/>
                  </a:lnTo>
                  <a:lnTo>
                    <a:pt x="132153" y="4577"/>
                  </a:lnTo>
                  <a:lnTo>
                    <a:pt x="155865" y="0"/>
                  </a:lnTo>
                  <a:lnTo>
                    <a:pt x="156468" y="2542"/>
                  </a:lnTo>
                  <a:lnTo>
                    <a:pt x="155938" y="45120"/>
                  </a:lnTo>
                  <a:lnTo>
                    <a:pt x="149877" y="87182"/>
                  </a:lnTo>
                  <a:lnTo>
                    <a:pt x="149838" y="104129"/>
                  </a:lnTo>
                  <a:lnTo>
                    <a:pt x="153128" y="114968"/>
                  </a:lnTo>
                  <a:lnTo>
                    <a:pt x="160558" y="126647"/>
                  </a:lnTo>
                  <a:lnTo>
                    <a:pt x="164316" y="129018"/>
                  </a:lnTo>
                  <a:lnTo>
                    <a:pt x="173783" y="131652"/>
                  </a:lnTo>
                  <a:lnTo>
                    <a:pt x="177101" y="131362"/>
                  </a:lnTo>
                  <a:lnTo>
                    <a:pt x="179314" y="130176"/>
                  </a:lnTo>
                  <a:lnTo>
                    <a:pt x="208337" y="90803"/>
                  </a:lnTo>
                  <a:lnTo>
                    <a:pt x="224390" y="49574"/>
                  </a:lnTo>
                  <a:lnTo>
                    <a:pt x="243541" y="11253"/>
                  </a:lnTo>
                  <a:lnTo>
                    <a:pt x="245712" y="2073"/>
                  </a:lnTo>
                  <a:lnTo>
                    <a:pt x="246215" y="42682"/>
                  </a:lnTo>
                  <a:lnTo>
                    <a:pt x="246243" y="86059"/>
                  </a:lnTo>
                  <a:lnTo>
                    <a:pt x="252382" y="129371"/>
                  </a:lnTo>
                  <a:lnTo>
                    <a:pt x="254808" y="156050"/>
                  </a:lnTo>
                  <a:lnTo>
                    <a:pt x="255923" y="157549"/>
                  </a:lnTo>
                  <a:lnTo>
                    <a:pt x="259808" y="159215"/>
                  </a:lnTo>
                  <a:lnTo>
                    <a:pt x="262232" y="158667"/>
                  </a:lnTo>
                  <a:lnTo>
                    <a:pt x="273035" y="151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SMARTInkShape-583"/>
            <p:cNvSpPr/>
            <p:nvPr/>
          </p:nvSpPr>
          <p:spPr>
            <a:xfrm>
              <a:off x="6670498" y="3482578"/>
              <a:ext cx="17838" cy="232173"/>
            </a:xfrm>
            <a:custGeom>
              <a:avLst/>
              <a:gdLst/>
              <a:ahLst/>
              <a:cxnLst/>
              <a:rect l="0" t="0" r="0" b="0"/>
              <a:pathLst>
                <a:path w="17838" h="232173">
                  <a:moveTo>
                    <a:pt x="8907" y="0"/>
                  </a:moveTo>
                  <a:lnTo>
                    <a:pt x="4168" y="9481"/>
                  </a:lnTo>
                  <a:lnTo>
                    <a:pt x="347" y="49670"/>
                  </a:lnTo>
                  <a:lnTo>
                    <a:pt x="87" y="87146"/>
                  </a:lnTo>
                  <a:lnTo>
                    <a:pt x="0" y="131757"/>
                  </a:lnTo>
                  <a:lnTo>
                    <a:pt x="2629" y="171878"/>
                  </a:lnTo>
                  <a:lnTo>
                    <a:pt x="7667" y="212986"/>
                  </a:lnTo>
                  <a:lnTo>
                    <a:pt x="8541" y="226487"/>
                  </a:lnTo>
                  <a:lnTo>
                    <a:pt x="9655" y="228382"/>
                  </a:lnTo>
                  <a:lnTo>
                    <a:pt x="17837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91" name="SMARTInkShape-584"/>
          <p:cNvSpPr/>
          <p:nvPr/>
        </p:nvSpPr>
        <p:spPr>
          <a:xfrm>
            <a:off x="1393053" y="3982640"/>
            <a:ext cx="354766" cy="241103"/>
          </a:xfrm>
          <a:custGeom>
            <a:avLst/>
            <a:gdLst/>
            <a:ahLst/>
            <a:cxnLst/>
            <a:rect l="0" t="0" r="0" b="0"/>
            <a:pathLst>
              <a:path w="354766" h="241103">
                <a:moveTo>
                  <a:pt x="17838" y="0"/>
                </a:moveTo>
                <a:lnTo>
                  <a:pt x="9276" y="0"/>
                </a:lnTo>
                <a:lnTo>
                  <a:pt x="6266" y="28194"/>
                </a:lnTo>
                <a:lnTo>
                  <a:pt x="1841" y="45065"/>
                </a:lnTo>
                <a:lnTo>
                  <a:pt x="142" y="83050"/>
                </a:lnTo>
                <a:lnTo>
                  <a:pt x="0" y="124377"/>
                </a:lnTo>
                <a:lnTo>
                  <a:pt x="977" y="143788"/>
                </a:lnTo>
                <a:lnTo>
                  <a:pt x="4721" y="152541"/>
                </a:lnTo>
                <a:lnTo>
                  <a:pt x="12408" y="163048"/>
                </a:lnTo>
                <a:lnTo>
                  <a:pt x="18070" y="166723"/>
                </a:lnTo>
                <a:lnTo>
                  <a:pt x="25879" y="168357"/>
                </a:lnTo>
                <a:lnTo>
                  <a:pt x="67969" y="168558"/>
                </a:lnTo>
                <a:lnTo>
                  <a:pt x="103578" y="162501"/>
                </a:lnTo>
                <a:lnTo>
                  <a:pt x="140697" y="155416"/>
                </a:lnTo>
                <a:lnTo>
                  <a:pt x="179697" y="152875"/>
                </a:lnTo>
                <a:lnTo>
                  <a:pt x="214807" y="154662"/>
                </a:lnTo>
                <a:lnTo>
                  <a:pt x="258015" y="160927"/>
                </a:lnTo>
                <a:lnTo>
                  <a:pt x="284531" y="169265"/>
                </a:lnTo>
                <a:lnTo>
                  <a:pt x="279355" y="162456"/>
                </a:lnTo>
                <a:lnTo>
                  <a:pt x="277556" y="154409"/>
                </a:lnTo>
                <a:lnTo>
                  <a:pt x="277135" y="148663"/>
                </a:lnTo>
                <a:lnTo>
                  <a:pt x="274302" y="142802"/>
                </a:lnTo>
                <a:lnTo>
                  <a:pt x="243794" y="99676"/>
                </a:lnTo>
                <a:lnTo>
                  <a:pt x="200499" y="67226"/>
                </a:lnTo>
                <a:lnTo>
                  <a:pt x="189409" y="63130"/>
                </a:lnTo>
                <a:lnTo>
                  <a:pt x="189766" y="62922"/>
                </a:lnTo>
                <a:lnTo>
                  <a:pt x="192807" y="62693"/>
                </a:lnTo>
                <a:lnTo>
                  <a:pt x="228666" y="85852"/>
                </a:lnTo>
                <a:lnTo>
                  <a:pt x="264241" y="100781"/>
                </a:lnTo>
                <a:lnTo>
                  <a:pt x="305915" y="127102"/>
                </a:lnTo>
                <a:lnTo>
                  <a:pt x="340421" y="148920"/>
                </a:lnTo>
                <a:lnTo>
                  <a:pt x="351763" y="163628"/>
                </a:lnTo>
                <a:lnTo>
                  <a:pt x="354765" y="171281"/>
                </a:lnTo>
                <a:lnTo>
                  <a:pt x="354573" y="174711"/>
                </a:lnTo>
                <a:lnTo>
                  <a:pt x="351714" y="181168"/>
                </a:lnTo>
                <a:lnTo>
                  <a:pt x="347578" y="183286"/>
                </a:lnTo>
                <a:lnTo>
                  <a:pt x="303738" y="193288"/>
                </a:lnTo>
                <a:lnTo>
                  <a:pt x="284670" y="196508"/>
                </a:lnTo>
                <a:lnTo>
                  <a:pt x="272296" y="203305"/>
                </a:lnTo>
                <a:lnTo>
                  <a:pt x="262346" y="212595"/>
                </a:lnTo>
                <a:lnTo>
                  <a:pt x="254106" y="226482"/>
                </a:lnTo>
                <a:lnTo>
                  <a:pt x="250009" y="24110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7" name="SMARTInkShape-Group60"/>
          <p:cNvGrpSpPr/>
          <p:nvPr/>
        </p:nvGrpSpPr>
        <p:grpSpPr>
          <a:xfrm>
            <a:off x="1894857" y="3902273"/>
            <a:ext cx="3842180" cy="410767"/>
            <a:chOff x="1894857" y="3902273"/>
            <a:chExt cx="3842180" cy="410767"/>
          </a:xfrm>
        </p:grpSpPr>
        <p:sp>
          <p:nvSpPr>
            <p:cNvPr id="392" name="SMARTInkShape-585"/>
            <p:cNvSpPr/>
            <p:nvPr/>
          </p:nvSpPr>
          <p:spPr>
            <a:xfrm>
              <a:off x="5670351" y="4098726"/>
              <a:ext cx="28448" cy="17493"/>
            </a:xfrm>
            <a:custGeom>
              <a:avLst/>
              <a:gdLst/>
              <a:ahLst/>
              <a:cxnLst/>
              <a:rect l="0" t="0" r="0" b="0"/>
              <a:pathLst>
                <a:path w="28448" h="17493">
                  <a:moveTo>
                    <a:pt x="28447" y="1749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586"/>
            <p:cNvSpPr/>
            <p:nvPr/>
          </p:nvSpPr>
          <p:spPr>
            <a:xfrm>
              <a:off x="5682858" y="4001738"/>
              <a:ext cx="54179" cy="59045"/>
            </a:xfrm>
            <a:custGeom>
              <a:avLst/>
              <a:gdLst/>
              <a:ahLst/>
              <a:cxnLst/>
              <a:rect l="0" t="0" r="0" b="0"/>
              <a:pathLst>
                <a:path w="54179" h="59045">
                  <a:moveTo>
                    <a:pt x="54178" y="1416"/>
                  </a:moveTo>
                  <a:lnTo>
                    <a:pt x="45951" y="3"/>
                  </a:lnTo>
                  <a:lnTo>
                    <a:pt x="20611" y="0"/>
                  </a:lnTo>
                  <a:lnTo>
                    <a:pt x="8496" y="3611"/>
                  </a:lnTo>
                  <a:lnTo>
                    <a:pt x="4471" y="5964"/>
                  </a:lnTo>
                  <a:lnTo>
                    <a:pt x="0" y="11223"/>
                  </a:lnTo>
                  <a:lnTo>
                    <a:pt x="3305" y="22159"/>
                  </a:lnTo>
                  <a:lnTo>
                    <a:pt x="21594" y="48693"/>
                  </a:lnTo>
                  <a:lnTo>
                    <a:pt x="30123" y="59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SMARTInkShape-587"/>
            <p:cNvSpPr/>
            <p:nvPr/>
          </p:nvSpPr>
          <p:spPr>
            <a:xfrm>
              <a:off x="5473911" y="4006758"/>
              <a:ext cx="132221" cy="109829"/>
            </a:xfrm>
            <a:custGeom>
              <a:avLst/>
              <a:gdLst/>
              <a:ahLst/>
              <a:cxnLst/>
              <a:rect l="0" t="0" r="0" b="0"/>
              <a:pathLst>
                <a:path w="132221" h="109829">
                  <a:moveTo>
                    <a:pt x="17847" y="20531"/>
                  </a:moveTo>
                  <a:lnTo>
                    <a:pt x="15201" y="59360"/>
                  </a:lnTo>
                  <a:lnTo>
                    <a:pt x="703" y="101825"/>
                  </a:lnTo>
                  <a:lnTo>
                    <a:pt x="305" y="105279"/>
                  </a:lnTo>
                  <a:lnTo>
                    <a:pt x="0" y="60892"/>
                  </a:lnTo>
                  <a:lnTo>
                    <a:pt x="7931" y="45415"/>
                  </a:lnTo>
                  <a:lnTo>
                    <a:pt x="29130" y="22612"/>
                  </a:lnTo>
                  <a:lnTo>
                    <a:pt x="58218" y="1870"/>
                  </a:lnTo>
                  <a:lnTo>
                    <a:pt x="73493" y="0"/>
                  </a:lnTo>
                  <a:lnTo>
                    <a:pt x="81732" y="891"/>
                  </a:lnTo>
                  <a:lnTo>
                    <a:pt x="96180" y="7172"/>
                  </a:lnTo>
                  <a:lnTo>
                    <a:pt x="109217" y="17570"/>
                  </a:lnTo>
                  <a:lnTo>
                    <a:pt x="125727" y="39167"/>
                  </a:lnTo>
                  <a:lnTo>
                    <a:pt x="131501" y="59566"/>
                  </a:lnTo>
                  <a:lnTo>
                    <a:pt x="132220" y="82037"/>
                  </a:lnTo>
                  <a:lnTo>
                    <a:pt x="125003" y="1098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SMARTInkShape-588"/>
            <p:cNvSpPr/>
            <p:nvPr/>
          </p:nvSpPr>
          <p:spPr>
            <a:xfrm>
              <a:off x="5277445" y="3987686"/>
              <a:ext cx="142876" cy="111041"/>
            </a:xfrm>
            <a:custGeom>
              <a:avLst/>
              <a:gdLst/>
              <a:ahLst/>
              <a:cxnLst/>
              <a:rect l="0" t="0" r="0" b="0"/>
              <a:pathLst>
                <a:path w="142876" h="111041">
                  <a:moveTo>
                    <a:pt x="0" y="57462"/>
                  </a:moveTo>
                  <a:lnTo>
                    <a:pt x="41132" y="57462"/>
                  </a:lnTo>
                  <a:lnTo>
                    <a:pt x="69955" y="55478"/>
                  </a:lnTo>
                  <a:lnTo>
                    <a:pt x="96796" y="43204"/>
                  </a:lnTo>
                  <a:lnTo>
                    <a:pt x="125648" y="20221"/>
                  </a:lnTo>
                  <a:lnTo>
                    <a:pt x="127422" y="16760"/>
                  </a:lnTo>
                  <a:lnTo>
                    <a:pt x="127612" y="13460"/>
                  </a:lnTo>
                  <a:lnTo>
                    <a:pt x="126746" y="10268"/>
                  </a:lnTo>
                  <a:lnTo>
                    <a:pt x="120493" y="4075"/>
                  </a:lnTo>
                  <a:lnTo>
                    <a:pt x="116047" y="1036"/>
                  </a:lnTo>
                  <a:lnTo>
                    <a:pt x="111099" y="0"/>
                  </a:lnTo>
                  <a:lnTo>
                    <a:pt x="100310" y="1496"/>
                  </a:lnTo>
                  <a:lnTo>
                    <a:pt x="78339" y="12657"/>
                  </a:lnTo>
                  <a:lnTo>
                    <a:pt x="57718" y="33272"/>
                  </a:lnTo>
                  <a:lnTo>
                    <a:pt x="43780" y="58232"/>
                  </a:lnTo>
                  <a:lnTo>
                    <a:pt x="41947" y="73018"/>
                  </a:lnTo>
                  <a:lnTo>
                    <a:pt x="42848" y="79739"/>
                  </a:lnTo>
                  <a:lnTo>
                    <a:pt x="47416" y="86204"/>
                  </a:lnTo>
                  <a:lnTo>
                    <a:pt x="63077" y="98679"/>
                  </a:lnTo>
                  <a:lnTo>
                    <a:pt x="83265" y="105546"/>
                  </a:lnTo>
                  <a:lnTo>
                    <a:pt x="142875" y="111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SMARTInkShape-589"/>
            <p:cNvSpPr/>
            <p:nvPr/>
          </p:nvSpPr>
          <p:spPr>
            <a:xfrm>
              <a:off x="5125641" y="3974079"/>
              <a:ext cx="135066" cy="116537"/>
            </a:xfrm>
            <a:custGeom>
              <a:avLst/>
              <a:gdLst/>
              <a:ahLst/>
              <a:cxnLst/>
              <a:rect l="0" t="0" r="0" b="0"/>
              <a:pathLst>
                <a:path w="135066" h="116537">
                  <a:moveTo>
                    <a:pt x="0" y="8561"/>
                  </a:moveTo>
                  <a:lnTo>
                    <a:pt x="4739" y="3821"/>
                  </a:lnTo>
                  <a:lnTo>
                    <a:pt x="9713" y="1493"/>
                  </a:lnTo>
                  <a:lnTo>
                    <a:pt x="35211" y="0"/>
                  </a:lnTo>
                  <a:lnTo>
                    <a:pt x="62357" y="4481"/>
                  </a:lnTo>
                  <a:lnTo>
                    <a:pt x="84511" y="16834"/>
                  </a:lnTo>
                  <a:lnTo>
                    <a:pt x="127336" y="51653"/>
                  </a:lnTo>
                  <a:lnTo>
                    <a:pt x="132516" y="58125"/>
                  </a:lnTo>
                  <a:lnTo>
                    <a:pt x="134976" y="65417"/>
                  </a:lnTo>
                  <a:lnTo>
                    <a:pt x="135065" y="81455"/>
                  </a:lnTo>
                  <a:lnTo>
                    <a:pt x="126505" y="95860"/>
                  </a:lnTo>
                  <a:lnTo>
                    <a:pt x="112779" y="107884"/>
                  </a:lnTo>
                  <a:lnTo>
                    <a:pt x="96757" y="116536"/>
                  </a:lnTo>
                  <a:lnTo>
                    <a:pt x="26789" y="1157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SMARTInkShape-590"/>
            <p:cNvSpPr/>
            <p:nvPr/>
          </p:nvSpPr>
          <p:spPr>
            <a:xfrm>
              <a:off x="5143500" y="4009429"/>
              <a:ext cx="8931" cy="214314"/>
            </a:xfrm>
            <a:custGeom>
              <a:avLst/>
              <a:gdLst/>
              <a:ahLst/>
              <a:cxnLst/>
              <a:rect l="0" t="0" r="0" b="0"/>
              <a:pathLst>
                <a:path w="8931" h="214314">
                  <a:moveTo>
                    <a:pt x="8930" y="0"/>
                  </a:moveTo>
                  <a:lnTo>
                    <a:pt x="8930" y="39903"/>
                  </a:lnTo>
                  <a:lnTo>
                    <a:pt x="8930" y="81649"/>
                  </a:lnTo>
                  <a:lnTo>
                    <a:pt x="8930" y="120444"/>
                  </a:lnTo>
                  <a:lnTo>
                    <a:pt x="6284" y="154241"/>
                  </a:lnTo>
                  <a:lnTo>
                    <a:pt x="367" y="194338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SMARTInkShape-591"/>
            <p:cNvSpPr/>
            <p:nvPr/>
          </p:nvSpPr>
          <p:spPr>
            <a:xfrm>
              <a:off x="4804171" y="4045148"/>
              <a:ext cx="107158" cy="1"/>
            </a:xfrm>
            <a:custGeom>
              <a:avLst/>
              <a:gdLst/>
              <a:ahLst/>
              <a:cxnLst/>
              <a:rect l="0" t="0" r="0" b="0"/>
              <a:pathLst>
                <a:path w="107158" h="1">
                  <a:moveTo>
                    <a:pt x="0" y="0"/>
                  </a:moveTo>
                  <a:lnTo>
                    <a:pt x="38174" y="0"/>
                  </a:lnTo>
                  <a:lnTo>
                    <a:pt x="82383" y="0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9" name="SMARTInkShape-592"/>
            <p:cNvSpPr/>
            <p:nvPr/>
          </p:nvSpPr>
          <p:spPr>
            <a:xfrm>
              <a:off x="4857750" y="3929062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26789" y="0"/>
                  </a:moveTo>
                  <a:lnTo>
                    <a:pt x="22049" y="0"/>
                  </a:lnTo>
                  <a:lnTo>
                    <a:pt x="20652" y="993"/>
                  </a:lnTo>
                  <a:lnTo>
                    <a:pt x="19721" y="2646"/>
                  </a:lnTo>
                  <a:lnTo>
                    <a:pt x="18227" y="12429"/>
                  </a:lnTo>
                  <a:lnTo>
                    <a:pt x="20669" y="18092"/>
                  </a:lnTo>
                  <a:lnTo>
                    <a:pt x="22709" y="20991"/>
                  </a:lnTo>
                  <a:lnTo>
                    <a:pt x="25983" y="46039"/>
                  </a:lnTo>
                  <a:lnTo>
                    <a:pt x="25558" y="66007"/>
                  </a:lnTo>
                  <a:lnTo>
                    <a:pt x="17673" y="110256"/>
                  </a:lnTo>
                  <a:lnTo>
                    <a:pt x="10277" y="152213"/>
                  </a:lnTo>
                  <a:lnTo>
                    <a:pt x="603" y="195453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593"/>
            <p:cNvSpPr/>
            <p:nvPr/>
          </p:nvSpPr>
          <p:spPr>
            <a:xfrm>
              <a:off x="4607719" y="4040973"/>
              <a:ext cx="151246" cy="120262"/>
            </a:xfrm>
            <a:custGeom>
              <a:avLst/>
              <a:gdLst/>
              <a:ahLst/>
              <a:cxnLst/>
              <a:rect l="0" t="0" r="0" b="0"/>
              <a:pathLst>
                <a:path w="151246" h="120262">
                  <a:moveTo>
                    <a:pt x="17859" y="4175"/>
                  </a:moveTo>
                  <a:lnTo>
                    <a:pt x="17859" y="8916"/>
                  </a:lnTo>
                  <a:lnTo>
                    <a:pt x="9481" y="34989"/>
                  </a:lnTo>
                  <a:lnTo>
                    <a:pt x="8962" y="68131"/>
                  </a:lnTo>
                  <a:lnTo>
                    <a:pt x="6298" y="74934"/>
                  </a:lnTo>
                  <a:lnTo>
                    <a:pt x="2798" y="81264"/>
                  </a:lnTo>
                  <a:lnTo>
                    <a:pt x="552" y="93412"/>
                  </a:lnTo>
                  <a:lnTo>
                    <a:pt x="2" y="102356"/>
                  </a:lnTo>
                  <a:lnTo>
                    <a:pt x="0" y="89969"/>
                  </a:lnTo>
                  <a:lnTo>
                    <a:pt x="13302" y="50390"/>
                  </a:lnTo>
                  <a:lnTo>
                    <a:pt x="21249" y="33523"/>
                  </a:lnTo>
                  <a:lnTo>
                    <a:pt x="29618" y="24495"/>
                  </a:lnTo>
                  <a:lnTo>
                    <a:pt x="51160" y="10614"/>
                  </a:lnTo>
                  <a:lnTo>
                    <a:pt x="78680" y="0"/>
                  </a:lnTo>
                  <a:lnTo>
                    <a:pt x="89870" y="4"/>
                  </a:lnTo>
                  <a:lnTo>
                    <a:pt x="123314" y="8672"/>
                  </a:lnTo>
                  <a:lnTo>
                    <a:pt x="135535" y="16532"/>
                  </a:lnTo>
                  <a:lnTo>
                    <a:pt x="145440" y="29885"/>
                  </a:lnTo>
                  <a:lnTo>
                    <a:pt x="149918" y="41669"/>
                  </a:lnTo>
                  <a:lnTo>
                    <a:pt x="151245" y="56185"/>
                  </a:lnTo>
                  <a:lnTo>
                    <a:pt x="148910" y="64663"/>
                  </a:lnTo>
                  <a:lnTo>
                    <a:pt x="145557" y="72731"/>
                  </a:lnTo>
                  <a:lnTo>
                    <a:pt x="142118" y="98519"/>
                  </a:lnTo>
                  <a:lnTo>
                    <a:pt x="135853" y="111152"/>
                  </a:lnTo>
                  <a:lnTo>
                    <a:pt x="134322" y="118462"/>
                  </a:lnTo>
                  <a:lnTo>
                    <a:pt x="135188" y="119061"/>
                  </a:lnTo>
                  <a:lnTo>
                    <a:pt x="142874" y="1202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594"/>
            <p:cNvSpPr/>
            <p:nvPr/>
          </p:nvSpPr>
          <p:spPr>
            <a:xfrm>
              <a:off x="4443037" y="4018359"/>
              <a:ext cx="127045" cy="142577"/>
            </a:xfrm>
            <a:custGeom>
              <a:avLst/>
              <a:gdLst/>
              <a:ahLst/>
              <a:cxnLst/>
              <a:rect l="0" t="0" r="0" b="0"/>
              <a:pathLst>
                <a:path w="127045" h="142577">
                  <a:moveTo>
                    <a:pt x="75384" y="17859"/>
                  </a:moveTo>
                  <a:lnTo>
                    <a:pt x="75384" y="22600"/>
                  </a:lnTo>
                  <a:lnTo>
                    <a:pt x="74393" y="23997"/>
                  </a:lnTo>
                  <a:lnTo>
                    <a:pt x="72739" y="24927"/>
                  </a:lnTo>
                  <a:lnTo>
                    <a:pt x="70644" y="25548"/>
                  </a:lnTo>
                  <a:lnTo>
                    <a:pt x="57293" y="36339"/>
                  </a:lnTo>
                  <a:lnTo>
                    <a:pt x="32578" y="63346"/>
                  </a:lnTo>
                  <a:lnTo>
                    <a:pt x="3995" y="105084"/>
                  </a:lnTo>
                  <a:lnTo>
                    <a:pt x="1003" y="108751"/>
                  </a:lnTo>
                  <a:lnTo>
                    <a:pt x="0" y="113181"/>
                  </a:lnTo>
                  <a:lnTo>
                    <a:pt x="1531" y="123394"/>
                  </a:lnTo>
                  <a:lnTo>
                    <a:pt x="3329" y="126911"/>
                  </a:lnTo>
                  <a:lnTo>
                    <a:pt x="5519" y="129256"/>
                  </a:lnTo>
                  <a:lnTo>
                    <a:pt x="20029" y="139464"/>
                  </a:lnTo>
                  <a:lnTo>
                    <a:pt x="51939" y="142576"/>
                  </a:lnTo>
                  <a:lnTo>
                    <a:pt x="69540" y="141794"/>
                  </a:lnTo>
                  <a:lnTo>
                    <a:pt x="81386" y="138095"/>
                  </a:lnTo>
                  <a:lnTo>
                    <a:pt x="112321" y="114193"/>
                  </a:lnTo>
                  <a:lnTo>
                    <a:pt x="122489" y="95020"/>
                  </a:lnTo>
                  <a:lnTo>
                    <a:pt x="127044" y="79968"/>
                  </a:lnTo>
                  <a:lnTo>
                    <a:pt x="126692" y="76133"/>
                  </a:lnTo>
                  <a:lnTo>
                    <a:pt x="123654" y="69224"/>
                  </a:lnTo>
                  <a:lnTo>
                    <a:pt x="89782" y="33431"/>
                  </a:lnTo>
                  <a:lnTo>
                    <a:pt x="48819" y="2710"/>
                  </a:lnTo>
                  <a:lnTo>
                    <a:pt x="3966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SMARTInkShape-595"/>
            <p:cNvSpPr/>
            <p:nvPr/>
          </p:nvSpPr>
          <p:spPr>
            <a:xfrm>
              <a:off x="3750468" y="3937992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26789"/>
                  </a:move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SMARTInkShape-596"/>
            <p:cNvSpPr/>
            <p:nvPr/>
          </p:nvSpPr>
          <p:spPr>
            <a:xfrm>
              <a:off x="4071937" y="4076868"/>
              <a:ext cx="89298" cy="144351"/>
            </a:xfrm>
            <a:custGeom>
              <a:avLst/>
              <a:gdLst/>
              <a:ahLst/>
              <a:cxnLst/>
              <a:rect l="0" t="0" r="0" b="0"/>
              <a:pathLst>
                <a:path w="89298" h="144351">
                  <a:moveTo>
                    <a:pt x="89297" y="30788"/>
                  </a:moveTo>
                  <a:lnTo>
                    <a:pt x="89297" y="26047"/>
                  </a:lnTo>
                  <a:lnTo>
                    <a:pt x="84005" y="21075"/>
                  </a:lnTo>
                  <a:lnTo>
                    <a:pt x="73055" y="15557"/>
                  </a:lnTo>
                  <a:lnTo>
                    <a:pt x="36333" y="3930"/>
                  </a:lnTo>
                  <a:lnTo>
                    <a:pt x="20117" y="0"/>
                  </a:lnTo>
                  <a:lnTo>
                    <a:pt x="9603" y="1560"/>
                  </a:lnTo>
                  <a:lnTo>
                    <a:pt x="7394" y="5350"/>
                  </a:lnTo>
                  <a:lnTo>
                    <a:pt x="7586" y="17498"/>
                  </a:lnTo>
                  <a:lnTo>
                    <a:pt x="22922" y="54694"/>
                  </a:lnTo>
                  <a:lnTo>
                    <a:pt x="50877" y="99029"/>
                  </a:lnTo>
                  <a:lnTo>
                    <a:pt x="59062" y="123327"/>
                  </a:lnTo>
                  <a:lnTo>
                    <a:pt x="58330" y="134093"/>
                  </a:lnTo>
                  <a:lnTo>
                    <a:pt x="56746" y="138353"/>
                  </a:lnTo>
                  <a:lnTo>
                    <a:pt x="53706" y="141194"/>
                  </a:lnTo>
                  <a:lnTo>
                    <a:pt x="45036" y="144350"/>
                  </a:lnTo>
                  <a:lnTo>
                    <a:pt x="39947" y="143207"/>
                  </a:lnTo>
                  <a:lnTo>
                    <a:pt x="0" y="120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4" name="SMARTInkShape-597"/>
            <p:cNvSpPr/>
            <p:nvPr/>
          </p:nvSpPr>
          <p:spPr>
            <a:xfrm>
              <a:off x="3893376" y="4071937"/>
              <a:ext cx="142843" cy="107157"/>
            </a:xfrm>
            <a:custGeom>
              <a:avLst/>
              <a:gdLst/>
              <a:ahLst/>
              <a:cxnLst/>
              <a:rect l="0" t="0" r="0" b="0"/>
              <a:pathLst>
                <a:path w="142843" h="107157">
                  <a:moveTo>
                    <a:pt x="8897" y="0"/>
                  </a:moveTo>
                  <a:lnTo>
                    <a:pt x="8897" y="37592"/>
                  </a:lnTo>
                  <a:lnTo>
                    <a:pt x="7905" y="61079"/>
                  </a:lnTo>
                  <a:lnTo>
                    <a:pt x="77" y="88689"/>
                  </a:lnTo>
                  <a:lnTo>
                    <a:pt x="0" y="79636"/>
                  </a:lnTo>
                  <a:lnTo>
                    <a:pt x="4718" y="64386"/>
                  </a:lnTo>
                  <a:lnTo>
                    <a:pt x="36336" y="26722"/>
                  </a:lnTo>
                  <a:lnTo>
                    <a:pt x="51519" y="21798"/>
                  </a:lnTo>
                  <a:lnTo>
                    <a:pt x="71497" y="20602"/>
                  </a:lnTo>
                  <a:lnTo>
                    <a:pt x="93605" y="23378"/>
                  </a:lnTo>
                  <a:lnTo>
                    <a:pt x="111368" y="33211"/>
                  </a:lnTo>
                  <a:lnTo>
                    <a:pt x="127232" y="50190"/>
                  </a:lnTo>
                  <a:lnTo>
                    <a:pt x="129460" y="54296"/>
                  </a:lnTo>
                  <a:lnTo>
                    <a:pt x="129952" y="59017"/>
                  </a:lnTo>
                  <a:lnTo>
                    <a:pt x="125904" y="75144"/>
                  </a:lnTo>
                  <a:lnTo>
                    <a:pt x="121093" y="86645"/>
                  </a:lnTo>
                  <a:lnTo>
                    <a:pt x="120405" y="91498"/>
                  </a:lnTo>
                  <a:lnTo>
                    <a:pt x="122287" y="99536"/>
                  </a:lnTo>
                  <a:lnTo>
                    <a:pt x="125170" y="102076"/>
                  </a:lnTo>
                  <a:lnTo>
                    <a:pt x="14284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5" name="SMARTInkShape-598"/>
            <p:cNvSpPr/>
            <p:nvPr/>
          </p:nvSpPr>
          <p:spPr>
            <a:xfrm>
              <a:off x="3562945" y="4047063"/>
              <a:ext cx="303610" cy="104538"/>
            </a:xfrm>
            <a:custGeom>
              <a:avLst/>
              <a:gdLst/>
              <a:ahLst/>
              <a:cxnLst/>
              <a:rect l="0" t="0" r="0" b="0"/>
              <a:pathLst>
                <a:path w="303610" h="104538">
                  <a:moveTo>
                    <a:pt x="0" y="51663"/>
                  </a:moveTo>
                  <a:lnTo>
                    <a:pt x="44033" y="51663"/>
                  </a:lnTo>
                  <a:lnTo>
                    <a:pt x="79254" y="44535"/>
                  </a:lnTo>
                  <a:lnTo>
                    <a:pt x="98007" y="36432"/>
                  </a:lnTo>
                  <a:lnTo>
                    <a:pt x="103090" y="30673"/>
                  </a:lnTo>
                  <a:lnTo>
                    <a:pt x="105349" y="24806"/>
                  </a:lnTo>
                  <a:lnTo>
                    <a:pt x="105952" y="21852"/>
                  </a:lnTo>
                  <a:lnTo>
                    <a:pt x="104369" y="19883"/>
                  </a:lnTo>
                  <a:lnTo>
                    <a:pt x="97318" y="17695"/>
                  </a:lnTo>
                  <a:lnTo>
                    <a:pt x="77453" y="21203"/>
                  </a:lnTo>
                  <a:lnTo>
                    <a:pt x="57455" y="28527"/>
                  </a:lnTo>
                  <a:lnTo>
                    <a:pt x="38962" y="41722"/>
                  </a:lnTo>
                  <a:lnTo>
                    <a:pt x="25655" y="62939"/>
                  </a:lnTo>
                  <a:lnTo>
                    <a:pt x="23971" y="76849"/>
                  </a:lnTo>
                  <a:lnTo>
                    <a:pt x="24910" y="83337"/>
                  </a:lnTo>
                  <a:lnTo>
                    <a:pt x="27521" y="88654"/>
                  </a:lnTo>
                  <a:lnTo>
                    <a:pt x="35714" y="97208"/>
                  </a:lnTo>
                  <a:lnTo>
                    <a:pt x="51261" y="101672"/>
                  </a:lnTo>
                  <a:lnTo>
                    <a:pt x="93580" y="104537"/>
                  </a:lnTo>
                  <a:lnTo>
                    <a:pt x="108729" y="102282"/>
                  </a:lnTo>
                  <a:lnTo>
                    <a:pt x="152727" y="80054"/>
                  </a:lnTo>
                  <a:lnTo>
                    <a:pt x="176221" y="67352"/>
                  </a:lnTo>
                  <a:lnTo>
                    <a:pt x="193104" y="51021"/>
                  </a:lnTo>
                  <a:lnTo>
                    <a:pt x="224782" y="14694"/>
                  </a:lnTo>
                  <a:lnTo>
                    <a:pt x="226253" y="11142"/>
                  </a:lnTo>
                  <a:lnTo>
                    <a:pt x="226242" y="7782"/>
                  </a:lnTo>
                  <a:lnTo>
                    <a:pt x="223835" y="0"/>
                  </a:lnTo>
                  <a:lnTo>
                    <a:pt x="209197" y="8134"/>
                  </a:lnTo>
                  <a:lnTo>
                    <a:pt x="190748" y="27851"/>
                  </a:lnTo>
                  <a:lnTo>
                    <a:pt x="182195" y="43064"/>
                  </a:lnTo>
                  <a:lnTo>
                    <a:pt x="179661" y="63337"/>
                  </a:lnTo>
                  <a:lnTo>
                    <a:pt x="187006" y="79672"/>
                  </a:lnTo>
                  <a:lnTo>
                    <a:pt x="193131" y="88195"/>
                  </a:lnTo>
                  <a:lnTo>
                    <a:pt x="201184" y="93877"/>
                  </a:lnTo>
                  <a:lnTo>
                    <a:pt x="230487" y="101874"/>
                  </a:lnTo>
                  <a:lnTo>
                    <a:pt x="249282" y="103745"/>
                  </a:lnTo>
                  <a:lnTo>
                    <a:pt x="267558" y="99284"/>
                  </a:lnTo>
                  <a:lnTo>
                    <a:pt x="303609" y="87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SMARTInkShape-599"/>
            <p:cNvSpPr/>
            <p:nvPr/>
          </p:nvSpPr>
          <p:spPr>
            <a:xfrm>
              <a:off x="3411140" y="4045148"/>
              <a:ext cx="131531" cy="123323"/>
            </a:xfrm>
            <a:custGeom>
              <a:avLst/>
              <a:gdLst/>
              <a:ahLst/>
              <a:cxnLst/>
              <a:rect l="0" t="0" r="0" b="0"/>
              <a:pathLst>
                <a:path w="131531" h="123323">
                  <a:moveTo>
                    <a:pt x="0" y="0"/>
                  </a:moveTo>
                  <a:lnTo>
                    <a:pt x="42028" y="4741"/>
                  </a:lnTo>
                  <a:lnTo>
                    <a:pt x="81884" y="25160"/>
                  </a:lnTo>
                  <a:lnTo>
                    <a:pt x="104960" y="37882"/>
                  </a:lnTo>
                  <a:lnTo>
                    <a:pt x="117094" y="49579"/>
                  </a:lnTo>
                  <a:lnTo>
                    <a:pt x="128512" y="70914"/>
                  </a:lnTo>
                  <a:lnTo>
                    <a:pt x="131530" y="80465"/>
                  </a:lnTo>
                  <a:lnTo>
                    <a:pt x="130351" y="85394"/>
                  </a:lnTo>
                  <a:lnTo>
                    <a:pt x="123749" y="96162"/>
                  </a:lnTo>
                  <a:lnTo>
                    <a:pt x="116846" y="102270"/>
                  </a:lnTo>
                  <a:lnTo>
                    <a:pt x="75177" y="119299"/>
                  </a:lnTo>
                  <a:lnTo>
                    <a:pt x="47300" y="123322"/>
                  </a:lnTo>
                  <a:lnTo>
                    <a:pt x="893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SMARTInkShape-600"/>
            <p:cNvSpPr/>
            <p:nvPr/>
          </p:nvSpPr>
          <p:spPr>
            <a:xfrm>
              <a:off x="3375421" y="4089796"/>
              <a:ext cx="17861" cy="223244"/>
            </a:xfrm>
            <a:custGeom>
              <a:avLst/>
              <a:gdLst/>
              <a:ahLst/>
              <a:cxnLst/>
              <a:rect l="0" t="0" r="0" b="0"/>
              <a:pathLst>
                <a:path w="17861" h="223244">
                  <a:moveTo>
                    <a:pt x="17860" y="0"/>
                  </a:moveTo>
                  <a:lnTo>
                    <a:pt x="16868" y="14259"/>
                  </a:lnTo>
                  <a:lnTo>
                    <a:pt x="10792" y="38830"/>
                  </a:lnTo>
                  <a:lnTo>
                    <a:pt x="3039" y="79785"/>
                  </a:lnTo>
                  <a:lnTo>
                    <a:pt x="601" y="117037"/>
                  </a:lnTo>
                  <a:lnTo>
                    <a:pt x="119" y="161584"/>
                  </a:lnTo>
                  <a:lnTo>
                    <a:pt x="1016" y="201766"/>
                  </a:lnTo>
                  <a:lnTo>
                    <a:pt x="5152" y="222281"/>
                  </a:lnTo>
                  <a:lnTo>
                    <a:pt x="0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SMARTInkShape-601"/>
            <p:cNvSpPr/>
            <p:nvPr/>
          </p:nvSpPr>
          <p:spPr>
            <a:xfrm>
              <a:off x="3089672" y="4098726"/>
              <a:ext cx="227162" cy="104799"/>
            </a:xfrm>
            <a:custGeom>
              <a:avLst/>
              <a:gdLst/>
              <a:ahLst/>
              <a:cxnLst/>
              <a:rect l="0" t="0" r="0" b="0"/>
              <a:pathLst>
                <a:path w="227162" h="104799">
                  <a:moveTo>
                    <a:pt x="0" y="17860"/>
                  </a:moveTo>
                  <a:lnTo>
                    <a:pt x="992" y="51862"/>
                  </a:lnTo>
                  <a:lnTo>
                    <a:pt x="8378" y="95220"/>
                  </a:lnTo>
                  <a:lnTo>
                    <a:pt x="8820" y="104798"/>
                  </a:lnTo>
                  <a:lnTo>
                    <a:pt x="13667" y="73676"/>
                  </a:lnTo>
                  <a:lnTo>
                    <a:pt x="30838" y="51595"/>
                  </a:lnTo>
                  <a:lnTo>
                    <a:pt x="63307" y="25589"/>
                  </a:lnTo>
                  <a:lnTo>
                    <a:pt x="93093" y="12515"/>
                  </a:lnTo>
                  <a:lnTo>
                    <a:pt x="97781" y="11320"/>
                  </a:lnTo>
                  <a:lnTo>
                    <a:pt x="101898" y="11516"/>
                  </a:lnTo>
                  <a:lnTo>
                    <a:pt x="109118" y="14379"/>
                  </a:lnTo>
                  <a:lnTo>
                    <a:pt x="111441" y="17523"/>
                  </a:lnTo>
                  <a:lnTo>
                    <a:pt x="114021" y="26309"/>
                  </a:lnTo>
                  <a:lnTo>
                    <a:pt x="112522" y="36829"/>
                  </a:lnTo>
                  <a:lnTo>
                    <a:pt x="108216" y="59751"/>
                  </a:lnTo>
                  <a:lnTo>
                    <a:pt x="112919" y="71535"/>
                  </a:lnTo>
                  <a:lnTo>
                    <a:pt x="122616" y="83387"/>
                  </a:lnTo>
                  <a:lnTo>
                    <a:pt x="136847" y="95270"/>
                  </a:lnTo>
                  <a:lnTo>
                    <a:pt x="155740" y="101873"/>
                  </a:lnTo>
                  <a:lnTo>
                    <a:pt x="175382" y="103817"/>
                  </a:lnTo>
                  <a:lnTo>
                    <a:pt x="190726" y="101373"/>
                  </a:lnTo>
                  <a:lnTo>
                    <a:pt x="215261" y="84938"/>
                  </a:lnTo>
                  <a:lnTo>
                    <a:pt x="224656" y="69501"/>
                  </a:lnTo>
                  <a:lnTo>
                    <a:pt x="227161" y="61217"/>
                  </a:lnTo>
                  <a:lnTo>
                    <a:pt x="225854" y="52717"/>
                  </a:lnTo>
                  <a:lnTo>
                    <a:pt x="207662" y="22982"/>
                  </a:lnTo>
                  <a:lnTo>
                    <a:pt x="203926" y="18298"/>
                  </a:lnTo>
                  <a:lnTo>
                    <a:pt x="174965" y="6965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SMARTInkShape-602"/>
            <p:cNvSpPr/>
            <p:nvPr/>
          </p:nvSpPr>
          <p:spPr>
            <a:xfrm>
              <a:off x="2853127" y="4116586"/>
              <a:ext cx="156178" cy="113356"/>
            </a:xfrm>
            <a:custGeom>
              <a:avLst/>
              <a:gdLst/>
              <a:ahLst/>
              <a:cxnLst/>
              <a:rect l="0" t="0" r="0" b="0"/>
              <a:pathLst>
                <a:path w="156178" h="113356">
                  <a:moveTo>
                    <a:pt x="13302" y="0"/>
                  </a:moveTo>
                  <a:lnTo>
                    <a:pt x="7166" y="14258"/>
                  </a:lnTo>
                  <a:lnTo>
                    <a:pt x="0" y="51462"/>
                  </a:lnTo>
                  <a:lnTo>
                    <a:pt x="114" y="65205"/>
                  </a:lnTo>
                  <a:lnTo>
                    <a:pt x="13712" y="102886"/>
                  </a:lnTo>
                  <a:lnTo>
                    <a:pt x="16552" y="107286"/>
                  </a:lnTo>
                  <a:lnTo>
                    <a:pt x="30291" y="112174"/>
                  </a:lnTo>
                  <a:lnTo>
                    <a:pt x="47642" y="113355"/>
                  </a:lnTo>
                  <a:lnTo>
                    <a:pt x="61968" y="110573"/>
                  </a:lnTo>
                  <a:lnTo>
                    <a:pt x="85931" y="93947"/>
                  </a:lnTo>
                  <a:lnTo>
                    <a:pt x="124253" y="55661"/>
                  </a:lnTo>
                  <a:lnTo>
                    <a:pt x="140280" y="25436"/>
                  </a:lnTo>
                  <a:lnTo>
                    <a:pt x="141505" y="13620"/>
                  </a:lnTo>
                  <a:lnTo>
                    <a:pt x="138948" y="2690"/>
                  </a:lnTo>
                  <a:lnTo>
                    <a:pt x="137746" y="2785"/>
                  </a:lnTo>
                  <a:lnTo>
                    <a:pt x="133764" y="5537"/>
                  </a:lnTo>
                  <a:lnTo>
                    <a:pt x="133298" y="8652"/>
                  </a:lnTo>
                  <a:lnTo>
                    <a:pt x="135398" y="24502"/>
                  </a:lnTo>
                  <a:lnTo>
                    <a:pt x="132602" y="50475"/>
                  </a:lnTo>
                  <a:lnTo>
                    <a:pt x="15617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" name="SMARTInkShape-603"/>
            <p:cNvSpPr/>
            <p:nvPr/>
          </p:nvSpPr>
          <p:spPr>
            <a:xfrm>
              <a:off x="2696766" y="4205882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0"/>
                  </a:moveTo>
                  <a:lnTo>
                    <a:pt x="0" y="9482"/>
                  </a:lnTo>
                  <a:lnTo>
                    <a:pt x="1984" y="13267"/>
                  </a:lnTo>
                  <a:lnTo>
                    <a:pt x="9480" y="20118"/>
                  </a:lnTo>
                  <a:lnTo>
                    <a:pt x="49865" y="25472"/>
                  </a:lnTo>
                  <a:lnTo>
                    <a:pt x="89297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" name="SMARTInkShape-604"/>
            <p:cNvSpPr/>
            <p:nvPr/>
          </p:nvSpPr>
          <p:spPr>
            <a:xfrm>
              <a:off x="2669977" y="4116586"/>
              <a:ext cx="125016" cy="8930"/>
            </a:xfrm>
            <a:custGeom>
              <a:avLst/>
              <a:gdLst/>
              <a:ahLst/>
              <a:cxnLst/>
              <a:rect l="0" t="0" r="0" b="0"/>
              <a:pathLst>
                <a:path w="125016" h="8930">
                  <a:moveTo>
                    <a:pt x="0" y="0"/>
                  </a:moveTo>
                  <a:lnTo>
                    <a:pt x="0" y="4740"/>
                  </a:lnTo>
                  <a:lnTo>
                    <a:pt x="1984" y="6136"/>
                  </a:lnTo>
                  <a:lnTo>
                    <a:pt x="19426" y="8378"/>
                  </a:lnTo>
                  <a:lnTo>
                    <a:pt x="60943" y="8820"/>
                  </a:lnTo>
                  <a:lnTo>
                    <a:pt x="12501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SMARTInkShape-605"/>
            <p:cNvSpPr/>
            <p:nvPr/>
          </p:nvSpPr>
          <p:spPr>
            <a:xfrm>
              <a:off x="2723555" y="3955851"/>
              <a:ext cx="133946" cy="35720"/>
            </a:xfrm>
            <a:custGeom>
              <a:avLst/>
              <a:gdLst/>
              <a:ahLst/>
              <a:cxnLst/>
              <a:rect l="0" t="0" r="0" b="0"/>
              <a:pathLst>
                <a:path w="133946" h="35720">
                  <a:moveTo>
                    <a:pt x="0" y="35719"/>
                  </a:moveTo>
                  <a:lnTo>
                    <a:pt x="8121" y="28590"/>
                  </a:lnTo>
                  <a:lnTo>
                    <a:pt x="47595" y="8861"/>
                  </a:lnTo>
                  <a:lnTo>
                    <a:pt x="64809" y="3938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SMARTInkShape-606"/>
            <p:cNvSpPr/>
            <p:nvPr/>
          </p:nvSpPr>
          <p:spPr>
            <a:xfrm>
              <a:off x="2629453" y="4036218"/>
              <a:ext cx="40525" cy="205384"/>
            </a:xfrm>
            <a:custGeom>
              <a:avLst/>
              <a:gdLst/>
              <a:ahLst/>
              <a:cxnLst/>
              <a:rect l="0" t="0" r="0" b="0"/>
              <a:pathLst>
                <a:path w="40525" h="205384">
                  <a:moveTo>
                    <a:pt x="40524" y="0"/>
                  </a:moveTo>
                  <a:lnTo>
                    <a:pt x="40524" y="4741"/>
                  </a:lnTo>
                  <a:lnTo>
                    <a:pt x="37877" y="9714"/>
                  </a:lnTo>
                  <a:lnTo>
                    <a:pt x="35783" y="12429"/>
                  </a:lnTo>
                  <a:lnTo>
                    <a:pt x="32421" y="37182"/>
                  </a:lnTo>
                  <a:lnTo>
                    <a:pt x="26962" y="77743"/>
                  </a:lnTo>
                  <a:lnTo>
                    <a:pt x="19197" y="115860"/>
                  </a:lnTo>
                  <a:lnTo>
                    <a:pt x="7386" y="156969"/>
                  </a:lnTo>
                  <a:lnTo>
                    <a:pt x="4960" y="174936"/>
                  </a:lnTo>
                  <a:lnTo>
                    <a:pt x="0" y="190629"/>
                  </a:lnTo>
                  <a:lnTo>
                    <a:pt x="4805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SMARTInkShape-607"/>
            <p:cNvSpPr/>
            <p:nvPr/>
          </p:nvSpPr>
          <p:spPr>
            <a:xfrm>
              <a:off x="2250281" y="4089796"/>
              <a:ext cx="101014" cy="158717"/>
            </a:xfrm>
            <a:custGeom>
              <a:avLst/>
              <a:gdLst/>
              <a:ahLst/>
              <a:cxnLst/>
              <a:rect l="0" t="0" r="0" b="0"/>
              <a:pathLst>
                <a:path w="101014" h="158717">
                  <a:moveTo>
                    <a:pt x="89297" y="0"/>
                  </a:moveTo>
                  <a:lnTo>
                    <a:pt x="52010" y="0"/>
                  </a:lnTo>
                  <a:lnTo>
                    <a:pt x="31065" y="4741"/>
                  </a:lnTo>
                  <a:lnTo>
                    <a:pt x="17032" y="12430"/>
                  </a:lnTo>
                  <a:lnTo>
                    <a:pt x="15323" y="17216"/>
                  </a:lnTo>
                  <a:lnTo>
                    <a:pt x="16071" y="30472"/>
                  </a:lnTo>
                  <a:lnTo>
                    <a:pt x="25002" y="46286"/>
                  </a:lnTo>
                  <a:lnTo>
                    <a:pt x="56319" y="81392"/>
                  </a:lnTo>
                  <a:lnTo>
                    <a:pt x="86290" y="105295"/>
                  </a:lnTo>
                  <a:lnTo>
                    <a:pt x="99430" y="127111"/>
                  </a:lnTo>
                  <a:lnTo>
                    <a:pt x="101013" y="133357"/>
                  </a:lnTo>
                  <a:lnTo>
                    <a:pt x="100127" y="142945"/>
                  </a:lnTo>
                  <a:lnTo>
                    <a:pt x="93779" y="150513"/>
                  </a:lnTo>
                  <a:lnTo>
                    <a:pt x="89309" y="153921"/>
                  </a:lnTo>
                  <a:lnTo>
                    <a:pt x="64055" y="158716"/>
                  </a:lnTo>
                  <a:lnTo>
                    <a:pt x="36177" y="155396"/>
                  </a:lnTo>
                  <a:lnTo>
                    <a:pt x="13806" y="148129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SMARTInkShape-608"/>
            <p:cNvSpPr/>
            <p:nvPr/>
          </p:nvSpPr>
          <p:spPr>
            <a:xfrm>
              <a:off x="2107406" y="4102316"/>
              <a:ext cx="87618" cy="139286"/>
            </a:xfrm>
            <a:custGeom>
              <a:avLst/>
              <a:gdLst/>
              <a:ahLst/>
              <a:cxnLst/>
              <a:rect l="0" t="0" r="0" b="0"/>
              <a:pathLst>
                <a:path w="87618" h="139286">
                  <a:moveTo>
                    <a:pt x="0" y="85707"/>
                  </a:moveTo>
                  <a:lnTo>
                    <a:pt x="25318" y="84715"/>
                  </a:lnTo>
                  <a:lnTo>
                    <a:pt x="69116" y="70476"/>
                  </a:lnTo>
                  <a:lnTo>
                    <a:pt x="75367" y="64716"/>
                  </a:lnTo>
                  <a:lnTo>
                    <a:pt x="85517" y="39669"/>
                  </a:lnTo>
                  <a:lnTo>
                    <a:pt x="87617" y="26881"/>
                  </a:lnTo>
                  <a:lnTo>
                    <a:pt x="85905" y="14583"/>
                  </a:lnTo>
                  <a:lnTo>
                    <a:pt x="84059" y="8526"/>
                  </a:lnTo>
                  <a:lnTo>
                    <a:pt x="80844" y="4487"/>
                  </a:lnTo>
                  <a:lnTo>
                    <a:pt x="71980" y="0"/>
                  </a:lnTo>
                  <a:lnTo>
                    <a:pt x="61426" y="652"/>
                  </a:lnTo>
                  <a:lnTo>
                    <a:pt x="41682" y="9243"/>
                  </a:lnTo>
                  <a:lnTo>
                    <a:pt x="33741" y="13895"/>
                  </a:lnTo>
                  <a:lnTo>
                    <a:pt x="13084" y="39404"/>
                  </a:lnTo>
                  <a:lnTo>
                    <a:pt x="3877" y="62617"/>
                  </a:lnTo>
                  <a:lnTo>
                    <a:pt x="1149" y="86803"/>
                  </a:lnTo>
                  <a:lnTo>
                    <a:pt x="5081" y="108080"/>
                  </a:lnTo>
                  <a:lnTo>
                    <a:pt x="17270" y="126953"/>
                  </a:lnTo>
                  <a:lnTo>
                    <a:pt x="62508" y="1392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SMARTInkShape-609"/>
            <p:cNvSpPr/>
            <p:nvPr/>
          </p:nvSpPr>
          <p:spPr>
            <a:xfrm>
              <a:off x="1894857" y="3902273"/>
              <a:ext cx="185761" cy="360007"/>
            </a:xfrm>
            <a:custGeom>
              <a:avLst/>
              <a:gdLst/>
              <a:ahLst/>
              <a:cxnLst/>
              <a:rect l="0" t="0" r="0" b="0"/>
              <a:pathLst>
                <a:path w="185761" h="360007">
                  <a:moveTo>
                    <a:pt x="78604" y="0"/>
                  </a:moveTo>
                  <a:lnTo>
                    <a:pt x="73864" y="0"/>
                  </a:lnTo>
                  <a:lnTo>
                    <a:pt x="72467" y="993"/>
                  </a:lnTo>
                  <a:lnTo>
                    <a:pt x="71536" y="2646"/>
                  </a:lnTo>
                  <a:lnTo>
                    <a:pt x="70226" y="12360"/>
                  </a:lnTo>
                  <a:lnTo>
                    <a:pt x="67192" y="30451"/>
                  </a:lnTo>
                  <a:lnTo>
                    <a:pt x="60601" y="67768"/>
                  </a:lnTo>
                  <a:lnTo>
                    <a:pt x="53867" y="105518"/>
                  </a:lnTo>
                  <a:lnTo>
                    <a:pt x="48427" y="137186"/>
                  </a:lnTo>
                  <a:lnTo>
                    <a:pt x="39787" y="174262"/>
                  </a:lnTo>
                  <a:lnTo>
                    <a:pt x="27978" y="213457"/>
                  </a:lnTo>
                  <a:lnTo>
                    <a:pt x="16091" y="255154"/>
                  </a:lnTo>
                  <a:lnTo>
                    <a:pt x="7165" y="293552"/>
                  </a:lnTo>
                  <a:lnTo>
                    <a:pt x="0" y="327861"/>
                  </a:lnTo>
                  <a:lnTo>
                    <a:pt x="1666" y="339524"/>
                  </a:lnTo>
                  <a:lnTo>
                    <a:pt x="3499" y="345412"/>
                  </a:lnTo>
                  <a:lnTo>
                    <a:pt x="10828" y="354600"/>
                  </a:lnTo>
                  <a:lnTo>
                    <a:pt x="15561" y="358439"/>
                  </a:lnTo>
                  <a:lnTo>
                    <a:pt x="21692" y="360006"/>
                  </a:lnTo>
                  <a:lnTo>
                    <a:pt x="66013" y="356574"/>
                  </a:lnTo>
                  <a:lnTo>
                    <a:pt x="102765" y="350171"/>
                  </a:lnTo>
                  <a:lnTo>
                    <a:pt x="142097" y="342982"/>
                  </a:lnTo>
                  <a:lnTo>
                    <a:pt x="18576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1" name="SMARTInkShape-Group61"/>
          <p:cNvGrpSpPr/>
          <p:nvPr/>
        </p:nvGrpSpPr>
        <p:grpSpPr>
          <a:xfrm>
            <a:off x="5652570" y="3866554"/>
            <a:ext cx="330321" cy="223076"/>
            <a:chOff x="5652570" y="3866554"/>
            <a:chExt cx="330321" cy="223076"/>
          </a:xfrm>
        </p:grpSpPr>
        <p:sp>
          <p:nvSpPr>
            <p:cNvPr id="418" name="SMARTInkShape-610"/>
            <p:cNvSpPr/>
            <p:nvPr/>
          </p:nvSpPr>
          <p:spPr>
            <a:xfrm>
              <a:off x="5652570" y="3946921"/>
              <a:ext cx="70750" cy="133792"/>
            </a:xfrm>
            <a:custGeom>
              <a:avLst/>
              <a:gdLst/>
              <a:ahLst/>
              <a:cxnLst/>
              <a:rect l="0" t="0" r="0" b="0"/>
              <a:pathLst>
                <a:path w="70750" h="133792">
                  <a:moveTo>
                    <a:pt x="53500" y="0"/>
                  </a:moveTo>
                  <a:lnTo>
                    <a:pt x="10028" y="0"/>
                  </a:lnTo>
                  <a:lnTo>
                    <a:pt x="6659" y="993"/>
                  </a:lnTo>
                  <a:lnTo>
                    <a:pt x="4413" y="2646"/>
                  </a:lnTo>
                  <a:lnTo>
                    <a:pt x="2917" y="4741"/>
                  </a:lnTo>
                  <a:lnTo>
                    <a:pt x="1253" y="9714"/>
                  </a:lnTo>
                  <a:lnTo>
                    <a:pt x="0" y="29812"/>
                  </a:lnTo>
                  <a:lnTo>
                    <a:pt x="1958" y="32774"/>
                  </a:lnTo>
                  <a:lnTo>
                    <a:pt x="44510" y="71419"/>
                  </a:lnTo>
                  <a:lnTo>
                    <a:pt x="66732" y="94595"/>
                  </a:lnTo>
                  <a:lnTo>
                    <a:pt x="69302" y="100913"/>
                  </a:lnTo>
                  <a:lnTo>
                    <a:pt x="70749" y="110047"/>
                  </a:lnTo>
                  <a:lnTo>
                    <a:pt x="68442" y="116048"/>
                  </a:lnTo>
                  <a:lnTo>
                    <a:pt x="66439" y="119037"/>
                  </a:lnTo>
                  <a:lnTo>
                    <a:pt x="47405" y="132180"/>
                  </a:lnTo>
                  <a:lnTo>
                    <a:pt x="40670" y="133423"/>
                  </a:lnTo>
                  <a:lnTo>
                    <a:pt x="27650" y="133791"/>
                  </a:lnTo>
                  <a:lnTo>
                    <a:pt x="19521" y="131231"/>
                  </a:lnTo>
                  <a:lnTo>
                    <a:pt x="9476" y="125380"/>
                  </a:lnTo>
                  <a:lnTo>
                    <a:pt x="8851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SMARTInkShape-611"/>
            <p:cNvSpPr/>
            <p:nvPr/>
          </p:nvSpPr>
          <p:spPr>
            <a:xfrm>
              <a:off x="5750718" y="3977842"/>
              <a:ext cx="187525" cy="111788"/>
            </a:xfrm>
            <a:custGeom>
              <a:avLst/>
              <a:gdLst/>
              <a:ahLst/>
              <a:cxnLst/>
              <a:rect l="0" t="0" r="0" b="0"/>
              <a:pathLst>
                <a:path w="187525" h="111788">
                  <a:moveTo>
                    <a:pt x="0" y="49447"/>
                  </a:moveTo>
                  <a:lnTo>
                    <a:pt x="42316" y="49447"/>
                  </a:lnTo>
                  <a:lnTo>
                    <a:pt x="76252" y="40353"/>
                  </a:lnTo>
                  <a:lnTo>
                    <a:pt x="92124" y="28198"/>
                  </a:lnTo>
                  <a:lnTo>
                    <a:pt x="95515" y="22474"/>
                  </a:lnTo>
                  <a:lnTo>
                    <a:pt x="97691" y="10715"/>
                  </a:lnTo>
                  <a:lnTo>
                    <a:pt x="96877" y="8743"/>
                  </a:lnTo>
                  <a:lnTo>
                    <a:pt x="95343" y="7428"/>
                  </a:lnTo>
                  <a:lnTo>
                    <a:pt x="81011" y="578"/>
                  </a:lnTo>
                  <a:lnTo>
                    <a:pt x="76827" y="0"/>
                  </a:lnTo>
                  <a:lnTo>
                    <a:pt x="69533" y="2005"/>
                  </a:lnTo>
                  <a:lnTo>
                    <a:pt x="45956" y="16982"/>
                  </a:lnTo>
                  <a:lnTo>
                    <a:pt x="42544" y="20858"/>
                  </a:lnTo>
                  <a:lnTo>
                    <a:pt x="38753" y="30457"/>
                  </a:lnTo>
                  <a:lnTo>
                    <a:pt x="36618" y="47017"/>
                  </a:lnTo>
                  <a:lnTo>
                    <a:pt x="40725" y="64492"/>
                  </a:lnTo>
                  <a:lnTo>
                    <a:pt x="52968" y="82237"/>
                  </a:lnTo>
                  <a:lnTo>
                    <a:pt x="94217" y="105483"/>
                  </a:lnTo>
                  <a:lnTo>
                    <a:pt x="124996" y="110676"/>
                  </a:lnTo>
                  <a:lnTo>
                    <a:pt x="152623" y="111787"/>
                  </a:lnTo>
                  <a:lnTo>
                    <a:pt x="162421" y="106588"/>
                  </a:lnTo>
                  <a:lnTo>
                    <a:pt x="180140" y="91823"/>
                  </a:lnTo>
                  <a:lnTo>
                    <a:pt x="187524" y="762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0" name="SMARTInkShape-612"/>
            <p:cNvSpPr/>
            <p:nvPr/>
          </p:nvSpPr>
          <p:spPr>
            <a:xfrm>
              <a:off x="5884664" y="3866554"/>
              <a:ext cx="98227" cy="35720"/>
            </a:xfrm>
            <a:custGeom>
              <a:avLst/>
              <a:gdLst/>
              <a:ahLst/>
              <a:cxnLst/>
              <a:rect l="0" t="0" r="0" b="0"/>
              <a:pathLst>
                <a:path w="98227" h="35720">
                  <a:moveTo>
                    <a:pt x="0" y="35719"/>
                  </a:moveTo>
                  <a:lnTo>
                    <a:pt x="4740" y="35719"/>
                  </a:lnTo>
                  <a:lnTo>
                    <a:pt x="6136" y="34727"/>
                  </a:lnTo>
                  <a:lnTo>
                    <a:pt x="7067" y="33073"/>
                  </a:lnTo>
                  <a:lnTo>
                    <a:pt x="7688" y="30979"/>
                  </a:lnTo>
                  <a:lnTo>
                    <a:pt x="9094" y="29582"/>
                  </a:lnTo>
                  <a:lnTo>
                    <a:pt x="48054" y="12623"/>
                  </a:lnTo>
                  <a:lnTo>
                    <a:pt x="64619" y="9032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3" name="SMARTInkShape-Group62"/>
          <p:cNvGrpSpPr/>
          <p:nvPr/>
        </p:nvGrpSpPr>
        <p:grpSpPr>
          <a:xfrm>
            <a:off x="6101226" y="3795117"/>
            <a:ext cx="2167665" cy="371176"/>
            <a:chOff x="6101226" y="3795117"/>
            <a:chExt cx="2167665" cy="371176"/>
          </a:xfrm>
        </p:grpSpPr>
        <p:sp>
          <p:nvSpPr>
            <p:cNvPr id="422" name="SMARTInkShape-613"/>
            <p:cNvSpPr/>
            <p:nvPr/>
          </p:nvSpPr>
          <p:spPr>
            <a:xfrm>
              <a:off x="8126015" y="3912966"/>
              <a:ext cx="142876" cy="130414"/>
            </a:xfrm>
            <a:custGeom>
              <a:avLst/>
              <a:gdLst/>
              <a:ahLst/>
              <a:cxnLst/>
              <a:rect l="0" t="0" r="0" b="0"/>
              <a:pathLst>
                <a:path w="142876" h="130414">
                  <a:moveTo>
                    <a:pt x="0" y="60745"/>
                  </a:moveTo>
                  <a:lnTo>
                    <a:pt x="39292" y="60745"/>
                  </a:lnTo>
                  <a:lnTo>
                    <a:pt x="65014" y="53616"/>
                  </a:lnTo>
                  <a:lnTo>
                    <a:pt x="81220" y="45514"/>
                  </a:lnTo>
                  <a:lnTo>
                    <a:pt x="94725" y="27972"/>
                  </a:lnTo>
                  <a:lnTo>
                    <a:pt x="97189" y="19064"/>
                  </a:lnTo>
                  <a:lnTo>
                    <a:pt x="97766" y="13116"/>
                  </a:lnTo>
                  <a:lnTo>
                    <a:pt x="95376" y="7165"/>
                  </a:lnTo>
                  <a:lnTo>
                    <a:pt x="93350" y="4189"/>
                  </a:lnTo>
                  <a:lnTo>
                    <a:pt x="90015" y="2205"/>
                  </a:lnTo>
                  <a:lnTo>
                    <a:pt x="81017" y="0"/>
                  </a:lnTo>
                  <a:lnTo>
                    <a:pt x="67758" y="4312"/>
                  </a:lnTo>
                  <a:lnTo>
                    <a:pt x="43558" y="20542"/>
                  </a:lnTo>
                  <a:lnTo>
                    <a:pt x="13455" y="52693"/>
                  </a:lnTo>
                  <a:lnTo>
                    <a:pt x="9963" y="60338"/>
                  </a:lnTo>
                  <a:lnTo>
                    <a:pt x="8727" y="74124"/>
                  </a:lnTo>
                  <a:lnTo>
                    <a:pt x="13611" y="97782"/>
                  </a:lnTo>
                  <a:lnTo>
                    <a:pt x="26081" y="118903"/>
                  </a:lnTo>
                  <a:lnTo>
                    <a:pt x="33263" y="123329"/>
                  </a:lnTo>
                  <a:lnTo>
                    <a:pt x="61340" y="129559"/>
                  </a:lnTo>
                  <a:lnTo>
                    <a:pt x="88951" y="130413"/>
                  </a:lnTo>
                  <a:lnTo>
                    <a:pt x="142875" y="1232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3" name="SMARTInkShape-614"/>
            <p:cNvSpPr/>
            <p:nvPr/>
          </p:nvSpPr>
          <p:spPr>
            <a:xfrm>
              <a:off x="7949829" y="3812976"/>
              <a:ext cx="121365" cy="256450"/>
            </a:xfrm>
            <a:custGeom>
              <a:avLst/>
              <a:gdLst/>
              <a:ahLst/>
              <a:cxnLst/>
              <a:rect l="0" t="0" r="0" b="0"/>
              <a:pathLst>
                <a:path w="121365" h="256450">
                  <a:moveTo>
                    <a:pt x="104748" y="0"/>
                  </a:moveTo>
                  <a:lnTo>
                    <a:pt x="104748" y="41982"/>
                  </a:lnTo>
                  <a:lnTo>
                    <a:pt x="104748" y="78585"/>
                  </a:lnTo>
                  <a:lnTo>
                    <a:pt x="109489" y="122393"/>
                  </a:lnTo>
                  <a:lnTo>
                    <a:pt x="112437" y="162053"/>
                  </a:lnTo>
                  <a:lnTo>
                    <a:pt x="113570" y="205405"/>
                  </a:lnTo>
                  <a:lnTo>
                    <a:pt x="113646" y="216414"/>
                  </a:lnTo>
                  <a:lnTo>
                    <a:pt x="114649" y="218690"/>
                  </a:lnTo>
                  <a:lnTo>
                    <a:pt x="116310" y="220208"/>
                  </a:lnTo>
                  <a:lnTo>
                    <a:pt x="118410" y="221219"/>
                  </a:lnTo>
                  <a:lnTo>
                    <a:pt x="119809" y="220901"/>
                  </a:lnTo>
                  <a:lnTo>
                    <a:pt x="120742" y="219697"/>
                  </a:lnTo>
                  <a:lnTo>
                    <a:pt x="121364" y="217902"/>
                  </a:lnTo>
                  <a:lnTo>
                    <a:pt x="120786" y="215714"/>
                  </a:lnTo>
                  <a:lnTo>
                    <a:pt x="112730" y="197135"/>
                  </a:lnTo>
                  <a:lnTo>
                    <a:pt x="101585" y="165609"/>
                  </a:lnTo>
                  <a:lnTo>
                    <a:pt x="80949" y="132900"/>
                  </a:lnTo>
                  <a:lnTo>
                    <a:pt x="76976" y="131264"/>
                  </a:lnTo>
                  <a:lnTo>
                    <a:pt x="64624" y="132092"/>
                  </a:lnTo>
                  <a:lnTo>
                    <a:pt x="40936" y="142878"/>
                  </a:lnTo>
                  <a:lnTo>
                    <a:pt x="19805" y="163381"/>
                  </a:lnTo>
                  <a:lnTo>
                    <a:pt x="5717" y="183567"/>
                  </a:lnTo>
                  <a:lnTo>
                    <a:pt x="0" y="211597"/>
                  </a:lnTo>
                  <a:lnTo>
                    <a:pt x="3048" y="235557"/>
                  </a:lnTo>
                  <a:lnTo>
                    <a:pt x="10233" y="250483"/>
                  </a:lnTo>
                  <a:lnTo>
                    <a:pt x="14949" y="253309"/>
                  </a:lnTo>
                  <a:lnTo>
                    <a:pt x="28127" y="256449"/>
                  </a:lnTo>
                  <a:lnTo>
                    <a:pt x="7795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SMARTInkShape-615"/>
            <p:cNvSpPr/>
            <p:nvPr/>
          </p:nvSpPr>
          <p:spPr>
            <a:xfrm>
              <a:off x="7813476" y="3920132"/>
              <a:ext cx="111549" cy="123667"/>
            </a:xfrm>
            <a:custGeom>
              <a:avLst/>
              <a:gdLst/>
              <a:ahLst/>
              <a:cxnLst/>
              <a:rect l="0" t="0" r="0" b="0"/>
              <a:pathLst>
                <a:path w="111549" h="123667">
                  <a:moveTo>
                    <a:pt x="0" y="53579"/>
                  </a:moveTo>
                  <a:lnTo>
                    <a:pt x="4741" y="67800"/>
                  </a:lnTo>
                  <a:lnTo>
                    <a:pt x="5144" y="71989"/>
                  </a:lnTo>
                  <a:lnTo>
                    <a:pt x="4422" y="74782"/>
                  </a:lnTo>
                  <a:lnTo>
                    <a:pt x="2948" y="76644"/>
                  </a:lnTo>
                  <a:lnTo>
                    <a:pt x="2958" y="79870"/>
                  </a:lnTo>
                  <a:lnTo>
                    <a:pt x="10260" y="114765"/>
                  </a:lnTo>
                  <a:lnTo>
                    <a:pt x="13785" y="118182"/>
                  </a:lnTo>
                  <a:lnTo>
                    <a:pt x="18120" y="120461"/>
                  </a:lnTo>
                  <a:lnTo>
                    <a:pt x="38442" y="123666"/>
                  </a:lnTo>
                  <a:lnTo>
                    <a:pt x="49497" y="121771"/>
                  </a:lnTo>
                  <a:lnTo>
                    <a:pt x="59702" y="115636"/>
                  </a:lnTo>
                  <a:lnTo>
                    <a:pt x="94292" y="83873"/>
                  </a:lnTo>
                  <a:lnTo>
                    <a:pt x="101439" y="71673"/>
                  </a:lnTo>
                  <a:lnTo>
                    <a:pt x="108109" y="56294"/>
                  </a:lnTo>
                  <a:lnTo>
                    <a:pt x="110767" y="52412"/>
                  </a:lnTo>
                  <a:lnTo>
                    <a:pt x="111548" y="47840"/>
                  </a:lnTo>
                  <a:lnTo>
                    <a:pt x="109770" y="37468"/>
                  </a:lnTo>
                  <a:lnTo>
                    <a:pt x="105923" y="32917"/>
                  </a:lnTo>
                  <a:lnTo>
                    <a:pt x="93710" y="25214"/>
                  </a:lnTo>
                  <a:lnTo>
                    <a:pt x="53733" y="13765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5" name="SMARTInkShape-616"/>
            <p:cNvSpPr/>
            <p:nvPr/>
          </p:nvSpPr>
          <p:spPr>
            <a:xfrm>
              <a:off x="7554515" y="3881521"/>
              <a:ext cx="212568" cy="160397"/>
            </a:xfrm>
            <a:custGeom>
              <a:avLst/>
              <a:gdLst/>
              <a:ahLst/>
              <a:cxnLst/>
              <a:rect l="0" t="0" r="0" b="0"/>
              <a:pathLst>
                <a:path w="212568" h="160397">
                  <a:moveTo>
                    <a:pt x="0" y="2893"/>
                  </a:moveTo>
                  <a:lnTo>
                    <a:pt x="0" y="40334"/>
                  </a:lnTo>
                  <a:lnTo>
                    <a:pt x="0" y="74841"/>
                  </a:lnTo>
                  <a:lnTo>
                    <a:pt x="0" y="117316"/>
                  </a:lnTo>
                  <a:lnTo>
                    <a:pt x="992" y="141103"/>
                  </a:lnTo>
                  <a:lnTo>
                    <a:pt x="4741" y="152294"/>
                  </a:lnTo>
                  <a:lnTo>
                    <a:pt x="7130" y="156071"/>
                  </a:lnTo>
                  <a:lnTo>
                    <a:pt x="12429" y="160269"/>
                  </a:lnTo>
                  <a:lnTo>
                    <a:pt x="13246" y="160396"/>
                  </a:lnTo>
                  <a:lnTo>
                    <a:pt x="3303" y="135926"/>
                  </a:lnTo>
                  <a:lnTo>
                    <a:pt x="435" y="102445"/>
                  </a:lnTo>
                  <a:lnTo>
                    <a:pt x="7215" y="60518"/>
                  </a:lnTo>
                  <a:lnTo>
                    <a:pt x="12467" y="44710"/>
                  </a:lnTo>
                  <a:lnTo>
                    <a:pt x="20754" y="33715"/>
                  </a:lnTo>
                  <a:lnTo>
                    <a:pt x="25742" y="29394"/>
                  </a:lnTo>
                  <a:lnTo>
                    <a:pt x="39222" y="24593"/>
                  </a:lnTo>
                  <a:lnTo>
                    <a:pt x="46985" y="23313"/>
                  </a:lnTo>
                  <a:lnTo>
                    <a:pt x="54144" y="24444"/>
                  </a:lnTo>
                  <a:lnTo>
                    <a:pt x="67389" y="30992"/>
                  </a:lnTo>
                  <a:lnTo>
                    <a:pt x="81263" y="45835"/>
                  </a:lnTo>
                  <a:lnTo>
                    <a:pt x="94840" y="82886"/>
                  </a:lnTo>
                  <a:lnTo>
                    <a:pt x="102074" y="114789"/>
                  </a:lnTo>
                  <a:lnTo>
                    <a:pt x="98540" y="157916"/>
                  </a:lnTo>
                  <a:lnTo>
                    <a:pt x="98365" y="160097"/>
                  </a:lnTo>
                  <a:lnTo>
                    <a:pt x="98245" y="146124"/>
                  </a:lnTo>
                  <a:lnTo>
                    <a:pt x="112488" y="103027"/>
                  </a:lnTo>
                  <a:lnTo>
                    <a:pt x="129682" y="62217"/>
                  </a:lnTo>
                  <a:lnTo>
                    <a:pt x="156364" y="20307"/>
                  </a:lnTo>
                  <a:lnTo>
                    <a:pt x="160798" y="14503"/>
                  </a:lnTo>
                  <a:lnTo>
                    <a:pt x="181259" y="1593"/>
                  </a:lnTo>
                  <a:lnTo>
                    <a:pt x="194992" y="0"/>
                  </a:lnTo>
                  <a:lnTo>
                    <a:pt x="201432" y="964"/>
                  </a:lnTo>
                  <a:lnTo>
                    <a:pt x="205726" y="3591"/>
                  </a:lnTo>
                  <a:lnTo>
                    <a:pt x="208589" y="7327"/>
                  </a:lnTo>
                  <a:lnTo>
                    <a:pt x="210496" y="11802"/>
                  </a:lnTo>
                  <a:lnTo>
                    <a:pt x="212567" y="54630"/>
                  </a:lnTo>
                  <a:lnTo>
                    <a:pt x="207953" y="94400"/>
                  </a:lnTo>
                  <a:lnTo>
                    <a:pt x="205383" y="1457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6" name="SMARTInkShape-617"/>
            <p:cNvSpPr/>
            <p:nvPr/>
          </p:nvSpPr>
          <p:spPr>
            <a:xfrm>
              <a:off x="7241976" y="3894311"/>
              <a:ext cx="116087" cy="162358"/>
            </a:xfrm>
            <a:custGeom>
              <a:avLst/>
              <a:gdLst/>
              <a:ahLst/>
              <a:cxnLst/>
              <a:rect l="0" t="0" r="0" b="0"/>
              <a:pathLst>
                <a:path w="116087" h="162358">
                  <a:moveTo>
                    <a:pt x="0" y="7962"/>
                  </a:moveTo>
                  <a:lnTo>
                    <a:pt x="0" y="15651"/>
                  </a:lnTo>
                  <a:lnTo>
                    <a:pt x="18092" y="60095"/>
                  </a:lnTo>
                  <a:lnTo>
                    <a:pt x="29812" y="94548"/>
                  </a:lnTo>
                  <a:lnTo>
                    <a:pt x="34941" y="138904"/>
                  </a:lnTo>
                  <a:lnTo>
                    <a:pt x="34381" y="151487"/>
                  </a:lnTo>
                  <a:lnTo>
                    <a:pt x="30825" y="160386"/>
                  </a:lnTo>
                  <a:lnTo>
                    <a:pt x="29480" y="162164"/>
                  </a:lnTo>
                  <a:lnTo>
                    <a:pt x="28584" y="162357"/>
                  </a:lnTo>
                  <a:lnTo>
                    <a:pt x="27986" y="161494"/>
                  </a:lnTo>
                  <a:lnTo>
                    <a:pt x="26893" y="120839"/>
                  </a:lnTo>
                  <a:lnTo>
                    <a:pt x="33939" y="85674"/>
                  </a:lnTo>
                  <a:lnTo>
                    <a:pt x="47532" y="42568"/>
                  </a:lnTo>
                  <a:lnTo>
                    <a:pt x="57837" y="22350"/>
                  </a:lnTo>
                  <a:lnTo>
                    <a:pt x="69030" y="10058"/>
                  </a:lnTo>
                  <a:lnTo>
                    <a:pt x="77975" y="3932"/>
                  </a:lnTo>
                  <a:lnTo>
                    <a:pt x="86250" y="1210"/>
                  </a:lnTo>
                  <a:lnTo>
                    <a:pt x="96542" y="0"/>
                  </a:lnTo>
                  <a:lnTo>
                    <a:pt x="101073" y="1662"/>
                  </a:lnTo>
                  <a:lnTo>
                    <a:pt x="116086" y="25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7" name="SMARTInkShape-618"/>
            <p:cNvSpPr/>
            <p:nvPr/>
          </p:nvSpPr>
          <p:spPr>
            <a:xfrm>
              <a:off x="7055694" y="3878083"/>
              <a:ext cx="159494" cy="152393"/>
            </a:xfrm>
            <a:custGeom>
              <a:avLst/>
              <a:gdLst/>
              <a:ahLst/>
              <a:cxnLst/>
              <a:rect l="0" t="0" r="0" b="0"/>
              <a:pathLst>
                <a:path w="159494" h="152393">
                  <a:moveTo>
                    <a:pt x="7688" y="42049"/>
                  </a:moveTo>
                  <a:lnTo>
                    <a:pt x="2949" y="51530"/>
                  </a:lnTo>
                  <a:lnTo>
                    <a:pt x="0" y="71648"/>
                  </a:lnTo>
                  <a:lnTo>
                    <a:pt x="8637" y="113857"/>
                  </a:lnTo>
                  <a:lnTo>
                    <a:pt x="14062" y="128534"/>
                  </a:lnTo>
                  <a:lnTo>
                    <a:pt x="28580" y="143470"/>
                  </a:lnTo>
                  <a:lnTo>
                    <a:pt x="32530" y="144390"/>
                  </a:lnTo>
                  <a:lnTo>
                    <a:pt x="42212" y="142766"/>
                  </a:lnTo>
                  <a:lnTo>
                    <a:pt x="58817" y="131533"/>
                  </a:lnTo>
                  <a:lnTo>
                    <a:pt x="65139" y="121177"/>
                  </a:lnTo>
                  <a:lnTo>
                    <a:pt x="78678" y="84138"/>
                  </a:lnTo>
                  <a:lnTo>
                    <a:pt x="90017" y="48126"/>
                  </a:lnTo>
                  <a:lnTo>
                    <a:pt x="98713" y="10561"/>
                  </a:lnTo>
                  <a:lnTo>
                    <a:pt x="104492" y="0"/>
                  </a:lnTo>
                  <a:lnTo>
                    <a:pt x="98101" y="30176"/>
                  </a:lnTo>
                  <a:lnTo>
                    <a:pt x="103343" y="68220"/>
                  </a:lnTo>
                  <a:lnTo>
                    <a:pt x="108052" y="111307"/>
                  </a:lnTo>
                  <a:lnTo>
                    <a:pt x="115478" y="134339"/>
                  </a:lnTo>
                  <a:lnTo>
                    <a:pt x="122072" y="143591"/>
                  </a:lnTo>
                  <a:lnTo>
                    <a:pt x="131616" y="151009"/>
                  </a:lnTo>
                  <a:lnTo>
                    <a:pt x="135947" y="152392"/>
                  </a:lnTo>
                  <a:lnTo>
                    <a:pt x="139827" y="152323"/>
                  </a:lnTo>
                  <a:lnTo>
                    <a:pt x="146784" y="149599"/>
                  </a:lnTo>
                  <a:lnTo>
                    <a:pt x="159493" y="1402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8" name="SMARTInkShape-619"/>
            <p:cNvSpPr/>
            <p:nvPr/>
          </p:nvSpPr>
          <p:spPr>
            <a:xfrm>
              <a:off x="6866929" y="3895239"/>
              <a:ext cx="142876" cy="165183"/>
            </a:xfrm>
            <a:custGeom>
              <a:avLst/>
              <a:gdLst/>
              <a:ahLst/>
              <a:cxnLst/>
              <a:rect l="0" t="0" r="0" b="0"/>
              <a:pathLst>
                <a:path w="142876" h="165183">
                  <a:moveTo>
                    <a:pt x="0" y="69542"/>
                  </a:moveTo>
                  <a:lnTo>
                    <a:pt x="32037" y="68550"/>
                  </a:lnTo>
                  <a:lnTo>
                    <a:pt x="72707" y="55303"/>
                  </a:lnTo>
                  <a:lnTo>
                    <a:pt x="81263" y="53292"/>
                  </a:lnTo>
                  <a:lnTo>
                    <a:pt x="96398" y="42678"/>
                  </a:lnTo>
                  <a:lnTo>
                    <a:pt x="102375" y="32467"/>
                  </a:lnTo>
                  <a:lnTo>
                    <a:pt x="103969" y="26966"/>
                  </a:lnTo>
                  <a:lnTo>
                    <a:pt x="104039" y="22306"/>
                  </a:lnTo>
                  <a:lnTo>
                    <a:pt x="99188" y="4500"/>
                  </a:lnTo>
                  <a:lnTo>
                    <a:pt x="96883" y="2369"/>
                  </a:lnTo>
                  <a:lnTo>
                    <a:pt x="89032" y="0"/>
                  </a:lnTo>
                  <a:lnTo>
                    <a:pt x="68714" y="3406"/>
                  </a:lnTo>
                  <a:lnTo>
                    <a:pt x="53323" y="10700"/>
                  </a:lnTo>
                  <a:lnTo>
                    <a:pt x="42478" y="23885"/>
                  </a:lnTo>
                  <a:lnTo>
                    <a:pt x="29925" y="60376"/>
                  </a:lnTo>
                  <a:lnTo>
                    <a:pt x="23884" y="82667"/>
                  </a:lnTo>
                  <a:lnTo>
                    <a:pt x="25829" y="105802"/>
                  </a:lnTo>
                  <a:lnTo>
                    <a:pt x="33765" y="143512"/>
                  </a:lnTo>
                  <a:lnTo>
                    <a:pt x="37393" y="149613"/>
                  </a:lnTo>
                  <a:lnTo>
                    <a:pt x="49361" y="159038"/>
                  </a:lnTo>
                  <a:lnTo>
                    <a:pt x="72834" y="165182"/>
                  </a:lnTo>
                  <a:lnTo>
                    <a:pt x="87272" y="163973"/>
                  </a:lnTo>
                  <a:lnTo>
                    <a:pt x="100303" y="159136"/>
                  </a:lnTo>
                  <a:lnTo>
                    <a:pt x="142875" y="123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SMARTInkShape-620"/>
            <p:cNvSpPr/>
            <p:nvPr/>
          </p:nvSpPr>
          <p:spPr>
            <a:xfrm>
              <a:off x="6786562" y="3795117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0" y="0"/>
                  </a:moveTo>
                  <a:lnTo>
                    <a:pt x="0" y="37518"/>
                  </a:lnTo>
                  <a:lnTo>
                    <a:pt x="4741" y="81274"/>
                  </a:lnTo>
                  <a:lnTo>
                    <a:pt x="7688" y="123190"/>
                  </a:lnTo>
                  <a:lnTo>
                    <a:pt x="8562" y="157547"/>
                  </a:lnTo>
                  <a:lnTo>
                    <a:pt x="13562" y="191320"/>
                  </a:lnTo>
                  <a:lnTo>
                    <a:pt x="18003" y="235310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0" name="SMARTInkShape-621"/>
            <p:cNvSpPr/>
            <p:nvPr/>
          </p:nvSpPr>
          <p:spPr>
            <a:xfrm>
              <a:off x="6456164" y="3905413"/>
              <a:ext cx="116086" cy="138715"/>
            </a:xfrm>
            <a:custGeom>
              <a:avLst/>
              <a:gdLst/>
              <a:ahLst/>
              <a:cxnLst/>
              <a:rect l="0" t="0" r="0" b="0"/>
              <a:pathLst>
                <a:path w="116086" h="138715">
                  <a:moveTo>
                    <a:pt x="0" y="77227"/>
                  </a:moveTo>
                  <a:lnTo>
                    <a:pt x="4740" y="77227"/>
                  </a:lnTo>
                  <a:lnTo>
                    <a:pt x="6136" y="76235"/>
                  </a:lnTo>
                  <a:lnTo>
                    <a:pt x="7067" y="74582"/>
                  </a:lnTo>
                  <a:lnTo>
                    <a:pt x="7688" y="72487"/>
                  </a:lnTo>
                  <a:lnTo>
                    <a:pt x="18479" y="59136"/>
                  </a:lnTo>
                  <a:lnTo>
                    <a:pt x="21250" y="56236"/>
                  </a:lnTo>
                  <a:lnTo>
                    <a:pt x="40703" y="18350"/>
                  </a:lnTo>
                  <a:lnTo>
                    <a:pt x="44129" y="82"/>
                  </a:lnTo>
                  <a:lnTo>
                    <a:pt x="42318" y="0"/>
                  </a:lnTo>
                  <a:lnTo>
                    <a:pt x="35013" y="2555"/>
                  </a:lnTo>
                  <a:lnTo>
                    <a:pt x="32272" y="4625"/>
                  </a:lnTo>
                  <a:lnTo>
                    <a:pt x="18030" y="27416"/>
                  </a:lnTo>
                  <a:lnTo>
                    <a:pt x="11626" y="56294"/>
                  </a:lnTo>
                  <a:lnTo>
                    <a:pt x="10454" y="98632"/>
                  </a:lnTo>
                  <a:lnTo>
                    <a:pt x="13907" y="110884"/>
                  </a:lnTo>
                  <a:lnTo>
                    <a:pt x="26169" y="128100"/>
                  </a:lnTo>
                  <a:lnTo>
                    <a:pt x="39412" y="134564"/>
                  </a:lnTo>
                  <a:lnTo>
                    <a:pt x="67426" y="138714"/>
                  </a:lnTo>
                  <a:lnTo>
                    <a:pt x="82554" y="133990"/>
                  </a:lnTo>
                  <a:lnTo>
                    <a:pt x="116085" y="112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SMARTInkShape-622"/>
            <p:cNvSpPr/>
            <p:nvPr/>
          </p:nvSpPr>
          <p:spPr>
            <a:xfrm>
              <a:off x="6295429" y="3891726"/>
              <a:ext cx="89298" cy="144493"/>
            </a:xfrm>
            <a:custGeom>
              <a:avLst/>
              <a:gdLst/>
              <a:ahLst/>
              <a:cxnLst/>
              <a:rect l="0" t="0" r="0" b="0"/>
              <a:pathLst>
                <a:path w="89298" h="144493">
                  <a:moveTo>
                    <a:pt x="0" y="1617"/>
                  </a:moveTo>
                  <a:lnTo>
                    <a:pt x="0" y="43092"/>
                  </a:lnTo>
                  <a:lnTo>
                    <a:pt x="4740" y="86098"/>
                  </a:lnTo>
                  <a:lnTo>
                    <a:pt x="9095" y="111424"/>
                  </a:lnTo>
                  <a:lnTo>
                    <a:pt x="13303" y="119212"/>
                  </a:lnTo>
                  <a:lnTo>
                    <a:pt x="16806" y="121686"/>
                  </a:lnTo>
                  <a:lnTo>
                    <a:pt x="30225" y="125167"/>
                  </a:lnTo>
                  <a:lnTo>
                    <a:pt x="37577" y="125982"/>
                  </a:lnTo>
                  <a:lnTo>
                    <a:pt x="40926" y="124215"/>
                  </a:lnTo>
                  <a:lnTo>
                    <a:pt x="47294" y="116959"/>
                  </a:lnTo>
                  <a:lnTo>
                    <a:pt x="59466" y="81874"/>
                  </a:lnTo>
                  <a:lnTo>
                    <a:pt x="68779" y="42018"/>
                  </a:lnTo>
                  <a:lnTo>
                    <a:pt x="73295" y="20864"/>
                  </a:lnTo>
                  <a:lnTo>
                    <a:pt x="80918" y="4675"/>
                  </a:lnTo>
                  <a:lnTo>
                    <a:pt x="83711" y="679"/>
                  </a:lnTo>
                  <a:lnTo>
                    <a:pt x="85573" y="0"/>
                  </a:lnTo>
                  <a:lnTo>
                    <a:pt x="86814" y="1531"/>
                  </a:lnTo>
                  <a:lnTo>
                    <a:pt x="88807" y="18247"/>
                  </a:lnTo>
                  <a:lnTo>
                    <a:pt x="83063" y="54916"/>
                  </a:lnTo>
                  <a:lnTo>
                    <a:pt x="80900" y="95085"/>
                  </a:lnTo>
                  <a:lnTo>
                    <a:pt x="81596" y="109635"/>
                  </a:lnTo>
                  <a:lnTo>
                    <a:pt x="89297" y="1444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SMARTInkShape-623"/>
            <p:cNvSpPr/>
            <p:nvPr/>
          </p:nvSpPr>
          <p:spPr>
            <a:xfrm>
              <a:off x="6101226" y="3880587"/>
              <a:ext cx="149556" cy="285706"/>
            </a:xfrm>
            <a:custGeom>
              <a:avLst/>
              <a:gdLst/>
              <a:ahLst/>
              <a:cxnLst/>
              <a:rect l="0" t="0" r="0" b="0"/>
              <a:pathLst>
                <a:path w="149556" h="285706">
                  <a:moveTo>
                    <a:pt x="95977" y="30616"/>
                  </a:moveTo>
                  <a:lnTo>
                    <a:pt x="66861" y="4146"/>
                  </a:lnTo>
                  <a:lnTo>
                    <a:pt x="61683" y="1063"/>
                  </a:lnTo>
                  <a:lnTo>
                    <a:pt x="57240" y="0"/>
                  </a:lnTo>
                  <a:lnTo>
                    <a:pt x="53285" y="283"/>
                  </a:lnTo>
                  <a:lnTo>
                    <a:pt x="35069" y="7868"/>
                  </a:lnTo>
                  <a:lnTo>
                    <a:pt x="18178" y="30270"/>
                  </a:lnTo>
                  <a:lnTo>
                    <a:pt x="2815" y="71411"/>
                  </a:lnTo>
                  <a:lnTo>
                    <a:pt x="0" y="87112"/>
                  </a:lnTo>
                  <a:lnTo>
                    <a:pt x="5114" y="126580"/>
                  </a:lnTo>
                  <a:lnTo>
                    <a:pt x="6976" y="137759"/>
                  </a:lnTo>
                  <a:lnTo>
                    <a:pt x="8862" y="140740"/>
                  </a:lnTo>
                  <a:lnTo>
                    <a:pt x="11111" y="142727"/>
                  </a:lnTo>
                  <a:lnTo>
                    <a:pt x="13603" y="143060"/>
                  </a:lnTo>
                  <a:lnTo>
                    <a:pt x="19018" y="140784"/>
                  </a:lnTo>
                  <a:lnTo>
                    <a:pt x="37707" y="115988"/>
                  </a:lnTo>
                  <a:lnTo>
                    <a:pt x="55216" y="79193"/>
                  </a:lnTo>
                  <a:lnTo>
                    <a:pt x="60001" y="64112"/>
                  </a:lnTo>
                  <a:lnTo>
                    <a:pt x="84982" y="24409"/>
                  </a:lnTo>
                  <a:lnTo>
                    <a:pt x="85671" y="24493"/>
                  </a:lnTo>
                  <a:lnTo>
                    <a:pt x="86130" y="25542"/>
                  </a:lnTo>
                  <a:lnTo>
                    <a:pt x="86866" y="48575"/>
                  </a:lnTo>
                  <a:lnTo>
                    <a:pt x="82253" y="84775"/>
                  </a:lnTo>
                  <a:lnTo>
                    <a:pt x="82601" y="115210"/>
                  </a:lnTo>
                  <a:lnTo>
                    <a:pt x="85730" y="157876"/>
                  </a:lnTo>
                  <a:lnTo>
                    <a:pt x="91527" y="198959"/>
                  </a:lnTo>
                  <a:lnTo>
                    <a:pt x="98037" y="240333"/>
                  </a:lnTo>
                  <a:lnTo>
                    <a:pt x="103837" y="259753"/>
                  </a:lnTo>
                  <a:lnTo>
                    <a:pt x="119881" y="285257"/>
                  </a:lnTo>
                  <a:lnTo>
                    <a:pt x="121835" y="285705"/>
                  </a:lnTo>
                  <a:lnTo>
                    <a:pt x="124129" y="285011"/>
                  </a:lnTo>
                  <a:lnTo>
                    <a:pt x="126652" y="283556"/>
                  </a:lnTo>
                  <a:lnTo>
                    <a:pt x="149555" y="2538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6" name="SMARTInkShape-Group63"/>
          <p:cNvGrpSpPr/>
          <p:nvPr/>
        </p:nvGrpSpPr>
        <p:grpSpPr>
          <a:xfrm>
            <a:off x="1886540" y="4295179"/>
            <a:ext cx="4132070" cy="463154"/>
            <a:chOff x="1886540" y="4295179"/>
            <a:chExt cx="4132070" cy="463154"/>
          </a:xfrm>
        </p:grpSpPr>
        <p:sp>
          <p:nvSpPr>
            <p:cNvPr id="434" name="SMARTInkShape-624"/>
            <p:cNvSpPr/>
            <p:nvPr/>
          </p:nvSpPr>
          <p:spPr>
            <a:xfrm>
              <a:off x="3295054" y="4444237"/>
              <a:ext cx="151806" cy="197257"/>
            </a:xfrm>
            <a:custGeom>
              <a:avLst/>
              <a:gdLst/>
              <a:ahLst/>
              <a:cxnLst/>
              <a:rect l="0" t="0" r="0" b="0"/>
              <a:pathLst>
                <a:path w="151806" h="197257">
                  <a:moveTo>
                    <a:pt x="0" y="92044"/>
                  </a:moveTo>
                  <a:lnTo>
                    <a:pt x="30472" y="92044"/>
                  </a:lnTo>
                  <a:lnTo>
                    <a:pt x="54670" y="82563"/>
                  </a:lnTo>
                  <a:lnTo>
                    <a:pt x="71210" y="71926"/>
                  </a:lnTo>
                  <a:lnTo>
                    <a:pt x="95943" y="39638"/>
                  </a:lnTo>
                  <a:lnTo>
                    <a:pt x="99681" y="33294"/>
                  </a:lnTo>
                  <a:lnTo>
                    <a:pt x="101181" y="27080"/>
                  </a:lnTo>
                  <a:lnTo>
                    <a:pt x="100201" y="14885"/>
                  </a:lnTo>
                  <a:lnTo>
                    <a:pt x="96458" y="5496"/>
                  </a:lnTo>
                  <a:lnTo>
                    <a:pt x="94071" y="1603"/>
                  </a:lnTo>
                  <a:lnTo>
                    <a:pt x="89504" y="0"/>
                  </a:lnTo>
                  <a:lnTo>
                    <a:pt x="76491" y="865"/>
                  </a:lnTo>
                  <a:lnTo>
                    <a:pt x="52430" y="11670"/>
                  </a:lnTo>
                  <a:lnTo>
                    <a:pt x="37855" y="27218"/>
                  </a:lnTo>
                  <a:lnTo>
                    <a:pt x="17069" y="60057"/>
                  </a:lnTo>
                  <a:lnTo>
                    <a:pt x="11341" y="88960"/>
                  </a:lnTo>
                  <a:lnTo>
                    <a:pt x="14385" y="122660"/>
                  </a:lnTo>
                  <a:lnTo>
                    <a:pt x="21607" y="140708"/>
                  </a:lnTo>
                  <a:lnTo>
                    <a:pt x="41982" y="173748"/>
                  </a:lnTo>
                  <a:lnTo>
                    <a:pt x="52063" y="182265"/>
                  </a:lnTo>
                  <a:lnTo>
                    <a:pt x="73635" y="192639"/>
                  </a:lnTo>
                  <a:lnTo>
                    <a:pt x="98878" y="197256"/>
                  </a:lnTo>
                  <a:lnTo>
                    <a:pt x="111084" y="195690"/>
                  </a:lnTo>
                  <a:lnTo>
                    <a:pt x="115728" y="193883"/>
                  </a:lnTo>
                  <a:lnTo>
                    <a:pt x="151805" y="1545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5" name="SMARTInkShape-625"/>
            <p:cNvSpPr/>
            <p:nvPr/>
          </p:nvSpPr>
          <p:spPr>
            <a:xfrm>
              <a:off x="2857500" y="4453662"/>
              <a:ext cx="142876" cy="198706"/>
            </a:xfrm>
            <a:custGeom>
              <a:avLst/>
              <a:gdLst/>
              <a:ahLst/>
              <a:cxnLst/>
              <a:rect l="0" t="0" r="0" b="0"/>
              <a:pathLst>
                <a:path w="142876" h="198706">
                  <a:moveTo>
                    <a:pt x="0" y="82619"/>
                  </a:moveTo>
                  <a:lnTo>
                    <a:pt x="31454" y="96858"/>
                  </a:lnTo>
                  <a:lnTo>
                    <a:pt x="62571" y="100002"/>
                  </a:lnTo>
                  <a:lnTo>
                    <a:pt x="75434" y="92329"/>
                  </a:lnTo>
                  <a:lnTo>
                    <a:pt x="89089" y="78997"/>
                  </a:lnTo>
                  <a:lnTo>
                    <a:pt x="112568" y="34860"/>
                  </a:lnTo>
                  <a:lnTo>
                    <a:pt x="119894" y="12244"/>
                  </a:lnTo>
                  <a:lnTo>
                    <a:pt x="118440" y="2394"/>
                  </a:lnTo>
                  <a:lnTo>
                    <a:pt x="115671" y="362"/>
                  </a:lnTo>
                  <a:lnTo>
                    <a:pt x="111840" y="0"/>
                  </a:lnTo>
                  <a:lnTo>
                    <a:pt x="107302" y="751"/>
                  </a:lnTo>
                  <a:lnTo>
                    <a:pt x="103285" y="3235"/>
                  </a:lnTo>
                  <a:lnTo>
                    <a:pt x="73421" y="38377"/>
                  </a:lnTo>
                  <a:lnTo>
                    <a:pt x="66366" y="53034"/>
                  </a:lnTo>
                  <a:lnTo>
                    <a:pt x="53752" y="94929"/>
                  </a:lnTo>
                  <a:lnTo>
                    <a:pt x="50718" y="102731"/>
                  </a:lnTo>
                  <a:lnTo>
                    <a:pt x="52637" y="121985"/>
                  </a:lnTo>
                  <a:lnTo>
                    <a:pt x="70039" y="161943"/>
                  </a:lnTo>
                  <a:lnTo>
                    <a:pt x="86360" y="175090"/>
                  </a:lnTo>
                  <a:lnTo>
                    <a:pt x="142875" y="1987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6" name="SMARTInkShape-626"/>
            <p:cNvSpPr/>
            <p:nvPr/>
          </p:nvSpPr>
          <p:spPr>
            <a:xfrm>
              <a:off x="2759273" y="4500562"/>
              <a:ext cx="17861" cy="142876"/>
            </a:xfrm>
            <a:custGeom>
              <a:avLst/>
              <a:gdLst/>
              <a:ahLst/>
              <a:cxnLst/>
              <a:rect l="0" t="0" r="0" b="0"/>
              <a:pathLst>
                <a:path w="17861" h="142876">
                  <a:moveTo>
                    <a:pt x="0" y="0"/>
                  </a:moveTo>
                  <a:lnTo>
                    <a:pt x="0" y="36209"/>
                  </a:lnTo>
                  <a:lnTo>
                    <a:pt x="0" y="67945"/>
                  </a:lnTo>
                  <a:lnTo>
                    <a:pt x="2646" y="103476"/>
                  </a:lnTo>
                  <a:lnTo>
                    <a:pt x="7129" y="120404"/>
                  </a:lnTo>
                  <a:lnTo>
                    <a:pt x="1786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7" name="SMARTInkShape-627"/>
            <p:cNvSpPr/>
            <p:nvPr/>
          </p:nvSpPr>
          <p:spPr>
            <a:xfrm>
              <a:off x="2518172" y="4500562"/>
              <a:ext cx="142876" cy="140465"/>
            </a:xfrm>
            <a:custGeom>
              <a:avLst/>
              <a:gdLst/>
              <a:ahLst/>
              <a:cxnLst/>
              <a:rect l="0" t="0" r="0" b="0"/>
              <a:pathLst>
                <a:path w="142876" h="140465">
                  <a:moveTo>
                    <a:pt x="0" y="8930"/>
                  </a:moveTo>
                  <a:lnTo>
                    <a:pt x="24326" y="35240"/>
                  </a:lnTo>
                  <a:lnTo>
                    <a:pt x="46320" y="75368"/>
                  </a:lnTo>
                  <a:lnTo>
                    <a:pt x="79117" y="113958"/>
                  </a:lnTo>
                  <a:lnTo>
                    <a:pt x="112484" y="140464"/>
                  </a:lnTo>
                  <a:lnTo>
                    <a:pt x="113685" y="140276"/>
                  </a:lnTo>
                  <a:lnTo>
                    <a:pt x="114486" y="139158"/>
                  </a:lnTo>
                  <a:lnTo>
                    <a:pt x="115374" y="133286"/>
                  </a:lnTo>
                  <a:lnTo>
                    <a:pt x="115992" y="92223"/>
                  </a:lnTo>
                  <a:lnTo>
                    <a:pt x="123196" y="5316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8" name="SMARTInkShape-628"/>
            <p:cNvSpPr/>
            <p:nvPr/>
          </p:nvSpPr>
          <p:spPr>
            <a:xfrm>
              <a:off x="2125265" y="4547381"/>
              <a:ext cx="196455" cy="156194"/>
            </a:xfrm>
            <a:custGeom>
              <a:avLst/>
              <a:gdLst/>
              <a:ahLst/>
              <a:cxnLst/>
              <a:rect l="0" t="0" r="0" b="0"/>
              <a:pathLst>
                <a:path w="196455" h="156194">
                  <a:moveTo>
                    <a:pt x="0" y="113915"/>
                  </a:moveTo>
                  <a:lnTo>
                    <a:pt x="4741" y="118656"/>
                  </a:lnTo>
                  <a:lnTo>
                    <a:pt x="7130" y="119060"/>
                  </a:lnTo>
                  <a:lnTo>
                    <a:pt x="9714" y="118337"/>
                  </a:lnTo>
                  <a:lnTo>
                    <a:pt x="12430" y="116863"/>
                  </a:lnTo>
                  <a:lnTo>
                    <a:pt x="25732" y="114789"/>
                  </a:lnTo>
                  <a:lnTo>
                    <a:pt x="63545" y="87535"/>
                  </a:lnTo>
                  <a:lnTo>
                    <a:pt x="106464" y="58512"/>
                  </a:lnTo>
                  <a:lnTo>
                    <a:pt x="136359" y="30988"/>
                  </a:lnTo>
                  <a:lnTo>
                    <a:pt x="139979" y="24804"/>
                  </a:lnTo>
                  <a:lnTo>
                    <a:pt x="142303" y="12749"/>
                  </a:lnTo>
                  <a:lnTo>
                    <a:pt x="139975" y="6775"/>
                  </a:lnTo>
                  <a:lnTo>
                    <a:pt x="137965" y="3794"/>
                  </a:lnTo>
                  <a:lnTo>
                    <a:pt x="127795" y="480"/>
                  </a:lnTo>
                  <a:lnTo>
                    <a:pt x="115337" y="0"/>
                  </a:lnTo>
                  <a:lnTo>
                    <a:pt x="106493" y="3094"/>
                  </a:lnTo>
                  <a:lnTo>
                    <a:pt x="95936" y="10414"/>
                  </a:lnTo>
                  <a:lnTo>
                    <a:pt x="86524" y="28347"/>
                  </a:lnTo>
                  <a:lnTo>
                    <a:pt x="81584" y="68204"/>
                  </a:lnTo>
                  <a:lnTo>
                    <a:pt x="83254" y="109001"/>
                  </a:lnTo>
                  <a:lnTo>
                    <a:pt x="88596" y="123638"/>
                  </a:lnTo>
                  <a:lnTo>
                    <a:pt x="102759" y="142042"/>
                  </a:lnTo>
                  <a:lnTo>
                    <a:pt x="113801" y="150559"/>
                  </a:lnTo>
                  <a:lnTo>
                    <a:pt x="140655" y="156193"/>
                  </a:lnTo>
                  <a:lnTo>
                    <a:pt x="196454" y="1407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SMARTInkShape-629"/>
            <p:cNvSpPr/>
            <p:nvPr/>
          </p:nvSpPr>
          <p:spPr>
            <a:xfrm>
              <a:off x="1886540" y="4348757"/>
              <a:ext cx="185029" cy="409576"/>
            </a:xfrm>
            <a:custGeom>
              <a:avLst/>
              <a:gdLst/>
              <a:ahLst/>
              <a:cxnLst/>
              <a:rect l="0" t="0" r="0" b="0"/>
              <a:pathLst>
                <a:path w="185029" h="409576">
                  <a:moveTo>
                    <a:pt x="140499" y="0"/>
                  </a:moveTo>
                  <a:lnTo>
                    <a:pt x="140499" y="42124"/>
                  </a:lnTo>
                  <a:lnTo>
                    <a:pt x="143145" y="86447"/>
                  </a:lnTo>
                  <a:lnTo>
                    <a:pt x="148187" y="124453"/>
                  </a:lnTo>
                  <a:lnTo>
                    <a:pt x="156312" y="161616"/>
                  </a:lnTo>
                  <a:lnTo>
                    <a:pt x="164826" y="200854"/>
                  </a:lnTo>
                  <a:lnTo>
                    <a:pt x="173101" y="240690"/>
                  </a:lnTo>
                  <a:lnTo>
                    <a:pt x="182081" y="284645"/>
                  </a:lnTo>
                  <a:lnTo>
                    <a:pt x="185028" y="325877"/>
                  </a:lnTo>
                  <a:lnTo>
                    <a:pt x="184076" y="327384"/>
                  </a:lnTo>
                  <a:lnTo>
                    <a:pt x="182448" y="328390"/>
                  </a:lnTo>
                  <a:lnTo>
                    <a:pt x="180371" y="329059"/>
                  </a:lnTo>
                  <a:lnTo>
                    <a:pt x="177995" y="327522"/>
                  </a:lnTo>
                  <a:lnTo>
                    <a:pt x="147646" y="285435"/>
                  </a:lnTo>
                  <a:lnTo>
                    <a:pt x="120524" y="259119"/>
                  </a:lnTo>
                  <a:lnTo>
                    <a:pt x="77712" y="238930"/>
                  </a:lnTo>
                  <a:lnTo>
                    <a:pt x="65300" y="237822"/>
                  </a:lnTo>
                  <a:lnTo>
                    <a:pt x="54491" y="241628"/>
                  </a:lnTo>
                  <a:lnTo>
                    <a:pt x="39765" y="249935"/>
                  </a:lnTo>
                  <a:lnTo>
                    <a:pt x="25945" y="268179"/>
                  </a:lnTo>
                  <a:lnTo>
                    <a:pt x="9653" y="306341"/>
                  </a:lnTo>
                  <a:lnTo>
                    <a:pt x="0" y="349459"/>
                  </a:lnTo>
                  <a:lnTo>
                    <a:pt x="3068" y="375403"/>
                  </a:lnTo>
                  <a:lnTo>
                    <a:pt x="15002" y="397201"/>
                  </a:lnTo>
                  <a:lnTo>
                    <a:pt x="25522" y="404738"/>
                  </a:lnTo>
                  <a:lnTo>
                    <a:pt x="37804" y="408087"/>
                  </a:lnTo>
                  <a:lnTo>
                    <a:pt x="53185" y="409575"/>
                  </a:lnTo>
                  <a:lnTo>
                    <a:pt x="104780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0" name="SMARTInkShape-630"/>
            <p:cNvSpPr/>
            <p:nvPr/>
          </p:nvSpPr>
          <p:spPr>
            <a:xfrm>
              <a:off x="3384351" y="4313039"/>
              <a:ext cx="107157" cy="53579"/>
            </a:xfrm>
            <a:custGeom>
              <a:avLst/>
              <a:gdLst/>
              <a:ahLst/>
              <a:cxnLst/>
              <a:rect l="0" t="0" r="0" b="0"/>
              <a:pathLst>
                <a:path w="107157" h="53579">
                  <a:moveTo>
                    <a:pt x="0" y="53578"/>
                  </a:moveTo>
                  <a:lnTo>
                    <a:pt x="4741" y="53578"/>
                  </a:lnTo>
                  <a:lnTo>
                    <a:pt x="44950" y="3548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1" name="SMARTInkShape-631"/>
            <p:cNvSpPr/>
            <p:nvPr/>
          </p:nvSpPr>
          <p:spPr>
            <a:xfrm>
              <a:off x="3589734" y="4295179"/>
              <a:ext cx="8931" cy="276822"/>
            </a:xfrm>
            <a:custGeom>
              <a:avLst/>
              <a:gdLst/>
              <a:ahLst/>
              <a:cxnLst/>
              <a:rect l="0" t="0" r="0" b="0"/>
              <a:pathLst>
                <a:path w="8931" h="276822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7068" y="125106"/>
                  </a:lnTo>
                  <a:lnTo>
                    <a:pt x="8685" y="169676"/>
                  </a:lnTo>
                  <a:lnTo>
                    <a:pt x="8898" y="214315"/>
                  </a:lnTo>
                  <a:lnTo>
                    <a:pt x="8927" y="258410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SMARTInkShape-632"/>
            <p:cNvSpPr/>
            <p:nvPr/>
          </p:nvSpPr>
          <p:spPr>
            <a:xfrm>
              <a:off x="3554015" y="4438209"/>
              <a:ext cx="419697" cy="185581"/>
            </a:xfrm>
            <a:custGeom>
              <a:avLst/>
              <a:gdLst/>
              <a:ahLst/>
              <a:cxnLst/>
              <a:rect l="0" t="0" r="0" b="0"/>
              <a:pathLst>
                <a:path w="419697" h="185581">
                  <a:moveTo>
                    <a:pt x="0" y="71283"/>
                  </a:moveTo>
                  <a:lnTo>
                    <a:pt x="4741" y="66542"/>
                  </a:lnTo>
                  <a:lnTo>
                    <a:pt x="9714" y="64215"/>
                  </a:lnTo>
                  <a:lnTo>
                    <a:pt x="53981" y="62368"/>
                  </a:lnTo>
                  <a:lnTo>
                    <a:pt x="65664" y="63352"/>
                  </a:lnTo>
                  <a:lnTo>
                    <a:pt x="84389" y="67500"/>
                  </a:lnTo>
                  <a:lnTo>
                    <a:pt x="128162" y="62935"/>
                  </a:lnTo>
                  <a:lnTo>
                    <a:pt x="171741" y="61412"/>
                  </a:lnTo>
                  <a:lnTo>
                    <a:pt x="214260" y="51332"/>
                  </a:lnTo>
                  <a:lnTo>
                    <a:pt x="229511" y="43874"/>
                  </a:lnTo>
                  <a:lnTo>
                    <a:pt x="235951" y="38265"/>
                  </a:lnTo>
                  <a:lnTo>
                    <a:pt x="247868" y="17688"/>
                  </a:lnTo>
                  <a:lnTo>
                    <a:pt x="249604" y="5796"/>
                  </a:lnTo>
                  <a:lnTo>
                    <a:pt x="248754" y="3812"/>
                  </a:lnTo>
                  <a:lnTo>
                    <a:pt x="247196" y="2490"/>
                  </a:lnTo>
                  <a:lnTo>
                    <a:pt x="242818" y="1021"/>
                  </a:lnTo>
                  <a:lnTo>
                    <a:pt x="229030" y="0"/>
                  </a:lnTo>
                  <a:lnTo>
                    <a:pt x="223169" y="2561"/>
                  </a:lnTo>
                  <a:lnTo>
                    <a:pt x="211322" y="12288"/>
                  </a:lnTo>
                  <a:lnTo>
                    <a:pt x="184877" y="56322"/>
                  </a:lnTo>
                  <a:lnTo>
                    <a:pt x="176426" y="72571"/>
                  </a:lnTo>
                  <a:lnTo>
                    <a:pt x="165815" y="111360"/>
                  </a:lnTo>
                  <a:lnTo>
                    <a:pt x="162240" y="135082"/>
                  </a:lnTo>
                  <a:lnTo>
                    <a:pt x="164050" y="146933"/>
                  </a:lnTo>
                  <a:lnTo>
                    <a:pt x="168001" y="159183"/>
                  </a:lnTo>
                  <a:lnTo>
                    <a:pt x="168555" y="162625"/>
                  </a:lnTo>
                  <a:lnTo>
                    <a:pt x="171818" y="169095"/>
                  </a:lnTo>
                  <a:lnTo>
                    <a:pt x="181996" y="181334"/>
                  </a:lnTo>
                  <a:lnTo>
                    <a:pt x="187713" y="184686"/>
                  </a:lnTo>
                  <a:lnTo>
                    <a:pt x="190627" y="185580"/>
                  </a:lnTo>
                  <a:lnTo>
                    <a:pt x="199156" y="183928"/>
                  </a:lnTo>
                  <a:lnTo>
                    <a:pt x="212468" y="177420"/>
                  </a:lnTo>
                  <a:lnTo>
                    <a:pt x="225855" y="166332"/>
                  </a:lnTo>
                  <a:lnTo>
                    <a:pt x="253170" y="124317"/>
                  </a:lnTo>
                  <a:lnTo>
                    <a:pt x="270497" y="87699"/>
                  </a:lnTo>
                  <a:lnTo>
                    <a:pt x="278634" y="56663"/>
                  </a:lnTo>
                  <a:lnTo>
                    <a:pt x="282588" y="48911"/>
                  </a:lnTo>
                  <a:lnTo>
                    <a:pt x="284345" y="42157"/>
                  </a:lnTo>
                  <a:lnTo>
                    <a:pt x="285806" y="39960"/>
                  </a:lnTo>
                  <a:lnTo>
                    <a:pt x="287772" y="38495"/>
                  </a:lnTo>
                  <a:lnTo>
                    <a:pt x="294276" y="35735"/>
                  </a:lnTo>
                  <a:lnTo>
                    <a:pt x="294560" y="40355"/>
                  </a:lnTo>
                  <a:lnTo>
                    <a:pt x="286571" y="74714"/>
                  </a:lnTo>
                  <a:lnTo>
                    <a:pt x="285798" y="115958"/>
                  </a:lnTo>
                  <a:lnTo>
                    <a:pt x="286749" y="139564"/>
                  </a:lnTo>
                  <a:lnTo>
                    <a:pt x="290494" y="149917"/>
                  </a:lnTo>
                  <a:lnTo>
                    <a:pt x="292881" y="153472"/>
                  </a:lnTo>
                  <a:lnTo>
                    <a:pt x="298180" y="157421"/>
                  </a:lnTo>
                  <a:lnTo>
                    <a:pt x="310822" y="160303"/>
                  </a:lnTo>
                  <a:lnTo>
                    <a:pt x="324673" y="143762"/>
                  </a:lnTo>
                  <a:lnTo>
                    <a:pt x="333807" y="136238"/>
                  </a:lnTo>
                  <a:lnTo>
                    <a:pt x="360065" y="91982"/>
                  </a:lnTo>
                  <a:lnTo>
                    <a:pt x="382210" y="48018"/>
                  </a:lnTo>
                  <a:lnTo>
                    <a:pt x="383792" y="46843"/>
                  </a:lnTo>
                  <a:lnTo>
                    <a:pt x="391510" y="44803"/>
                  </a:lnTo>
                  <a:lnTo>
                    <a:pt x="392631" y="58813"/>
                  </a:lnTo>
                  <a:lnTo>
                    <a:pt x="392891" y="98213"/>
                  </a:lnTo>
                  <a:lnTo>
                    <a:pt x="395548" y="118619"/>
                  </a:lnTo>
                  <a:lnTo>
                    <a:pt x="403930" y="157386"/>
                  </a:lnTo>
                  <a:lnTo>
                    <a:pt x="407728" y="165113"/>
                  </a:lnTo>
                  <a:lnTo>
                    <a:pt x="410366" y="176489"/>
                  </a:lnTo>
                  <a:lnTo>
                    <a:pt x="411492" y="177139"/>
                  </a:lnTo>
                  <a:lnTo>
                    <a:pt x="419696" y="178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3" name="SMARTInkShape-633"/>
            <p:cNvSpPr/>
            <p:nvPr/>
          </p:nvSpPr>
          <p:spPr>
            <a:xfrm>
              <a:off x="4080917" y="4366617"/>
              <a:ext cx="17810" cy="267891"/>
            </a:xfrm>
            <a:custGeom>
              <a:avLst/>
              <a:gdLst/>
              <a:ahLst/>
              <a:cxnLst/>
              <a:rect l="0" t="0" r="0" b="0"/>
              <a:pathLst>
                <a:path w="17810" h="267891">
                  <a:moveTo>
                    <a:pt x="17809" y="0"/>
                  </a:moveTo>
                  <a:lnTo>
                    <a:pt x="16817" y="15251"/>
                  </a:lnTo>
                  <a:lnTo>
                    <a:pt x="9707" y="51782"/>
                  </a:lnTo>
                  <a:lnTo>
                    <a:pt x="6397" y="88648"/>
                  </a:lnTo>
                  <a:lnTo>
                    <a:pt x="1223" y="129628"/>
                  </a:lnTo>
                  <a:lnTo>
                    <a:pt x="202" y="168812"/>
                  </a:lnTo>
                  <a:lnTo>
                    <a:pt x="0" y="205214"/>
                  </a:lnTo>
                  <a:lnTo>
                    <a:pt x="2611" y="229476"/>
                  </a:lnTo>
                  <a:lnTo>
                    <a:pt x="8329" y="257940"/>
                  </a:lnTo>
                  <a:lnTo>
                    <a:pt x="8879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4" name="SMARTInkShape-634"/>
            <p:cNvSpPr/>
            <p:nvPr/>
          </p:nvSpPr>
          <p:spPr>
            <a:xfrm>
              <a:off x="4054078" y="4464843"/>
              <a:ext cx="142876" cy="17861"/>
            </a:xfrm>
            <a:custGeom>
              <a:avLst/>
              <a:gdLst/>
              <a:ahLst/>
              <a:cxnLst/>
              <a:rect l="0" t="0" r="0" b="0"/>
              <a:pathLst>
                <a:path w="142876" h="17861">
                  <a:moveTo>
                    <a:pt x="0" y="17860"/>
                  </a:moveTo>
                  <a:lnTo>
                    <a:pt x="44033" y="13119"/>
                  </a:lnTo>
                  <a:lnTo>
                    <a:pt x="80736" y="1017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SMARTInkShape-635"/>
            <p:cNvSpPr/>
            <p:nvPr/>
          </p:nvSpPr>
          <p:spPr>
            <a:xfrm>
              <a:off x="4399279" y="4384476"/>
              <a:ext cx="115350" cy="268130"/>
            </a:xfrm>
            <a:custGeom>
              <a:avLst/>
              <a:gdLst/>
              <a:ahLst/>
              <a:cxnLst/>
              <a:rect l="0" t="0" r="0" b="0"/>
              <a:pathLst>
                <a:path w="115350" h="268130">
                  <a:moveTo>
                    <a:pt x="65564" y="0"/>
                  </a:moveTo>
                  <a:lnTo>
                    <a:pt x="56084" y="4741"/>
                  </a:lnTo>
                  <a:lnTo>
                    <a:pt x="36094" y="28498"/>
                  </a:lnTo>
                  <a:lnTo>
                    <a:pt x="5110" y="71364"/>
                  </a:lnTo>
                  <a:lnTo>
                    <a:pt x="1449" y="77342"/>
                  </a:lnTo>
                  <a:lnTo>
                    <a:pt x="0" y="83311"/>
                  </a:lnTo>
                  <a:lnTo>
                    <a:pt x="1037" y="95235"/>
                  </a:lnTo>
                  <a:lnTo>
                    <a:pt x="4805" y="104504"/>
                  </a:lnTo>
                  <a:lnTo>
                    <a:pt x="7198" y="108365"/>
                  </a:lnTo>
                  <a:lnTo>
                    <a:pt x="20442" y="115300"/>
                  </a:lnTo>
                  <a:lnTo>
                    <a:pt x="61282" y="132578"/>
                  </a:lnTo>
                  <a:lnTo>
                    <a:pt x="93308" y="149955"/>
                  </a:lnTo>
                  <a:lnTo>
                    <a:pt x="106338" y="163881"/>
                  </a:lnTo>
                  <a:lnTo>
                    <a:pt x="113451" y="182639"/>
                  </a:lnTo>
                  <a:lnTo>
                    <a:pt x="115349" y="193197"/>
                  </a:lnTo>
                  <a:lnTo>
                    <a:pt x="112165" y="215511"/>
                  </a:lnTo>
                  <a:lnTo>
                    <a:pt x="103143" y="236673"/>
                  </a:lnTo>
                  <a:lnTo>
                    <a:pt x="74114" y="268129"/>
                  </a:lnTo>
                  <a:lnTo>
                    <a:pt x="29846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SMARTInkShape-636"/>
            <p:cNvSpPr/>
            <p:nvPr/>
          </p:nvSpPr>
          <p:spPr>
            <a:xfrm>
              <a:off x="4563070" y="4500562"/>
              <a:ext cx="187524" cy="96145"/>
            </a:xfrm>
            <a:custGeom>
              <a:avLst/>
              <a:gdLst/>
              <a:ahLst/>
              <a:cxnLst/>
              <a:rect l="0" t="0" r="0" b="0"/>
              <a:pathLst>
                <a:path w="187524" h="96145">
                  <a:moveTo>
                    <a:pt x="0" y="0"/>
                  </a:moveTo>
                  <a:lnTo>
                    <a:pt x="4741" y="0"/>
                  </a:lnTo>
                  <a:lnTo>
                    <a:pt x="6137" y="2977"/>
                  </a:lnTo>
                  <a:lnTo>
                    <a:pt x="8562" y="46768"/>
                  </a:lnTo>
                  <a:lnTo>
                    <a:pt x="13561" y="78349"/>
                  </a:lnTo>
                  <a:lnTo>
                    <a:pt x="18595" y="89392"/>
                  </a:lnTo>
                  <a:lnTo>
                    <a:pt x="21326" y="92337"/>
                  </a:lnTo>
                  <a:lnTo>
                    <a:pt x="25132" y="93308"/>
                  </a:lnTo>
                  <a:lnTo>
                    <a:pt x="34651" y="91741"/>
                  </a:lnTo>
                  <a:lnTo>
                    <a:pt x="55907" y="80541"/>
                  </a:lnTo>
                  <a:lnTo>
                    <a:pt x="95991" y="38256"/>
                  </a:lnTo>
                  <a:lnTo>
                    <a:pt x="124086" y="1303"/>
                  </a:lnTo>
                  <a:lnTo>
                    <a:pt x="125954" y="43804"/>
                  </a:lnTo>
                  <a:lnTo>
                    <a:pt x="132697" y="79705"/>
                  </a:lnTo>
                  <a:lnTo>
                    <a:pt x="135097" y="83895"/>
                  </a:lnTo>
                  <a:lnTo>
                    <a:pt x="143057" y="91195"/>
                  </a:lnTo>
                  <a:lnTo>
                    <a:pt x="153208" y="95102"/>
                  </a:lnTo>
                  <a:lnTo>
                    <a:pt x="158693" y="96144"/>
                  </a:lnTo>
                  <a:lnTo>
                    <a:pt x="164334" y="94854"/>
                  </a:lnTo>
                  <a:lnTo>
                    <a:pt x="187523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SMARTInkShape-637"/>
            <p:cNvSpPr/>
            <p:nvPr/>
          </p:nvSpPr>
          <p:spPr>
            <a:xfrm>
              <a:off x="4830961" y="4464843"/>
              <a:ext cx="17860" cy="250033"/>
            </a:xfrm>
            <a:custGeom>
              <a:avLst/>
              <a:gdLst/>
              <a:ahLst/>
              <a:cxnLst/>
              <a:rect l="0" t="0" r="0" b="0"/>
              <a:pathLst>
                <a:path w="17860" h="250033">
                  <a:moveTo>
                    <a:pt x="0" y="0"/>
                  </a:moveTo>
                  <a:lnTo>
                    <a:pt x="0" y="33459"/>
                  </a:lnTo>
                  <a:lnTo>
                    <a:pt x="0" y="64811"/>
                  </a:lnTo>
                  <a:lnTo>
                    <a:pt x="0" y="102547"/>
                  </a:lnTo>
                  <a:lnTo>
                    <a:pt x="6136" y="141965"/>
                  </a:lnTo>
                  <a:lnTo>
                    <a:pt x="8378" y="183707"/>
                  </a:lnTo>
                  <a:lnTo>
                    <a:pt x="17859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SMARTInkShape-638"/>
            <p:cNvSpPr/>
            <p:nvPr/>
          </p:nvSpPr>
          <p:spPr>
            <a:xfrm>
              <a:off x="4813101" y="4421600"/>
              <a:ext cx="122769" cy="186119"/>
            </a:xfrm>
            <a:custGeom>
              <a:avLst/>
              <a:gdLst/>
              <a:ahLst/>
              <a:cxnLst/>
              <a:rect l="0" t="0" r="0" b="0"/>
              <a:pathLst>
                <a:path w="122769" h="186119">
                  <a:moveTo>
                    <a:pt x="0" y="78962"/>
                  </a:moveTo>
                  <a:lnTo>
                    <a:pt x="20991" y="36981"/>
                  </a:lnTo>
                  <a:lnTo>
                    <a:pt x="39293" y="14599"/>
                  </a:lnTo>
                  <a:lnTo>
                    <a:pt x="57813" y="5708"/>
                  </a:lnTo>
                  <a:lnTo>
                    <a:pt x="87818" y="0"/>
                  </a:lnTo>
                  <a:lnTo>
                    <a:pt x="93273" y="2508"/>
                  </a:lnTo>
                  <a:lnTo>
                    <a:pt x="104624" y="13233"/>
                  </a:lnTo>
                  <a:lnTo>
                    <a:pt x="117430" y="36005"/>
                  </a:lnTo>
                  <a:lnTo>
                    <a:pt x="122768" y="56863"/>
                  </a:lnTo>
                  <a:lnTo>
                    <a:pt x="117443" y="101092"/>
                  </a:lnTo>
                  <a:lnTo>
                    <a:pt x="104191" y="143195"/>
                  </a:lnTo>
                  <a:lnTo>
                    <a:pt x="92940" y="163072"/>
                  </a:lnTo>
                  <a:lnTo>
                    <a:pt x="71855" y="178849"/>
                  </a:lnTo>
                  <a:lnTo>
                    <a:pt x="53578" y="186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SMARTInkShape-639"/>
            <p:cNvSpPr/>
            <p:nvPr/>
          </p:nvSpPr>
          <p:spPr>
            <a:xfrm>
              <a:off x="4955977" y="4448490"/>
              <a:ext cx="187524" cy="193000"/>
            </a:xfrm>
            <a:custGeom>
              <a:avLst/>
              <a:gdLst/>
              <a:ahLst/>
              <a:cxnLst/>
              <a:rect l="0" t="0" r="0" b="0"/>
              <a:pathLst>
                <a:path w="187524" h="193000">
                  <a:moveTo>
                    <a:pt x="0" y="52072"/>
                  </a:moveTo>
                  <a:lnTo>
                    <a:pt x="18042" y="70115"/>
                  </a:lnTo>
                  <a:lnTo>
                    <a:pt x="43159" y="81010"/>
                  </a:lnTo>
                  <a:lnTo>
                    <a:pt x="61846" y="82132"/>
                  </a:lnTo>
                  <a:lnTo>
                    <a:pt x="93355" y="74767"/>
                  </a:lnTo>
                  <a:lnTo>
                    <a:pt x="112547" y="61883"/>
                  </a:lnTo>
                  <a:lnTo>
                    <a:pt x="130802" y="40758"/>
                  </a:lnTo>
                  <a:lnTo>
                    <a:pt x="137509" y="24223"/>
                  </a:lnTo>
                  <a:lnTo>
                    <a:pt x="141815" y="3577"/>
                  </a:lnTo>
                  <a:lnTo>
                    <a:pt x="139191" y="1882"/>
                  </a:lnTo>
                  <a:lnTo>
                    <a:pt x="128339" y="0"/>
                  </a:lnTo>
                  <a:lnTo>
                    <a:pt x="105494" y="3681"/>
                  </a:lnTo>
                  <a:lnTo>
                    <a:pt x="84614" y="15796"/>
                  </a:lnTo>
                  <a:lnTo>
                    <a:pt x="61120" y="41433"/>
                  </a:lnTo>
                  <a:lnTo>
                    <a:pt x="44788" y="78907"/>
                  </a:lnTo>
                  <a:lnTo>
                    <a:pt x="38405" y="116688"/>
                  </a:lnTo>
                  <a:lnTo>
                    <a:pt x="41255" y="143537"/>
                  </a:lnTo>
                  <a:lnTo>
                    <a:pt x="53123" y="164060"/>
                  </a:lnTo>
                  <a:lnTo>
                    <a:pt x="64467" y="177968"/>
                  </a:lnTo>
                  <a:lnTo>
                    <a:pt x="83593" y="188373"/>
                  </a:lnTo>
                  <a:lnTo>
                    <a:pt x="103371" y="192999"/>
                  </a:lnTo>
                  <a:lnTo>
                    <a:pt x="131280" y="189630"/>
                  </a:lnTo>
                  <a:lnTo>
                    <a:pt x="140106" y="183465"/>
                  </a:lnTo>
                  <a:lnTo>
                    <a:pt x="168529" y="145863"/>
                  </a:lnTo>
                  <a:lnTo>
                    <a:pt x="187523" y="114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SMARTInkShape-640"/>
            <p:cNvSpPr/>
            <p:nvPr/>
          </p:nvSpPr>
          <p:spPr>
            <a:xfrm>
              <a:off x="5080992" y="4295179"/>
              <a:ext cx="133947" cy="71439"/>
            </a:xfrm>
            <a:custGeom>
              <a:avLst/>
              <a:gdLst/>
              <a:ahLst/>
              <a:cxnLst/>
              <a:rect l="0" t="0" r="0" b="0"/>
              <a:pathLst>
                <a:path w="133947" h="71439">
                  <a:moveTo>
                    <a:pt x="0" y="71438"/>
                  </a:moveTo>
                  <a:lnTo>
                    <a:pt x="4740" y="71438"/>
                  </a:lnTo>
                  <a:lnTo>
                    <a:pt x="9713" y="68792"/>
                  </a:lnTo>
                  <a:lnTo>
                    <a:pt x="50707" y="39210"/>
                  </a:lnTo>
                  <a:lnTo>
                    <a:pt x="89102" y="21296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SMARTInkShape-641"/>
            <p:cNvSpPr/>
            <p:nvPr/>
          </p:nvSpPr>
          <p:spPr>
            <a:xfrm>
              <a:off x="5206008" y="4420195"/>
              <a:ext cx="71438" cy="156046"/>
            </a:xfrm>
            <a:custGeom>
              <a:avLst/>
              <a:gdLst/>
              <a:ahLst/>
              <a:cxnLst/>
              <a:rect l="0" t="0" r="0" b="0"/>
              <a:pathLst>
                <a:path w="71438" h="156046">
                  <a:moveTo>
                    <a:pt x="0" y="0"/>
                  </a:moveTo>
                  <a:lnTo>
                    <a:pt x="7067" y="16781"/>
                  </a:lnTo>
                  <a:lnTo>
                    <a:pt x="7688" y="20117"/>
                  </a:lnTo>
                  <a:lnTo>
                    <a:pt x="25547" y="57698"/>
                  </a:lnTo>
                  <a:lnTo>
                    <a:pt x="32705" y="90518"/>
                  </a:lnTo>
                  <a:lnTo>
                    <a:pt x="34329" y="129587"/>
                  </a:lnTo>
                  <a:lnTo>
                    <a:pt x="28472" y="150182"/>
                  </a:lnTo>
                  <a:lnTo>
                    <a:pt x="25926" y="153700"/>
                  </a:lnTo>
                  <a:lnTo>
                    <a:pt x="23237" y="156045"/>
                  </a:lnTo>
                  <a:lnTo>
                    <a:pt x="21445" y="155624"/>
                  </a:lnTo>
                  <a:lnTo>
                    <a:pt x="20249" y="153359"/>
                  </a:lnTo>
                  <a:lnTo>
                    <a:pt x="18332" y="140205"/>
                  </a:lnTo>
                  <a:lnTo>
                    <a:pt x="22740" y="121579"/>
                  </a:lnTo>
                  <a:lnTo>
                    <a:pt x="43037" y="85206"/>
                  </a:lnTo>
                  <a:lnTo>
                    <a:pt x="71437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SMARTInkShape-642"/>
            <p:cNvSpPr/>
            <p:nvPr/>
          </p:nvSpPr>
          <p:spPr>
            <a:xfrm>
              <a:off x="5393531" y="4473773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8930" y="0"/>
                  </a:moveTo>
                  <a:lnTo>
                    <a:pt x="8930" y="42027"/>
                  </a:lnTo>
                  <a:lnTo>
                    <a:pt x="6284" y="81884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SMARTInkShape-643"/>
            <p:cNvSpPr/>
            <p:nvPr/>
          </p:nvSpPr>
          <p:spPr>
            <a:xfrm>
              <a:off x="5375672" y="439340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SMARTInkShape-644"/>
            <p:cNvSpPr/>
            <p:nvPr/>
          </p:nvSpPr>
          <p:spPr>
            <a:xfrm>
              <a:off x="5482828" y="4393406"/>
              <a:ext cx="455415" cy="198004"/>
            </a:xfrm>
            <a:custGeom>
              <a:avLst/>
              <a:gdLst/>
              <a:ahLst/>
              <a:cxnLst/>
              <a:rect l="0" t="0" r="0" b="0"/>
              <a:pathLst>
                <a:path w="455415" h="198004">
                  <a:moveTo>
                    <a:pt x="0" y="53578"/>
                  </a:moveTo>
                  <a:lnTo>
                    <a:pt x="4740" y="53578"/>
                  </a:lnTo>
                  <a:lnTo>
                    <a:pt x="9713" y="56224"/>
                  </a:lnTo>
                  <a:lnTo>
                    <a:pt x="29811" y="74569"/>
                  </a:lnTo>
                  <a:lnTo>
                    <a:pt x="32772" y="75510"/>
                  </a:lnTo>
                  <a:lnTo>
                    <a:pt x="35739" y="75145"/>
                  </a:lnTo>
                  <a:lnTo>
                    <a:pt x="52369" y="67429"/>
                  </a:lnTo>
                  <a:lnTo>
                    <a:pt x="58001" y="62049"/>
                  </a:lnTo>
                  <a:lnTo>
                    <a:pt x="66358" y="45771"/>
                  </a:lnTo>
                  <a:lnTo>
                    <a:pt x="67060" y="40435"/>
                  </a:lnTo>
                  <a:lnTo>
                    <a:pt x="65193" y="29217"/>
                  </a:lnTo>
                  <a:lnTo>
                    <a:pt x="63305" y="25431"/>
                  </a:lnTo>
                  <a:lnTo>
                    <a:pt x="61055" y="22907"/>
                  </a:lnTo>
                  <a:lnTo>
                    <a:pt x="58562" y="21224"/>
                  </a:lnTo>
                  <a:lnTo>
                    <a:pt x="55908" y="21095"/>
                  </a:lnTo>
                  <a:lnTo>
                    <a:pt x="50314" y="23597"/>
                  </a:lnTo>
                  <a:lnTo>
                    <a:pt x="25967" y="65223"/>
                  </a:lnTo>
                  <a:lnTo>
                    <a:pt x="16502" y="86535"/>
                  </a:lnTo>
                  <a:lnTo>
                    <a:pt x="12295" y="105929"/>
                  </a:lnTo>
                  <a:lnTo>
                    <a:pt x="14667" y="133582"/>
                  </a:lnTo>
                  <a:lnTo>
                    <a:pt x="21732" y="148997"/>
                  </a:lnTo>
                  <a:lnTo>
                    <a:pt x="26394" y="155886"/>
                  </a:lnTo>
                  <a:lnTo>
                    <a:pt x="32479" y="159486"/>
                  </a:lnTo>
                  <a:lnTo>
                    <a:pt x="47177" y="160841"/>
                  </a:lnTo>
                  <a:lnTo>
                    <a:pt x="72187" y="156026"/>
                  </a:lnTo>
                  <a:lnTo>
                    <a:pt x="93708" y="143574"/>
                  </a:lnTo>
                  <a:lnTo>
                    <a:pt x="118757" y="113468"/>
                  </a:lnTo>
                  <a:lnTo>
                    <a:pt x="140169" y="75624"/>
                  </a:lnTo>
                  <a:lnTo>
                    <a:pt x="149506" y="57933"/>
                  </a:lnTo>
                  <a:lnTo>
                    <a:pt x="149280" y="56482"/>
                  </a:lnTo>
                  <a:lnTo>
                    <a:pt x="148137" y="55514"/>
                  </a:lnTo>
                  <a:lnTo>
                    <a:pt x="146383" y="54868"/>
                  </a:lnTo>
                  <a:lnTo>
                    <a:pt x="145213" y="55431"/>
                  </a:lnTo>
                  <a:lnTo>
                    <a:pt x="144434" y="56797"/>
                  </a:lnTo>
                  <a:lnTo>
                    <a:pt x="135278" y="96512"/>
                  </a:lnTo>
                  <a:lnTo>
                    <a:pt x="135201" y="137759"/>
                  </a:lnTo>
                  <a:lnTo>
                    <a:pt x="146409" y="166994"/>
                  </a:lnTo>
                  <a:lnTo>
                    <a:pt x="150191" y="170861"/>
                  </a:lnTo>
                  <a:lnTo>
                    <a:pt x="159687" y="175157"/>
                  </a:lnTo>
                  <a:lnTo>
                    <a:pt x="170520" y="174419"/>
                  </a:lnTo>
                  <a:lnTo>
                    <a:pt x="176188" y="172835"/>
                  </a:lnTo>
                  <a:lnTo>
                    <a:pt x="185132" y="165782"/>
                  </a:lnTo>
                  <a:lnTo>
                    <a:pt x="202091" y="144532"/>
                  </a:lnTo>
                  <a:lnTo>
                    <a:pt x="210250" y="122861"/>
                  </a:lnTo>
                  <a:lnTo>
                    <a:pt x="213956" y="79370"/>
                  </a:lnTo>
                  <a:lnTo>
                    <a:pt x="214265" y="64925"/>
                  </a:lnTo>
                  <a:lnTo>
                    <a:pt x="221441" y="108845"/>
                  </a:lnTo>
                  <a:lnTo>
                    <a:pt x="228552" y="145139"/>
                  </a:lnTo>
                  <a:lnTo>
                    <a:pt x="236435" y="183277"/>
                  </a:lnTo>
                  <a:lnTo>
                    <a:pt x="244459" y="197289"/>
                  </a:lnTo>
                  <a:lnTo>
                    <a:pt x="248301" y="198003"/>
                  </a:lnTo>
                  <a:lnTo>
                    <a:pt x="257862" y="193504"/>
                  </a:lnTo>
                  <a:lnTo>
                    <a:pt x="269659" y="184555"/>
                  </a:lnTo>
                  <a:lnTo>
                    <a:pt x="288671" y="151255"/>
                  </a:lnTo>
                  <a:lnTo>
                    <a:pt x="303010" y="109106"/>
                  </a:lnTo>
                  <a:lnTo>
                    <a:pt x="312277" y="78015"/>
                  </a:lnTo>
                  <a:lnTo>
                    <a:pt x="314348" y="75822"/>
                  </a:lnTo>
                  <a:lnTo>
                    <a:pt x="316722" y="74360"/>
                  </a:lnTo>
                  <a:lnTo>
                    <a:pt x="318304" y="74379"/>
                  </a:lnTo>
                  <a:lnTo>
                    <a:pt x="319359" y="75382"/>
                  </a:lnTo>
                  <a:lnTo>
                    <a:pt x="320063" y="77044"/>
                  </a:lnTo>
                  <a:lnTo>
                    <a:pt x="321432" y="119314"/>
                  </a:lnTo>
                  <a:lnTo>
                    <a:pt x="322454" y="149466"/>
                  </a:lnTo>
                  <a:lnTo>
                    <a:pt x="324110" y="153222"/>
                  </a:lnTo>
                  <a:lnTo>
                    <a:pt x="329156" y="159251"/>
                  </a:lnTo>
                  <a:lnTo>
                    <a:pt x="329570" y="158753"/>
                  </a:lnTo>
                  <a:lnTo>
                    <a:pt x="330030" y="155554"/>
                  </a:lnTo>
                  <a:lnTo>
                    <a:pt x="317130" y="112467"/>
                  </a:lnTo>
                  <a:lnTo>
                    <a:pt x="325441" y="70961"/>
                  </a:lnTo>
                  <a:lnTo>
                    <a:pt x="343151" y="44508"/>
                  </a:lnTo>
                  <a:lnTo>
                    <a:pt x="362509" y="27298"/>
                  </a:lnTo>
                  <a:lnTo>
                    <a:pt x="390294" y="11175"/>
                  </a:lnTo>
                  <a:lnTo>
                    <a:pt x="45541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5" name="SMARTInkShape-645"/>
            <p:cNvSpPr/>
            <p:nvPr/>
          </p:nvSpPr>
          <p:spPr>
            <a:xfrm>
              <a:off x="6009679" y="449163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9" name="SMARTInkShape-Group64"/>
          <p:cNvGrpSpPr/>
          <p:nvPr/>
        </p:nvGrpSpPr>
        <p:grpSpPr>
          <a:xfrm>
            <a:off x="678656" y="4942299"/>
            <a:ext cx="321470" cy="287689"/>
            <a:chOff x="678656" y="4942299"/>
            <a:chExt cx="321470" cy="287689"/>
          </a:xfrm>
        </p:grpSpPr>
        <p:sp>
          <p:nvSpPr>
            <p:cNvPr id="457" name="SMARTInkShape-646"/>
            <p:cNvSpPr/>
            <p:nvPr/>
          </p:nvSpPr>
          <p:spPr>
            <a:xfrm>
              <a:off x="678656" y="4942299"/>
              <a:ext cx="203353" cy="287689"/>
            </a:xfrm>
            <a:custGeom>
              <a:avLst/>
              <a:gdLst/>
              <a:ahLst/>
              <a:cxnLst/>
              <a:rect l="0" t="0" r="0" b="0"/>
              <a:pathLst>
                <a:path w="203353" h="287689">
                  <a:moveTo>
                    <a:pt x="62508" y="40467"/>
                  </a:moveTo>
                  <a:lnTo>
                    <a:pt x="45893" y="40467"/>
                  </a:lnTo>
                  <a:lnTo>
                    <a:pt x="49758" y="40467"/>
                  </a:lnTo>
                  <a:lnTo>
                    <a:pt x="51031" y="39474"/>
                  </a:lnTo>
                  <a:lnTo>
                    <a:pt x="52446" y="35726"/>
                  </a:lnTo>
                  <a:lnTo>
                    <a:pt x="53816" y="34329"/>
                  </a:lnTo>
                  <a:lnTo>
                    <a:pt x="57983" y="32778"/>
                  </a:lnTo>
                  <a:lnTo>
                    <a:pt x="63143" y="26797"/>
                  </a:lnTo>
                  <a:lnTo>
                    <a:pt x="65908" y="22423"/>
                  </a:lnTo>
                  <a:lnTo>
                    <a:pt x="79563" y="14918"/>
                  </a:lnTo>
                  <a:lnTo>
                    <a:pt x="118773" y="5095"/>
                  </a:lnTo>
                  <a:lnTo>
                    <a:pt x="143671" y="0"/>
                  </a:lnTo>
                  <a:lnTo>
                    <a:pt x="187628" y="8667"/>
                  </a:lnTo>
                  <a:lnTo>
                    <a:pt x="197492" y="14096"/>
                  </a:lnTo>
                  <a:lnTo>
                    <a:pt x="200122" y="16933"/>
                  </a:lnTo>
                  <a:lnTo>
                    <a:pt x="203045" y="28022"/>
                  </a:lnTo>
                  <a:lnTo>
                    <a:pt x="203352" y="42874"/>
                  </a:lnTo>
                  <a:lnTo>
                    <a:pt x="200181" y="59396"/>
                  </a:lnTo>
                  <a:lnTo>
                    <a:pt x="190172" y="74015"/>
                  </a:lnTo>
                  <a:lnTo>
                    <a:pt x="157115" y="104672"/>
                  </a:lnTo>
                  <a:lnTo>
                    <a:pt x="115609" y="123249"/>
                  </a:lnTo>
                  <a:lnTo>
                    <a:pt x="87324" y="136880"/>
                  </a:lnTo>
                  <a:lnTo>
                    <a:pt x="86990" y="137484"/>
                  </a:lnTo>
                  <a:lnTo>
                    <a:pt x="121244" y="141268"/>
                  </a:lnTo>
                  <a:lnTo>
                    <a:pt x="140917" y="151108"/>
                  </a:lnTo>
                  <a:lnTo>
                    <a:pt x="149612" y="159424"/>
                  </a:lnTo>
                  <a:lnTo>
                    <a:pt x="178673" y="194818"/>
                  </a:lnTo>
                  <a:lnTo>
                    <a:pt x="192647" y="232718"/>
                  </a:lnTo>
                  <a:lnTo>
                    <a:pt x="193916" y="240072"/>
                  </a:lnTo>
                  <a:lnTo>
                    <a:pt x="190034" y="256180"/>
                  </a:lnTo>
                  <a:lnTo>
                    <a:pt x="186221" y="264642"/>
                  </a:lnTo>
                  <a:lnTo>
                    <a:pt x="174046" y="276691"/>
                  </a:lnTo>
                  <a:lnTo>
                    <a:pt x="157721" y="284362"/>
                  </a:lnTo>
                  <a:lnTo>
                    <a:pt x="128202" y="287688"/>
                  </a:lnTo>
                  <a:lnTo>
                    <a:pt x="112872" y="284949"/>
                  </a:lnTo>
                  <a:lnTo>
                    <a:pt x="88345" y="273089"/>
                  </a:lnTo>
                  <a:lnTo>
                    <a:pt x="47169" y="241095"/>
                  </a:lnTo>
                  <a:lnTo>
                    <a:pt x="21334" y="221098"/>
                  </a:lnTo>
                  <a:lnTo>
                    <a:pt x="14443" y="212359"/>
                  </a:lnTo>
                  <a:lnTo>
                    <a:pt x="12605" y="208639"/>
                  </a:lnTo>
                  <a:lnTo>
                    <a:pt x="10388" y="206160"/>
                  </a:lnTo>
                  <a:lnTo>
                    <a:pt x="0" y="201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SMARTInkShape-647"/>
            <p:cNvSpPr/>
            <p:nvPr/>
          </p:nvSpPr>
          <p:spPr>
            <a:xfrm>
              <a:off x="982266" y="5170289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71" name="SMARTInkShape-Group65"/>
          <p:cNvGrpSpPr/>
          <p:nvPr/>
        </p:nvGrpSpPr>
        <p:grpSpPr>
          <a:xfrm>
            <a:off x="1155715" y="5054203"/>
            <a:ext cx="1361780" cy="464345"/>
            <a:chOff x="1155715" y="5054203"/>
            <a:chExt cx="1361780" cy="464345"/>
          </a:xfrm>
        </p:grpSpPr>
        <p:sp>
          <p:nvSpPr>
            <p:cNvPr id="460" name="SMARTInkShape-648"/>
            <p:cNvSpPr/>
            <p:nvPr/>
          </p:nvSpPr>
          <p:spPr>
            <a:xfrm>
              <a:off x="1294935" y="5107781"/>
              <a:ext cx="28760" cy="410767"/>
            </a:xfrm>
            <a:custGeom>
              <a:avLst/>
              <a:gdLst/>
              <a:ahLst/>
              <a:cxnLst/>
              <a:rect l="0" t="0" r="0" b="0"/>
              <a:pathLst>
                <a:path w="28760" h="410767">
                  <a:moveTo>
                    <a:pt x="17729" y="0"/>
                  </a:moveTo>
                  <a:lnTo>
                    <a:pt x="10041" y="7688"/>
                  </a:lnTo>
                  <a:lnTo>
                    <a:pt x="4426" y="22783"/>
                  </a:lnTo>
                  <a:lnTo>
                    <a:pt x="4541" y="37907"/>
                  </a:lnTo>
                  <a:lnTo>
                    <a:pt x="5915" y="55543"/>
                  </a:lnTo>
                  <a:lnTo>
                    <a:pt x="1358" y="93911"/>
                  </a:lnTo>
                  <a:lnTo>
                    <a:pt x="164" y="135408"/>
                  </a:lnTo>
                  <a:lnTo>
                    <a:pt x="0" y="165353"/>
                  </a:lnTo>
                  <a:lnTo>
                    <a:pt x="2554" y="207744"/>
                  </a:lnTo>
                  <a:lnTo>
                    <a:pt x="7566" y="248734"/>
                  </a:lnTo>
                  <a:lnTo>
                    <a:pt x="9548" y="285494"/>
                  </a:lnTo>
                  <a:lnTo>
                    <a:pt x="15819" y="321418"/>
                  </a:lnTo>
                  <a:lnTo>
                    <a:pt x="18864" y="340297"/>
                  </a:lnTo>
                  <a:lnTo>
                    <a:pt x="28759" y="370263"/>
                  </a:lnTo>
                  <a:lnTo>
                    <a:pt x="26659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SMARTInkShape-649"/>
            <p:cNvSpPr/>
            <p:nvPr/>
          </p:nvSpPr>
          <p:spPr>
            <a:xfrm>
              <a:off x="1155715" y="5054203"/>
              <a:ext cx="353403" cy="33825"/>
            </a:xfrm>
            <a:custGeom>
              <a:avLst/>
              <a:gdLst/>
              <a:ahLst/>
              <a:cxnLst/>
              <a:rect l="0" t="0" r="0" b="0"/>
              <a:pathLst>
                <a:path w="353403" h="33825">
                  <a:moveTo>
                    <a:pt x="5144" y="0"/>
                  </a:moveTo>
                  <a:lnTo>
                    <a:pt x="404" y="4740"/>
                  </a:lnTo>
                  <a:lnTo>
                    <a:pt x="0" y="6136"/>
                  </a:lnTo>
                  <a:lnTo>
                    <a:pt x="722" y="7068"/>
                  </a:lnTo>
                  <a:lnTo>
                    <a:pt x="2196" y="7688"/>
                  </a:lnTo>
                  <a:lnTo>
                    <a:pt x="40965" y="11412"/>
                  </a:lnTo>
                  <a:lnTo>
                    <a:pt x="76602" y="16586"/>
                  </a:lnTo>
                  <a:lnTo>
                    <a:pt x="119434" y="18600"/>
                  </a:lnTo>
                  <a:lnTo>
                    <a:pt x="154322" y="23921"/>
                  </a:lnTo>
                  <a:lnTo>
                    <a:pt x="189795" y="26932"/>
                  </a:lnTo>
                  <a:lnTo>
                    <a:pt x="225441" y="32674"/>
                  </a:lnTo>
                  <a:lnTo>
                    <a:pt x="262130" y="33824"/>
                  </a:lnTo>
                  <a:lnTo>
                    <a:pt x="302987" y="28322"/>
                  </a:lnTo>
                  <a:lnTo>
                    <a:pt x="345979" y="19433"/>
                  </a:lnTo>
                  <a:lnTo>
                    <a:pt x="348453" y="17916"/>
                  </a:lnTo>
                  <a:lnTo>
                    <a:pt x="353402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SMARTInkShape-650"/>
            <p:cNvSpPr/>
            <p:nvPr/>
          </p:nvSpPr>
          <p:spPr>
            <a:xfrm>
              <a:off x="1464469" y="5206008"/>
              <a:ext cx="169665" cy="219825"/>
            </a:xfrm>
            <a:custGeom>
              <a:avLst/>
              <a:gdLst/>
              <a:ahLst/>
              <a:cxnLst/>
              <a:rect l="0" t="0" r="0" b="0"/>
              <a:pathLst>
                <a:path w="169665" h="219825">
                  <a:moveTo>
                    <a:pt x="0" y="0"/>
                  </a:moveTo>
                  <a:lnTo>
                    <a:pt x="0" y="37286"/>
                  </a:lnTo>
                  <a:lnTo>
                    <a:pt x="14258" y="72739"/>
                  </a:lnTo>
                  <a:lnTo>
                    <a:pt x="30891" y="111639"/>
                  </a:lnTo>
                  <a:lnTo>
                    <a:pt x="42212" y="153387"/>
                  </a:lnTo>
                  <a:lnTo>
                    <a:pt x="53685" y="189416"/>
                  </a:lnTo>
                  <a:lnTo>
                    <a:pt x="58586" y="200270"/>
                  </a:lnTo>
                  <a:lnTo>
                    <a:pt x="62338" y="215553"/>
                  </a:lnTo>
                  <a:lnTo>
                    <a:pt x="64379" y="218116"/>
                  </a:lnTo>
                  <a:lnTo>
                    <a:pt x="66732" y="219824"/>
                  </a:lnTo>
                  <a:lnTo>
                    <a:pt x="67308" y="218979"/>
                  </a:lnTo>
                  <a:lnTo>
                    <a:pt x="58012" y="179378"/>
                  </a:lnTo>
                  <a:lnTo>
                    <a:pt x="54454" y="135900"/>
                  </a:lnTo>
                  <a:lnTo>
                    <a:pt x="56397" y="94387"/>
                  </a:lnTo>
                  <a:lnTo>
                    <a:pt x="63342" y="75591"/>
                  </a:lnTo>
                  <a:lnTo>
                    <a:pt x="69824" y="67330"/>
                  </a:lnTo>
                  <a:lnTo>
                    <a:pt x="83637" y="58094"/>
                  </a:lnTo>
                  <a:lnTo>
                    <a:pt x="95447" y="54916"/>
                  </a:lnTo>
                  <a:lnTo>
                    <a:pt x="122457" y="53754"/>
                  </a:lnTo>
                  <a:lnTo>
                    <a:pt x="156606" y="62682"/>
                  </a:lnTo>
                  <a:lnTo>
                    <a:pt x="169664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SMARTInkShape-651"/>
            <p:cNvSpPr/>
            <p:nvPr/>
          </p:nvSpPr>
          <p:spPr>
            <a:xfrm>
              <a:off x="1629343" y="5278805"/>
              <a:ext cx="147666" cy="186165"/>
            </a:xfrm>
            <a:custGeom>
              <a:avLst/>
              <a:gdLst/>
              <a:ahLst/>
              <a:cxnLst/>
              <a:rect l="0" t="0" r="0" b="0"/>
              <a:pathLst>
                <a:path w="147666" h="186165">
                  <a:moveTo>
                    <a:pt x="103016" y="34359"/>
                  </a:moveTo>
                  <a:lnTo>
                    <a:pt x="103016" y="21056"/>
                  </a:lnTo>
                  <a:lnTo>
                    <a:pt x="104008" y="19537"/>
                  </a:lnTo>
                  <a:lnTo>
                    <a:pt x="105662" y="18524"/>
                  </a:lnTo>
                  <a:lnTo>
                    <a:pt x="107757" y="17850"/>
                  </a:lnTo>
                  <a:lnTo>
                    <a:pt x="109153" y="16407"/>
                  </a:lnTo>
                  <a:lnTo>
                    <a:pt x="111578" y="8930"/>
                  </a:lnTo>
                  <a:lnTo>
                    <a:pt x="107097" y="3232"/>
                  </a:lnTo>
                  <a:lnTo>
                    <a:pt x="102184" y="681"/>
                  </a:lnTo>
                  <a:lnTo>
                    <a:pt x="99485" y="0"/>
                  </a:lnTo>
                  <a:lnTo>
                    <a:pt x="96693" y="539"/>
                  </a:lnTo>
                  <a:lnTo>
                    <a:pt x="85084" y="5887"/>
                  </a:lnTo>
                  <a:lnTo>
                    <a:pt x="73560" y="9717"/>
                  </a:lnTo>
                  <a:lnTo>
                    <a:pt x="60223" y="17136"/>
                  </a:lnTo>
                  <a:lnTo>
                    <a:pt x="37593" y="38595"/>
                  </a:lnTo>
                  <a:lnTo>
                    <a:pt x="13897" y="79081"/>
                  </a:lnTo>
                  <a:lnTo>
                    <a:pt x="8837" y="90946"/>
                  </a:lnTo>
                  <a:lnTo>
                    <a:pt x="0" y="125643"/>
                  </a:lnTo>
                  <a:lnTo>
                    <a:pt x="2000" y="133799"/>
                  </a:lnTo>
                  <a:lnTo>
                    <a:pt x="11368" y="147120"/>
                  </a:lnTo>
                  <a:lnTo>
                    <a:pt x="16974" y="153267"/>
                  </a:lnTo>
                  <a:lnTo>
                    <a:pt x="28064" y="156660"/>
                  </a:lnTo>
                  <a:lnTo>
                    <a:pt x="40931" y="157176"/>
                  </a:lnTo>
                  <a:lnTo>
                    <a:pt x="60616" y="151527"/>
                  </a:lnTo>
                  <a:lnTo>
                    <a:pt x="79244" y="137393"/>
                  </a:lnTo>
                  <a:lnTo>
                    <a:pt x="90240" y="126183"/>
                  </a:lnTo>
                  <a:lnTo>
                    <a:pt x="116884" y="82078"/>
                  </a:lnTo>
                  <a:lnTo>
                    <a:pt x="122733" y="63224"/>
                  </a:lnTo>
                  <a:lnTo>
                    <a:pt x="125090" y="59556"/>
                  </a:lnTo>
                  <a:lnTo>
                    <a:pt x="129795" y="34440"/>
                  </a:lnTo>
                  <a:lnTo>
                    <a:pt x="129805" y="74089"/>
                  </a:lnTo>
                  <a:lnTo>
                    <a:pt x="129805" y="117433"/>
                  </a:lnTo>
                  <a:lnTo>
                    <a:pt x="130797" y="132796"/>
                  </a:lnTo>
                  <a:lnTo>
                    <a:pt x="138367" y="175390"/>
                  </a:lnTo>
                  <a:lnTo>
                    <a:pt x="139482" y="178981"/>
                  </a:lnTo>
                  <a:lnTo>
                    <a:pt x="141217" y="181375"/>
                  </a:lnTo>
                  <a:lnTo>
                    <a:pt x="147665" y="1861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SMARTInkShape-652"/>
            <p:cNvSpPr/>
            <p:nvPr/>
          </p:nvSpPr>
          <p:spPr>
            <a:xfrm>
              <a:off x="1879019" y="5322094"/>
              <a:ext cx="14076" cy="142876"/>
            </a:xfrm>
            <a:custGeom>
              <a:avLst/>
              <a:gdLst/>
              <a:ahLst/>
              <a:cxnLst/>
              <a:rect l="0" t="0" r="0" b="0"/>
              <a:pathLst>
                <a:path w="14076" h="142876">
                  <a:moveTo>
                    <a:pt x="5145" y="0"/>
                  </a:moveTo>
                  <a:lnTo>
                    <a:pt x="5145" y="35425"/>
                  </a:lnTo>
                  <a:lnTo>
                    <a:pt x="2499" y="43194"/>
                  </a:lnTo>
                  <a:lnTo>
                    <a:pt x="405" y="46656"/>
                  </a:lnTo>
                  <a:lnTo>
                    <a:pt x="0" y="50947"/>
                  </a:lnTo>
                  <a:lnTo>
                    <a:pt x="4972" y="95152"/>
                  </a:lnTo>
                  <a:lnTo>
                    <a:pt x="5143" y="132059"/>
                  </a:lnTo>
                  <a:lnTo>
                    <a:pt x="1407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SMARTInkShape-653"/>
            <p:cNvSpPr/>
            <p:nvPr/>
          </p:nvSpPr>
          <p:spPr>
            <a:xfrm>
              <a:off x="1875234" y="522386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SMARTInkShape-654"/>
            <p:cNvSpPr/>
            <p:nvPr/>
          </p:nvSpPr>
          <p:spPr>
            <a:xfrm>
              <a:off x="2035969" y="5134570"/>
              <a:ext cx="17860" cy="330400"/>
            </a:xfrm>
            <a:custGeom>
              <a:avLst/>
              <a:gdLst/>
              <a:ahLst/>
              <a:cxnLst/>
              <a:rect l="0" t="0" r="0" b="0"/>
              <a:pathLst>
                <a:path w="17860" h="330400">
                  <a:moveTo>
                    <a:pt x="0" y="0"/>
                  </a:moveTo>
                  <a:lnTo>
                    <a:pt x="0" y="13302"/>
                  </a:lnTo>
                  <a:lnTo>
                    <a:pt x="8102" y="48055"/>
                  </a:lnTo>
                  <a:lnTo>
                    <a:pt x="8857" y="90511"/>
                  </a:lnTo>
                  <a:lnTo>
                    <a:pt x="8920" y="134105"/>
                  </a:lnTo>
                  <a:lnTo>
                    <a:pt x="1860" y="178615"/>
                  </a:lnTo>
                  <a:lnTo>
                    <a:pt x="245" y="223244"/>
                  </a:lnTo>
                  <a:lnTo>
                    <a:pt x="32" y="267891"/>
                  </a:lnTo>
                  <a:lnTo>
                    <a:pt x="7691" y="309040"/>
                  </a:lnTo>
                  <a:lnTo>
                    <a:pt x="8821" y="328066"/>
                  </a:lnTo>
                  <a:lnTo>
                    <a:pt x="9849" y="328844"/>
                  </a:lnTo>
                  <a:lnTo>
                    <a:pt x="17859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7" name="SMARTInkShape-655"/>
            <p:cNvSpPr/>
            <p:nvPr/>
          </p:nvSpPr>
          <p:spPr>
            <a:xfrm>
              <a:off x="2021894" y="5286375"/>
              <a:ext cx="67654" cy="17860"/>
            </a:xfrm>
            <a:custGeom>
              <a:avLst/>
              <a:gdLst/>
              <a:ahLst/>
              <a:cxnLst/>
              <a:rect l="0" t="0" r="0" b="0"/>
              <a:pathLst>
                <a:path w="67654" h="17860">
                  <a:moveTo>
                    <a:pt x="5145" y="0"/>
                  </a:moveTo>
                  <a:lnTo>
                    <a:pt x="405" y="4740"/>
                  </a:lnTo>
                  <a:lnTo>
                    <a:pt x="0" y="6136"/>
                  </a:lnTo>
                  <a:lnTo>
                    <a:pt x="723" y="7067"/>
                  </a:lnTo>
                  <a:lnTo>
                    <a:pt x="4172" y="9094"/>
                  </a:lnTo>
                  <a:lnTo>
                    <a:pt x="9012" y="13302"/>
                  </a:lnTo>
                  <a:lnTo>
                    <a:pt x="17116" y="15834"/>
                  </a:lnTo>
                  <a:lnTo>
                    <a:pt x="67653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SMARTInkShape-656"/>
            <p:cNvSpPr/>
            <p:nvPr/>
          </p:nvSpPr>
          <p:spPr>
            <a:xfrm>
              <a:off x="2160984" y="5304430"/>
              <a:ext cx="178595" cy="159356"/>
            </a:xfrm>
            <a:custGeom>
              <a:avLst/>
              <a:gdLst/>
              <a:ahLst/>
              <a:cxnLst/>
              <a:rect l="0" t="0" r="0" b="0"/>
              <a:pathLst>
                <a:path w="178595" h="159356">
                  <a:moveTo>
                    <a:pt x="0" y="62312"/>
                  </a:moveTo>
                  <a:lnTo>
                    <a:pt x="42901" y="57572"/>
                  </a:lnTo>
                  <a:lnTo>
                    <a:pt x="82697" y="49010"/>
                  </a:lnTo>
                  <a:lnTo>
                    <a:pt x="115554" y="31095"/>
                  </a:lnTo>
                  <a:lnTo>
                    <a:pt x="133898" y="15250"/>
                  </a:lnTo>
                  <a:lnTo>
                    <a:pt x="138886" y="7330"/>
                  </a:lnTo>
                  <a:lnTo>
                    <a:pt x="139223" y="4822"/>
                  </a:lnTo>
                  <a:lnTo>
                    <a:pt x="138456" y="3150"/>
                  </a:lnTo>
                  <a:lnTo>
                    <a:pt x="136953" y="2035"/>
                  </a:lnTo>
                  <a:lnTo>
                    <a:pt x="114092" y="0"/>
                  </a:lnTo>
                  <a:lnTo>
                    <a:pt x="94990" y="9343"/>
                  </a:lnTo>
                  <a:lnTo>
                    <a:pt x="56724" y="38399"/>
                  </a:lnTo>
                  <a:lnTo>
                    <a:pt x="26383" y="78627"/>
                  </a:lnTo>
                  <a:lnTo>
                    <a:pt x="21648" y="92384"/>
                  </a:lnTo>
                  <a:lnTo>
                    <a:pt x="20385" y="100219"/>
                  </a:lnTo>
                  <a:lnTo>
                    <a:pt x="24274" y="116863"/>
                  </a:lnTo>
                  <a:lnTo>
                    <a:pt x="28089" y="125468"/>
                  </a:lnTo>
                  <a:lnTo>
                    <a:pt x="42911" y="140322"/>
                  </a:lnTo>
                  <a:lnTo>
                    <a:pt x="60744" y="151553"/>
                  </a:lnTo>
                  <a:lnTo>
                    <a:pt x="75284" y="156545"/>
                  </a:lnTo>
                  <a:lnTo>
                    <a:pt x="104107" y="159355"/>
                  </a:lnTo>
                  <a:lnTo>
                    <a:pt x="147418" y="147039"/>
                  </a:lnTo>
                  <a:lnTo>
                    <a:pt x="178594" y="133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SMARTInkShape-657"/>
            <p:cNvSpPr/>
            <p:nvPr/>
          </p:nvSpPr>
          <p:spPr>
            <a:xfrm>
              <a:off x="2294929" y="5143500"/>
              <a:ext cx="80369" cy="44649"/>
            </a:xfrm>
            <a:custGeom>
              <a:avLst/>
              <a:gdLst/>
              <a:ahLst/>
              <a:cxnLst/>
              <a:rect l="0" t="0" r="0" b="0"/>
              <a:pathLst>
                <a:path w="80369" h="44649">
                  <a:moveTo>
                    <a:pt x="0" y="44648"/>
                  </a:moveTo>
                  <a:lnTo>
                    <a:pt x="4741" y="39908"/>
                  </a:lnTo>
                  <a:lnTo>
                    <a:pt x="7068" y="34934"/>
                  </a:lnTo>
                  <a:lnTo>
                    <a:pt x="7689" y="32220"/>
                  </a:lnTo>
                  <a:lnTo>
                    <a:pt x="16316" y="26557"/>
                  </a:lnTo>
                  <a:lnTo>
                    <a:pt x="56493" y="5939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SMARTInkShape-658"/>
            <p:cNvSpPr/>
            <p:nvPr/>
          </p:nvSpPr>
          <p:spPr>
            <a:xfrm>
              <a:off x="2393156" y="5241727"/>
              <a:ext cx="124339" cy="205383"/>
            </a:xfrm>
            <a:custGeom>
              <a:avLst/>
              <a:gdLst/>
              <a:ahLst/>
              <a:cxnLst/>
              <a:rect l="0" t="0" r="0" b="0"/>
              <a:pathLst>
                <a:path w="124339" h="205383">
                  <a:moveTo>
                    <a:pt x="89297" y="0"/>
                  </a:moveTo>
                  <a:lnTo>
                    <a:pt x="63397" y="991"/>
                  </a:lnTo>
                  <a:lnTo>
                    <a:pt x="39952" y="7687"/>
                  </a:lnTo>
                  <a:lnTo>
                    <a:pt x="27492" y="18042"/>
                  </a:lnTo>
                  <a:lnTo>
                    <a:pt x="22141" y="30838"/>
                  </a:lnTo>
                  <a:lnTo>
                    <a:pt x="20714" y="38418"/>
                  </a:lnTo>
                  <a:lnTo>
                    <a:pt x="27065" y="57424"/>
                  </a:lnTo>
                  <a:lnTo>
                    <a:pt x="50657" y="97222"/>
                  </a:lnTo>
                  <a:lnTo>
                    <a:pt x="86325" y="139286"/>
                  </a:lnTo>
                  <a:lnTo>
                    <a:pt x="119871" y="174404"/>
                  </a:lnTo>
                  <a:lnTo>
                    <a:pt x="122729" y="181031"/>
                  </a:lnTo>
                  <a:lnTo>
                    <a:pt x="124338" y="190340"/>
                  </a:lnTo>
                  <a:lnTo>
                    <a:pt x="122580" y="193370"/>
                  </a:lnTo>
                  <a:lnTo>
                    <a:pt x="115334" y="199382"/>
                  </a:lnTo>
                  <a:lnTo>
                    <a:pt x="95358" y="203604"/>
                  </a:lnTo>
                  <a:lnTo>
                    <a:pt x="52085" y="205225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6" name="SMARTInkShape-Group66"/>
          <p:cNvGrpSpPr/>
          <p:nvPr/>
        </p:nvGrpSpPr>
        <p:grpSpPr>
          <a:xfrm>
            <a:off x="1959410" y="5393531"/>
            <a:ext cx="4082204" cy="351107"/>
            <a:chOff x="1959410" y="5393531"/>
            <a:chExt cx="4082204" cy="351107"/>
          </a:xfrm>
        </p:grpSpPr>
        <p:sp>
          <p:nvSpPr>
            <p:cNvPr id="472" name="SMARTInkShape-659"/>
            <p:cNvSpPr/>
            <p:nvPr/>
          </p:nvSpPr>
          <p:spPr>
            <a:xfrm>
              <a:off x="1959410" y="5491758"/>
              <a:ext cx="317244" cy="252880"/>
            </a:xfrm>
            <a:custGeom>
              <a:avLst/>
              <a:gdLst/>
              <a:ahLst/>
              <a:cxnLst/>
              <a:rect l="0" t="0" r="0" b="0"/>
              <a:pathLst>
                <a:path w="317244" h="252880">
                  <a:moveTo>
                    <a:pt x="40840" y="0"/>
                  </a:moveTo>
                  <a:lnTo>
                    <a:pt x="40840" y="7688"/>
                  </a:lnTo>
                  <a:lnTo>
                    <a:pt x="34703" y="15813"/>
                  </a:lnTo>
                  <a:lnTo>
                    <a:pt x="32738" y="24087"/>
                  </a:lnTo>
                  <a:lnTo>
                    <a:pt x="31163" y="33816"/>
                  </a:lnTo>
                  <a:lnTo>
                    <a:pt x="24854" y="47833"/>
                  </a:lnTo>
                  <a:lnTo>
                    <a:pt x="17693" y="59703"/>
                  </a:lnTo>
                  <a:lnTo>
                    <a:pt x="14138" y="74354"/>
                  </a:lnTo>
                  <a:lnTo>
                    <a:pt x="8234" y="86413"/>
                  </a:lnTo>
                  <a:lnTo>
                    <a:pt x="4210" y="127907"/>
                  </a:lnTo>
                  <a:lnTo>
                    <a:pt x="417" y="135561"/>
                  </a:lnTo>
                  <a:lnTo>
                    <a:pt x="0" y="138991"/>
                  </a:lnTo>
                  <a:lnTo>
                    <a:pt x="4251" y="154661"/>
                  </a:lnTo>
                  <a:lnTo>
                    <a:pt x="5533" y="156686"/>
                  </a:lnTo>
                  <a:lnTo>
                    <a:pt x="7380" y="158036"/>
                  </a:lnTo>
                  <a:lnTo>
                    <a:pt x="12078" y="160526"/>
                  </a:lnTo>
                  <a:lnTo>
                    <a:pt x="17474" y="164942"/>
                  </a:lnTo>
                  <a:lnTo>
                    <a:pt x="25825" y="167565"/>
                  </a:lnTo>
                  <a:lnTo>
                    <a:pt x="35159" y="169723"/>
                  </a:lnTo>
                  <a:lnTo>
                    <a:pt x="46984" y="175524"/>
                  </a:lnTo>
                  <a:lnTo>
                    <a:pt x="73999" y="178189"/>
                  </a:lnTo>
                  <a:lnTo>
                    <a:pt x="114078" y="170869"/>
                  </a:lnTo>
                  <a:lnTo>
                    <a:pt x="153585" y="169769"/>
                  </a:lnTo>
                  <a:lnTo>
                    <a:pt x="177690" y="168692"/>
                  </a:lnTo>
                  <a:lnTo>
                    <a:pt x="213474" y="161563"/>
                  </a:lnTo>
                  <a:lnTo>
                    <a:pt x="257974" y="160743"/>
                  </a:lnTo>
                  <a:lnTo>
                    <a:pt x="272485" y="160734"/>
                  </a:lnTo>
                  <a:lnTo>
                    <a:pt x="280654" y="168422"/>
                  </a:lnTo>
                  <a:lnTo>
                    <a:pt x="281083" y="167844"/>
                  </a:lnTo>
                  <a:lnTo>
                    <a:pt x="281560" y="164556"/>
                  </a:lnTo>
                  <a:lnTo>
                    <a:pt x="280695" y="163281"/>
                  </a:lnTo>
                  <a:lnTo>
                    <a:pt x="279126" y="162432"/>
                  </a:lnTo>
                  <a:lnTo>
                    <a:pt x="273369" y="160833"/>
                  </a:lnTo>
                  <a:lnTo>
                    <a:pt x="249102" y="137812"/>
                  </a:lnTo>
                  <a:lnTo>
                    <a:pt x="239249" y="133106"/>
                  </a:lnTo>
                  <a:lnTo>
                    <a:pt x="196693" y="101375"/>
                  </a:lnTo>
                  <a:lnTo>
                    <a:pt x="180880" y="86342"/>
                  </a:lnTo>
                  <a:lnTo>
                    <a:pt x="172202" y="83023"/>
                  </a:lnTo>
                  <a:lnTo>
                    <a:pt x="159943" y="80891"/>
                  </a:lnTo>
                  <a:lnTo>
                    <a:pt x="158937" y="79724"/>
                  </a:lnTo>
                  <a:lnTo>
                    <a:pt x="157820" y="75782"/>
                  </a:lnTo>
                  <a:lnTo>
                    <a:pt x="158514" y="74333"/>
                  </a:lnTo>
                  <a:lnTo>
                    <a:pt x="159969" y="73368"/>
                  </a:lnTo>
                  <a:lnTo>
                    <a:pt x="161931" y="72724"/>
                  </a:lnTo>
                  <a:lnTo>
                    <a:pt x="164231" y="73287"/>
                  </a:lnTo>
                  <a:lnTo>
                    <a:pt x="173202" y="77828"/>
                  </a:lnTo>
                  <a:lnTo>
                    <a:pt x="186994" y="80607"/>
                  </a:lnTo>
                  <a:lnTo>
                    <a:pt x="199790" y="86280"/>
                  </a:lnTo>
                  <a:lnTo>
                    <a:pt x="219566" y="89394"/>
                  </a:lnTo>
                  <a:lnTo>
                    <a:pt x="260018" y="104690"/>
                  </a:lnTo>
                  <a:lnTo>
                    <a:pt x="279926" y="111409"/>
                  </a:lnTo>
                  <a:lnTo>
                    <a:pt x="299143" y="122538"/>
                  </a:lnTo>
                  <a:lnTo>
                    <a:pt x="306837" y="124526"/>
                  </a:lnTo>
                  <a:lnTo>
                    <a:pt x="312910" y="129611"/>
                  </a:lnTo>
                  <a:lnTo>
                    <a:pt x="315549" y="134664"/>
                  </a:lnTo>
                  <a:lnTo>
                    <a:pt x="317243" y="141252"/>
                  </a:lnTo>
                  <a:lnTo>
                    <a:pt x="309534" y="166113"/>
                  </a:lnTo>
                  <a:lnTo>
                    <a:pt x="307976" y="176439"/>
                  </a:lnTo>
                  <a:lnTo>
                    <a:pt x="301710" y="197203"/>
                  </a:lnTo>
                  <a:lnTo>
                    <a:pt x="299850" y="239027"/>
                  </a:lnTo>
                  <a:lnTo>
                    <a:pt x="299834" y="242695"/>
                  </a:lnTo>
                  <a:lnTo>
                    <a:pt x="302461" y="249417"/>
                  </a:lnTo>
                  <a:lnTo>
                    <a:pt x="304736" y="2528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SMARTInkShape-660"/>
            <p:cNvSpPr/>
            <p:nvPr/>
          </p:nvSpPr>
          <p:spPr>
            <a:xfrm>
              <a:off x="2437804" y="5518547"/>
              <a:ext cx="8931" cy="178645"/>
            </a:xfrm>
            <a:custGeom>
              <a:avLst/>
              <a:gdLst/>
              <a:ahLst/>
              <a:cxnLst/>
              <a:rect l="0" t="0" r="0" b="0"/>
              <a:pathLst>
                <a:path w="8931" h="178645">
                  <a:moveTo>
                    <a:pt x="8930" y="0"/>
                  </a:moveTo>
                  <a:lnTo>
                    <a:pt x="1242" y="0"/>
                  </a:lnTo>
                  <a:lnTo>
                    <a:pt x="828" y="992"/>
                  </a:lnTo>
                  <a:lnTo>
                    <a:pt x="4" y="43449"/>
                  </a:lnTo>
                  <a:lnTo>
                    <a:pt x="1" y="82286"/>
                  </a:lnTo>
                  <a:lnTo>
                    <a:pt x="0" y="121684"/>
                  </a:lnTo>
                  <a:lnTo>
                    <a:pt x="993" y="165655"/>
                  </a:lnTo>
                  <a:lnTo>
                    <a:pt x="4177" y="1786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SMARTInkShape-661"/>
            <p:cNvSpPr/>
            <p:nvPr/>
          </p:nvSpPr>
          <p:spPr>
            <a:xfrm>
              <a:off x="2500313" y="5609498"/>
              <a:ext cx="124593" cy="132292"/>
            </a:xfrm>
            <a:custGeom>
              <a:avLst/>
              <a:gdLst/>
              <a:ahLst/>
              <a:cxnLst/>
              <a:rect l="0" t="0" r="0" b="0"/>
              <a:pathLst>
                <a:path w="124593" h="132292">
                  <a:moveTo>
                    <a:pt x="0" y="60853"/>
                  </a:moveTo>
                  <a:lnTo>
                    <a:pt x="42500" y="60853"/>
                  </a:lnTo>
                  <a:lnTo>
                    <a:pt x="74039" y="60853"/>
                  </a:lnTo>
                  <a:lnTo>
                    <a:pt x="80200" y="58208"/>
                  </a:lnTo>
                  <a:lnTo>
                    <a:pt x="83232" y="56113"/>
                  </a:lnTo>
                  <a:lnTo>
                    <a:pt x="105279" y="49830"/>
                  </a:lnTo>
                  <a:lnTo>
                    <a:pt x="108881" y="47551"/>
                  </a:lnTo>
                  <a:lnTo>
                    <a:pt x="112884" y="42374"/>
                  </a:lnTo>
                  <a:lnTo>
                    <a:pt x="115655" y="36765"/>
                  </a:lnTo>
                  <a:lnTo>
                    <a:pt x="121801" y="28029"/>
                  </a:lnTo>
                  <a:lnTo>
                    <a:pt x="124592" y="17958"/>
                  </a:lnTo>
                  <a:lnTo>
                    <a:pt x="120149" y="11984"/>
                  </a:lnTo>
                  <a:lnTo>
                    <a:pt x="107809" y="3930"/>
                  </a:lnTo>
                  <a:lnTo>
                    <a:pt x="96325" y="0"/>
                  </a:lnTo>
                  <a:lnTo>
                    <a:pt x="84483" y="4373"/>
                  </a:lnTo>
                  <a:lnTo>
                    <a:pt x="70290" y="13922"/>
                  </a:lnTo>
                  <a:lnTo>
                    <a:pt x="57367" y="28089"/>
                  </a:lnTo>
                  <a:lnTo>
                    <a:pt x="50301" y="44307"/>
                  </a:lnTo>
                  <a:lnTo>
                    <a:pt x="48152" y="61438"/>
                  </a:lnTo>
                  <a:lnTo>
                    <a:pt x="54858" y="94042"/>
                  </a:lnTo>
                  <a:lnTo>
                    <a:pt x="57408" y="100838"/>
                  </a:lnTo>
                  <a:lnTo>
                    <a:pt x="68178" y="111036"/>
                  </a:lnTo>
                  <a:lnTo>
                    <a:pt x="107156" y="132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SMARTInkShape-662"/>
            <p:cNvSpPr/>
            <p:nvPr/>
          </p:nvSpPr>
          <p:spPr>
            <a:xfrm>
              <a:off x="2696766" y="5595830"/>
              <a:ext cx="133946" cy="119171"/>
            </a:xfrm>
            <a:custGeom>
              <a:avLst/>
              <a:gdLst/>
              <a:ahLst/>
              <a:cxnLst/>
              <a:rect l="0" t="0" r="0" b="0"/>
              <a:pathLst>
                <a:path w="133946" h="119171">
                  <a:moveTo>
                    <a:pt x="0" y="3084"/>
                  </a:moveTo>
                  <a:lnTo>
                    <a:pt x="0" y="42376"/>
                  </a:lnTo>
                  <a:lnTo>
                    <a:pt x="2645" y="83921"/>
                  </a:lnTo>
                  <a:lnTo>
                    <a:pt x="7129" y="98543"/>
                  </a:lnTo>
                  <a:lnTo>
                    <a:pt x="12429" y="105042"/>
                  </a:lnTo>
                  <a:lnTo>
                    <a:pt x="25730" y="113440"/>
                  </a:lnTo>
                  <a:lnTo>
                    <a:pt x="39217" y="113978"/>
                  </a:lnTo>
                  <a:lnTo>
                    <a:pt x="46980" y="112732"/>
                  </a:lnTo>
                  <a:lnTo>
                    <a:pt x="58252" y="106055"/>
                  </a:lnTo>
                  <a:lnTo>
                    <a:pt x="78313" y="80861"/>
                  </a:lnTo>
                  <a:lnTo>
                    <a:pt x="90783" y="51154"/>
                  </a:lnTo>
                  <a:lnTo>
                    <a:pt x="97748" y="15666"/>
                  </a:lnTo>
                  <a:lnTo>
                    <a:pt x="99891" y="11471"/>
                  </a:lnTo>
                  <a:lnTo>
                    <a:pt x="103927" y="5819"/>
                  </a:lnTo>
                  <a:lnTo>
                    <a:pt x="105721" y="0"/>
                  </a:lnTo>
                  <a:lnTo>
                    <a:pt x="105207" y="36"/>
                  </a:lnTo>
                  <a:lnTo>
                    <a:pt x="101990" y="5368"/>
                  </a:lnTo>
                  <a:lnTo>
                    <a:pt x="102545" y="16998"/>
                  </a:lnTo>
                  <a:lnTo>
                    <a:pt x="109397" y="61607"/>
                  </a:lnTo>
                  <a:lnTo>
                    <a:pt x="115097" y="80688"/>
                  </a:lnTo>
                  <a:lnTo>
                    <a:pt x="133945" y="1191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SMARTInkShape-663"/>
            <p:cNvSpPr/>
            <p:nvPr/>
          </p:nvSpPr>
          <p:spPr>
            <a:xfrm>
              <a:off x="2893219" y="5560301"/>
              <a:ext cx="116086" cy="128781"/>
            </a:xfrm>
            <a:custGeom>
              <a:avLst/>
              <a:gdLst/>
              <a:ahLst/>
              <a:cxnLst/>
              <a:rect l="0" t="0" r="0" b="0"/>
              <a:pathLst>
                <a:path w="116086" h="128781">
                  <a:moveTo>
                    <a:pt x="0" y="29683"/>
                  </a:moveTo>
                  <a:lnTo>
                    <a:pt x="992" y="38796"/>
                  </a:lnTo>
                  <a:lnTo>
                    <a:pt x="7129" y="57188"/>
                  </a:lnTo>
                  <a:lnTo>
                    <a:pt x="26858" y="99736"/>
                  </a:lnTo>
                  <a:lnTo>
                    <a:pt x="33093" y="118570"/>
                  </a:lnTo>
                  <a:lnTo>
                    <a:pt x="33968" y="124659"/>
                  </a:lnTo>
                  <a:lnTo>
                    <a:pt x="33560" y="127727"/>
                  </a:lnTo>
                  <a:lnTo>
                    <a:pt x="32295" y="128780"/>
                  </a:lnTo>
                  <a:lnTo>
                    <a:pt x="30459" y="128490"/>
                  </a:lnTo>
                  <a:lnTo>
                    <a:pt x="29235" y="127304"/>
                  </a:lnTo>
                  <a:lnTo>
                    <a:pt x="20866" y="103599"/>
                  </a:lnTo>
                  <a:lnTo>
                    <a:pt x="18453" y="63540"/>
                  </a:lnTo>
                  <a:lnTo>
                    <a:pt x="19115" y="43738"/>
                  </a:lnTo>
                  <a:lnTo>
                    <a:pt x="30323" y="14495"/>
                  </a:lnTo>
                  <a:lnTo>
                    <a:pt x="41258" y="5405"/>
                  </a:lnTo>
                  <a:lnTo>
                    <a:pt x="48341" y="1591"/>
                  </a:lnTo>
                  <a:lnTo>
                    <a:pt x="54055" y="41"/>
                  </a:lnTo>
                  <a:lnTo>
                    <a:pt x="58857" y="0"/>
                  </a:lnTo>
                  <a:lnTo>
                    <a:pt x="116085" y="207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SMARTInkShape-664"/>
            <p:cNvSpPr/>
            <p:nvPr/>
          </p:nvSpPr>
          <p:spPr>
            <a:xfrm>
              <a:off x="3009304" y="5582296"/>
              <a:ext cx="89298" cy="110063"/>
            </a:xfrm>
            <a:custGeom>
              <a:avLst/>
              <a:gdLst/>
              <a:ahLst/>
              <a:cxnLst/>
              <a:rect l="0" t="0" r="0" b="0"/>
              <a:pathLst>
                <a:path w="89298" h="110063">
                  <a:moveTo>
                    <a:pt x="89297" y="7688"/>
                  </a:moveTo>
                  <a:lnTo>
                    <a:pt x="75040" y="6696"/>
                  </a:lnTo>
                  <a:lnTo>
                    <a:pt x="56797" y="0"/>
                  </a:lnTo>
                  <a:lnTo>
                    <a:pt x="45051" y="3867"/>
                  </a:lnTo>
                  <a:lnTo>
                    <a:pt x="33744" y="11296"/>
                  </a:lnTo>
                  <a:lnTo>
                    <a:pt x="33410" y="16046"/>
                  </a:lnTo>
                  <a:lnTo>
                    <a:pt x="41429" y="34969"/>
                  </a:lnTo>
                  <a:lnTo>
                    <a:pt x="66639" y="72068"/>
                  </a:lnTo>
                  <a:lnTo>
                    <a:pt x="85922" y="100870"/>
                  </a:lnTo>
                  <a:lnTo>
                    <a:pt x="86055" y="103543"/>
                  </a:lnTo>
                  <a:lnTo>
                    <a:pt x="83557" y="109160"/>
                  </a:lnTo>
                  <a:lnTo>
                    <a:pt x="81502" y="110062"/>
                  </a:lnTo>
                  <a:lnTo>
                    <a:pt x="79139" y="109672"/>
                  </a:lnTo>
                  <a:lnTo>
                    <a:pt x="76572" y="108419"/>
                  </a:lnTo>
                  <a:lnTo>
                    <a:pt x="48265" y="103598"/>
                  </a:lnTo>
                  <a:lnTo>
                    <a:pt x="23113" y="91719"/>
                  </a:lnTo>
                  <a:lnTo>
                    <a:pt x="7731" y="88149"/>
                  </a:lnTo>
                  <a:lnTo>
                    <a:pt x="0" y="79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SMARTInkShape-665"/>
            <p:cNvSpPr/>
            <p:nvPr/>
          </p:nvSpPr>
          <p:spPr>
            <a:xfrm>
              <a:off x="3357562" y="5411391"/>
              <a:ext cx="35720" cy="241102"/>
            </a:xfrm>
            <a:custGeom>
              <a:avLst/>
              <a:gdLst/>
              <a:ahLst/>
              <a:cxnLst/>
              <a:rect l="0" t="0" r="0" b="0"/>
              <a:pathLst>
                <a:path w="35720" h="241102">
                  <a:moveTo>
                    <a:pt x="0" y="0"/>
                  </a:moveTo>
                  <a:lnTo>
                    <a:pt x="7689" y="7688"/>
                  </a:lnTo>
                  <a:lnTo>
                    <a:pt x="14995" y="47440"/>
                  </a:lnTo>
                  <a:lnTo>
                    <a:pt x="17294" y="85144"/>
                  </a:lnTo>
                  <a:lnTo>
                    <a:pt x="13007" y="126510"/>
                  </a:lnTo>
                  <a:lnTo>
                    <a:pt x="14879" y="163271"/>
                  </a:lnTo>
                  <a:lnTo>
                    <a:pt x="3571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SMARTInkShape-666"/>
            <p:cNvSpPr/>
            <p:nvPr/>
          </p:nvSpPr>
          <p:spPr>
            <a:xfrm>
              <a:off x="3339703" y="5500351"/>
              <a:ext cx="357188" cy="141564"/>
            </a:xfrm>
            <a:custGeom>
              <a:avLst/>
              <a:gdLst/>
              <a:ahLst/>
              <a:cxnLst/>
              <a:rect l="0" t="0" r="0" b="0"/>
              <a:pathLst>
                <a:path w="357188" h="141564">
                  <a:moveTo>
                    <a:pt x="0" y="18196"/>
                  </a:moveTo>
                  <a:lnTo>
                    <a:pt x="0" y="22936"/>
                  </a:lnTo>
                  <a:lnTo>
                    <a:pt x="2646" y="27909"/>
                  </a:lnTo>
                  <a:lnTo>
                    <a:pt x="4741" y="30624"/>
                  </a:lnTo>
                  <a:lnTo>
                    <a:pt x="47233" y="47700"/>
                  </a:lnTo>
                  <a:lnTo>
                    <a:pt x="83303" y="64593"/>
                  </a:lnTo>
                  <a:lnTo>
                    <a:pt x="121811" y="70355"/>
                  </a:lnTo>
                  <a:lnTo>
                    <a:pt x="147463" y="71587"/>
                  </a:lnTo>
                  <a:lnTo>
                    <a:pt x="184192" y="55519"/>
                  </a:lnTo>
                  <a:lnTo>
                    <a:pt x="191277" y="49650"/>
                  </a:lnTo>
                  <a:lnTo>
                    <a:pt x="194153" y="44412"/>
                  </a:lnTo>
                  <a:lnTo>
                    <a:pt x="194920" y="41627"/>
                  </a:lnTo>
                  <a:lnTo>
                    <a:pt x="193126" y="33239"/>
                  </a:lnTo>
                  <a:lnTo>
                    <a:pt x="191258" y="28224"/>
                  </a:lnTo>
                  <a:lnTo>
                    <a:pt x="188029" y="24882"/>
                  </a:lnTo>
                  <a:lnTo>
                    <a:pt x="179149" y="21167"/>
                  </a:lnTo>
                  <a:lnTo>
                    <a:pt x="167734" y="19076"/>
                  </a:lnTo>
                  <a:lnTo>
                    <a:pt x="153327" y="23197"/>
                  </a:lnTo>
                  <a:lnTo>
                    <a:pt x="144875" y="30671"/>
                  </a:lnTo>
                  <a:lnTo>
                    <a:pt x="141231" y="35442"/>
                  </a:lnTo>
                  <a:lnTo>
                    <a:pt x="136104" y="61119"/>
                  </a:lnTo>
                  <a:lnTo>
                    <a:pt x="139325" y="84381"/>
                  </a:lnTo>
                  <a:lnTo>
                    <a:pt x="151304" y="103841"/>
                  </a:lnTo>
                  <a:lnTo>
                    <a:pt x="162681" y="117435"/>
                  </a:lnTo>
                  <a:lnTo>
                    <a:pt x="186557" y="127747"/>
                  </a:lnTo>
                  <a:lnTo>
                    <a:pt x="204953" y="128732"/>
                  </a:lnTo>
                  <a:lnTo>
                    <a:pt x="221067" y="125862"/>
                  </a:lnTo>
                  <a:lnTo>
                    <a:pt x="231536" y="121279"/>
                  </a:lnTo>
                  <a:lnTo>
                    <a:pt x="247748" y="103640"/>
                  </a:lnTo>
                  <a:lnTo>
                    <a:pt x="269019" y="65868"/>
                  </a:lnTo>
                  <a:lnTo>
                    <a:pt x="280534" y="26151"/>
                  </a:lnTo>
                  <a:lnTo>
                    <a:pt x="280786" y="11479"/>
                  </a:lnTo>
                  <a:lnTo>
                    <a:pt x="277995" y="0"/>
                  </a:lnTo>
                  <a:lnTo>
                    <a:pt x="277604" y="112"/>
                  </a:lnTo>
                  <a:lnTo>
                    <a:pt x="277052" y="5011"/>
                  </a:lnTo>
                  <a:lnTo>
                    <a:pt x="284529" y="43232"/>
                  </a:lnTo>
                  <a:lnTo>
                    <a:pt x="288235" y="84979"/>
                  </a:lnTo>
                  <a:lnTo>
                    <a:pt x="293406" y="124432"/>
                  </a:lnTo>
                  <a:lnTo>
                    <a:pt x="294568" y="141563"/>
                  </a:lnTo>
                  <a:lnTo>
                    <a:pt x="293666" y="127635"/>
                  </a:lnTo>
                  <a:lnTo>
                    <a:pt x="286988" y="88759"/>
                  </a:lnTo>
                  <a:lnTo>
                    <a:pt x="290858" y="67326"/>
                  </a:lnTo>
                  <a:lnTo>
                    <a:pt x="293124" y="62855"/>
                  </a:lnTo>
                  <a:lnTo>
                    <a:pt x="295627" y="59875"/>
                  </a:lnTo>
                  <a:lnTo>
                    <a:pt x="311514" y="50352"/>
                  </a:lnTo>
                  <a:lnTo>
                    <a:pt x="328000" y="46575"/>
                  </a:lnTo>
                  <a:lnTo>
                    <a:pt x="357187" y="44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0" name="SMARTInkShape-667"/>
            <p:cNvSpPr/>
            <p:nvPr/>
          </p:nvSpPr>
          <p:spPr>
            <a:xfrm>
              <a:off x="3750468" y="5506904"/>
              <a:ext cx="174138" cy="145184"/>
            </a:xfrm>
            <a:custGeom>
              <a:avLst/>
              <a:gdLst/>
              <a:ahLst/>
              <a:cxnLst/>
              <a:rect l="0" t="0" r="0" b="0"/>
              <a:pathLst>
                <a:path w="174138" h="145184">
                  <a:moveTo>
                    <a:pt x="0" y="38432"/>
                  </a:moveTo>
                  <a:lnTo>
                    <a:pt x="0" y="79907"/>
                  </a:lnTo>
                  <a:lnTo>
                    <a:pt x="993" y="115037"/>
                  </a:lnTo>
                  <a:lnTo>
                    <a:pt x="8563" y="144221"/>
                  </a:lnTo>
                  <a:lnTo>
                    <a:pt x="7693" y="144677"/>
                  </a:lnTo>
                  <a:lnTo>
                    <a:pt x="4081" y="145183"/>
                  </a:lnTo>
                  <a:lnTo>
                    <a:pt x="3713" y="142341"/>
                  </a:lnTo>
                  <a:lnTo>
                    <a:pt x="8342" y="99870"/>
                  </a:lnTo>
                  <a:lnTo>
                    <a:pt x="11460" y="67655"/>
                  </a:lnTo>
                  <a:lnTo>
                    <a:pt x="24146" y="36767"/>
                  </a:lnTo>
                  <a:lnTo>
                    <a:pt x="29914" y="28431"/>
                  </a:lnTo>
                  <a:lnTo>
                    <a:pt x="33834" y="25811"/>
                  </a:lnTo>
                  <a:lnTo>
                    <a:pt x="43480" y="22901"/>
                  </a:lnTo>
                  <a:lnTo>
                    <a:pt x="47838" y="23118"/>
                  </a:lnTo>
                  <a:lnTo>
                    <a:pt x="69861" y="33206"/>
                  </a:lnTo>
                  <a:lnTo>
                    <a:pt x="90982" y="49251"/>
                  </a:lnTo>
                  <a:lnTo>
                    <a:pt x="101536" y="59640"/>
                  </a:lnTo>
                  <a:lnTo>
                    <a:pt x="109951" y="62741"/>
                  </a:lnTo>
                  <a:lnTo>
                    <a:pt x="126781" y="64731"/>
                  </a:lnTo>
                  <a:lnTo>
                    <a:pt x="141304" y="60334"/>
                  </a:lnTo>
                  <a:lnTo>
                    <a:pt x="158174" y="48008"/>
                  </a:lnTo>
                  <a:lnTo>
                    <a:pt x="164558" y="40042"/>
                  </a:lnTo>
                  <a:lnTo>
                    <a:pt x="173396" y="22103"/>
                  </a:lnTo>
                  <a:lnTo>
                    <a:pt x="174137" y="17624"/>
                  </a:lnTo>
                  <a:lnTo>
                    <a:pt x="172314" y="10002"/>
                  </a:lnTo>
                  <a:lnTo>
                    <a:pt x="165709" y="132"/>
                  </a:lnTo>
                  <a:lnTo>
                    <a:pt x="162066" y="0"/>
                  </a:lnTo>
                  <a:lnTo>
                    <a:pt x="152728" y="5146"/>
                  </a:lnTo>
                  <a:lnTo>
                    <a:pt x="141055" y="14458"/>
                  </a:lnTo>
                  <a:lnTo>
                    <a:pt x="131312" y="32982"/>
                  </a:lnTo>
                  <a:lnTo>
                    <a:pt x="126882" y="62063"/>
                  </a:lnTo>
                  <a:lnTo>
                    <a:pt x="128491" y="76385"/>
                  </a:lnTo>
                  <a:lnTo>
                    <a:pt x="137609" y="103145"/>
                  </a:lnTo>
                  <a:lnTo>
                    <a:pt x="169664" y="1277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1" name="SMARTInkShape-668"/>
            <p:cNvSpPr/>
            <p:nvPr/>
          </p:nvSpPr>
          <p:spPr>
            <a:xfrm>
              <a:off x="3964781" y="5502805"/>
              <a:ext cx="84025" cy="130506"/>
            </a:xfrm>
            <a:custGeom>
              <a:avLst/>
              <a:gdLst/>
              <a:ahLst/>
              <a:cxnLst/>
              <a:rect l="0" t="0" r="0" b="0"/>
              <a:pathLst>
                <a:path w="84025" h="130506">
                  <a:moveTo>
                    <a:pt x="62508" y="42531"/>
                  </a:moveTo>
                  <a:lnTo>
                    <a:pt x="62508" y="30102"/>
                  </a:lnTo>
                  <a:lnTo>
                    <a:pt x="57767" y="16799"/>
                  </a:lnTo>
                  <a:lnTo>
                    <a:pt x="50148" y="8605"/>
                  </a:lnTo>
                  <a:lnTo>
                    <a:pt x="41140" y="2648"/>
                  </a:lnTo>
                  <a:lnTo>
                    <a:pt x="33829" y="0"/>
                  </a:lnTo>
                  <a:lnTo>
                    <a:pt x="30490" y="287"/>
                  </a:lnTo>
                  <a:lnTo>
                    <a:pt x="24134" y="3250"/>
                  </a:lnTo>
                  <a:lnTo>
                    <a:pt x="23035" y="6422"/>
                  </a:lnTo>
                  <a:lnTo>
                    <a:pt x="24459" y="15238"/>
                  </a:lnTo>
                  <a:lnTo>
                    <a:pt x="43754" y="58182"/>
                  </a:lnTo>
                  <a:lnTo>
                    <a:pt x="76337" y="102392"/>
                  </a:lnTo>
                  <a:lnTo>
                    <a:pt x="82875" y="116761"/>
                  </a:lnTo>
                  <a:lnTo>
                    <a:pt x="84024" y="121783"/>
                  </a:lnTo>
                  <a:lnTo>
                    <a:pt x="83797" y="125131"/>
                  </a:lnTo>
                  <a:lnTo>
                    <a:pt x="82654" y="127363"/>
                  </a:lnTo>
                  <a:lnTo>
                    <a:pt x="80900" y="128851"/>
                  </a:lnTo>
                  <a:lnTo>
                    <a:pt x="76304" y="130505"/>
                  </a:lnTo>
                  <a:lnTo>
                    <a:pt x="34150" y="122656"/>
                  </a:lnTo>
                  <a:lnTo>
                    <a:pt x="16080" y="115978"/>
                  </a:lnTo>
                  <a:lnTo>
                    <a:pt x="10720" y="115308"/>
                  </a:lnTo>
                  <a:lnTo>
                    <a:pt x="7146" y="113869"/>
                  </a:lnTo>
                  <a:lnTo>
                    <a:pt x="0" y="1050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2" name="SMARTInkShape-669"/>
            <p:cNvSpPr/>
            <p:nvPr/>
          </p:nvSpPr>
          <p:spPr>
            <a:xfrm>
              <a:off x="4071937" y="5625703"/>
              <a:ext cx="44650" cy="53579"/>
            </a:xfrm>
            <a:custGeom>
              <a:avLst/>
              <a:gdLst/>
              <a:ahLst/>
              <a:cxnLst/>
              <a:rect l="0" t="0" r="0" b="0"/>
              <a:pathLst>
                <a:path w="44650" h="53579">
                  <a:moveTo>
                    <a:pt x="44649" y="0"/>
                  </a:moveTo>
                  <a:lnTo>
                    <a:pt x="44649" y="12428"/>
                  </a:lnTo>
                  <a:lnTo>
                    <a:pt x="42003" y="18092"/>
                  </a:lnTo>
                  <a:lnTo>
                    <a:pt x="14837" y="47629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3" name="SMARTInkShape-670"/>
            <p:cNvSpPr/>
            <p:nvPr/>
          </p:nvSpPr>
          <p:spPr>
            <a:xfrm>
              <a:off x="4330898" y="5393531"/>
              <a:ext cx="17543" cy="258962"/>
            </a:xfrm>
            <a:custGeom>
              <a:avLst/>
              <a:gdLst/>
              <a:ahLst/>
              <a:cxnLst/>
              <a:rect l="0" t="0" r="0" b="0"/>
              <a:pathLst>
                <a:path w="17543" h="258962">
                  <a:moveTo>
                    <a:pt x="0" y="0"/>
                  </a:moveTo>
                  <a:lnTo>
                    <a:pt x="4741" y="34339"/>
                  </a:lnTo>
                  <a:lnTo>
                    <a:pt x="12429" y="71579"/>
                  </a:lnTo>
                  <a:lnTo>
                    <a:pt x="16787" y="111189"/>
                  </a:lnTo>
                  <a:lnTo>
                    <a:pt x="17542" y="154653"/>
                  </a:lnTo>
                  <a:lnTo>
                    <a:pt x="16773" y="197407"/>
                  </a:lnTo>
                  <a:lnTo>
                    <a:pt x="893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4" name="SMARTInkShape-671"/>
            <p:cNvSpPr/>
            <p:nvPr/>
          </p:nvSpPr>
          <p:spPr>
            <a:xfrm>
              <a:off x="4402336" y="5494105"/>
              <a:ext cx="267891" cy="154273"/>
            </a:xfrm>
            <a:custGeom>
              <a:avLst/>
              <a:gdLst/>
              <a:ahLst/>
              <a:cxnLst/>
              <a:rect l="0" t="0" r="0" b="0"/>
              <a:pathLst>
                <a:path w="267891" h="154273">
                  <a:moveTo>
                    <a:pt x="0" y="69090"/>
                  </a:moveTo>
                  <a:lnTo>
                    <a:pt x="43774" y="73830"/>
                  </a:lnTo>
                  <a:lnTo>
                    <a:pt x="61697" y="76778"/>
                  </a:lnTo>
                  <a:lnTo>
                    <a:pt x="89908" y="70645"/>
                  </a:lnTo>
                  <a:lnTo>
                    <a:pt x="107446" y="62716"/>
                  </a:lnTo>
                  <a:lnTo>
                    <a:pt x="112246" y="56996"/>
                  </a:lnTo>
                  <a:lnTo>
                    <a:pt x="111733" y="45856"/>
                  </a:lnTo>
                  <a:lnTo>
                    <a:pt x="103320" y="19191"/>
                  </a:lnTo>
                  <a:lnTo>
                    <a:pt x="95198" y="9540"/>
                  </a:lnTo>
                  <a:lnTo>
                    <a:pt x="84975" y="2936"/>
                  </a:lnTo>
                  <a:lnTo>
                    <a:pt x="73816" y="0"/>
                  </a:lnTo>
                  <a:lnTo>
                    <a:pt x="62241" y="1342"/>
                  </a:lnTo>
                  <a:lnTo>
                    <a:pt x="56377" y="3089"/>
                  </a:lnTo>
                  <a:lnTo>
                    <a:pt x="33902" y="19768"/>
                  </a:lnTo>
                  <a:lnTo>
                    <a:pt x="17872" y="43562"/>
                  </a:lnTo>
                  <a:lnTo>
                    <a:pt x="15549" y="58075"/>
                  </a:lnTo>
                  <a:lnTo>
                    <a:pt x="22143" y="93042"/>
                  </a:lnTo>
                  <a:lnTo>
                    <a:pt x="32662" y="109832"/>
                  </a:lnTo>
                  <a:lnTo>
                    <a:pt x="58927" y="132038"/>
                  </a:lnTo>
                  <a:lnTo>
                    <a:pt x="81952" y="138012"/>
                  </a:lnTo>
                  <a:lnTo>
                    <a:pt x="90354" y="135874"/>
                  </a:lnTo>
                  <a:lnTo>
                    <a:pt x="107626" y="125561"/>
                  </a:lnTo>
                  <a:lnTo>
                    <a:pt x="129344" y="103020"/>
                  </a:lnTo>
                  <a:lnTo>
                    <a:pt x="136860" y="88800"/>
                  </a:lnTo>
                  <a:lnTo>
                    <a:pt x="148220" y="46146"/>
                  </a:lnTo>
                  <a:lnTo>
                    <a:pt x="151665" y="25346"/>
                  </a:lnTo>
                  <a:lnTo>
                    <a:pt x="151792" y="66548"/>
                  </a:lnTo>
                  <a:lnTo>
                    <a:pt x="158931" y="108459"/>
                  </a:lnTo>
                  <a:lnTo>
                    <a:pt x="172795" y="142576"/>
                  </a:lnTo>
                  <a:lnTo>
                    <a:pt x="176713" y="147847"/>
                  </a:lnTo>
                  <a:lnTo>
                    <a:pt x="186357" y="153703"/>
                  </a:lnTo>
                  <a:lnTo>
                    <a:pt x="190714" y="154272"/>
                  </a:lnTo>
                  <a:lnTo>
                    <a:pt x="198202" y="152258"/>
                  </a:lnTo>
                  <a:lnTo>
                    <a:pt x="204837" y="142764"/>
                  </a:lnTo>
                  <a:lnTo>
                    <a:pt x="217180" y="107676"/>
                  </a:lnTo>
                  <a:lnTo>
                    <a:pt x="228181" y="65504"/>
                  </a:lnTo>
                  <a:lnTo>
                    <a:pt x="232813" y="26058"/>
                  </a:lnTo>
                  <a:lnTo>
                    <a:pt x="234584" y="22543"/>
                  </a:lnTo>
                  <a:lnTo>
                    <a:pt x="236756" y="20199"/>
                  </a:lnTo>
                  <a:lnTo>
                    <a:pt x="238205" y="19629"/>
                  </a:lnTo>
                  <a:lnTo>
                    <a:pt x="239170" y="20241"/>
                  </a:lnTo>
                  <a:lnTo>
                    <a:pt x="240243" y="23566"/>
                  </a:lnTo>
                  <a:lnTo>
                    <a:pt x="243697" y="61852"/>
                  </a:lnTo>
                  <a:lnTo>
                    <a:pt x="267890" y="113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5" name="SMARTInkShape-672"/>
            <p:cNvSpPr/>
            <p:nvPr/>
          </p:nvSpPr>
          <p:spPr>
            <a:xfrm>
              <a:off x="4688086" y="5509617"/>
              <a:ext cx="107157" cy="95708"/>
            </a:xfrm>
            <a:custGeom>
              <a:avLst/>
              <a:gdLst/>
              <a:ahLst/>
              <a:cxnLst/>
              <a:rect l="0" t="0" r="0" b="0"/>
              <a:pathLst>
                <a:path w="107157" h="95708">
                  <a:moveTo>
                    <a:pt x="0" y="0"/>
                  </a:moveTo>
                  <a:lnTo>
                    <a:pt x="4740" y="4740"/>
                  </a:lnTo>
                  <a:lnTo>
                    <a:pt x="20737" y="40165"/>
                  </a:lnTo>
                  <a:lnTo>
                    <a:pt x="39882" y="80585"/>
                  </a:lnTo>
                  <a:lnTo>
                    <a:pt x="44021" y="95707"/>
                  </a:lnTo>
                  <a:lnTo>
                    <a:pt x="44229" y="95555"/>
                  </a:lnTo>
                  <a:lnTo>
                    <a:pt x="44462" y="92740"/>
                  </a:lnTo>
                  <a:lnTo>
                    <a:pt x="41920" y="88181"/>
                  </a:lnTo>
                  <a:lnTo>
                    <a:pt x="39852" y="85576"/>
                  </a:lnTo>
                  <a:lnTo>
                    <a:pt x="37556" y="77391"/>
                  </a:lnTo>
                  <a:lnTo>
                    <a:pt x="36943" y="72429"/>
                  </a:lnTo>
                  <a:lnTo>
                    <a:pt x="41554" y="61626"/>
                  </a:lnTo>
                  <a:lnTo>
                    <a:pt x="50219" y="51202"/>
                  </a:lnTo>
                  <a:lnTo>
                    <a:pt x="65260" y="40747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6" name="SMARTInkShape-673"/>
            <p:cNvSpPr/>
            <p:nvPr/>
          </p:nvSpPr>
          <p:spPr>
            <a:xfrm>
              <a:off x="4955977" y="5491758"/>
              <a:ext cx="98227" cy="140462"/>
            </a:xfrm>
            <a:custGeom>
              <a:avLst/>
              <a:gdLst/>
              <a:ahLst/>
              <a:cxnLst/>
              <a:rect l="0" t="0" r="0" b="0"/>
              <a:pathLst>
                <a:path w="98227" h="140462">
                  <a:moveTo>
                    <a:pt x="0" y="8930"/>
                  </a:moveTo>
                  <a:lnTo>
                    <a:pt x="0" y="13669"/>
                  </a:lnTo>
                  <a:lnTo>
                    <a:pt x="7687" y="51830"/>
                  </a:lnTo>
                  <a:lnTo>
                    <a:pt x="15833" y="90928"/>
                  </a:lnTo>
                  <a:lnTo>
                    <a:pt x="17740" y="134730"/>
                  </a:lnTo>
                  <a:lnTo>
                    <a:pt x="17823" y="140461"/>
                  </a:lnTo>
                  <a:lnTo>
                    <a:pt x="13108" y="132679"/>
                  </a:lnTo>
                  <a:lnTo>
                    <a:pt x="9296" y="90194"/>
                  </a:lnTo>
                  <a:lnTo>
                    <a:pt x="8961" y="56372"/>
                  </a:lnTo>
                  <a:lnTo>
                    <a:pt x="18419" y="33900"/>
                  </a:lnTo>
                  <a:lnTo>
                    <a:pt x="33790" y="13132"/>
                  </a:lnTo>
                  <a:lnTo>
                    <a:pt x="47759" y="5836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7" name="SMARTInkShape-674"/>
            <p:cNvSpPr/>
            <p:nvPr/>
          </p:nvSpPr>
          <p:spPr>
            <a:xfrm>
              <a:off x="5101415" y="5476148"/>
              <a:ext cx="84507" cy="149556"/>
            </a:xfrm>
            <a:custGeom>
              <a:avLst/>
              <a:gdLst/>
              <a:ahLst/>
              <a:cxnLst/>
              <a:rect l="0" t="0" r="0" b="0"/>
              <a:pathLst>
                <a:path w="84507" h="149556">
                  <a:moveTo>
                    <a:pt x="33155" y="78118"/>
                  </a:moveTo>
                  <a:lnTo>
                    <a:pt x="37895" y="78118"/>
                  </a:lnTo>
                  <a:lnTo>
                    <a:pt x="50325" y="73377"/>
                  </a:lnTo>
                  <a:lnTo>
                    <a:pt x="79216" y="49438"/>
                  </a:lnTo>
                  <a:lnTo>
                    <a:pt x="83393" y="40236"/>
                  </a:lnTo>
                  <a:lnTo>
                    <a:pt x="84506" y="35004"/>
                  </a:lnTo>
                  <a:lnTo>
                    <a:pt x="83097" y="23898"/>
                  </a:lnTo>
                  <a:lnTo>
                    <a:pt x="81333" y="18158"/>
                  </a:lnTo>
                  <a:lnTo>
                    <a:pt x="74080" y="9136"/>
                  </a:lnTo>
                  <a:lnTo>
                    <a:pt x="65235" y="2810"/>
                  </a:lnTo>
                  <a:lnTo>
                    <a:pt x="57996" y="0"/>
                  </a:lnTo>
                  <a:lnTo>
                    <a:pt x="46180" y="4042"/>
                  </a:lnTo>
                  <a:lnTo>
                    <a:pt x="19081" y="22805"/>
                  </a:lnTo>
                  <a:lnTo>
                    <a:pt x="9371" y="39313"/>
                  </a:lnTo>
                  <a:lnTo>
                    <a:pt x="973" y="68273"/>
                  </a:lnTo>
                  <a:lnTo>
                    <a:pt x="0" y="86640"/>
                  </a:lnTo>
                  <a:lnTo>
                    <a:pt x="2875" y="104725"/>
                  </a:lnTo>
                  <a:lnTo>
                    <a:pt x="10106" y="120039"/>
                  </a:lnTo>
                  <a:lnTo>
                    <a:pt x="19934" y="132468"/>
                  </a:lnTo>
                  <a:lnTo>
                    <a:pt x="51015" y="149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8" name="SMARTInkShape-675"/>
            <p:cNvSpPr/>
            <p:nvPr/>
          </p:nvSpPr>
          <p:spPr>
            <a:xfrm>
              <a:off x="5179219" y="5475616"/>
              <a:ext cx="116087" cy="128782"/>
            </a:xfrm>
            <a:custGeom>
              <a:avLst/>
              <a:gdLst/>
              <a:ahLst/>
              <a:cxnLst/>
              <a:rect l="0" t="0" r="0" b="0"/>
              <a:pathLst>
                <a:path w="116087" h="128782">
                  <a:moveTo>
                    <a:pt x="116086" y="25072"/>
                  </a:moveTo>
                  <a:lnTo>
                    <a:pt x="95349" y="6980"/>
                  </a:lnTo>
                  <a:lnTo>
                    <a:pt x="85041" y="2147"/>
                  </a:lnTo>
                  <a:lnTo>
                    <a:pt x="73845" y="0"/>
                  </a:lnTo>
                  <a:lnTo>
                    <a:pt x="70066" y="420"/>
                  </a:lnTo>
                  <a:lnTo>
                    <a:pt x="67546" y="1692"/>
                  </a:lnTo>
                  <a:lnTo>
                    <a:pt x="65867" y="3532"/>
                  </a:lnTo>
                  <a:lnTo>
                    <a:pt x="63502" y="20343"/>
                  </a:lnTo>
                  <a:lnTo>
                    <a:pt x="75970" y="59819"/>
                  </a:lnTo>
                  <a:lnTo>
                    <a:pt x="87345" y="103388"/>
                  </a:lnTo>
                  <a:lnTo>
                    <a:pt x="85784" y="114779"/>
                  </a:lnTo>
                  <a:lnTo>
                    <a:pt x="83978" y="120595"/>
                  </a:lnTo>
                  <a:lnTo>
                    <a:pt x="80790" y="124472"/>
                  </a:lnTo>
                  <a:lnTo>
                    <a:pt x="71956" y="128781"/>
                  </a:lnTo>
                  <a:lnTo>
                    <a:pt x="61415" y="128050"/>
                  </a:lnTo>
                  <a:lnTo>
                    <a:pt x="17797" y="116354"/>
                  </a:lnTo>
                  <a:lnTo>
                    <a:pt x="0" y="105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9" name="SMARTInkShape-676"/>
            <p:cNvSpPr/>
            <p:nvPr/>
          </p:nvSpPr>
          <p:spPr>
            <a:xfrm>
              <a:off x="5304234" y="5475508"/>
              <a:ext cx="57583" cy="128635"/>
            </a:xfrm>
            <a:custGeom>
              <a:avLst/>
              <a:gdLst/>
              <a:ahLst/>
              <a:cxnLst/>
              <a:rect l="0" t="0" r="0" b="0"/>
              <a:pathLst>
                <a:path w="57583" h="128635">
                  <a:moveTo>
                    <a:pt x="53579" y="16250"/>
                  </a:moveTo>
                  <a:lnTo>
                    <a:pt x="53579" y="11509"/>
                  </a:lnTo>
                  <a:lnTo>
                    <a:pt x="50933" y="6536"/>
                  </a:lnTo>
                  <a:lnTo>
                    <a:pt x="48838" y="3821"/>
                  </a:lnTo>
                  <a:lnTo>
                    <a:pt x="41220" y="804"/>
                  </a:lnTo>
                  <a:lnTo>
                    <a:pt x="36409" y="0"/>
                  </a:lnTo>
                  <a:lnTo>
                    <a:pt x="33203" y="455"/>
                  </a:lnTo>
                  <a:lnTo>
                    <a:pt x="31064" y="1751"/>
                  </a:lnTo>
                  <a:lnTo>
                    <a:pt x="29640" y="3608"/>
                  </a:lnTo>
                  <a:lnTo>
                    <a:pt x="27634" y="15701"/>
                  </a:lnTo>
                  <a:lnTo>
                    <a:pt x="36614" y="60140"/>
                  </a:lnTo>
                  <a:lnTo>
                    <a:pt x="50719" y="104454"/>
                  </a:lnTo>
                  <a:lnTo>
                    <a:pt x="57582" y="123192"/>
                  </a:lnTo>
                  <a:lnTo>
                    <a:pt x="57239" y="126240"/>
                  </a:lnTo>
                  <a:lnTo>
                    <a:pt x="56019" y="128271"/>
                  </a:lnTo>
                  <a:lnTo>
                    <a:pt x="52229" y="128634"/>
                  </a:lnTo>
                  <a:lnTo>
                    <a:pt x="25988" y="124290"/>
                  </a:lnTo>
                  <a:lnTo>
                    <a:pt x="22286" y="122011"/>
                  </a:lnTo>
                  <a:lnTo>
                    <a:pt x="0" y="96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0" name="SMARTInkShape-677"/>
            <p:cNvSpPr/>
            <p:nvPr/>
          </p:nvSpPr>
          <p:spPr>
            <a:xfrm>
              <a:off x="5429359" y="5458253"/>
              <a:ext cx="95361" cy="133441"/>
            </a:xfrm>
            <a:custGeom>
              <a:avLst/>
              <a:gdLst/>
              <a:ahLst/>
              <a:cxnLst/>
              <a:rect l="0" t="0" r="0" b="0"/>
              <a:pathLst>
                <a:path w="95361" h="133441">
                  <a:moveTo>
                    <a:pt x="8821" y="15645"/>
                  </a:moveTo>
                  <a:lnTo>
                    <a:pt x="4080" y="20385"/>
                  </a:lnTo>
                  <a:lnTo>
                    <a:pt x="1753" y="25358"/>
                  </a:lnTo>
                  <a:lnTo>
                    <a:pt x="0" y="65574"/>
                  </a:lnTo>
                  <a:lnTo>
                    <a:pt x="4663" y="88647"/>
                  </a:lnTo>
                  <a:lnTo>
                    <a:pt x="17070" y="114336"/>
                  </a:lnTo>
                  <a:lnTo>
                    <a:pt x="27700" y="126645"/>
                  </a:lnTo>
                  <a:lnTo>
                    <a:pt x="33313" y="131317"/>
                  </a:lnTo>
                  <a:lnTo>
                    <a:pt x="39039" y="133440"/>
                  </a:lnTo>
                  <a:lnTo>
                    <a:pt x="50694" y="133153"/>
                  </a:lnTo>
                  <a:lnTo>
                    <a:pt x="73152" y="122671"/>
                  </a:lnTo>
                  <a:lnTo>
                    <a:pt x="84706" y="107199"/>
                  </a:lnTo>
                  <a:lnTo>
                    <a:pt x="94144" y="81468"/>
                  </a:lnTo>
                  <a:lnTo>
                    <a:pt x="95360" y="66728"/>
                  </a:lnTo>
                  <a:lnTo>
                    <a:pt x="90465" y="43679"/>
                  </a:lnTo>
                  <a:lnTo>
                    <a:pt x="85456" y="33727"/>
                  </a:lnTo>
                  <a:lnTo>
                    <a:pt x="52908" y="5260"/>
                  </a:lnTo>
                  <a:lnTo>
                    <a:pt x="40321" y="1108"/>
                  </a:lnTo>
                  <a:lnTo>
                    <a:pt x="32798" y="0"/>
                  </a:lnTo>
                  <a:lnTo>
                    <a:pt x="26790" y="1246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1" name="SMARTInkShape-678"/>
            <p:cNvSpPr/>
            <p:nvPr/>
          </p:nvSpPr>
          <p:spPr>
            <a:xfrm>
              <a:off x="5545336" y="5438180"/>
              <a:ext cx="107157" cy="125016"/>
            </a:xfrm>
            <a:custGeom>
              <a:avLst/>
              <a:gdLst/>
              <a:ahLst/>
              <a:cxnLst/>
              <a:rect l="0" t="0" r="0" b="0"/>
              <a:pathLst>
                <a:path w="107157" h="125016">
                  <a:moveTo>
                    <a:pt x="0" y="0"/>
                  </a:moveTo>
                  <a:lnTo>
                    <a:pt x="992" y="23352"/>
                  </a:lnTo>
                  <a:lnTo>
                    <a:pt x="7688" y="63231"/>
                  </a:lnTo>
                  <a:lnTo>
                    <a:pt x="24197" y="106668"/>
                  </a:lnTo>
                  <a:lnTo>
                    <a:pt x="30929" y="114545"/>
                  </a:lnTo>
                  <a:lnTo>
                    <a:pt x="35501" y="118035"/>
                  </a:lnTo>
                  <a:lnTo>
                    <a:pt x="40535" y="119369"/>
                  </a:lnTo>
                  <a:lnTo>
                    <a:pt x="51419" y="118206"/>
                  </a:lnTo>
                  <a:lnTo>
                    <a:pt x="56107" y="114523"/>
                  </a:lnTo>
                  <a:lnTo>
                    <a:pt x="73963" y="83725"/>
                  </a:lnTo>
                  <a:lnTo>
                    <a:pt x="85239" y="46340"/>
                  </a:lnTo>
                  <a:lnTo>
                    <a:pt x="89138" y="2874"/>
                  </a:lnTo>
                  <a:lnTo>
                    <a:pt x="89191" y="2908"/>
                  </a:lnTo>
                  <a:lnTo>
                    <a:pt x="89293" y="41183"/>
                  </a:lnTo>
                  <a:lnTo>
                    <a:pt x="95432" y="78654"/>
                  </a:lnTo>
                  <a:lnTo>
                    <a:pt x="107156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2" name="SMARTInkShape-679"/>
            <p:cNvSpPr/>
            <p:nvPr/>
          </p:nvSpPr>
          <p:spPr>
            <a:xfrm>
              <a:off x="5688211" y="5456039"/>
              <a:ext cx="98227" cy="118583"/>
            </a:xfrm>
            <a:custGeom>
              <a:avLst/>
              <a:gdLst/>
              <a:ahLst/>
              <a:cxnLst/>
              <a:rect l="0" t="0" r="0" b="0"/>
              <a:pathLst>
                <a:path w="98227" h="118583">
                  <a:moveTo>
                    <a:pt x="0" y="8930"/>
                  </a:moveTo>
                  <a:lnTo>
                    <a:pt x="7067" y="25711"/>
                  </a:lnTo>
                  <a:lnTo>
                    <a:pt x="15833" y="66627"/>
                  </a:lnTo>
                  <a:lnTo>
                    <a:pt x="17591" y="107331"/>
                  </a:lnTo>
                  <a:lnTo>
                    <a:pt x="17807" y="118582"/>
                  </a:lnTo>
                  <a:lnTo>
                    <a:pt x="17824" y="117750"/>
                  </a:lnTo>
                  <a:lnTo>
                    <a:pt x="11716" y="101164"/>
                  </a:lnTo>
                  <a:lnTo>
                    <a:pt x="9296" y="61718"/>
                  </a:lnTo>
                  <a:lnTo>
                    <a:pt x="9038" y="44966"/>
                  </a:lnTo>
                  <a:lnTo>
                    <a:pt x="14269" y="34537"/>
                  </a:lnTo>
                  <a:lnTo>
                    <a:pt x="18442" y="28977"/>
                  </a:lnTo>
                  <a:lnTo>
                    <a:pt x="38537" y="16413"/>
                  </a:lnTo>
                  <a:lnTo>
                    <a:pt x="53862" y="11147"/>
                  </a:lnTo>
                  <a:lnTo>
                    <a:pt x="74066" y="8375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3" name="SMARTInkShape-680"/>
            <p:cNvSpPr/>
            <p:nvPr/>
          </p:nvSpPr>
          <p:spPr>
            <a:xfrm>
              <a:off x="5791905" y="5464969"/>
              <a:ext cx="65971" cy="89298"/>
            </a:xfrm>
            <a:custGeom>
              <a:avLst/>
              <a:gdLst/>
              <a:ahLst/>
              <a:cxnLst/>
              <a:rect l="0" t="0" r="0" b="0"/>
              <a:pathLst>
                <a:path w="65971" h="89298">
                  <a:moveTo>
                    <a:pt x="65970" y="0"/>
                  </a:moveTo>
                  <a:lnTo>
                    <a:pt x="37291" y="0"/>
                  </a:lnTo>
                  <a:lnTo>
                    <a:pt x="22856" y="4739"/>
                  </a:lnTo>
                  <a:lnTo>
                    <a:pt x="14397" y="12358"/>
                  </a:lnTo>
                  <a:lnTo>
                    <a:pt x="881" y="33419"/>
                  </a:lnTo>
                  <a:lnTo>
                    <a:pt x="0" y="47595"/>
                  </a:lnTo>
                  <a:lnTo>
                    <a:pt x="3908" y="62824"/>
                  </a:lnTo>
                  <a:lnTo>
                    <a:pt x="12260" y="76208"/>
                  </a:lnTo>
                  <a:lnTo>
                    <a:pt x="22585" y="83480"/>
                  </a:lnTo>
                  <a:lnTo>
                    <a:pt x="4811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4" name="SMARTInkShape-681"/>
            <p:cNvSpPr/>
            <p:nvPr/>
          </p:nvSpPr>
          <p:spPr>
            <a:xfrm>
              <a:off x="5885728" y="5439939"/>
              <a:ext cx="85962" cy="105398"/>
            </a:xfrm>
            <a:custGeom>
              <a:avLst/>
              <a:gdLst/>
              <a:ahLst/>
              <a:cxnLst/>
              <a:rect l="0" t="0" r="0" b="0"/>
              <a:pathLst>
                <a:path w="85962" h="105398">
                  <a:moveTo>
                    <a:pt x="7865" y="33959"/>
                  </a:moveTo>
                  <a:lnTo>
                    <a:pt x="12605" y="38699"/>
                  </a:lnTo>
                  <a:lnTo>
                    <a:pt x="17579" y="41027"/>
                  </a:lnTo>
                  <a:lnTo>
                    <a:pt x="50106" y="42779"/>
                  </a:lnTo>
                  <a:lnTo>
                    <a:pt x="67565" y="38117"/>
                  </a:lnTo>
                  <a:lnTo>
                    <a:pt x="80565" y="30451"/>
                  </a:lnTo>
                  <a:lnTo>
                    <a:pt x="84825" y="24793"/>
                  </a:lnTo>
                  <a:lnTo>
                    <a:pt x="85961" y="21895"/>
                  </a:lnTo>
                  <a:lnTo>
                    <a:pt x="85726" y="18971"/>
                  </a:lnTo>
                  <a:lnTo>
                    <a:pt x="82819" y="13077"/>
                  </a:lnTo>
                  <a:lnTo>
                    <a:pt x="75605" y="4179"/>
                  </a:lnTo>
                  <a:lnTo>
                    <a:pt x="70052" y="880"/>
                  </a:lnTo>
                  <a:lnTo>
                    <a:pt x="67182" y="0"/>
                  </a:lnTo>
                  <a:lnTo>
                    <a:pt x="48922" y="3502"/>
                  </a:lnTo>
                  <a:lnTo>
                    <a:pt x="29401" y="15564"/>
                  </a:lnTo>
                  <a:lnTo>
                    <a:pt x="7011" y="36426"/>
                  </a:lnTo>
                  <a:lnTo>
                    <a:pt x="2525" y="44316"/>
                  </a:lnTo>
                  <a:lnTo>
                    <a:pt x="0" y="63817"/>
                  </a:lnTo>
                  <a:lnTo>
                    <a:pt x="25725" y="1053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5" name="SMARTInkShape-682"/>
            <p:cNvSpPr/>
            <p:nvPr/>
          </p:nvSpPr>
          <p:spPr>
            <a:xfrm>
              <a:off x="5965031" y="5431259"/>
              <a:ext cx="76583" cy="122155"/>
            </a:xfrm>
            <a:custGeom>
              <a:avLst/>
              <a:gdLst/>
              <a:ahLst/>
              <a:cxnLst/>
              <a:rect l="0" t="0" r="0" b="0"/>
              <a:pathLst>
                <a:path w="76583" h="122155">
                  <a:moveTo>
                    <a:pt x="71437" y="33710"/>
                  </a:moveTo>
                  <a:lnTo>
                    <a:pt x="76177" y="28969"/>
                  </a:lnTo>
                  <a:lnTo>
                    <a:pt x="76582" y="27573"/>
                  </a:lnTo>
                  <a:lnTo>
                    <a:pt x="75859" y="26642"/>
                  </a:lnTo>
                  <a:lnTo>
                    <a:pt x="74385" y="26021"/>
                  </a:lnTo>
                  <a:lnTo>
                    <a:pt x="67570" y="15666"/>
                  </a:lnTo>
                  <a:lnTo>
                    <a:pt x="64007" y="4772"/>
                  </a:lnTo>
                  <a:lnTo>
                    <a:pt x="61523" y="2511"/>
                  </a:lnTo>
                  <a:lnTo>
                    <a:pt x="53471" y="0"/>
                  </a:lnTo>
                  <a:lnTo>
                    <a:pt x="49538" y="322"/>
                  </a:lnTo>
                  <a:lnTo>
                    <a:pt x="42522" y="3327"/>
                  </a:lnTo>
                  <a:lnTo>
                    <a:pt x="36096" y="13260"/>
                  </a:lnTo>
                  <a:lnTo>
                    <a:pt x="32994" y="20078"/>
                  </a:lnTo>
                  <a:lnTo>
                    <a:pt x="32193" y="32942"/>
                  </a:lnTo>
                  <a:lnTo>
                    <a:pt x="43375" y="76639"/>
                  </a:lnTo>
                  <a:lnTo>
                    <a:pt x="59595" y="113299"/>
                  </a:lnTo>
                  <a:lnTo>
                    <a:pt x="59575" y="116535"/>
                  </a:lnTo>
                  <a:lnTo>
                    <a:pt x="58568" y="118692"/>
                  </a:lnTo>
                  <a:lnTo>
                    <a:pt x="56905" y="120131"/>
                  </a:lnTo>
                  <a:lnTo>
                    <a:pt x="45082" y="122154"/>
                  </a:lnTo>
                  <a:lnTo>
                    <a:pt x="29012" y="118013"/>
                  </a:lnTo>
                  <a:lnTo>
                    <a:pt x="0" y="1051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7" name="SMARTInkShape-683"/>
          <p:cNvSpPr/>
          <p:nvPr/>
        </p:nvSpPr>
        <p:spPr>
          <a:xfrm>
            <a:off x="6107906" y="5438180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18" name="SMARTInkShape-Group68"/>
          <p:cNvGrpSpPr/>
          <p:nvPr/>
        </p:nvGrpSpPr>
        <p:grpSpPr>
          <a:xfrm>
            <a:off x="6188273" y="4857750"/>
            <a:ext cx="2339579" cy="613745"/>
            <a:chOff x="6188273" y="4857750"/>
            <a:chExt cx="2339579" cy="613745"/>
          </a:xfrm>
        </p:grpSpPr>
        <p:sp>
          <p:nvSpPr>
            <p:cNvPr id="498" name="SMARTInkShape-684"/>
            <p:cNvSpPr/>
            <p:nvPr/>
          </p:nvSpPr>
          <p:spPr>
            <a:xfrm>
              <a:off x="6313289" y="5179219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0" y="0"/>
                  </a:moveTo>
                  <a:lnTo>
                    <a:pt x="0" y="35212"/>
                  </a:lnTo>
                  <a:lnTo>
                    <a:pt x="0" y="71838"/>
                  </a:lnTo>
                  <a:lnTo>
                    <a:pt x="0" y="102373"/>
                  </a:lnTo>
                  <a:lnTo>
                    <a:pt x="0" y="145096"/>
                  </a:lnTo>
                  <a:lnTo>
                    <a:pt x="4740" y="186198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9" name="SMARTInkShape-685"/>
            <p:cNvSpPr/>
            <p:nvPr/>
          </p:nvSpPr>
          <p:spPr>
            <a:xfrm>
              <a:off x="6188273" y="5170289"/>
              <a:ext cx="160735" cy="53579"/>
            </a:xfrm>
            <a:custGeom>
              <a:avLst/>
              <a:gdLst/>
              <a:ahLst/>
              <a:cxnLst/>
              <a:rect l="0" t="0" r="0" b="0"/>
              <a:pathLst>
                <a:path w="160735" h="53579">
                  <a:moveTo>
                    <a:pt x="0" y="53578"/>
                  </a:moveTo>
                  <a:lnTo>
                    <a:pt x="0" y="41149"/>
                  </a:lnTo>
                  <a:lnTo>
                    <a:pt x="2977" y="38347"/>
                  </a:lnTo>
                  <a:lnTo>
                    <a:pt x="38564" y="21798"/>
                  </a:lnTo>
                  <a:lnTo>
                    <a:pt x="81532" y="11075"/>
                  </a:lnTo>
                  <a:lnTo>
                    <a:pt x="120428" y="1654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0" name="SMARTInkShape-686"/>
            <p:cNvSpPr/>
            <p:nvPr/>
          </p:nvSpPr>
          <p:spPr>
            <a:xfrm>
              <a:off x="6286500" y="5447109"/>
              <a:ext cx="160735" cy="17861"/>
            </a:xfrm>
            <a:custGeom>
              <a:avLst/>
              <a:gdLst/>
              <a:ahLst/>
              <a:cxnLst/>
              <a:rect l="0" t="0" r="0" b="0"/>
              <a:pathLst>
                <a:path w="160735" h="17861">
                  <a:moveTo>
                    <a:pt x="0" y="17860"/>
                  </a:moveTo>
                  <a:lnTo>
                    <a:pt x="38173" y="17860"/>
                  </a:lnTo>
                  <a:lnTo>
                    <a:pt x="78230" y="16868"/>
                  </a:lnTo>
                  <a:lnTo>
                    <a:pt x="115370" y="10792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1" name="SMARTInkShape-687"/>
            <p:cNvSpPr/>
            <p:nvPr/>
          </p:nvSpPr>
          <p:spPr>
            <a:xfrm>
              <a:off x="6451424" y="5125641"/>
              <a:ext cx="40459" cy="250032"/>
            </a:xfrm>
            <a:custGeom>
              <a:avLst/>
              <a:gdLst/>
              <a:ahLst/>
              <a:cxnLst/>
              <a:rect l="0" t="0" r="0" b="0"/>
              <a:pathLst>
                <a:path w="40459" h="250032">
                  <a:moveTo>
                    <a:pt x="4740" y="0"/>
                  </a:moveTo>
                  <a:lnTo>
                    <a:pt x="4740" y="4739"/>
                  </a:lnTo>
                  <a:lnTo>
                    <a:pt x="2094" y="9713"/>
                  </a:lnTo>
                  <a:lnTo>
                    <a:pt x="0" y="12428"/>
                  </a:lnTo>
                  <a:lnTo>
                    <a:pt x="317" y="23382"/>
                  </a:lnTo>
                  <a:lnTo>
                    <a:pt x="3430" y="54222"/>
                  </a:lnTo>
                  <a:lnTo>
                    <a:pt x="6997" y="93125"/>
                  </a:lnTo>
                  <a:lnTo>
                    <a:pt x="17092" y="132937"/>
                  </a:lnTo>
                  <a:lnTo>
                    <a:pt x="22503" y="169464"/>
                  </a:lnTo>
                  <a:lnTo>
                    <a:pt x="30144" y="209545"/>
                  </a:lnTo>
                  <a:lnTo>
                    <a:pt x="40458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2" name="SMARTInkShape-688"/>
            <p:cNvSpPr/>
            <p:nvPr/>
          </p:nvSpPr>
          <p:spPr>
            <a:xfrm>
              <a:off x="6537194" y="5269757"/>
              <a:ext cx="113620" cy="201738"/>
            </a:xfrm>
            <a:custGeom>
              <a:avLst/>
              <a:gdLst/>
              <a:ahLst/>
              <a:cxnLst/>
              <a:rect l="0" t="0" r="0" b="0"/>
              <a:pathLst>
                <a:path w="113620" h="201738">
                  <a:moveTo>
                    <a:pt x="43985" y="7688"/>
                  </a:moveTo>
                  <a:lnTo>
                    <a:pt x="51674" y="7688"/>
                  </a:lnTo>
                  <a:lnTo>
                    <a:pt x="60495" y="0"/>
                  </a:lnTo>
                  <a:lnTo>
                    <a:pt x="61937" y="578"/>
                  </a:lnTo>
                  <a:lnTo>
                    <a:pt x="66723" y="4148"/>
                  </a:lnTo>
                  <a:lnTo>
                    <a:pt x="64674" y="1815"/>
                  </a:lnTo>
                  <a:lnTo>
                    <a:pt x="62739" y="1788"/>
                  </a:lnTo>
                  <a:lnTo>
                    <a:pt x="52504" y="6228"/>
                  </a:lnTo>
                  <a:lnTo>
                    <a:pt x="49664" y="6715"/>
                  </a:lnTo>
                  <a:lnTo>
                    <a:pt x="36187" y="16880"/>
                  </a:lnTo>
                  <a:lnTo>
                    <a:pt x="6892" y="57333"/>
                  </a:lnTo>
                  <a:lnTo>
                    <a:pt x="0" y="76754"/>
                  </a:lnTo>
                  <a:lnTo>
                    <a:pt x="1763" y="77545"/>
                  </a:lnTo>
                  <a:lnTo>
                    <a:pt x="40838" y="81679"/>
                  </a:lnTo>
                  <a:lnTo>
                    <a:pt x="69841" y="91458"/>
                  </a:lnTo>
                  <a:lnTo>
                    <a:pt x="87227" y="102466"/>
                  </a:lnTo>
                  <a:lnTo>
                    <a:pt x="101568" y="117280"/>
                  </a:lnTo>
                  <a:lnTo>
                    <a:pt x="109265" y="131141"/>
                  </a:lnTo>
                  <a:lnTo>
                    <a:pt x="113598" y="152746"/>
                  </a:lnTo>
                  <a:lnTo>
                    <a:pt x="113619" y="168401"/>
                  </a:lnTo>
                  <a:lnTo>
                    <a:pt x="110322" y="181972"/>
                  </a:lnTo>
                  <a:lnTo>
                    <a:pt x="106069" y="187378"/>
                  </a:lnTo>
                  <a:lnTo>
                    <a:pt x="87847" y="198734"/>
                  </a:lnTo>
                  <a:lnTo>
                    <a:pt x="79023" y="201737"/>
                  </a:lnTo>
                  <a:lnTo>
                    <a:pt x="52915" y="186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3" name="SMARTInkShape-689"/>
            <p:cNvSpPr/>
            <p:nvPr/>
          </p:nvSpPr>
          <p:spPr>
            <a:xfrm>
              <a:off x="6777632" y="5241852"/>
              <a:ext cx="151806" cy="160109"/>
            </a:xfrm>
            <a:custGeom>
              <a:avLst/>
              <a:gdLst/>
              <a:ahLst/>
              <a:cxnLst/>
              <a:rect l="0" t="0" r="0" b="0"/>
              <a:pathLst>
                <a:path w="151806" h="160109">
                  <a:moveTo>
                    <a:pt x="0" y="62382"/>
                  </a:moveTo>
                  <a:lnTo>
                    <a:pt x="36086" y="62382"/>
                  </a:lnTo>
                  <a:lnTo>
                    <a:pt x="62616" y="62382"/>
                  </a:lnTo>
                  <a:lnTo>
                    <a:pt x="77770" y="57090"/>
                  </a:lnTo>
                  <a:lnTo>
                    <a:pt x="98927" y="42264"/>
                  </a:lnTo>
                  <a:lnTo>
                    <a:pt x="109458" y="28089"/>
                  </a:lnTo>
                  <a:lnTo>
                    <a:pt x="114123" y="16061"/>
                  </a:lnTo>
                  <a:lnTo>
                    <a:pt x="113785" y="13643"/>
                  </a:lnTo>
                  <a:lnTo>
                    <a:pt x="112568" y="12030"/>
                  </a:lnTo>
                  <a:lnTo>
                    <a:pt x="110764" y="10954"/>
                  </a:lnTo>
                  <a:lnTo>
                    <a:pt x="109562" y="9246"/>
                  </a:lnTo>
                  <a:lnTo>
                    <a:pt x="107473" y="1305"/>
                  </a:lnTo>
                  <a:lnTo>
                    <a:pt x="106376" y="828"/>
                  </a:lnTo>
                  <a:lnTo>
                    <a:pt x="94755" y="0"/>
                  </a:lnTo>
                  <a:lnTo>
                    <a:pt x="81434" y="4652"/>
                  </a:lnTo>
                  <a:lnTo>
                    <a:pt x="73234" y="12250"/>
                  </a:lnTo>
                  <a:lnTo>
                    <a:pt x="50708" y="42989"/>
                  </a:lnTo>
                  <a:lnTo>
                    <a:pt x="46444" y="59833"/>
                  </a:lnTo>
                  <a:lnTo>
                    <a:pt x="44695" y="104433"/>
                  </a:lnTo>
                  <a:lnTo>
                    <a:pt x="45651" y="121804"/>
                  </a:lnTo>
                  <a:lnTo>
                    <a:pt x="49393" y="132118"/>
                  </a:lnTo>
                  <a:lnTo>
                    <a:pt x="52774" y="135662"/>
                  </a:lnTo>
                  <a:lnTo>
                    <a:pt x="79885" y="152048"/>
                  </a:lnTo>
                  <a:lnTo>
                    <a:pt x="83023" y="154902"/>
                  </a:lnTo>
                  <a:lnTo>
                    <a:pt x="91800" y="158071"/>
                  </a:lnTo>
                  <a:lnTo>
                    <a:pt x="108864" y="160108"/>
                  </a:lnTo>
                  <a:lnTo>
                    <a:pt x="115522" y="157740"/>
                  </a:lnTo>
                  <a:lnTo>
                    <a:pt x="121789" y="154373"/>
                  </a:lnTo>
                  <a:lnTo>
                    <a:pt x="130895" y="151485"/>
                  </a:lnTo>
                  <a:lnTo>
                    <a:pt x="136889" y="147293"/>
                  </a:lnTo>
                  <a:lnTo>
                    <a:pt x="140215" y="142123"/>
                  </a:lnTo>
                  <a:lnTo>
                    <a:pt x="142685" y="136518"/>
                  </a:lnTo>
                  <a:lnTo>
                    <a:pt x="151805" y="124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4" name="SMARTInkShape-690"/>
            <p:cNvSpPr/>
            <p:nvPr/>
          </p:nvSpPr>
          <p:spPr>
            <a:xfrm>
              <a:off x="6831210" y="5072063"/>
              <a:ext cx="71439" cy="71438"/>
            </a:xfrm>
            <a:custGeom>
              <a:avLst/>
              <a:gdLst/>
              <a:ahLst/>
              <a:cxnLst/>
              <a:rect l="0" t="0" r="0" b="0"/>
              <a:pathLst>
                <a:path w="71439" h="71438">
                  <a:moveTo>
                    <a:pt x="0" y="71437"/>
                  </a:moveTo>
                  <a:lnTo>
                    <a:pt x="18092" y="50700"/>
                  </a:lnTo>
                  <a:lnTo>
                    <a:pt x="29812" y="33937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5" name="SMARTInkShape-691"/>
            <p:cNvSpPr/>
            <p:nvPr/>
          </p:nvSpPr>
          <p:spPr>
            <a:xfrm>
              <a:off x="6983015" y="4955977"/>
              <a:ext cx="8931" cy="303610"/>
            </a:xfrm>
            <a:custGeom>
              <a:avLst/>
              <a:gdLst/>
              <a:ahLst/>
              <a:cxnLst/>
              <a:rect l="0" t="0" r="0" b="0"/>
              <a:pathLst>
                <a:path w="8931" h="303610">
                  <a:moveTo>
                    <a:pt x="0" y="0"/>
                  </a:moveTo>
                  <a:lnTo>
                    <a:pt x="4741" y="4739"/>
                  </a:lnTo>
                  <a:lnTo>
                    <a:pt x="5144" y="7128"/>
                  </a:lnTo>
                  <a:lnTo>
                    <a:pt x="4422" y="9713"/>
                  </a:lnTo>
                  <a:lnTo>
                    <a:pt x="873" y="16249"/>
                  </a:lnTo>
                  <a:lnTo>
                    <a:pt x="34" y="56625"/>
                  </a:lnTo>
                  <a:lnTo>
                    <a:pt x="7" y="94639"/>
                  </a:lnTo>
                  <a:lnTo>
                    <a:pt x="1" y="134229"/>
                  </a:lnTo>
                  <a:lnTo>
                    <a:pt x="1" y="169637"/>
                  </a:lnTo>
                  <a:lnTo>
                    <a:pt x="992" y="213973"/>
                  </a:lnTo>
                  <a:lnTo>
                    <a:pt x="7068" y="254484"/>
                  </a:lnTo>
                  <a:lnTo>
                    <a:pt x="8857" y="298289"/>
                  </a:lnTo>
                  <a:lnTo>
                    <a:pt x="893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6" name="SMARTInkShape-692"/>
            <p:cNvSpPr/>
            <p:nvPr/>
          </p:nvSpPr>
          <p:spPr>
            <a:xfrm>
              <a:off x="6956226" y="5143622"/>
              <a:ext cx="258962" cy="205262"/>
            </a:xfrm>
            <a:custGeom>
              <a:avLst/>
              <a:gdLst/>
              <a:ahLst/>
              <a:cxnLst/>
              <a:rect l="0" t="0" r="0" b="0"/>
              <a:pathLst>
                <a:path w="258962" h="205262">
                  <a:moveTo>
                    <a:pt x="0" y="80245"/>
                  </a:moveTo>
                  <a:lnTo>
                    <a:pt x="7688" y="80245"/>
                  </a:lnTo>
                  <a:lnTo>
                    <a:pt x="28938" y="72557"/>
                  </a:lnTo>
                  <a:lnTo>
                    <a:pt x="71637" y="68717"/>
                  </a:lnTo>
                  <a:lnTo>
                    <a:pt x="89356" y="64262"/>
                  </a:lnTo>
                  <a:lnTo>
                    <a:pt x="107174" y="60295"/>
                  </a:lnTo>
                  <a:lnTo>
                    <a:pt x="146680" y="47586"/>
                  </a:lnTo>
                  <a:lnTo>
                    <a:pt x="175726" y="40188"/>
                  </a:lnTo>
                  <a:lnTo>
                    <a:pt x="179659" y="37665"/>
                  </a:lnTo>
                  <a:lnTo>
                    <a:pt x="191228" y="23571"/>
                  </a:lnTo>
                  <a:lnTo>
                    <a:pt x="194132" y="17685"/>
                  </a:lnTo>
                  <a:lnTo>
                    <a:pt x="195995" y="10561"/>
                  </a:lnTo>
                  <a:lnTo>
                    <a:pt x="188725" y="1273"/>
                  </a:lnTo>
                  <a:lnTo>
                    <a:pt x="185412" y="498"/>
                  </a:lnTo>
                  <a:lnTo>
                    <a:pt x="175200" y="0"/>
                  </a:lnTo>
                  <a:lnTo>
                    <a:pt x="169479" y="2579"/>
                  </a:lnTo>
                  <a:lnTo>
                    <a:pt x="148819" y="20872"/>
                  </a:lnTo>
                  <a:lnTo>
                    <a:pt x="136920" y="40772"/>
                  </a:lnTo>
                  <a:lnTo>
                    <a:pt x="120054" y="83492"/>
                  </a:lnTo>
                  <a:lnTo>
                    <a:pt x="116435" y="125987"/>
                  </a:lnTo>
                  <a:lnTo>
                    <a:pt x="116241" y="134640"/>
                  </a:lnTo>
                  <a:lnTo>
                    <a:pt x="118801" y="141793"/>
                  </a:lnTo>
                  <a:lnTo>
                    <a:pt x="137081" y="163533"/>
                  </a:lnTo>
                  <a:lnTo>
                    <a:pt x="142946" y="166871"/>
                  </a:lnTo>
                  <a:lnTo>
                    <a:pt x="145899" y="167761"/>
                  </a:lnTo>
                  <a:lnTo>
                    <a:pt x="148860" y="167362"/>
                  </a:lnTo>
                  <a:lnTo>
                    <a:pt x="154795" y="164274"/>
                  </a:lnTo>
                  <a:lnTo>
                    <a:pt x="172642" y="148505"/>
                  </a:lnTo>
                  <a:lnTo>
                    <a:pt x="190500" y="118400"/>
                  </a:lnTo>
                  <a:lnTo>
                    <a:pt x="203234" y="77236"/>
                  </a:lnTo>
                  <a:lnTo>
                    <a:pt x="221511" y="34383"/>
                  </a:lnTo>
                  <a:lnTo>
                    <a:pt x="223090" y="27345"/>
                  </a:lnTo>
                  <a:lnTo>
                    <a:pt x="223197" y="31607"/>
                  </a:lnTo>
                  <a:lnTo>
                    <a:pt x="225868" y="36469"/>
                  </a:lnTo>
                  <a:lnTo>
                    <a:pt x="227969" y="39155"/>
                  </a:lnTo>
                  <a:lnTo>
                    <a:pt x="230304" y="47430"/>
                  </a:lnTo>
                  <a:lnTo>
                    <a:pt x="232008" y="90214"/>
                  </a:lnTo>
                  <a:lnTo>
                    <a:pt x="233091" y="106504"/>
                  </a:lnTo>
                  <a:lnTo>
                    <a:pt x="239851" y="144055"/>
                  </a:lnTo>
                  <a:lnTo>
                    <a:pt x="243583" y="177859"/>
                  </a:lnTo>
                  <a:lnTo>
                    <a:pt x="250766" y="193503"/>
                  </a:lnTo>
                  <a:lnTo>
                    <a:pt x="258961" y="2052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7" name="SMARTInkShape-693"/>
            <p:cNvSpPr/>
            <p:nvPr/>
          </p:nvSpPr>
          <p:spPr>
            <a:xfrm>
              <a:off x="7243218" y="5170289"/>
              <a:ext cx="16618" cy="142876"/>
            </a:xfrm>
            <a:custGeom>
              <a:avLst/>
              <a:gdLst/>
              <a:ahLst/>
              <a:cxnLst/>
              <a:rect l="0" t="0" r="0" b="0"/>
              <a:pathLst>
                <a:path w="16618" h="142876">
                  <a:moveTo>
                    <a:pt x="7687" y="0"/>
                  </a:moveTo>
                  <a:lnTo>
                    <a:pt x="0" y="7688"/>
                  </a:lnTo>
                  <a:lnTo>
                    <a:pt x="5990" y="47620"/>
                  </a:lnTo>
                  <a:lnTo>
                    <a:pt x="12093" y="88120"/>
                  </a:lnTo>
                  <a:lnTo>
                    <a:pt x="1661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8" name="SMARTInkShape-694"/>
            <p:cNvSpPr/>
            <p:nvPr/>
          </p:nvSpPr>
          <p:spPr>
            <a:xfrm>
              <a:off x="7322343" y="5146640"/>
              <a:ext cx="98228" cy="144583"/>
            </a:xfrm>
            <a:custGeom>
              <a:avLst/>
              <a:gdLst/>
              <a:ahLst/>
              <a:cxnLst/>
              <a:rect l="0" t="0" r="0" b="0"/>
              <a:pathLst>
                <a:path w="98228" h="144583">
                  <a:moveTo>
                    <a:pt x="0" y="77227"/>
                  </a:moveTo>
                  <a:lnTo>
                    <a:pt x="22943" y="76235"/>
                  </a:lnTo>
                  <a:lnTo>
                    <a:pt x="55749" y="61996"/>
                  </a:lnTo>
                  <a:lnTo>
                    <a:pt x="63802" y="56237"/>
                  </a:lnTo>
                  <a:lnTo>
                    <a:pt x="83196" y="23141"/>
                  </a:lnTo>
                  <a:lnTo>
                    <a:pt x="84238" y="18349"/>
                  </a:lnTo>
                  <a:lnTo>
                    <a:pt x="82749" y="7734"/>
                  </a:lnTo>
                  <a:lnTo>
                    <a:pt x="80964" y="4109"/>
                  </a:lnTo>
                  <a:lnTo>
                    <a:pt x="78780" y="1693"/>
                  </a:lnTo>
                  <a:lnTo>
                    <a:pt x="76333" y="82"/>
                  </a:lnTo>
                  <a:lnTo>
                    <a:pt x="72717" y="0"/>
                  </a:lnTo>
                  <a:lnTo>
                    <a:pt x="63407" y="2554"/>
                  </a:lnTo>
                  <a:lnTo>
                    <a:pt x="52655" y="14935"/>
                  </a:lnTo>
                  <a:lnTo>
                    <a:pt x="38091" y="44218"/>
                  </a:lnTo>
                  <a:lnTo>
                    <a:pt x="29021" y="84928"/>
                  </a:lnTo>
                  <a:lnTo>
                    <a:pt x="28223" y="120640"/>
                  </a:lnTo>
                  <a:lnTo>
                    <a:pt x="31725" y="134887"/>
                  </a:lnTo>
                  <a:lnTo>
                    <a:pt x="36033" y="139479"/>
                  </a:lnTo>
                  <a:lnTo>
                    <a:pt x="48757" y="144582"/>
                  </a:lnTo>
                  <a:lnTo>
                    <a:pt x="59043" y="144204"/>
                  </a:lnTo>
                  <a:lnTo>
                    <a:pt x="63174" y="142715"/>
                  </a:lnTo>
                  <a:lnTo>
                    <a:pt x="98227" y="112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9" name="SMARTInkShape-695"/>
            <p:cNvSpPr/>
            <p:nvPr/>
          </p:nvSpPr>
          <p:spPr>
            <a:xfrm>
              <a:off x="7474151" y="5143500"/>
              <a:ext cx="107154" cy="151806"/>
            </a:xfrm>
            <a:custGeom>
              <a:avLst/>
              <a:gdLst/>
              <a:ahLst/>
              <a:cxnLst/>
              <a:rect l="0" t="0" r="0" b="0"/>
              <a:pathLst>
                <a:path w="107154" h="151806">
                  <a:moveTo>
                    <a:pt x="8926" y="0"/>
                  </a:moveTo>
                  <a:lnTo>
                    <a:pt x="4187" y="9480"/>
                  </a:lnTo>
                  <a:lnTo>
                    <a:pt x="366" y="49670"/>
                  </a:lnTo>
                  <a:lnTo>
                    <a:pt x="70" y="87496"/>
                  </a:lnTo>
                  <a:lnTo>
                    <a:pt x="0" y="131066"/>
                  </a:lnTo>
                  <a:lnTo>
                    <a:pt x="989" y="90048"/>
                  </a:lnTo>
                  <a:lnTo>
                    <a:pt x="9710" y="53727"/>
                  </a:lnTo>
                  <a:lnTo>
                    <a:pt x="16220" y="36776"/>
                  </a:lnTo>
                  <a:lnTo>
                    <a:pt x="25728" y="22629"/>
                  </a:lnTo>
                  <a:lnTo>
                    <a:pt x="36568" y="15018"/>
                  </a:lnTo>
                  <a:lnTo>
                    <a:pt x="42237" y="12989"/>
                  </a:lnTo>
                  <a:lnTo>
                    <a:pt x="47009" y="12628"/>
                  </a:lnTo>
                  <a:lnTo>
                    <a:pt x="54956" y="14872"/>
                  </a:lnTo>
                  <a:lnTo>
                    <a:pt x="69750" y="31195"/>
                  </a:lnTo>
                  <a:lnTo>
                    <a:pt x="86700" y="64365"/>
                  </a:lnTo>
                  <a:lnTo>
                    <a:pt x="99549" y="100870"/>
                  </a:lnTo>
                  <a:lnTo>
                    <a:pt x="107153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0" name="SMARTInkShape-696"/>
            <p:cNvSpPr/>
            <p:nvPr/>
          </p:nvSpPr>
          <p:spPr>
            <a:xfrm>
              <a:off x="7625952" y="4973836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0" y="0"/>
                  </a:moveTo>
                  <a:lnTo>
                    <a:pt x="2647" y="17650"/>
                  </a:lnTo>
                  <a:lnTo>
                    <a:pt x="9094" y="56343"/>
                  </a:lnTo>
                  <a:lnTo>
                    <a:pt x="16510" y="98590"/>
                  </a:lnTo>
                  <a:lnTo>
                    <a:pt x="22738" y="134017"/>
                  </a:lnTo>
                  <a:lnTo>
                    <a:pt x="21763" y="177616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1" name="SMARTInkShape-697"/>
            <p:cNvSpPr/>
            <p:nvPr/>
          </p:nvSpPr>
          <p:spPr>
            <a:xfrm>
              <a:off x="7590234" y="5152430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7688" y="10171"/>
                  </a:lnTo>
                  <a:lnTo>
                    <a:pt x="18043" y="4556"/>
                  </a:lnTo>
                  <a:lnTo>
                    <a:pt x="38327" y="899"/>
                  </a:lnTo>
                  <a:lnTo>
                    <a:pt x="78641" y="78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2" name="SMARTInkShape-698"/>
            <p:cNvSpPr/>
            <p:nvPr/>
          </p:nvSpPr>
          <p:spPr>
            <a:xfrm>
              <a:off x="7867054" y="4876558"/>
              <a:ext cx="169665" cy="371398"/>
            </a:xfrm>
            <a:custGeom>
              <a:avLst/>
              <a:gdLst/>
              <a:ahLst/>
              <a:cxnLst/>
              <a:rect l="0" t="0" r="0" b="0"/>
              <a:pathLst>
                <a:path w="169665" h="371398">
                  <a:moveTo>
                    <a:pt x="0" y="132997"/>
                  </a:moveTo>
                  <a:lnTo>
                    <a:pt x="992" y="150212"/>
                  </a:lnTo>
                  <a:lnTo>
                    <a:pt x="9713" y="184573"/>
                  </a:lnTo>
                  <a:lnTo>
                    <a:pt x="18092" y="226991"/>
                  </a:lnTo>
                  <a:lnTo>
                    <a:pt x="24212" y="266680"/>
                  </a:lnTo>
                  <a:lnTo>
                    <a:pt x="33579" y="310563"/>
                  </a:lnTo>
                  <a:lnTo>
                    <a:pt x="50675" y="355078"/>
                  </a:lnTo>
                  <a:lnTo>
                    <a:pt x="60754" y="371397"/>
                  </a:lnTo>
                  <a:lnTo>
                    <a:pt x="61338" y="371306"/>
                  </a:lnTo>
                  <a:lnTo>
                    <a:pt x="61988" y="368558"/>
                  </a:lnTo>
                  <a:lnTo>
                    <a:pt x="47246" y="324818"/>
                  </a:lnTo>
                  <a:lnTo>
                    <a:pt x="35644" y="280652"/>
                  </a:lnTo>
                  <a:lnTo>
                    <a:pt x="26767" y="244215"/>
                  </a:lnTo>
                  <a:lnTo>
                    <a:pt x="19619" y="205236"/>
                  </a:lnTo>
                  <a:lnTo>
                    <a:pt x="13062" y="165897"/>
                  </a:lnTo>
                  <a:lnTo>
                    <a:pt x="16990" y="121578"/>
                  </a:lnTo>
                  <a:lnTo>
                    <a:pt x="23445" y="79563"/>
                  </a:lnTo>
                  <a:lnTo>
                    <a:pt x="27783" y="53223"/>
                  </a:lnTo>
                  <a:lnTo>
                    <a:pt x="46776" y="25098"/>
                  </a:lnTo>
                  <a:lnTo>
                    <a:pt x="65784" y="9855"/>
                  </a:lnTo>
                  <a:lnTo>
                    <a:pt x="81824" y="3853"/>
                  </a:lnTo>
                  <a:lnTo>
                    <a:pt x="111634" y="0"/>
                  </a:lnTo>
                  <a:lnTo>
                    <a:pt x="127006" y="4764"/>
                  </a:lnTo>
                  <a:lnTo>
                    <a:pt x="169664" y="169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3" name="SMARTInkShape-699"/>
            <p:cNvSpPr/>
            <p:nvPr/>
          </p:nvSpPr>
          <p:spPr>
            <a:xfrm>
              <a:off x="7902773" y="5059739"/>
              <a:ext cx="185518" cy="143108"/>
            </a:xfrm>
            <a:custGeom>
              <a:avLst/>
              <a:gdLst/>
              <a:ahLst/>
              <a:cxnLst/>
              <a:rect l="0" t="0" r="0" b="0"/>
              <a:pathLst>
                <a:path w="185518" h="143108">
                  <a:moveTo>
                    <a:pt x="0" y="74831"/>
                  </a:moveTo>
                  <a:lnTo>
                    <a:pt x="12359" y="55403"/>
                  </a:lnTo>
                  <a:lnTo>
                    <a:pt x="46277" y="21855"/>
                  </a:lnTo>
                  <a:lnTo>
                    <a:pt x="80030" y="1281"/>
                  </a:lnTo>
                  <a:lnTo>
                    <a:pt x="85103" y="0"/>
                  </a:lnTo>
                  <a:lnTo>
                    <a:pt x="96032" y="1223"/>
                  </a:lnTo>
                  <a:lnTo>
                    <a:pt x="108601" y="7491"/>
                  </a:lnTo>
                  <a:lnTo>
                    <a:pt x="112759" y="20759"/>
                  </a:lnTo>
                  <a:lnTo>
                    <a:pt x="113615" y="37900"/>
                  </a:lnTo>
                  <a:lnTo>
                    <a:pt x="108202" y="80784"/>
                  </a:lnTo>
                  <a:lnTo>
                    <a:pt x="107467" y="114409"/>
                  </a:lnTo>
                  <a:lnTo>
                    <a:pt x="109347" y="123044"/>
                  </a:lnTo>
                  <a:lnTo>
                    <a:pt x="122560" y="143014"/>
                  </a:lnTo>
                  <a:lnTo>
                    <a:pt x="125363" y="143107"/>
                  </a:lnTo>
                  <a:lnTo>
                    <a:pt x="133770" y="140564"/>
                  </a:lnTo>
                  <a:lnTo>
                    <a:pt x="169881" y="117505"/>
                  </a:lnTo>
                  <a:lnTo>
                    <a:pt x="180753" y="93649"/>
                  </a:lnTo>
                  <a:lnTo>
                    <a:pt x="185517" y="61445"/>
                  </a:lnTo>
                  <a:lnTo>
                    <a:pt x="182189" y="31508"/>
                  </a:lnTo>
                  <a:lnTo>
                    <a:pt x="177545" y="20850"/>
                  </a:lnTo>
                  <a:lnTo>
                    <a:pt x="174918" y="18008"/>
                  </a:lnTo>
                  <a:lnTo>
                    <a:pt x="156999" y="9267"/>
                  </a:lnTo>
                  <a:lnTo>
                    <a:pt x="151299" y="8301"/>
                  </a:lnTo>
                  <a:lnTo>
                    <a:pt x="133945" y="123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4" name="SMARTInkShape-700"/>
            <p:cNvSpPr/>
            <p:nvPr/>
          </p:nvSpPr>
          <p:spPr>
            <a:xfrm>
              <a:off x="8108155" y="5009555"/>
              <a:ext cx="89298" cy="168005"/>
            </a:xfrm>
            <a:custGeom>
              <a:avLst/>
              <a:gdLst/>
              <a:ahLst/>
              <a:cxnLst/>
              <a:rect l="0" t="0" r="0" b="0"/>
              <a:pathLst>
                <a:path w="89298" h="168005">
                  <a:moveTo>
                    <a:pt x="0" y="0"/>
                  </a:moveTo>
                  <a:lnTo>
                    <a:pt x="15232" y="41540"/>
                  </a:lnTo>
                  <a:lnTo>
                    <a:pt x="24213" y="83685"/>
                  </a:lnTo>
                  <a:lnTo>
                    <a:pt x="31022" y="121481"/>
                  </a:lnTo>
                  <a:lnTo>
                    <a:pt x="35444" y="165929"/>
                  </a:lnTo>
                  <a:lnTo>
                    <a:pt x="35597" y="168004"/>
                  </a:lnTo>
                  <a:lnTo>
                    <a:pt x="35712" y="126830"/>
                  </a:lnTo>
                  <a:lnTo>
                    <a:pt x="38364" y="96526"/>
                  </a:lnTo>
                  <a:lnTo>
                    <a:pt x="48078" y="70933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5" name="SMARTInkShape-701"/>
            <p:cNvSpPr/>
            <p:nvPr/>
          </p:nvSpPr>
          <p:spPr>
            <a:xfrm>
              <a:off x="8225591" y="5045382"/>
              <a:ext cx="79019" cy="166520"/>
            </a:xfrm>
            <a:custGeom>
              <a:avLst/>
              <a:gdLst/>
              <a:ahLst/>
              <a:cxnLst/>
              <a:rect l="0" t="0" r="0" b="0"/>
              <a:pathLst>
                <a:path w="79019" h="166520">
                  <a:moveTo>
                    <a:pt x="79018" y="8821"/>
                  </a:moveTo>
                  <a:lnTo>
                    <a:pt x="74278" y="4081"/>
                  </a:lnTo>
                  <a:lnTo>
                    <a:pt x="69304" y="1753"/>
                  </a:lnTo>
                  <a:lnTo>
                    <a:pt x="52155" y="0"/>
                  </a:lnTo>
                  <a:lnTo>
                    <a:pt x="41942" y="5231"/>
                  </a:lnTo>
                  <a:lnTo>
                    <a:pt x="23960" y="20019"/>
                  </a:lnTo>
                  <a:lnTo>
                    <a:pt x="7777" y="62012"/>
                  </a:lnTo>
                  <a:lnTo>
                    <a:pt x="454" y="93301"/>
                  </a:lnTo>
                  <a:lnTo>
                    <a:pt x="0" y="120574"/>
                  </a:lnTo>
                  <a:lnTo>
                    <a:pt x="3549" y="140179"/>
                  </a:lnTo>
                  <a:lnTo>
                    <a:pt x="11080" y="154184"/>
                  </a:lnTo>
                  <a:lnTo>
                    <a:pt x="15867" y="159308"/>
                  </a:lnTo>
                  <a:lnTo>
                    <a:pt x="26477" y="165001"/>
                  </a:lnTo>
                  <a:lnTo>
                    <a:pt x="32084" y="166519"/>
                  </a:lnTo>
                  <a:lnTo>
                    <a:pt x="61158" y="1606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6" name="SMARTInkShape-702"/>
            <p:cNvSpPr/>
            <p:nvPr/>
          </p:nvSpPr>
          <p:spPr>
            <a:xfrm>
              <a:off x="8367116" y="5001266"/>
              <a:ext cx="116087" cy="183983"/>
            </a:xfrm>
            <a:custGeom>
              <a:avLst/>
              <a:gdLst/>
              <a:ahLst/>
              <a:cxnLst/>
              <a:rect l="0" t="0" r="0" b="0"/>
              <a:pathLst>
                <a:path w="116087" h="183983">
                  <a:moveTo>
                    <a:pt x="0" y="88656"/>
                  </a:moveTo>
                  <a:lnTo>
                    <a:pt x="8122" y="81526"/>
                  </a:lnTo>
                  <a:lnTo>
                    <a:pt x="48587" y="54890"/>
                  </a:lnTo>
                  <a:lnTo>
                    <a:pt x="72777" y="33338"/>
                  </a:lnTo>
                  <a:lnTo>
                    <a:pt x="76994" y="24052"/>
                  </a:lnTo>
                  <a:lnTo>
                    <a:pt x="79702" y="6661"/>
                  </a:lnTo>
                  <a:lnTo>
                    <a:pt x="78931" y="4227"/>
                  </a:lnTo>
                  <a:lnTo>
                    <a:pt x="77427" y="2605"/>
                  </a:lnTo>
                  <a:lnTo>
                    <a:pt x="72621" y="0"/>
                  </a:lnTo>
                  <a:lnTo>
                    <a:pt x="67048" y="9030"/>
                  </a:lnTo>
                  <a:lnTo>
                    <a:pt x="49146" y="50254"/>
                  </a:lnTo>
                  <a:lnTo>
                    <a:pt x="31794" y="92352"/>
                  </a:lnTo>
                  <a:lnTo>
                    <a:pt x="30006" y="109149"/>
                  </a:lnTo>
                  <a:lnTo>
                    <a:pt x="36942" y="149626"/>
                  </a:lnTo>
                  <a:lnTo>
                    <a:pt x="39511" y="159068"/>
                  </a:lnTo>
                  <a:lnTo>
                    <a:pt x="44201" y="166355"/>
                  </a:lnTo>
                  <a:lnTo>
                    <a:pt x="57348" y="177097"/>
                  </a:lnTo>
                  <a:lnTo>
                    <a:pt x="72004" y="183982"/>
                  </a:lnTo>
                  <a:lnTo>
                    <a:pt x="76776" y="182965"/>
                  </a:lnTo>
                  <a:lnTo>
                    <a:pt x="116086" y="142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7" name="SMARTInkShape-703"/>
            <p:cNvSpPr/>
            <p:nvPr/>
          </p:nvSpPr>
          <p:spPr>
            <a:xfrm>
              <a:off x="8447484" y="4857750"/>
              <a:ext cx="80368" cy="80368"/>
            </a:xfrm>
            <a:custGeom>
              <a:avLst/>
              <a:gdLst/>
              <a:ahLst/>
              <a:cxnLst/>
              <a:rect l="0" t="0" r="0" b="0"/>
              <a:pathLst>
                <a:path w="80368" h="80368">
                  <a:moveTo>
                    <a:pt x="0" y="80367"/>
                  </a:moveTo>
                  <a:lnTo>
                    <a:pt x="0" y="75627"/>
                  </a:lnTo>
                  <a:lnTo>
                    <a:pt x="5291" y="70653"/>
                  </a:lnTo>
                  <a:lnTo>
                    <a:pt x="15250" y="62159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1" name="SMARTInkShape-Group69"/>
          <p:cNvGrpSpPr/>
          <p:nvPr/>
        </p:nvGrpSpPr>
        <p:grpSpPr>
          <a:xfrm>
            <a:off x="1654578" y="5732859"/>
            <a:ext cx="310815" cy="321470"/>
            <a:chOff x="1654578" y="5732859"/>
            <a:chExt cx="310815" cy="321470"/>
          </a:xfrm>
        </p:grpSpPr>
        <p:sp>
          <p:nvSpPr>
            <p:cNvPr id="519" name="SMARTInkShape-704"/>
            <p:cNvSpPr/>
            <p:nvPr/>
          </p:nvSpPr>
          <p:spPr>
            <a:xfrm>
              <a:off x="1654578" y="5732859"/>
              <a:ext cx="193868" cy="319067"/>
            </a:xfrm>
            <a:custGeom>
              <a:avLst/>
              <a:gdLst/>
              <a:ahLst/>
              <a:cxnLst/>
              <a:rect l="0" t="0" r="0" b="0"/>
              <a:pathLst>
                <a:path w="193868" h="319067">
                  <a:moveTo>
                    <a:pt x="131359" y="0"/>
                  </a:moveTo>
                  <a:lnTo>
                    <a:pt x="123671" y="7688"/>
                  </a:lnTo>
                  <a:lnTo>
                    <a:pt x="122539" y="38419"/>
                  </a:lnTo>
                  <a:lnTo>
                    <a:pt x="128588" y="78108"/>
                  </a:lnTo>
                  <a:lnTo>
                    <a:pt x="130812" y="120931"/>
                  </a:lnTo>
                  <a:lnTo>
                    <a:pt x="131197" y="164815"/>
                  </a:lnTo>
                  <a:lnTo>
                    <a:pt x="132279" y="197275"/>
                  </a:lnTo>
                  <a:lnTo>
                    <a:pt x="138467" y="240464"/>
                  </a:lnTo>
                  <a:lnTo>
                    <a:pt x="147607" y="281121"/>
                  </a:lnTo>
                  <a:lnTo>
                    <a:pt x="149077" y="293489"/>
                  </a:lnTo>
                  <a:lnTo>
                    <a:pt x="144436" y="284846"/>
                  </a:lnTo>
                  <a:lnTo>
                    <a:pt x="127266" y="240691"/>
                  </a:lnTo>
                  <a:lnTo>
                    <a:pt x="116035" y="222018"/>
                  </a:lnTo>
                  <a:lnTo>
                    <a:pt x="106028" y="213438"/>
                  </a:lnTo>
                  <a:lnTo>
                    <a:pt x="84497" y="203029"/>
                  </a:lnTo>
                  <a:lnTo>
                    <a:pt x="59266" y="198402"/>
                  </a:lnTo>
                  <a:lnTo>
                    <a:pt x="47063" y="199965"/>
                  </a:lnTo>
                  <a:lnTo>
                    <a:pt x="21663" y="213793"/>
                  </a:lnTo>
                  <a:lnTo>
                    <a:pt x="10507" y="226981"/>
                  </a:lnTo>
                  <a:lnTo>
                    <a:pt x="3233" y="241771"/>
                  </a:lnTo>
                  <a:lnTo>
                    <a:pt x="0" y="254958"/>
                  </a:lnTo>
                  <a:lnTo>
                    <a:pt x="3855" y="270080"/>
                  </a:lnTo>
                  <a:lnTo>
                    <a:pt x="7661" y="278281"/>
                  </a:lnTo>
                  <a:lnTo>
                    <a:pt x="22474" y="292682"/>
                  </a:lnTo>
                  <a:lnTo>
                    <a:pt x="54840" y="313358"/>
                  </a:lnTo>
                  <a:lnTo>
                    <a:pt x="88402" y="319066"/>
                  </a:lnTo>
                  <a:lnTo>
                    <a:pt x="127945" y="314857"/>
                  </a:lnTo>
                  <a:lnTo>
                    <a:pt x="146443" y="311242"/>
                  </a:lnTo>
                  <a:lnTo>
                    <a:pt x="193867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" name="SMARTInkShape-705"/>
            <p:cNvSpPr/>
            <p:nvPr/>
          </p:nvSpPr>
          <p:spPr>
            <a:xfrm>
              <a:off x="1893094" y="5931693"/>
              <a:ext cx="72299" cy="122636"/>
            </a:xfrm>
            <a:custGeom>
              <a:avLst/>
              <a:gdLst/>
              <a:ahLst/>
              <a:cxnLst/>
              <a:rect l="0" t="0" r="0" b="0"/>
              <a:pathLst>
                <a:path w="72299" h="122636">
                  <a:moveTo>
                    <a:pt x="0" y="86916"/>
                  </a:moveTo>
                  <a:lnTo>
                    <a:pt x="31045" y="85924"/>
                  </a:lnTo>
                  <a:lnTo>
                    <a:pt x="47011" y="79787"/>
                  </a:lnTo>
                  <a:lnTo>
                    <a:pt x="69752" y="61185"/>
                  </a:lnTo>
                  <a:lnTo>
                    <a:pt x="72298" y="54880"/>
                  </a:lnTo>
                  <a:lnTo>
                    <a:pt x="71643" y="14210"/>
                  </a:lnTo>
                  <a:lnTo>
                    <a:pt x="71529" y="5653"/>
                  </a:lnTo>
                  <a:lnTo>
                    <a:pt x="69514" y="2976"/>
                  </a:lnTo>
                  <a:lnTo>
                    <a:pt x="61983" y="0"/>
                  </a:lnTo>
                  <a:lnTo>
                    <a:pt x="57197" y="1191"/>
                  </a:lnTo>
                  <a:lnTo>
                    <a:pt x="46588" y="7805"/>
                  </a:lnTo>
                  <a:lnTo>
                    <a:pt x="34198" y="22686"/>
                  </a:lnTo>
                  <a:lnTo>
                    <a:pt x="24244" y="39663"/>
                  </a:lnTo>
                  <a:lnTo>
                    <a:pt x="19751" y="62002"/>
                  </a:lnTo>
                  <a:lnTo>
                    <a:pt x="23160" y="87471"/>
                  </a:lnTo>
                  <a:lnTo>
                    <a:pt x="35195" y="109129"/>
                  </a:lnTo>
                  <a:lnTo>
                    <a:pt x="71437" y="1226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44" name="SMARTInkShape-Group70"/>
          <p:cNvGrpSpPr/>
          <p:nvPr/>
        </p:nvGrpSpPr>
        <p:grpSpPr>
          <a:xfrm>
            <a:off x="2205413" y="5786437"/>
            <a:ext cx="3429220" cy="294681"/>
            <a:chOff x="2205413" y="5786437"/>
            <a:chExt cx="3429220" cy="294681"/>
          </a:xfrm>
        </p:grpSpPr>
        <p:sp>
          <p:nvSpPr>
            <p:cNvPr id="522" name="SMARTInkShape-706"/>
            <p:cNvSpPr/>
            <p:nvPr/>
          </p:nvSpPr>
          <p:spPr>
            <a:xfrm>
              <a:off x="2205413" y="5795367"/>
              <a:ext cx="98302" cy="285751"/>
            </a:xfrm>
            <a:custGeom>
              <a:avLst/>
              <a:gdLst/>
              <a:ahLst/>
              <a:cxnLst/>
              <a:rect l="0" t="0" r="0" b="0"/>
              <a:pathLst>
                <a:path w="98302" h="285751">
                  <a:moveTo>
                    <a:pt x="44868" y="0"/>
                  </a:moveTo>
                  <a:lnTo>
                    <a:pt x="45860" y="31044"/>
                  </a:lnTo>
                  <a:lnTo>
                    <a:pt x="57297" y="69180"/>
                  </a:lnTo>
                  <a:lnTo>
                    <a:pt x="71726" y="113143"/>
                  </a:lnTo>
                  <a:lnTo>
                    <a:pt x="76649" y="128668"/>
                  </a:lnTo>
                  <a:lnTo>
                    <a:pt x="84809" y="172962"/>
                  </a:lnTo>
                  <a:lnTo>
                    <a:pt x="97956" y="195706"/>
                  </a:lnTo>
                  <a:lnTo>
                    <a:pt x="98301" y="186751"/>
                  </a:lnTo>
                  <a:lnTo>
                    <a:pt x="95736" y="179573"/>
                  </a:lnTo>
                  <a:lnTo>
                    <a:pt x="82214" y="157703"/>
                  </a:lnTo>
                  <a:lnTo>
                    <a:pt x="72711" y="150126"/>
                  </a:lnTo>
                  <a:lnTo>
                    <a:pt x="59227" y="146098"/>
                  </a:lnTo>
                  <a:lnTo>
                    <a:pt x="35798" y="143512"/>
                  </a:lnTo>
                  <a:lnTo>
                    <a:pt x="25623" y="148449"/>
                  </a:lnTo>
                  <a:lnTo>
                    <a:pt x="2923" y="167789"/>
                  </a:lnTo>
                  <a:lnTo>
                    <a:pt x="37" y="175358"/>
                  </a:lnTo>
                  <a:lnTo>
                    <a:pt x="0" y="217880"/>
                  </a:lnTo>
                  <a:lnTo>
                    <a:pt x="4895" y="242158"/>
                  </a:lnTo>
                  <a:lnTo>
                    <a:pt x="15196" y="256785"/>
                  </a:lnTo>
                  <a:lnTo>
                    <a:pt x="36582" y="277603"/>
                  </a:lnTo>
                  <a:lnTo>
                    <a:pt x="80587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3" name="SMARTInkShape-707"/>
            <p:cNvSpPr/>
            <p:nvPr/>
          </p:nvSpPr>
          <p:spPr>
            <a:xfrm>
              <a:off x="2348508" y="5922617"/>
              <a:ext cx="107157" cy="97112"/>
            </a:xfrm>
            <a:custGeom>
              <a:avLst/>
              <a:gdLst/>
              <a:ahLst/>
              <a:cxnLst/>
              <a:rect l="0" t="0" r="0" b="0"/>
              <a:pathLst>
                <a:path w="107157" h="97112">
                  <a:moveTo>
                    <a:pt x="0" y="33484"/>
                  </a:moveTo>
                  <a:lnTo>
                    <a:pt x="0" y="41172"/>
                  </a:lnTo>
                  <a:lnTo>
                    <a:pt x="37286" y="54734"/>
                  </a:lnTo>
                  <a:lnTo>
                    <a:pt x="58232" y="58632"/>
                  </a:lnTo>
                  <a:lnTo>
                    <a:pt x="68214" y="56898"/>
                  </a:lnTo>
                  <a:lnTo>
                    <a:pt x="87447" y="47701"/>
                  </a:lnTo>
                  <a:lnTo>
                    <a:pt x="91040" y="43954"/>
                  </a:lnTo>
                  <a:lnTo>
                    <a:pt x="95032" y="34500"/>
                  </a:lnTo>
                  <a:lnTo>
                    <a:pt x="94161" y="23682"/>
                  </a:lnTo>
                  <a:lnTo>
                    <a:pt x="90257" y="5310"/>
                  </a:lnTo>
                  <a:lnTo>
                    <a:pt x="87953" y="2796"/>
                  </a:lnTo>
                  <a:lnTo>
                    <a:pt x="80100" y="0"/>
                  </a:lnTo>
                  <a:lnTo>
                    <a:pt x="69996" y="1404"/>
                  </a:lnTo>
                  <a:lnTo>
                    <a:pt x="59883" y="5336"/>
                  </a:lnTo>
                  <a:lnTo>
                    <a:pt x="52080" y="10390"/>
                  </a:lnTo>
                  <a:lnTo>
                    <a:pt x="42110" y="23555"/>
                  </a:lnTo>
                  <a:lnTo>
                    <a:pt x="37612" y="44764"/>
                  </a:lnTo>
                  <a:lnTo>
                    <a:pt x="41020" y="65159"/>
                  </a:lnTo>
                  <a:lnTo>
                    <a:pt x="53054" y="83769"/>
                  </a:lnTo>
                  <a:lnTo>
                    <a:pt x="73928" y="97111"/>
                  </a:lnTo>
                  <a:lnTo>
                    <a:pt x="107156" y="959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4" name="SMARTInkShape-708"/>
            <p:cNvSpPr/>
            <p:nvPr/>
          </p:nvSpPr>
          <p:spPr>
            <a:xfrm>
              <a:off x="2509242" y="5923308"/>
              <a:ext cx="209955" cy="128450"/>
            </a:xfrm>
            <a:custGeom>
              <a:avLst/>
              <a:gdLst/>
              <a:ahLst/>
              <a:cxnLst/>
              <a:rect l="0" t="0" r="0" b="0"/>
              <a:pathLst>
                <a:path w="209955" h="128450">
                  <a:moveTo>
                    <a:pt x="0" y="6004"/>
                  </a:moveTo>
                  <a:lnTo>
                    <a:pt x="0" y="20226"/>
                  </a:lnTo>
                  <a:lnTo>
                    <a:pt x="13266" y="58827"/>
                  </a:lnTo>
                  <a:lnTo>
                    <a:pt x="23824" y="99377"/>
                  </a:lnTo>
                  <a:lnTo>
                    <a:pt x="26615" y="128449"/>
                  </a:lnTo>
                  <a:lnTo>
                    <a:pt x="26785" y="87179"/>
                  </a:lnTo>
                  <a:lnTo>
                    <a:pt x="27780" y="44675"/>
                  </a:lnTo>
                  <a:lnTo>
                    <a:pt x="33918" y="17793"/>
                  </a:lnTo>
                  <a:lnTo>
                    <a:pt x="39218" y="6945"/>
                  </a:lnTo>
                  <a:lnTo>
                    <a:pt x="43012" y="3655"/>
                  </a:lnTo>
                  <a:lnTo>
                    <a:pt x="52520" y="0"/>
                  </a:lnTo>
                  <a:lnTo>
                    <a:pt x="57834" y="1009"/>
                  </a:lnTo>
                  <a:lnTo>
                    <a:pt x="69029" y="7422"/>
                  </a:lnTo>
                  <a:lnTo>
                    <a:pt x="81748" y="22189"/>
                  </a:lnTo>
                  <a:lnTo>
                    <a:pt x="101063" y="61461"/>
                  </a:lnTo>
                  <a:lnTo>
                    <a:pt x="115560" y="94150"/>
                  </a:lnTo>
                  <a:lnTo>
                    <a:pt x="115852" y="92144"/>
                  </a:lnTo>
                  <a:lnTo>
                    <a:pt x="117047" y="79011"/>
                  </a:lnTo>
                  <a:lnTo>
                    <a:pt x="134176" y="34399"/>
                  </a:lnTo>
                  <a:lnTo>
                    <a:pt x="140001" y="23585"/>
                  </a:lnTo>
                  <a:lnTo>
                    <a:pt x="145897" y="18779"/>
                  </a:lnTo>
                  <a:lnTo>
                    <a:pt x="164275" y="16074"/>
                  </a:lnTo>
                  <a:lnTo>
                    <a:pt x="177522" y="20732"/>
                  </a:lnTo>
                  <a:lnTo>
                    <a:pt x="183832" y="24753"/>
                  </a:lnTo>
                  <a:lnTo>
                    <a:pt x="193490" y="37156"/>
                  </a:lnTo>
                  <a:lnTo>
                    <a:pt x="209954" y="70887"/>
                  </a:lnTo>
                  <a:lnTo>
                    <a:pt x="205383" y="1042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5" name="SMARTInkShape-709"/>
            <p:cNvSpPr/>
            <p:nvPr/>
          </p:nvSpPr>
          <p:spPr>
            <a:xfrm>
              <a:off x="2779395" y="5903765"/>
              <a:ext cx="113825" cy="123775"/>
            </a:xfrm>
            <a:custGeom>
              <a:avLst/>
              <a:gdLst/>
              <a:ahLst/>
              <a:cxnLst/>
              <a:rect l="0" t="0" r="0" b="0"/>
              <a:pathLst>
                <a:path w="113825" h="123775">
                  <a:moveTo>
                    <a:pt x="69175" y="7688"/>
                  </a:moveTo>
                  <a:lnTo>
                    <a:pt x="69175" y="2948"/>
                  </a:lnTo>
                  <a:lnTo>
                    <a:pt x="68183" y="1551"/>
                  </a:lnTo>
                  <a:lnTo>
                    <a:pt x="66529" y="620"/>
                  </a:lnTo>
                  <a:lnTo>
                    <a:pt x="64435" y="0"/>
                  </a:lnTo>
                  <a:lnTo>
                    <a:pt x="63038" y="578"/>
                  </a:lnTo>
                  <a:lnTo>
                    <a:pt x="62107" y="1956"/>
                  </a:lnTo>
                  <a:lnTo>
                    <a:pt x="61487" y="3866"/>
                  </a:lnTo>
                  <a:lnTo>
                    <a:pt x="18296" y="41008"/>
                  </a:lnTo>
                  <a:lnTo>
                    <a:pt x="5372" y="58461"/>
                  </a:lnTo>
                  <a:lnTo>
                    <a:pt x="0" y="76200"/>
                  </a:lnTo>
                  <a:lnTo>
                    <a:pt x="1230" y="82136"/>
                  </a:lnTo>
                  <a:lnTo>
                    <a:pt x="7889" y="94024"/>
                  </a:lnTo>
                  <a:lnTo>
                    <a:pt x="14817" y="100630"/>
                  </a:lnTo>
                  <a:lnTo>
                    <a:pt x="18054" y="102391"/>
                  </a:lnTo>
                  <a:lnTo>
                    <a:pt x="29587" y="101703"/>
                  </a:lnTo>
                  <a:lnTo>
                    <a:pt x="43643" y="97098"/>
                  </a:lnTo>
                  <a:lnTo>
                    <a:pt x="56505" y="88436"/>
                  </a:lnTo>
                  <a:lnTo>
                    <a:pt x="66189" y="75326"/>
                  </a:lnTo>
                  <a:lnTo>
                    <a:pt x="86864" y="35072"/>
                  </a:lnTo>
                  <a:lnTo>
                    <a:pt x="88017" y="72103"/>
                  </a:lnTo>
                  <a:lnTo>
                    <a:pt x="113824" y="1237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6" name="SMARTInkShape-710"/>
            <p:cNvSpPr/>
            <p:nvPr/>
          </p:nvSpPr>
          <p:spPr>
            <a:xfrm>
              <a:off x="2946797" y="5905950"/>
              <a:ext cx="102979" cy="103730"/>
            </a:xfrm>
            <a:custGeom>
              <a:avLst/>
              <a:gdLst/>
              <a:ahLst/>
              <a:cxnLst/>
              <a:rect l="0" t="0" r="0" b="0"/>
              <a:pathLst>
                <a:path w="102979" h="103730">
                  <a:moveTo>
                    <a:pt x="0" y="5503"/>
                  </a:moveTo>
                  <a:lnTo>
                    <a:pt x="0" y="31234"/>
                  </a:lnTo>
                  <a:lnTo>
                    <a:pt x="14135" y="69047"/>
                  </a:lnTo>
                  <a:lnTo>
                    <a:pt x="17369" y="96553"/>
                  </a:lnTo>
                  <a:lnTo>
                    <a:pt x="17532" y="96961"/>
                  </a:lnTo>
                  <a:lnTo>
                    <a:pt x="17794" y="90486"/>
                  </a:lnTo>
                  <a:lnTo>
                    <a:pt x="10165" y="48989"/>
                  </a:lnTo>
                  <a:lnTo>
                    <a:pt x="14036" y="27758"/>
                  </a:lnTo>
                  <a:lnTo>
                    <a:pt x="21467" y="8900"/>
                  </a:lnTo>
                  <a:lnTo>
                    <a:pt x="25225" y="4792"/>
                  </a:lnTo>
                  <a:lnTo>
                    <a:pt x="34693" y="226"/>
                  </a:lnTo>
                  <a:lnTo>
                    <a:pt x="39003" y="0"/>
                  </a:lnTo>
                  <a:lnTo>
                    <a:pt x="46439" y="2396"/>
                  </a:lnTo>
                  <a:lnTo>
                    <a:pt x="65684" y="14063"/>
                  </a:lnTo>
                  <a:lnTo>
                    <a:pt x="76487" y="27167"/>
                  </a:lnTo>
                  <a:lnTo>
                    <a:pt x="93747" y="66528"/>
                  </a:lnTo>
                  <a:lnTo>
                    <a:pt x="97891" y="80690"/>
                  </a:lnTo>
                  <a:lnTo>
                    <a:pt x="102377" y="87867"/>
                  </a:lnTo>
                  <a:lnTo>
                    <a:pt x="102978" y="91171"/>
                  </a:lnTo>
                  <a:lnTo>
                    <a:pt x="98226" y="1037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7" name="SMARTInkShape-711"/>
            <p:cNvSpPr/>
            <p:nvPr/>
          </p:nvSpPr>
          <p:spPr>
            <a:xfrm>
              <a:off x="3118788" y="5906553"/>
              <a:ext cx="95900" cy="112057"/>
            </a:xfrm>
            <a:custGeom>
              <a:avLst/>
              <a:gdLst/>
              <a:ahLst/>
              <a:cxnLst/>
              <a:rect l="0" t="0" r="0" b="0"/>
              <a:pathLst>
                <a:path w="95900" h="112057">
                  <a:moveTo>
                    <a:pt x="60181" y="13829"/>
                  </a:moveTo>
                  <a:lnTo>
                    <a:pt x="60181" y="9089"/>
                  </a:lnTo>
                  <a:lnTo>
                    <a:pt x="61173" y="7693"/>
                  </a:lnTo>
                  <a:lnTo>
                    <a:pt x="62827" y="6762"/>
                  </a:lnTo>
                  <a:lnTo>
                    <a:pt x="64921" y="6142"/>
                  </a:lnTo>
                  <a:lnTo>
                    <a:pt x="65325" y="4735"/>
                  </a:lnTo>
                  <a:lnTo>
                    <a:pt x="63129" y="527"/>
                  </a:lnTo>
                  <a:lnTo>
                    <a:pt x="62146" y="0"/>
                  </a:lnTo>
                  <a:lnTo>
                    <a:pt x="61491" y="642"/>
                  </a:lnTo>
                  <a:lnTo>
                    <a:pt x="61054" y="2062"/>
                  </a:lnTo>
                  <a:lnTo>
                    <a:pt x="55277" y="3638"/>
                  </a:lnTo>
                  <a:lnTo>
                    <a:pt x="30659" y="9391"/>
                  </a:lnTo>
                  <a:lnTo>
                    <a:pt x="15274" y="17254"/>
                  </a:lnTo>
                  <a:lnTo>
                    <a:pt x="7810" y="28251"/>
                  </a:lnTo>
                  <a:lnTo>
                    <a:pt x="677" y="48530"/>
                  </a:lnTo>
                  <a:lnTo>
                    <a:pt x="0" y="60010"/>
                  </a:lnTo>
                  <a:lnTo>
                    <a:pt x="3007" y="68419"/>
                  </a:lnTo>
                  <a:lnTo>
                    <a:pt x="6189" y="71059"/>
                  </a:lnTo>
                  <a:lnTo>
                    <a:pt x="15018" y="73992"/>
                  </a:lnTo>
                  <a:lnTo>
                    <a:pt x="35885" y="75642"/>
                  </a:lnTo>
                  <a:lnTo>
                    <a:pt x="49713" y="70737"/>
                  </a:lnTo>
                  <a:lnTo>
                    <a:pt x="70019" y="56159"/>
                  </a:lnTo>
                  <a:lnTo>
                    <a:pt x="80404" y="42027"/>
                  </a:lnTo>
                  <a:lnTo>
                    <a:pt x="86799" y="23396"/>
                  </a:lnTo>
                  <a:lnTo>
                    <a:pt x="86960" y="60388"/>
                  </a:lnTo>
                  <a:lnTo>
                    <a:pt x="86968" y="93897"/>
                  </a:lnTo>
                  <a:lnTo>
                    <a:pt x="95899" y="112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8" name="SMARTInkShape-712"/>
            <p:cNvSpPr/>
            <p:nvPr/>
          </p:nvSpPr>
          <p:spPr>
            <a:xfrm>
              <a:off x="3313833" y="5902891"/>
              <a:ext cx="104950" cy="170572"/>
            </a:xfrm>
            <a:custGeom>
              <a:avLst/>
              <a:gdLst/>
              <a:ahLst/>
              <a:cxnLst/>
              <a:rect l="0" t="0" r="0" b="0"/>
              <a:pathLst>
                <a:path w="104950" h="170572">
                  <a:moveTo>
                    <a:pt x="52659" y="8562"/>
                  </a:moveTo>
                  <a:lnTo>
                    <a:pt x="52659" y="3822"/>
                  </a:lnTo>
                  <a:lnTo>
                    <a:pt x="51667" y="2425"/>
                  </a:lnTo>
                  <a:lnTo>
                    <a:pt x="50013" y="1494"/>
                  </a:lnTo>
                  <a:lnTo>
                    <a:pt x="40299" y="183"/>
                  </a:lnTo>
                  <a:lnTo>
                    <a:pt x="35490" y="0"/>
                  </a:lnTo>
                  <a:lnTo>
                    <a:pt x="27500" y="2442"/>
                  </a:lnTo>
                  <a:lnTo>
                    <a:pt x="9545" y="12094"/>
                  </a:lnTo>
                  <a:lnTo>
                    <a:pt x="6057" y="16870"/>
                  </a:lnTo>
                  <a:lnTo>
                    <a:pt x="459" y="40630"/>
                  </a:lnTo>
                  <a:lnTo>
                    <a:pt x="0" y="44823"/>
                  </a:lnTo>
                  <a:lnTo>
                    <a:pt x="4094" y="60206"/>
                  </a:lnTo>
                  <a:lnTo>
                    <a:pt x="7383" y="63827"/>
                  </a:lnTo>
                  <a:lnTo>
                    <a:pt x="16331" y="67851"/>
                  </a:lnTo>
                  <a:lnTo>
                    <a:pt x="37264" y="65375"/>
                  </a:lnTo>
                  <a:lnTo>
                    <a:pt x="45817" y="60931"/>
                  </a:lnTo>
                  <a:lnTo>
                    <a:pt x="78951" y="19873"/>
                  </a:lnTo>
                  <a:lnTo>
                    <a:pt x="85180" y="13589"/>
                  </a:lnTo>
                  <a:lnTo>
                    <a:pt x="91256" y="10796"/>
                  </a:lnTo>
                  <a:lnTo>
                    <a:pt x="93273" y="11044"/>
                  </a:lnTo>
                  <a:lnTo>
                    <a:pt x="94618" y="12201"/>
                  </a:lnTo>
                  <a:lnTo>
                    <a:pt x="95514" y="13965"/>
                  </a:lnTo>
                  <a:lnTo>
                    <a:pt x="101891" y="51521"/>
                  </a:lnTo>
                  <a:lnTo>
                    <a:pt x="104949" y="74758"/>
                  </a:lnTo>
                  <a:lnTo>
                    <a:pt x="99846" y="113653"/>
                  </a:lnTo>
                  <a:lnTo>
                    <a:pt x="97067" y="139911"/>
                  </a:lnTo>
                  <a:lnTo>
                    <a:pt x="92901" y="150614"/>
                  </a:lnTo>
                  <a:lnTo>
                    <a:pt x="80237" y="166958"/>
                  </a:lnTo>
                  <a:lnTo>
                    <a:pt x="75013" y="169722"/>
                  </a:lnTo>
                  <a:lnTo>
                    <a:pt x="69546" y="170571"/>
                  </a:lnTo>
                  <a:lnTo>
                    <a:pt x="58180" y="168870"/>
                  </a:lnTo>
                  <a:lnTo>
                    <a:pt x="46514" y="164808"/>
                  </a:lnTo>
                  <a:lnTo>
                    <a:pt x="16940" y="1335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9" name="SMARTInkShape-713"/>
            <p:cNvSpPr/>
            <p:nvPr/>
          </p:nvSpPr>
          <p:spPr>
            <a:xfrm>
              <a:off x="3473648" y="5886621"/>
              <a:ext cx="312540" cy="118279"/>
            </a:xfrm>
            <a:custGeom>
              <a:avLst/>
              <a:gdLst/>
              <a:ahLst/>
              <a:cxnLst/>
              <a:rect l="0" t="0" r="0" b="0"/>
              <a:pathLst>
                <a:path w="312540" h="118279">
                  <a:moveTo>
                    <a:pt x="0" y="33761"/>
                  </a:moveTo>
                  <a:lnTo>
                    <a:pt x="16782" y="40829"/>
                  </a:lnTo>
                  <a:lnTo>
                    <a:pt x="58827" y="42618"/>
                  </a:lnTo>
                  <a:lnTo>
                    <a:pt x="81880" y="42682"/>
                  </a:lnTo>
                  <a:lnTo>
                    <a:pt x="88646" y="40040"/>
                  </a:lnTo>
                  <a:lnTo>
                    <a:pt x="91839" y="37947"/>
                  </a:lnTo>
                  <a:lnTo>
                    <a:pt x="92977" y="35560"/>
                  </a:lnTo>
                  <a:lnTo>
                    <a:pt x="92742" y="32976"/>
                  </a:lnTo>
                  <a:lnTo>
                    <a:pt x="90828" y="26468"/>
                  </a:lnTo>
                  <a:lnTo>
                    <a:pt x="89978" y="16960"/>
                  </a:lnTo>
                  <a:lnTo>
                    <a:pt x="87767" y="12639"/>
                  </a:lnTo>
                  <a:lnTo>
                    <a:pt x="80018" y="5191"/>
                  </a:lnTo>
                  <a:lnTo>
                    <a:pt x="72605" y="1220"/>
                  </a:lnTo>
                  <a:lnTo>
                    <a:pt x="69240" y="161"/>
                  </a:lnTo>
                  <a:lnTo>
                    <a:pt x="60208" y="1630"/>
                  </a:lnTo>
                  <a:lnTo>
                    <a:pt x="46613" y="8035"/>
                  </a:lnTo>
                  <a:lnTo>
                    <a:pt x="39568" y="14391"/>
                  </a:lnTo>
                  <a:lnTo>
                    <a:pt x="31017" y="28133"/>
                  </a:lnTo>
                  <a:lnTo>
                    <a:pt x="28668" y="35559"/>
                  </a:lnTo>
                  <a:lnTo>
                    <a:pt x="30270" y="44813"/>
                  </a:lnTo>
                  <a:lnTo>
                    <a:pt x="35282" y="55541"/>
                  </a:lnTo>
                  <a:lnTo>
                    <a:pt x="55518" y="79747"/>
                  </a:lnTo>
                  <a:lnTo>
                    <a:pt x="74658" y="89831"/>
                  </a:lnTo>
                  <a:lnTo>
                    <a:pt x="94441" y="94361"/>
                  </a:lnTo>
                  <a:lnTo>
                    <a:pt x="106797" y="92775"/>
                  </a:lnTo>
                  <a:lnTo>
                    <a:pt x="130898" y="83673"/>
                  </a:lnTo>
                  <a:lnTo>
                    <a:pt x="148807" y="70489"/>
                  </a:lnTo>
                  <a:lnTo>
                    <a:pt x="186739" y="26090"/>
                  </a:lnTo>
                  <a:lnTo>
                    <a:pt x="194534" y="17915"/>
                  </a:lnTo>
                  <a:lnTo>
                    <a:pt x="196166" y="18236"/>
                  </a:lnTo>
                  <a:lnTo>
                    <a:pt x="200625" y="21239"/>
                  </a:lnTo>
                  <a:lnTo>
                    <a:pt x="203268" y="31172"/>
                  </a:lnTo>
                  <a:lnTo>
                    <a:pt x="205260" y="72334"/>
                  </a:lnTo>
                  <a:lnTo>
                    <a:pt x="213061" y="109088"/>
                  </a:lnTo>
                  <a:lnTo>
                    <a:pt x="218682" y="117375"/>
                  </a:lnTo>
                  <a:lnTo>
                    <a:pt x="220202" y="118278"/>
                  </a:lnTo>
                  <a:lnTo>
                    <a:pt x="221216" y="117887"/>
                  </a:lnTo>
                  <a:lnTo>
                    <a:pt x="221891" y="116633"/>
                  </a:lnTo>
                  <a:lnTo>
                    <a:pt x="223207" y="75160"/>
                  </a:lnTo>
                  <a:lnTo>
                    <a:pt x="223238" y="35979"/>
                  </a:lnTo>
                  <a:lnTo>
                    <a:pt x="223241" y="15127"/>
                  </a:lnTo>
                  <a:lnTo>
                    <a:pt x="225888" y="7951"/>
                  </a:lnTo>
                  <a:lnTo>
                    <a:pt x="227982" y="4648"/>
                  </a:lnTo>
                  <a:lnTo>
                    <a:pt x="230371" y="2446"/>
                  </a:lnTo>
                  <a:lnTo>
                    <a:pt x="235671" y="0"/>
                  </a:lnTo>
                  <a:lnTo>
                    <a:pt x="273171" y="5903"/>
                  </a:lnTo>
                  <a:lnTo>
                    <a:pt x="312539" y="159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0" name="SMARTInkShape-714"/>
            <p:cNvSpPr/>
            <p:nvPr/>
          </p:nvSpPr>
          <p:spPr>
            <a:xfrm>
              <a:off x="4056558" y="5813226"/>
              <a:ext cx="122536" cy="194462"/>
            </a:xfrm>
            <a:custGeom>
              <a:avLst/>
              <a:gdLst/>
              <a:ahLst/>
              <a:cxnLst/>
              <a:rect l="0" t="0" r="0" b="0"/>
              <a:pathLst>
                <a:path w="122536" h="194462">
                  <a:moveTo>
                    <a:pt x="95746" y="0"/>
                  </a:moveTo>
                  <a:lnTo>
                    <a:pt x="95746" y="36618"/>
                  </a:lnTo>
                  <a:lnTo>
                    <a:pt x="98392" y="75841"/>
                  </a:lnTo>
                  <a:lnTo>
                    <a:pt x="102814" y="104822"/>
                  </a:lnTo>
                  <a:lnTo>
                    <a:pt x="104124" y="142184"/>
                  </a:lnTo>
                  <a:lnTo>
                    <a:pt x="104628" y="185111"/>
                  </a:lnTo>
                  <a:lnTo>
                    <a:pt x="104644" y="188892"/>
                  </a:lnTo>
                  <a:lnTo>
                    <a:pt x="105647" y="191413"/>
                  </a:lnTo>
                  <a:lnTo>
                    <a:pt x="107308" y="193093"/>
                  </a:lnTo>
                  <a:lnTo>
                    <a:pt x="109407" y="194213"/>
                  </a:lnTo>
                  <a:lnTo>
                    <a:pt x="110807" y="193968"/>
                  </a:lnTo>
                  <a:lnTo>
                    <a:pt x="111740" y="192812"/>
                  </a:lnTo>
                  <a:lnTo>
                    <a:pt x="117978" y="179087"/>
                  </a:lnTo>
                  <a:lnTo>
                    <a:pt x="117864" y="165915"/>
                  </a:lnTo>
                  <a:lnTo>
                    <a:pt x="113513" y="151131"/>
                  </a:lnTo>
                  <a:lnTo>
                    <a:pt x="104966" y="137946"/>
                  </a:lnTo>
                  <a:lnTo>
                    <a:pt x="78164" y="115296"/>
                  </a:lnTo>
                  <a:lnTo>
                    <a:pt x="68750" y="110774"/>
                  </a:lnTo>
                  <a:lnTo>
                    <a:pt x="43650" y="108228"/>
                  </a:lnTo>
                  <a:lnTo>
                    <a:pt x="27613" y="112924"/>
                  </a:lnTo>
                  <a:lnTo>
                    <a:pt x="14864" y="121626"/>
                  </a:lnTo>
                  <a:lnTo>
                    <a:pt x="3100" y="136690"/>
                  </a:lnTo>
                  <a:lnTo>
                    <a:pt x="0" y="144425"/>
                  </a:lnTo>
                  <a:lnTo>
                    <a:pt x="3914" y="156462"/>
                  </a:lnTo>
                  <a:lnTo>
                    <a:pt x="12268" y="169750"/>
                  </a:lnTo>
                  <a:lnTo>
                    <a:pt x="33800" y="186365"/>
                  </a:lnTo>
                  <a:lnTo>
                    <a:pt x="46387" y="191970"/>
                  </a:lnTo>
                  <a:lnTo>
                    <a:pt x="61903" y="194461"/>
                  </a:lnTo>
                  <a:lnTo>
                    <a:pt x="82632" y="191123"/>
                  </a:lnTo>
                  <a:lnTo>
                    <a:pt x="12253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1" name="SMARTInkShape-715"/>
            <p:cNvSpPr/>
            <p:nvPr/>
          </p:nvSpPr>
          <p:spPr>
            <a:xfrm>
              <a:off x="4255970" y="5896882"/>
              <a:ext cx="110648" cy="123875"/>
            </a:xfrm>
            <a:custGeom>
              <a:avLst/>
              <a:gdLst/>
              <a:ahLst/>
              <a:cxnLst/>
              <a:rect l="0" t="0" r="0" b="0"/>
              <a:pathLst>
                <a:path w="110648" h="123875">
                  <a:moveTo>
                    <a:pt x="39209" y="32430"/>
                  </a:moveTo>
                  <a:lnTo>
                    <a:pt x="46898" y="24742"/>
                  </a:lnTo>
                  <a:lnTo>
                    <a:pt x="46319" y="24329"/>
                  </a:lnTo>
                  <a:lnTo>
                    <a:pt x="34805" y="23533"/>
                  </a:lnTo>
                  <a:lnTo>
                    <a:pt x="22139" y="28251"/>
                  </a:lnTo>
                  <a:lnTo>
                    <a:pt x="14094" y="35864"/>
                  </a:lnTo>
                  <a:lnTo>
                    <a:pt x="845" y="56921"/>
                  </a:lnTo>
                  <a:lnTo>
                    <a:pt x="0" y="71096"/>
                  </a:lnTo>
                  <a:lnTo>
                    <a:pt x="1164" y="79043"/>
                  </a:lnTo>
                  <a:lnTo>
                    <a:pt x="10394" y="95812"/>
                  </a:lnTo>
                  <a:lnTo>
                    <a:pt x="29679" y="116695"/>
                  </a:lnTo>
                  <a:lnTo>
                    <a:pt x="35833" y="121348"/>
                  </a:lnTo>
                  <a:lnTo>
                    <a:pt x="40927" y="123459"/>
                  </a:lnTo>
                  <a:lnTo>
                    <a:pt x="45315" y="123874"/>
                  </a:lnTo>
                  <a:lnTo>
                    <a:pt x="49233" y="123158"/>
                  </a:lnTo>
                  <a:lnTo>
                    <a:pt x="58878" y="114426"/>
                  </a:lnTo>
                  <a:lnTo>
                    <a:pt x="68787" y="99630"/>
                  </a:lnTo>
                  <a:lnTo>
                    <a:pt x="78951" y="68988"/>
                  </a:lnTo>
                  <a:lnTo>
                    <a:pt x="83211" y="25534"/>
                  </a:lnTo>
                  <a:lnTo>
                    <a:pt x="83801" y="157"/>
                  </a:lnTo>
                  <a:lnTo>
                    <a:pt x="84812" y="0"/>
                  </a:lnTo>
                  <a:lnTo>
                    <a:pt x="88581" y="2473"/>
                  </a:lnTo>
                  <a:lnTo>
                    <a:pt x="90918" y="9525"/>
                  </a:lnTo>
                  <a:lnTo>
                    <a:pt x="93534" y="49184"/>
                  </a:lnTo>
                  <a:lnTo>
                    <a:pt x="101860" y="90505"/>
                  </a:lnTo>
                  <a:lnTo>
                    <a:pt x="110647" y="1127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2" name="SMARTInkShape-716"/>
            <p:cNvSpPr/>
            <p:nvPr/>
          </p:nvSpPr>
          <p:spPr>
            <a:xfrm>
              <a:off x="4411265" y="5895986"/>
              <a:ext cx="80368" cy="104501"/>
            </a:xfrm>
            <a:custGeom>
              <a:avLst/>
              <a:gdLst/>
              <a:ahLst/>
              <a:cxnLst/>
              <a:rect l="0" t="0" r="0" b="0"/>
              <a:pathLst>
                <a:path w="80368" h="104501">
                  <a:moveTo>
                    <a:pt x="0" y="51185"/>
                  </a:moveTo>
                  <a:lnTo>
                    <a:pt x="0" y="72176"/>
                  </a:lnTo>
                  <a:lnTo>
                    <a:pt x="2646" y="78044"/>
                  </a:lnTo>
                  <a:lnTo>
                    <a:pt x="4741" y="80997"/>
                  </a:lnTo>
                  <a:lnTo>
                    <a:pt x="5145" y="84951"/>
                  </a:lnTo>
                  <a:lnTo>
                    <a:pt x="77" y="104500"/>
                  </a:lnTo>
                  <a:lnTo>
                    <a:pt x="2" y="62775"/>
                  </a:lnTo>
                  <a:lnTo>
                    <a:pt x="7690" y="19656"/>
                  </a:lnTo>
                  <a:lnTo>
                    <a:pt x="10087" y="14291"/>
                  </a:lnTo>
                  <a:lnTo>
                    <a:pt x="24198" y="0"/>
                  </a:lnTo>
                  <a:lnTo>
                    <a:pt x="27046" y="1187"/>
                  </a:lnTo>
                  <a:lnTo>
                    <a:pt x="40536" y="13330"/>
                  </a:lnTo>
                  <a:lnTo>
                    <a:pt x="60226" y="43598"/>
                  </a:lnTo>
                  <a:lnTo>
                    <a:pt x="80367" y="958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3" name="SMARTInkShape-717"/>
            <p:cNvSpPr/>
            <p:nvPr/>
          </p:nvSpPr>
          <p:spPr>
            <a:xfrm>
              <a:off x="4500562" y="5902632"/>
              <a:ext cx="77094" cy="115978"/>
            </a:xfrm>
            <a:custGeom>
              <a:avLst/>
              <a:gdLst/>
              <a:ahLst/>
              <a:cxnLst/>
              <a:rect l="0" t="0" r="0" b="0"/>
              <a:pathLst>
                <a:path w="77094" h="115978">
                  <a:moveTo>
                    <a:pt x="62508" y="8821"/>
                  </a:moveTo>
                  <a:lnTo>
                    <a:pt x="57768" y="8821"/>
                  </a:lnTo>
                  <a:lnTo>
                    <a:pt x="56371" y="7829"/>
                  </a:lnTo>
                  <a:lnTo>
                    <a:pt x="55441" y="6175"/>
                  </a:lnTo>
                  <a:lnTo>
                    <a:pt x="54820" y="4081"/>
                  </a:lnTo>
                  <a:lnTo>
                    <a:pt x="52422" y="2684"/>
                  </a:lnTo>
                  <a:lnTo>
                    <a:pt x="35462" y="136"/>
                  </a:lnTo>
                  <a:lnTo>
                    <a:pt x="27006" y="0"/>
                  </a:lnTo>
                  <a:lnTo>
                    <a:pt x="19280" y="2585"/>
                  </a:lnTo>
                  <a:lnTo>
                    <a:pt x="15829" y="4663"/>
                  </a:lnTo>
                  <a:lnTo>
                    <a:pt x="13530" y="7041"/>
                  </a:lnTo>
                  <a:lnTo>
                    <a:pt x="10974" y="12329"/>
                  </a:lnTo>
                  <a:lnTo>
                    <a:pt x="9110" y="29704"/>
                  </a:lnTo>
                  <a:lnTo>
                    <a:pt x="16947" y="38276"/>
                  </a:lnTo>
                  <a:lnTo>
                    <a:pt x="57347" y="74245"/>
                  </a:lnTo>
                  <a:lnTo>
                    <a:pt x="76944" y="87024"/>
                  </a:lnTo>
                  <a:lnTo>
                    <a:pt x="77093" y="88738"/>
                  </a:lnTo>
                  <a:lnTo>
                    <a:pt x="74613" y="93287"/>
                  </a:lnTo>
                  <a:lnTo>
                    <a:pt x="67638" y="101427"/>
                  </a:lnTo>
                  <a:lnTo>
                    <a:pt x="62142" y="104550"/>
                  </a:lnTo>
                  <a:lnTo>
                    <a:pt x="24685" y="115360"/>
                  </a:lnTo>
                  <a:lnTo>
                    <a:pt x="0" y="115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4" name="SMARTInkShape-718"/>
            <p:cNvSpPr/>
            <p:nvPr/>
          </p:nvSpPr>
          <p:spPr>
            <a:xfrm>
              <a:off x="4768453" y="5875734"/>
              <a:ext cx="8930" cy="98228"/>
            </a:xfrm>
            <a:custGeom>
              <a:avLst/>
              <a:gdLst/>
              <a:ahLst/>
              <a:cxnLst/>
              <a:rect l="0" t="0" r="0" b="0"/>
              <a:pathLst>
                <a:path w="8930" h="98228">
                  <a:moveTo>
                    <a:pt x="0" y="0"/>
                  </a:moveTo>
                  <a:lnTo>
                    <a:pt x="0" y="39217"/>
                  </a:lnTo>
                  <a:lnTo>
                    <a:pt x="8929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5" name="SMARTInkShape-719"/>
            <p:cNvSpPr/>
            <p:nvPr/>
          </p:nvSpPr>
          <p:spPr>
            <a:xfrm>
              <a:off x="4813101" y="5867172"/>
              <a:ext cx="78964" cy="115684"/>
            </a:xfrm>
            <a:custGeom>
              <a:avLst/>
              <a:gdLst/>
              <a:ahLst/>
              <a:cxnLst/>
              <a:rect l="0" t="0" r="0" b="0"/>
              <a:pathLst>
                <a:path w="78964" h="115684">
                  <a:moveTo>
                    <a:pt x="62508" y="8562"/>
                  </a:moveTo>
                  <a:lnTo>
                    <a:pt x="57768" y="3822"/>
                  </a:lnTo>
                  <a:lnTo>
                    <a:pt x="52795" y="1495"/>
                  </a:lnTo>
                  <a:lnTo>
                    <a:pt x="41517" y="0"/>
                  </a:lnTo>
                  <a:lnTo>
                    <a:pt x="35651" y="2442"/>
                  </a:lnTo>
                  <a:lnTo>
                    <a:pt x="32697" y="4482"/>
                  </a:lnTo>
                  <a:lnTo>
                    <a:pt x="29415" y="9395"/>
                  </a:lnTo>
                  <a:lnTo>
                    <a:pt x="27957" y="15878"/>
                  </a:lnTo>
                  <a:lnTo>
                    <a:pt x="26943" y="37135"/>
                  </a:lnTo>
                  <a:lnTo>
                    <a:pt x="31575" y="51645"/>
                  </a:lnTo>
                  <a:lnTo>
                    <a:pt x="67255" y="94558"/>
                  </a:lnTo>
                  <a:lnTo>
                    <a:pt x="69579" y="100692"/>
                  </a:lnTo>
                  <a:lnTo>
                    <a:pt x="71190" y="102724"/>
                  </a:lnTo>
                  <a:lnTo>
                    <a:pt x="77207" y="106576"/>
                  </a:lnTo>
                  <a:lnTo>
                    <a:pt x="78963" y="110994"/>
                  </a:lnTo>
                  <a:lnTo>
                    <a:pt x="78439" y="112569"/>
                  </a:lnTo>
                  <a:lnTo>
                    <a:pt x="77098" y="113618"/>
                  </a:lnTo>
                  <a:lnTo>
                    <a:pt x="72962" y="114785"/>
                  </a:lnTo>
                  <a:lnTo>
                    <a:pt x="42857" y="115683"/>
                  </a:lnTo>
                  <a:lnTo>
                    <a:pt x="36245" y="113057"/>
                  </a:lnTo>
                  <a:lnTo>
                    <a:pt x="33094" y="110967"/>
                  </a:lnTo>
                  <a:lnTo>
                    <a:pt x="0" y="8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6" name="SMARTInkShape-720"/>
            <p:cNvSpPr/>
            <p:nvPr/>
          </p:nvSpPr>
          <p:spPr>
            <a:xfrm>
              <a:off x="4920667" y="5893593"/>
              <a:ext cx="61467" cy="95869"/>
            </a:xfrm>
            <a:custGeom>
              <a:avLst/>
              <a:gdLst/>
              <a:ahLst/>
              <a:cxnLst/>
              <a:rect l="0" t="0" r="0" b="0"/>
              <a:pathLst>
                <a:path w="61467" h="95869">
                  <a:moveTo>
                    <a:pt x="26380" y="0"/>
                  </a:moveTo>
                  <a:lnTo>
                    <a:pt x="13951" y="12429"/>
                  </a:lnTo>
                  <a:lnTo>
                    <a:pt x="10934" y="20737"/>
                  </a:lnTo>
                  <a:lnTo>
                    <a:pt x="8601" y="30053"/>
                  </a:lnTo>
                  <a:lnTo>
                    <a:pt x="2702" y="42860"/>
                  </a:lnTo>
                  <a:lnTo>
                    <a:pt x="0" y="76567"/>
                  </a:lnTo>
                  <a:lnTo>
                    <a:pt x="1848" y="81802"/>
                  </a:lnTo>
                  <a:lnTo>
                    <a:pt x="9192" y="90266"/>
                  </a:lnTo>
                  <a:lnTo>
                    <a:pt x="16426" y="94688"/>
                  </a:lnTo>
                  <a:lnTo>
                    <a:pt x="19743" y="95868"/>
                  </a:lnTo>
                  <a:lnTo>
                    <a:pt x="22948" y="95662"/>
                  </a:lnTo>
                  <a:lnTo>
                    <a:pt x="29153" y="92788"/>
                  </a:lnTo>
                  <a:lnTo>
                    <a:pt x="54886" y="69486"/>
                  </a:lnTo>
                  <a:lnTo>
                    <a:pt x="58893" y="60318"/>
                  </a:lnTo>
                  <a:lnTo>
                    <a:pt x="61466" y="38263"/>
                  </a:lnTo>
                  <a:lnTo>
                    <a:pt x="59171" y="29242"/>
                  </a:lnTo>
                  <a:lnTo>
                    <a:pt x="49614" y="15368"/>
                  </a:lnTo>
                  <a:lnTo>
                    <a:pt x="41336" y="11791"/>
                  </a:lnTo>
                  <a:lnTo>
                    <a:pt x="36351" y="10838"/>
                  </a:lnTo>
                  <a:lnTo>
                    <a:pt x="32035" y="11194"/>
                  </a:lnTo>
                  <a:lnTo>
                    <a:pt x="8521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7" name="SMARTInkShape-721"/>
            <p:cNvSpPr/>
            <p:nvPr/>
          </p:nvSpPr>
          <p:spPr>
            <a:xfrm>
              <a:off x="5027414" y="5786437"/>
              <a:ext cx="17860" cy="178595"/>
            </a:xfrm>
            <a:custGeom>
              <a:avLst/>
              <a:gdLst/>
              <a:ahLst/>
              <a:cxnLst/>
              <a:rect l="0" t="0" r="0" b="0"/>
              <a:pathLst>
                <a:path w="17860" h="178595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925" y="42807"/>
                  </a:lnTo>
                  <a:lnTo>
                    <a:pt x="8930" y="83620"/>
                  </a:lnTo>
                  <a:lnTo>
                    <a:pt x="9922" y="101285"/>
                  </a:lnTo>
                  <a:lnTo>
                    <a:pt x="17308" y="135812"/>
                  </a:lnTo>
                  <a:lnTo>
                    <a:pt x="1785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8" name="SMARTInkShape-722"/>
            <p:cNvSpPr/>
            <p:nvPr/>
          </p:nvSpPr>
          <p:spPr>
            <a:xfrm>
              <a:off x="5098974" y="5902533"/>
              <a:ext cx="80246" cy="107147"/>
            </a:xfrm>
            <a:custGeom>
              <a:avLst/>
              <a:gdLst/>
              <a:ahLst/>
              <a:cxnLst/>
              <a:rect l="0" t="0" r="0" b="0"/>
              <a:pathLst>
                <a:path w="80246" h="107147">
                  <a:moveTo>
                    <a:pt x="71315" y="17849"/>
                  </a:moveTo>
                  <a:lnTo>
                    <a:pt x="71315" y="10162"/>
                  </a:lnTo>
                  <a:lnTo>
                    <a:pt x="70323" y="9748"/>
                  </a:lnTo>
                  <a:lnTo>
                    <a:pt x="63627" y="9029"/>
                  </a:lnTo>
                  <a:lnTo>
                    <a:pt x="62936" y="6322"/>
                  </a:lnTo>
                  <a:lnTo>
                    <a:pt x="62753" y="4211"/>
                  </a:lnTo>
                  <a:lnTo>
                    <a:pt x="61638" y="2804"/>
                  </a:lnTo>
                  <a:lnTo>
                    <a:pt x="54729" y="361"/>
                  </a:lnTo>
                  <a:lnTo>
                    <a:pt x="32498" y="0"/>
                  </a:lnTo>
                  <a:lnTo>
                    <a:pt x="26612" y="2641"/>
                  </a:lnTo>
                  <a:lnTo>
                    <a:pt x="4589" y="22114"/>
                  </a:lnTo>
                  <a:lnTo>
                    <a:pt x="1970" y="27351"/>
                  </a:lnTo>
                  <a:lnTo>
                    <a:pt x="60" y="44689"/>
                  </a:lnTo>
                  <a:lnTo>
                    <a:pt x="0" y="47648"/>
                  </a:lnTo>
                  <a:lnTo>
                    <a:pt x="952" y="49622"/>
                  </a:lnTo>
                  <a:lnTo>
                    <a:pt x="2578" y="50937"/>
                  </a:lnTo>
                  <a:lnTo>
                    <a:pt x="7577" y="53049"/>
                  </a:lnTo>
                  <a:lnTo>
                    <a:pt x="29766" y="53555"/>
                  </a:lnTo>
                  <a:lnTo>
                    <a:pt x="31709" y="52567"/>
                  </a:lnTo>
                  <a:lnTo>
                    <a:pt x="33005" y="50917"/>
                  </a:lnTo>
                  <a:lnTo>
                    <a:pt x="33868" y="48824"/>
                  </a:lnTo>
                  <a:lnTo>
                    <a:pt x="35437" y="47429"/>
                  </a:lnTo>
                  <a:lnTo>
                    <a:pt x="45082" y="42544"/>
                  </a:lnTo>
                  <a:lnTo>
                    <a:pt x="47873" y="40265"/>
                  </a:lnTo>
                  <a:lnTo>
                    <a:pt x="50974" y="35088"/>
                  </a:lnTo>
                  <a:lnTo>
                    <a:pt x="52966" y="23680"/>
                  </a:lnTo>
                  <a:lnTo>
                    <a:pt x="54121" y="21737"/>
                  </a:lnTo>
                  <a:lnTo>
                    <a:pt x="55883" y="20441"/>
                  </a:lnTo>
                  <a:lnTo>
                    <a:pt x="62352" y="17863"/>
                  </a:lnTo>
                  <a:lnTo>
                    <a:pt x="62385" y="56559"/>
                  </a:lnTo>
                  <a:lnTo>
                    <a:pt x="71479" y="85484"/>
                  </a:lnTo>
                  <a:lnTo>
                    <a:pt x="78894" y="96344"/>
                  </a:lnTo>
                  <a:lnTo>
                    <a:pt x="80245" y="1071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9" name="SMARTInkShape-723"/>
            <p:cNvSpPr/>
            <p:nvPr/>
          </p:nvSpPr>
          <p:spPr>
            <a:xfrm>
              <a:off x="5250661" y="5786437"/>
              <a:ext cx="26785" cy="187525"/>
            </a:xfrm>
            <a:custGeom>
              <a:avLst/>
              <a:gdLst/>
              <a:ahLst/>
              <a:cxnLst/>
              <a:rect l="0" t="0" r="0" b="0"/>
              <a:pathLst>
                <a:path w="26785" h="187525">
                  <a:moveTo>
                    <a:pt x="8925" y="0"/>
                  </a:moveTo>
                  <a:lnTo>
                    <a:pt x="363" y="0"/>
                  </a:lnTo>
                  <a:lnTo>
                    <a:pt x="0" y="42692"/>
                  </a:lnTo>
                  <a:lnTo>
                    <a:pt x="987" y="83616"/>
                  </a:lnTo>
                  <a:lnTo>
                    <a:pt x="8097" y="119087"/>
                  </a:lnTo>
                  <a:lnTo>
                    <a:pt x="8815" y="144091"/>
                  </a:lnTo>
                  <a:lnTo>
                    <a:pt x="11522" y="151022"/>
                  </a:lnTo>
                  <a:lnTo>
                    <a:pt x="13633" y="154260"/>
                  </a:lnTo>
                  <a:lnTo>
                    <a:pt x="18599" y="177552"/>
                  </a:lnTo>
                  <a:lnTo>
                    <a:pt x="26784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0" name="SMARTInkShape-724"/>
            <p:cNvSpPr/>
            <p:nvPr/>
          </p:nvSpPr>
          <p:spPr>
            <a:xfrm>
              <a:off x="5214938" y="5884674"/>
              <a:ext cx="133946" cy="62498"/>
            </a:xfrm>
            <a:custGeom>
              <a:avLst/>
              <a:gdLst/>
              <a:ahLst/>
              <a:cxnLst/>
              <a:rect l="0" t="0" r="0" b="0"/>
              <a:pathLst>
                <a:path w="133946" h="62498">
                  <a:moveTo>
                    <a:pt x="0" y="8919"/>
                  </a:moveTo>
                  <a:lnTo>
                    <a:pt x="4739" y="13659"/>
                  </a:lnTo>
                  <a:lnTo>
                    <a:pt x="9712" y="15987"/>
                  </a:lnTo>
                  <a:lnTo>
                    <a:pt x="51722" y="17834"/>
                  </a:lnTo>
                  <a:lnTo>
                    <a:pt x="83454" y="16856"/>
                  </a:lnTo>
                  <a:lnTo>
                    <a:pt x="100825" y="10161"/>
                  </a:lnTo>
                  <a:lnTo>
                    <a:pt x="113034" y="8173"/>
                  </a:lnTo>
                  <a:lnTo>
                    <a:pt x="123240" y="1263"/>
                  </a:lnTo>
                  <a:lnTo>
                    <a:pt x="133822" y="0"/>
                  </a:lnTo>
                  <a:lnTo>
                    <a:pt x="133945" y="41686"/>
                  </a:lnTo>
                  <a:lnTo>
                    <a:pt x="133945" y="624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1" name="SMARTInkShape-725"/>
            <p:cNvSpPr/>
            <p:nvPr/>
          </p:nvSpPr>
          <p:spPr>
            <a:xfrm>
              <a:off x="5366742" y="581322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2" name="SMARTInkShape-726"/>
            <p:cNvSpPr/>
            <p:nvPr/>
          </p:nvSpPr>
          <p:spPr>
            <a:xfrm>
              <a:off x="5402461" y="5867506"/>
              <a:ext cx="79478" cy="103167"/>
            </a:xfrm>
            <a:custGeom>
              <a:avLst/>
              <a:gdLst/>
              <a:ahLst/>
              <a:cxnLst/>
              <a:rect l="0" t="0" r="0" b="0"/>
              <a:pathLst>
                <a:path w="79478" h="103167">
                  <a:moveTo>
                    <a:pt x="17859" y="8228"/>
                  </a:moveTo>
                  <a:lnTo>
                    <a:pt x="13119" y="12968"/>
                  </a:lnTo>
                  <a:lnTo>
                    <a:pt x="10792" y="20587"/>
                  </a:lnTo>
                  <a:lnTo>
                    <a:pt x="9297" y="46388"/>
                  </a:lnTo>
                  <a:lnTo>
                    <a:pt x="11739" y="57600"/>
                  </a:lnTo>
                  <a:lnTo>
                    <a:pt x="32852" y="98702"/>
                  </a:lnTo>
                  <a:lnTo>
                    <a:pt x="38744" y="103009"/>
                  </a:lnTo>
                  <a:lnTo>
                    <a:pt x="41704" y="103166"/>
                  </a:lnTo>
                  <a:lnTo>
                    <a:pt x="47639" y="100693"/>
                  </a:lnTo>
                  <a:lnTo>
                    <a:pt x="56558" y="93722"/>
                  </a:lnTo>
                  <a:lnTo>
                    <a:pt x="73606" y="70206"/>
                  </a:lnTo>
                  <a:lnTo>
                    <a:pt x="77362" y="61239"/>
                  </a:lnTo>
                  <a:lnTo>
                    <a:pt x="79477" y="41133"/>
                  </a:lnTo>
                  <a:lnTo>
                    <a:pt x="75362" y="21064"/>
                  </a:lnTo>
                  <a:lnTo>
                    <a:pt x="67890" y="11287"/>
                  </a:lnTo>
                  <a:lnTo>
                    <a:pt x="58946" y="4627"/>
                  </a:lnTo>
                  <a:lnTo>
                    <a:pt x="51664" y="1666"/>
                  </a:lnTo>
                  <a:lnTo>
                    <a:pt x="37246" y="0"/>
                  </a:lnTo>
                  <a:lnTo>
                    <a:pt x="26144" y="4902"/>
                  </a:lnTo>
                  <a:lnTo>
                    <a:pt x="0" y="260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3" name="SMARTInkShape-727"/>
            <p:cNvSpPr/>
            <p:nvPr/>
          </p:nvSpPr>
          <p:spPr>
            <a:xfrm>
              <a:off x="5509617" y="5845971"/>
              <a:ext cx="125016" cy="139598"/>
            </a:xfrm>
            <a:custGeom>
              <a:avLst/>
              <a:gdLst/>
              <a:ahLst/>
              <a:cxnLst/>
              <a:rect l="0" t="0" r="0" b="0"/>
              <a:pathLst>
                <a:path w="125016" h="139598">
                  <a:moveTo>
                    <a:pt x="8930" y="2974"/>
                  </a:moveTo>
                  <a:lnTo>
                    <a:pt x="8930" y="43502"/>
                  </a:lnTo>
                  <a:lnTo>
                    <a:pt x="6284" y="66907"/>
                  </a:lnTo>
                  <a:lnTo>
                    <a:pt x="73" y="105806"/>
                  </a:lnTo>
                  <a:lnTo>
                    <a:pt x="0" y="66978"/>
                  </a:lnTo>
                  <a:lnTo>
                    <a:pt x="992" y="24735"/>
                  </a:lnTo>
                  <a:lnTo>
                    <a:pt x="7129" y="9311"/>
                  </a:lnTo>
                  <a:lnTo>
                    <a:pt x="12428" y="1491"/>
                  </a:lnTo>
                  <a:lnTo>
                    <a:pt x="15231" y="1"/>
                  </a:lnTo>
                  <a:lnTo>
                    <a:pt x="18092" y="0"/>
                  </a:lnTo>
                  <a:lnTo>
                    <a:pt x="23915" y="2644"/>
                  </a:lnTo>
                  <a:lnTo>
                    <a:pt x="43449" y="19969"/>
                  </a:lnTo>
                  <a:lnTo>
                    <a:pt x="49076" y="30702"/>
                  </a:lnTo>
                  <a:lnTo>
                    <a:pt x="60251" y="72632"/>
                  </a:lnTo>
                  <a:lnTo>
                    <a:pt x="69340" y="110079"/>
                  </a:lnTo>
                  <a:lnTo>
                    <a:pt x="74804" y="123668"/>
                  </a:lnTo>
                  <a:lnTo>
                    <a:pt x="83186" y="133675"/>
                  </a:lnTo>
                  <a:lnTo>
                    <a:pt x="88200" y="137733"/>
                  </a:lnTo>
                  <a:lnTo>
                    <a:pt x="92534" y="139446"/>
                  </a:lnTo>
                  <a:lnTo>
                    <a:pt x="96416" y="139597"/>
                  </a:lnTo>
                  <a:lnTo>
                    <a:pt x="103375" y="137117"/>
                  </a:lnTo>
                  <a:lnTo>
                    <a:pt x="109775" y="132707"/>
                  </a:lnTo>
                  <a:lnTo>
                    <a:pt x="125015" y="1101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797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Sous la Loupe: Étude en Cas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Tournez à page 79 au texte, lisez et écoutez bien l’étude, puis faites la feuille qui corresponde.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population d’Amérique du Nord Britannique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 premiers habitants en ANB étaient des </a:t>
            </a:r>
            <a:r>
              <a:rPr lang="fr-CA" b="1" u="sng" dirty="0" smtClean="0"/>
              <a:t>Autochtones.</a:t>
            </a:r>
          </a:p>
          <a:p>
            <a:endParaRPr lang="fr-CA" b="1" u="sng" dirty="0" smtClean="0"/>
          </a:p>
          <a:p>
            <a:r>
              <a:rPr lang="fr-CA" dirty="0" smtClean="0"/>
              <a:t>Aux années 1700 et 1800 des immigrants européens ont commencé à s’établir.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b="1" u="sng" dirty="0" smtClean="0"/>
              <a:t>Immigrant</a:t>
            </a:r>
            <a:r>
              <a:rPr lang="fr-CA" dirty="0" smtClean="0"/>
              <a:t>: une personne qui vient s’établir dans un pays qui n’est pas leur lieu d’origine.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4708</TotalTime>
  <Words>678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Rockwell</vt:lpstr>
      <vt:lpstr>Wingdings 2</vt:lpstr>
      <vt:lpstr>Foundry</vt:lpstr>
      <vt:lpstr>Chapitre 5: La Vie en Amérique du Nord Britannique</vt:lpstr>
      <vt:lpstr>Qu’est-ce que  l’Amérique du Nord Britannique?</vt:lpstr>
      <vt:lpstr>La Politique de cette région</vt:lpstr>
      <vt:lpstr>La démographie</vt:lpstr>
      <vt:lpstr>L’économie</vt:lpstr>
      <vt:lpstr>Remue-Menage #1</vt:lpstr>
      <vt:lpstr>PowerPoint Presentation</vt:lpstr>
      <vt:lpstr>Sous la Loupe: Étude en Cas</vt:lpstr>
      <vt:lpstr>La population d’Amérique du Nord Britannique</vt:lpstr>
      <vt:lpstr>Les Autochtones</vt:lpstr>
      <vt:lpstr>La Perte de Terre et mode de vie</vt:lpstr>
      <vt:lpstr>Une Population diminuée</vt:lpstr>
      <vt:lpstr>PowerPoint Presentation</vt:lpstr>
      <vt:lpstr>La Population Britannique</vt:lpstr>
      <vt:lpstr>La Population Irlandaise</vt:lpstr>
      <vt:lpstr>La Population Française</vt:lpstr>
      <vt:lpstr>PowerPoint Presentation</vt:lpstr>
      <vt:lpstr>Les Colons Noirs</vt:lpstr>
      <vt:lpstr>Types de Colons Noirs</vt:lpstr>
      <vt:lpstr>Les Droits de Colons Noirs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5: La Vie en Amérique du Nord Britannique</dc:title>
  <dc:creator>ncollins</dc:creator>
  <cp:lastModifiedBy>Nicole Collins</cp:lastModifiedBy>
  <cp:revision>132</cp:revision>
  <cp:lastPrinted>2017-05-17T10:43:21Z</cp:lastPrinted>
  <dcterms:created xsi:type="dcterms:W3CDTF">2016-04-26T14:02:28Z</dcterms:created>
  <dcterms:modified xsi:type="dcterms:W3CDTF">2018-04-23T10:36:03Z</dcterms:modified>
</cp:coreProperties>
</file>