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69" r:id="rId5"/>
    <p:sldId id="259" r:id="rId6"/>
    <p:sldId id="260" r:id="rId7"/>
    <p:sldId id="282" r:id="rId8"/>
    <p:sldId id="261" r:id="rId9"/>
    <p:sldId id="271" r:id="rId10"/>
    <p:sldId id="262" r:id="rId11"/>
    <p:sldId id="263" r:id="rId12"/>
    <p:sldId id="264" r:id="rId13"/>
    <p:sldId id="265" r:id="rId14"/>
    <p:sldId id="266" r:id="rId15"/>
    <p:sldId id="274" r:id="rId16"/>
    <p:sldId id="272" r:id="rId17"/>
    <p:sldId id="273" r:id="rId18"/>
    <p:sldId id="267" r:id="rId19"/>
    <p:sldId id="275" r:id="rId20"/>
    <p:sldId id="276" r:id="rId21"/>
    <p:sldId id="268" r:id="rId22"/>
    <p:sldId id="270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90" y="67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5643B-3DE9-4171-AD25-DB408E218F2D}" type="datetimeFigureOut">
              <a:rPr lang="en-CA" smtClean="0"/>
              <a:t>21/11/2017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8CF3B-BCE2-4855-AD5A-A0CAF6792C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3832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F2F07-1445-415E-8146-DFC82C95007A}" type="datetimeFigureOut">
              <a:rPr lang="fr-CA" smtClean="0"/>
              <a:t>2017-11-21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0EB94-FDB6-4961-827F-9F6ADD030C9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432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0EB94-FDB6-4961-827F-9F6ADD030C95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9932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9D35-C036-4DBD-AAC4-3B403E7B01AB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176FE4B-9E7B-4EEE-BDA0-815345AEE8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9D35-C036-4DBD-AAC4-3B403E7B01AB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FE4B-9E7B-4EEE-BDA0-815345AEE8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9D35-C036-4DBD-AAC4-3B403E7B01AB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FE4B-9E7B-4EEE-BDA0-815345AEE8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9D35-C036-4DBD-AAC4-3B403E7B01AB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FE4B-9E7B-4EEE-BDA0-815345AEE8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9D35-C036-4DBD-AAC4-3B403E7B01AB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176FE4B-9E7B-4EEE-BDA0-815345AEE8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9D35-C036-4DBD-AAC4-3B403E7B01AB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FE4B-9E7B-4EEE-BDA0-815345AEE8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9D35-C036-4DBD-AAC4-3B403E7B01AB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FE4B-9E7B-4EEE-BDA0-815345AEE8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9D35-C036-4DBD-AAC4-3B403E7B01AB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FE4B-9E7B-4EEE-BDA0-815345AEE8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9D35-C036-4DBD-AAC4-3B403E7B01AB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FE4B-9E7B-4EEE-BDA0-815345AEE8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9D35-C036-4DBD-AAC4-3B403E7B01AB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FE4B-9E7B-4EEE-BDA0-815345AEE8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9D35-C036-4DBD-AAC4-3B403E7B01AB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176FE4B-9E7B-4EEE-BDA0-815345AEE8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B1F9D35-C036-4DBD-AAC4-3B403E7B01AB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176FE4B-9E7B-4EEE-BDA0-815345AEE8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XO0YOCwRn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25T-s0gu8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0DtAKWZ0IY" TargetMode="External"/><Relationship Id="rId2" Type="http://schemas.openxmlformats.org/officeDocument/2006/relationships/hyperlink" Target="https://www.youtube.com/watch?v=EKgHtYBr7l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2ZdhtUwYei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q8A_8gUc3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LgzhZk88B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Comment et Pourquoi le Canada et Terre-Neuve ont participé à la Première Guerre Mondiale</a:t>
            </a:r>
            <a:endParaRPr lang="fr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La Première Guerre Mondiale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Régiments et Bataillions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b="1" u="sng" dirty="0" smtClean="0"/>
              <a:t>Bataillon</a:t>
            </a:r>
            <a:r>
              <a:rPr lang="fr-CA" dirty="0" smtClean="0"/>
              <a:t> – un groupe de 1000 soldats et officiers</a:t>
            </a:r>
          </a:p>
          <a:p>
            <a:endParaRPr lang="fr-CA" b="1" u="sng" dirty="0" smtClean="0"/>
          </a:p>
          <a:p>
            <a:r>
              <a:rPr lang="fr-CA" b="1" u="sng" dirty="0" smtClean="0"/>
              <a:t>L’armée du Canada </a:t>
            </a:r>
            <a:r>
              <a:rPr lang="fr-CA" dirty="0" smtClean="0"/>
              <a:t> - S’appelle le </a:t>
            </a:r>
            <a:r>
              <a:rPr lang="fr-CA" i="1" dirty="0" smtClean="0"/>
              <a:t>Corps Expéditionnaire 			     	     Canadien (CEC)</a:t>
            </a:r>
          </a:p>
          <a:p>
            <a:pPr>
              <a:buNone/>
            </a:pPr>
            <a:r>
              <a:rPr lang="fr-CA" dirty="0" smtClean="0"/>
              <a:t>				   -Possédé  258 bataillons</a:t>
            </a:r>
          </a:p>
          <a:p>
            <a:pPr>
              <a:buNone/>
            </a:pPr>
            <a:endParaRPr lang="fr-CA" dirty="0" smtClean="0"/>
          </a:p>
          <a:p>
            <a:r>
              <a:rPr lang="fr-CA" b="1" u="sng" dirty="0" smtClean="0"/>
              <a:t>L’armée de Terre-Neuve </a:t>
            </a:r>
            <a:r>
              <a:rPr lang="fr-CA" dirty="0" smtClean="0"/>
              <a:t>- S’appelle Le </a:t>
            </a:r>
            <a:r>
              <a:rPr lang="fr-CA" i="1" dirty="0" smtClean="0"/>
              <a:t>Régiment de Terre-			            		Neuve</a:t>
            </a:r>
          </a:p>
          <a:p>
            <a:pPr>
              <a:buNone/>
            </a:pPr>
            <a:r>
              <a:rPr lang="fr-CA" dirty="0" smtClean="0"/>
              <a:t> 				          - Possédé 2 bataillons</a:t>
            </a:r>
          </a:p>
          <a:p>
            <a:endParaRPr lang="fr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Qui se sont Enrôlés?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53000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Des volontaires de diverses milieux se sont enrôlés dans l’armée:</a:t>
            </a:r>
          </a:p>
          <a:p>
            <a:pPr>
              <a:buNone/>
            </a:pPr>
            <a:endParaRPr lang="fr-CA" dirty="0" smtClean="0"/>
          </a:p>
          <a:p>
            <a:pPr marL="514350" indent="-514350">
              <a:buAutoNum type="arabicPeriod"/>
            </a:pPr>
            <a:r>
              <a:rPr lang="fr-CA" dirty="0" smtClean="0"/>
              <a:t>Des Inuits, Métis et Première Nations</a:t>
            </a:r>
          </a:p>
          <a:p>
            <a:pPr marL="514350" indent="-514350">
              <a:buAutoNum type="arabicPeriod"/>
            </a:pPr>
            <a:r>
              <a:rPr lang="fr-CA" dirty="0" smtClean="0"/>
              <a:t>Des Canado-britanniques</a:t>
            </a:r>
          </a:p>
          <a:p>
            <a:pPr marL="514350" indent="-514350">
              <a:buAutoNum type="arabicPeriod"/>
            </a:pPr>
            <a:r>
              <a:rPr lang="fr-CA" dirty="0" smtClean="0"/>
              <a:t>Des canadiens-français</a:t>
            </a:r>
          </a:p>
          <a:p>
            <a:pPr marL="514350" indent="-514350">
              <a:buAutoNum type="arabicPeriod"/>
            </a:pPr>
            <a:r>
              <a:rPr lang="fr-CA" dirty="0" smtClean="0"/>
              <a:t>Des afro-canadiens</a:t>
            </a:r>
          </a:p>
          <a:p>
            <a:pPr marL="514350" indent="-514350">
              <a:buAutoNum type="arabicPeriod"/>
            </a:pPr>
            <a:r>
              <a:rPr lang="fr-CA" dirty="0" smtClean="0"/>
              <a:t>Des Terre-Neuviens</a:t>
            </a:r>
          </a:p>
          <a:p>
            <a:pPr marL="514350" indent="-514350">
              <a:buAutoNum type="arabicPeriod"/>
            </a:pPr>
            <a:endParaRPr lang="fr-CA" dirty="0" smtClean="0"/>
          </a:p>
          <a:p>
            <a:pPr marL="514350" indent="-514350" algn="ctr">
              <a:buNone/>
            </a:pPr>
            <a:r>
              <a:rPr lang="fr-CA" b="1" dirty="0" smtClean="0"/>
              <a:t>Maintenant ouvrez le texte à page279 lisez «Sous la Loupe: Qui s’est enrôlé? »</a:t>
            </a:r>
            <a:endParaRPr lang="fr-CA" b="1" dirty="0"/>
          </a:p>
        </p:txBody>
      </p:sp>
      <p:sp>
        <p:nvSpPr>
          <p:cNvPr id="4" name="SMARTInkShape-178"/>
          <p:cNvSpPr/>
          <p:nvPr/>
        </p:nvSpPr>
        <p:spPr>
          <a:xfrm>
            <a:off x="6081117" y="2536034"/>
            <a:ext cx="312540" cy="241100"/>
          </a:xfrm>
          <a:custGeom>
            <a:avLst/>
            <a:gdLst/>
            <a:ahLst/>
            <a:cxnLst/>
            <a:rect l="0" t="0" r="0" b="0"/>
            <a:pathLst>
              <a:path w="312540" h="241100">
                <a:moveTo>
                  <a:pt x="0" y="241099"/>
                </a:moveTo>
                <a:lnTo>
                  <a:pt x="7688" y="241099"/>
                </a:lnTo>
                <a:lnTo>
                  <a:pt x="25513" y="224513"/>
                </a:lnTo>
                <a:lnTo>
                  <a:pt x="31151" y="223616"/>
                </a:lnTo>
                <a:lnTo>
                  <a:pt x="32674" y="222498"/>
                </a:lnTo>
                <a:lnTo>
                  <a:pt x="34365" y="218610"/>
                </a:lnTo>
                <a:lnTo>
                  <a:pt x="35808" y="217177"/>
                </a:lnTo>
                <a:lnTo>
                  <a:pt x="45254" y="212230"/>
                </a:lnTo>
                <a:lnTo>
                  <a:pt x="59611" y="200145"/>
                </a:lnTo>
                <a:lnTo>
                  <a:pt x="79164" y="192196"/>
                </a:lnTo>
                <a:lnTo>
                  <a:pt x="82542" y="189646"/>
                </a:lnTo>
                <a:lnTo>
                  <a:pt x="93148" y="175502"/>
                </a:lnTo>
                <a:lnTo>
                  <a:pt x="98615" y="172257"/>
                </a:lnTo>
                <a:lnTo>
                  <a:pt x="104352" y="169823"/>
                </a:lnTo>
                <a:lnTo>
                  <a:pt x="128191" y="155523"/>
                </a:lnTo>
                <a:lnTo>
                  <a:pt x="139075" y="151912"/>
                </a:lnTo>
                <a:lnTo>
                  <a:pt x="148585" y="145991"/>
                </a:lnTo>
                <a:lnTo>
                  <a:pt x="157685" y="142804"/>
                </a:lnTo>
                <a:lnTo>
                  <a:pt x="201578" y="111098"/>
                </a:lnTo>
                <a:lnTo>
                  <a:pt x="214149" y="105287"/>
                </a:lnTo>
                <a:lnTo>
                  <a:pt x="229173" y="93017"/>
                </a:lnTo>
                <a:lnTo>
                  <a:pt x="235139" y="90949"/>
                </a:lnTo>
                <a:lnTo>
                  <a:pt x="237126" y="89405"/>
                </a:lnTo>
                <a:lnTo>
                  <a:pt x="240916" y="83484"/>
                </a:lnTo>
                <a:lnTo>
                  <a:pt x="245319" y="81751"/>
                </a:lnTo>
                <a:lnTo>
                  <a:pt x="262366" y="79646"/>
                </a:lnTo>
                <a:lnTo>
                  <a:pt x="273089" y="73317"/>
                </a:lnTo>
                <a:lnTo>
                  <a:pt x="291637" y="57448"/>
                </a:lnTo>
                <a:lnTo>
                  <a:pt x="301837" y="54085"/>
                </a:lnTo>
                <a:lnTo>
                  <a:pt x="302428" y="52923"/>
                </a:lnTo>
                <a:lnTo>
                  <a:pt x="303084" y="48986"/>
                </a:lnTo>
                <a:lnTo>
                  <a:pt x="304251" y="47539"/>
                </a:lnTo>
                <a:lnTo>
                  <a:pt x="311251" y="45027"/>
                </a:lnTo>
                <a:lnTo>
                  <a:pt x="311967" y="42169"/>
                </a:lnTo>
                <a:lnTo>
                  <a:pt x="312536" y="35749"/>
                </a:lnTo>
                <a:lnTo>
                  <a:pt x="303977" y="27155"/>
                </a:lnTo>
                <a:lnTo>
                  <a:pt x="298978" y="26895"/>
                </a:lnTo>
                <a:lnTo>
                  <a:pt x="297545" y="25866"/>
                </a:lnTo>
                <a:lnTo>
                  <a:pt x="296590" y="24189"/>
                </a:lnTo>
                <a:lnTo>
                  <a:pt x="295953" y="22078"/>
                </a:lnTo>
                <a:lnTo>
                  <a:pt x="294537" y="20671"/>
                </a:lnTo>
                <a:lnTo>
                  <a:pt x="286151" y="17966"/>
                </a:lnTo>
                <a:lnTo>
                  <a:pt x="281128" y="17889"/>
                </a:lnTo>
                <a:lnTo>
                  <a:pt x="276089" y="15225"/>
                </a:lnTo>
                <a:lnTo>
                  <a:pt x="273356" y="13126"/>
                </a:lnTo>
                <a:lnTo>
                  <a:pt x="265028" y="10793"/>
                </a:lnTo>
                <a:lnTo>
                  <a:pt x="223092" y="8931"/>
                </a:lnTo>
                <a:lnTo>
                  <a:pt x="179083" y="8927"/>
                </a:lnTo>
                <a:lnTo>
                  <a:pt x="170948" y="8927"/>
                </a:lnTo>
                <a:lnTo>
                  <a:pt x="208146" y="8927"/>
                </a:lnTo>
                <a:lnTo>
                  <a:pt x="214218" y="6281"/>
                </a:lnTo>
                <a:lnTo>
                  <a:pt x="220224" y="2790"/>
                </a:lnTo>
                <a:lnTo>
                  <a:pt x="230403" y="365"/>
                </a:lnTo>
                <a:lnTo>
                  <a:pt x="261970" y="0"/>
                </a:lnTo>
                <a:lnTo>
                  <a:pt x="295069" y="8764"/>
                </a:lnTo>
                <a:lnTo>
                  <a:pt x="311150" y="8924"/>
                </a:lnTo>
                <a:lnTo>
                  <a:pt x="311613" y="9917"/>
                </a:lnTo>
                <a:lnTo>
                  <a:pt x="312539" y="39977"/>
                </a:lnTo>
                <a:lnTo>
                  <a:pt x="309893" y="45216"/>
                </a:lnTo>
                <a:lnTo>
                  <a:pt x="306402" y="50852"/>
                </a:lnTo>
                <a:lnTo>
                  <a:pt x="304160" y="62555"/>
                </a:lnTo>
                <a:lnTo>
                  <a:pt x="303977" y="65515"/>
                </a:lnTo>
                <a:lnTo>
                  <a:pt x="301126" y="71449"/>
                </a:lnTo>
                <a:lnTo>
                  <a:pt x="297545" y="77395"/>
                </a:lnTo>
                <a:lnTo>
                  <a:pt x="295246" y="89295"/>
                </a:lnTo>
                <a:lnTo>
                  <a:pt x="294791" y="101201"/>
                </a:lnTo>
                <a:lnTo>
                  <a:pt x="292083" y="107154"/>
                </a:lnTo>
                <a:lnTo>
                  <a:pt x="288564" y="113106"/>
                </a:lnTo>
                <a:lnTo>
                  <a:pt x="286306" y="125013"/>
                </a:lnTo>
                <a:lnTo>
                  <a:pt x="285752" y="142458"/>
                </a:lnTo>
                <a:lnTo>
                  <a:pt x="294571" y="142869"/>
                </a:lnTo>
                <a:lnTo>
                  <a:pt x="294679" y="151802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SMARTInkShape-179"/>
          <p:cNvSpPr/>
          <p:nvPr/>
        </p:nvSpPr>
        <p:spPr>
          <a:xfrm>
            <a:off x="4920290" y="3205758"/>
            <a:ext cx="437119" cy="160735"/>
          </a:xfrm>
          <a:custGeom>
            <a:avLst/>
            <a:gdLst/>
            <a:ahLst/>
            <a:cxnLst/>
            <a:rect l="0" t="0" r="0" b="0"/>
            <a:pathLst>
              <a:path w="437119" h="160735">
                <a:moveTo>
                  <a:pt x="8898" y="80367"/>
                </a:moveTo>
                <a:lnTo>
                  <a:pt x="4157" y="80367"/>
                </a:lnTo>
                <a:lnTo>
                  <a:pt x="2760" y="79374"/>
                </a:lnTo>
                <a:lnTo>
                  <a:pt x="1830" y="77721"/>
                </a:lnTo>
                <a:lnTo>
                  <a:pt x="0" y="71546"/>
                </a:lnTo>
                <a:lnTo>
                  <a:pt x="21218" y="71438"/>
                </a:lnTo>
                <a:lnTo>
                  <a:pt x="23064" y="70446"/>
                </a:lnTo>
                <a:lnTo>
                  <a:pt x="24295" y="68791"/>
                </a:lnTo>
                <a:lnTo>
                  <a:pt x="25115" y="66697"/>
                </a:lnTo>
                <a:lnTo>
                  <a:pt x="27646" y="65300"/>
                </a:lnTo>
                <a:lnTo>
                  <a:pt x="46095" y="62671"/>
                </a:lnTo>
                <a:lnTo>
                  <a:pt x="79148" y="62510"/>
                </a:lnTo>
                <a:lnTo>
                  <a:pt x="87414" y="65154"/>
                </a:lnTo>
                <a:lnTo>
                  <a:pt x="94395" y="68645"/>
                </a:lnTo>
                <a:lnTo>
                  <a:pt x="109607" y="70886"/>
                </a:lnTo>
                <a:lnTo>
                  <a:pt x="153395" y="71428"/>
                </a:lnTo>
                <a:lnTo>
                  <a:pt x="192607" y="63747"/>
                </a:lnTo>
                <a:lnTo>
                  <a:pt x="235067" y="62580"/>
                </a:lnTo>
                <a:lnTo>
                  <a:pt x="277999" y="62510"/>
                </a:lnTo>
                <a:lnTo>
                  <a:pt x="321600" y="62507"/>
                </a:lnTo>
                <a:lnTo>
                  <a:pt x="359815" y="62507"/>
                </a:lnTo>
                <a:lnTo>
                  <a:pt x="394961" y="62507"/>
                </a:lnTo>
                <a:lnTo>
                  <a:pt x="401409" y="59862"/>
                </a:lnTo>
                <a:lnTo>
                  <a:pt x="407581" y="56370"/>
                </a:lnTo>
                <a:lnTo>
                  <a:pt x="419464" y="53823"/>
                </a:lnTo>
                <a:lnTo>
                  <a:pt x="437118" y="53578"/>
                </a:lnTo>
                <a:lnTo>
                  <a:pt x="431305" y="46449"/>
                </a:lnTo>
                <a:lnTo>
                  <a:pt x="429798" y="41149"/>
                </a:lnTo>
                <a:lnTo>
                  <a:pt x="428404" y="39339"/>
                </a:lnTo>
                <a:lnTo>
                  <a:pt x="421010" y="36195"/>
                </a:lnTo>
                <a:lnTo>
                  <a:pt x="415321" y="35860"/>
                </a:lnTo>
                <a:lnTo>
                  <a:pt x="413793" y="34820"/>
                </a:lnTo>
                <a:lnTo>
                  <a:pt x="412772" y="33136"/>
                </a:lnTo>
                <a:lnTo>
                  <a:pt x="412093" y="31020"/>
                </a:lnTo>
                <a:lnTo>
                  <a:pt x="410648" y="29609"/>
                </a:lnTo>
                <a:lnTo>
                  <a:pt x="406395" y="28042"/>
                </a:lnTo>
                <a:lnTo>
                  <a:pt x="395581" y="26044"/>
                </a:lnTo>
                <a:lnTo>
                  <a:pt x="386841" y="20725"/>
                </a:lnTo>
                <a:lnTo>
                  <a:pt x="374999" y="18425"/>
                </a:lnTo>
                <a:lnTo>
                  <a:pt x="372028" y="18236"/>
                </a:lnTo>
                <a:lnTo>
                  <a:pt x="366080" y="15381"/>
                </a:lnTo>
                <a:lnTo>
                  <a:pt x="360130" y="11797"/>
                </a:lnTo>
                <a:lnTo>
                  <a:pt x="348226" y="9496"/>
                </a:lnTo>
                <a:lnTo>
                  <a:pt x="345249" y="9307"/>
                </a:lnTo>
                <a:lnTo>
                  <a:pt x="343264" y="8189"/>
                </a:lnTo>
                <a:lnTo>
                  <a:pt x="341941" y="6451"/>
                </a:lnTo>
                <a:lnTo>
                  <a:pt x="341059" y="4300"/>
                </a:lnTo>
                <a:lnTo>
                  <a:pt x="339479" y="2867"/>
                </a:lnTo>
                <a:lnTo>
                  <a:pt x="335078" y="1274"/>
                </a:lnTo>
                <a:lnTo>
                  <a:pt x="312517" y="0"/>
                </a:lnTo>
                <a:lnTo>
                  <a:pt x="312509" y="4740"/>
                </a:lnTo>
                <a:lnTo>
                  <a:pt x="313501" y="6137"/>
                </a:lnTo>
                <a:lnTo>
                  <a:pt x="315154" y="7067"/>
                </a:lnTo>
                <a:lnTo>
                  <a:pt x="320195" y="8561"/>
                </a:lnTo>
                <a:lnTo>
                  <a:pt x="328320" y="14994"/>
                </a:lnTo>
                <a:lnTo>
                  <a:pt x="333756" y="16585"/>
                </a:lnTo>
                <a:lnTo>
                  <a:pt x="335603" y="18002"/>
                </a:lnTo>
                <a:lnTo>
                  <a:pt x="337654" y="22222"/>
                </a:lnTo>
                <a:lnTo>
                  <a:pt x="339194" y="23744"/>
                </a:lnTo>
                <a:lnTo>
                  <a:pt x="357323" y="33678"/>
                </a:lnTo>
                <a:lnTo>
                  <a:pt x="373835" y="40056"/>
                </a:lnTo>
                <a:lnTo>
                  <a:pt x="401641" y="59915"/>
                </a:lnTo>
                <a:lnTo>
                  <a:pt x="416664" y="63158"/>
                </a:lnTo>
                <a:lnTo>
                  <a:pt x="422630" y="67096"/>
                </a:lnTo>
                <a:lnTo>
                  <a:pt x="425942" y="72154"/>
                </a:lnTo>
                <a:lnTo>
                  <a:pt x="428069" y="83485"/>
                </a:lnTo>
                <a:lnTo>
                  <a:pt x="428438" y="92315"/>
                </a:lnTo>
                <a:lnTo>
                  <a:pt x="425878" y="98245"/>
                </a:lnTo>
                <a:lnTo>
                  <a:pt x="393854" y="141619"/>
                </a:lnTo>
                <a:lnTo>
                  <a:pt x="375015" y="16073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0" name="SMARTInkShape-Group19"/>
          <p:cNvGrpSpPr/>
          <p:nvPr/>
        </p:nvGrpSpPr>
        <p:grpSpPr>
          <a:xfrm>
            <a:off x="5752116" y="3080777"/>
            <a:ext cx="605663" cy="321435"/>
            <a:chOff x="5752116" y="3080777"/>
            <a:chExt cx="605663" cy="321435"/>
          </a:xfrm>
        </p:grpSpPr>
        <p:sp>
          <p:nvSpPr>
            <p:cNvPr id="6" name="SMARTInkShape-180"/>
            <p:cNvSpPr/>
            <p:nvPr/>
          </p:nvSpPr>
          <p:spPr>
            <a:xfrm>
              <a:off x="5752116" y="3080777"/>
              <a:ext cx="168267" cy="254859"/>
            </a:xfrm>
            <a:custGeom>
              <a:avLst/>
              <a:gdLst/>
              <a:ahLst/>
              <a:cxnLst/>
              <a:rect l="0" t="0" r="0" b="0"/>
              <a:pathLst>
                <a:path w="168267" h="254859">
                  <a:moveTo>
                    <a:pt x="168266" y="26754"/>
                  </a:moveTo>
                  <a:lnTo>
                    <a:pt x="163526" y="26754"/>
                  </a:lnTo>
                  <a:lnTo>
                    <a:pt x="162130" y="25762"/>
                  </a:lnTo>
                  <a:lnTo>
                    <a:pt x="161199" y="24108"/>
                  </a:lnTo>
                  <a:lnTo>
                    <a:pt x="160579" y="22013"/>
                  </a:lnTo>
                  <a:lnTo>
                    <a:pt x="159172" y="20617"/>
                  </a:lnTo>
                  <a:lnTo>
                    <a:pt x="154964" y="19066"/>
                  </a:lnTo>
                  <a:lnTo>
                    <a:pt x="153445" y="17660"/>
                  </a:lnTo>
                  <a:lnTo>
                    <a:pt x="151757" y="13452"/>
                  </a:lnTo>
                  <a:lnTo>
                    <a:pt x="150315" y="11933"/>
                  </a:lnTo>
                  <a:lnTo>
                    <a:pt x="132652" y="872"/>
                  </a:lnTo>
                  <a:lnTo>
                    <a:pt x="106860" y="0"/>
                  </a:lnTo>
                  <a:lnTo>
                    <a:pt x="98641" y="2626"/>
                  </a:lnTo>
                  <a:lnTo>
                    <a:pt x="59063" y="26823"/>
                  </a:lnTo>
                  <a:lnTo>
                    <a:pt x="41634" y="38674"/>
                  </a:lnTo>
                  <a:lnTo>
                    <a:pt x="22535" y="68950"/>
                  </a:lnTo>
                  <a:lnTo>
                    <a:pt x="11524" y="92342"/>
                  </a:lnTo>
                  <a:lnTo>
                    <a:pt x="3318" y="136239"/>
                  </a:lnTo>
                  <a:lnTo>
                    <a:pt x="0" y="158193"/>
                  </a:lnTo>
                  <a:lnTo>
                    <a:pt x="7779" y="198430"/>
                  </a:lnTo>
                  <a:lnTo>
                    <a:pt x="25580" y="230044"/>
                  </a:lnTo>
                  <a:lnTo>
                    <a:pt x="31428" y="236167"/>
                  </a:lnTo>
                  <a:lnTo>
                    <a:pt x="55348" y="246773"/>
                  </a:lnTo>
                  <a:lnTo>
                    <a:pt x="83870" y="254858"/>
                  </a:lnTo>
                  <a:lnTo>
                    <a:pt x="114783" y="250832"/>
                  </a:lnTo>
                  <a:lnTo>
                    <a:pt x="132548" y="2410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SMARTInkShape-181"/>
            <p:cNvSpPr/>
            <p:nvPr/>
          </p:nvSpPr>
          <p:spPr>
            <a:xfrm>
              <a:off x="5804296" y="3241480"/>
              <a:ext cx="141444" cy="151802"/>
            </a:xfrm>
            <a:custGeom>
              <a:avLst/>
              <a:gdLst/>
              <a:ahLst/>
              <a:cxnLst/>
              <a:rect l="0" t="0" r="0" b="0"/>
              <a:pathLst>
                <a:path w="141444" h="151802">
                  <a:moveTo>
                    <a:pt x="0" y="26785"/>
                  </a:moveTo>
                  <a:lnTo>
                    <a:pt x="0" y="18224"/>
                  </a:lnTo>
                  <a:lnTo>
                    <a:pt x="4741" y="13224"/>
                  </a:lnTo>
                  <a:lnTo>
                    <a:pt x="9714" y="10836"/>
                  </a:lnTo>
                  <a:lnTo>
                    <a:pt x="49929" y="1350"/>
                  </a:lnTo>
                  <a:lnTo>
                    <a:pt x="91242" y="76"/>
                  </a:lnTo>
                  <a:lnTo>
                    <a:pt x="126595" y="0"/>
                  </a:lnTo>
                  <a:lnTo>
                    <a:pt x="129045" y="991"/>
                  </a:lnTo>
                  <a:lnTo>
                    <a:pt x="130678" y="2644"/>
                  </a:lnTo>
                  <a:lnTo>
                    <a:pt x="135624" y="9711"/>
                  </a:lnTo>
                  <a:lnTo>
                    <a:pt x="139653" y="15228"/>
                  </a:lnTo>
                  <a:lnTo>
                    <a:pt x="141443" y="20988"/>
                  </a:lnTo>
                  <a:lnTo>
                    <a:pt x="139593" y="29500"/>
                  </a:lnTo>
                  <a:lnTo>
                    <a:pt x="136456" y="40890"/>
                  </a:lnTo>
                  <a:lnTo>
                    <a:pt x="129537" y="81045"/>
                  </a:lnTo>
                  <a:lnTo>
                    <a:pt x="129671" y="95880"/>
                  </a:lnTo>
                  <a:lnTo>
                    <a:pt x="133896" y="139764"/>
                  </a:lnTo>
                  <a:lnTo>
                    <a:pt x="133946" y="1518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SMARTInkShape-182"/>
            <p:cNvSpPr/>
            <p:nvPr/>
          </p:nvSpPr>
          <p:spPr>
            <a:xfrm>
              <a:off x="6009679" y="3250406"/>
              <a:ext cx="71439" cy="17749"/>
            </a:xfrm>
            <a:custGeom>
              <a:avLst/>
              <a:gdLst/>
              <a:ahLst/>
              <a:cxnLst/>
              <a:rect l="0" t="0" r="0" b="0"/>
              <a:pathLst>
                <a:path w="71439" h="17749">
                  <a:moveTo>
                    <a:pt x="0" y="0"/>
                  </a:moveTo>
                  <a:lnTo>
                    <a:pt x="0" y="8562"/>
                  </a:lnTo>
                  <a:lnTo>
                    <a:pt x="4740" y="13561"/>
                  </a:lnTo>
                  <a:lnTo>
                    <a:pt x="9714" y="15949"/>
                  </a:lnTo>
                  <a:lnTo>
                    <a:pt x="34552" y="17748"/>
                  </a:lnTo>
                  <a:lnTo>
                    <a:pt x="42807" y="15164"/>
                  </a:lnTo>
                  <a:lnTo>
                    <a:pt x="50776" y="11700"/>
                  </a:lnTo>
                  <a:lnTo>
                    <a:pt x="71438" y="89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SMARTInkShape-183"/>
            <p:cNvSpPr/>
            <p:nvPr/>
          </p:nvSpPr>
          <p:spPr>
            <a:xfrm>
              <a:off x="6215062" y="3081313"/>
              <a:ext cx="142717" cy="320899"/>
            </a:xfrm>
            <a:custGeom>
              <a:avLst/>
              <a:gdLst/>
              <a:ahLst/>
              <a:cxnLst/>
              <a:rect l="0" t="0" r="0" b="0"/>
              <a:pathLst>
                <a:path w="142717" h="320899">
                  <a:moveTo>
                    <a:pt x="8930" y="70866"/>
                  </a:moveTo>
                  <a:lnTo>
                    <a:pt x="8930" y="110769"/>
                  </a:lnTo>
                  <a:lnTo>
                    <a:pt x="8930" y="151304"/>
                  </a:lnTo>
                  <a:lnTo>
                    <a:pt x="9922" y="163172"/>
                  </a:lnTo>
                  <a:lnTo>
                    <a:pt x="17308" y="197746"/>
                  </a:lnTo>
                  <a:lnTo>
                    <a:pt x="18606" y="207624"/>
                  </a:lnTo>
                  <a:lnTo>
                    <a:pt x="25516" y="225234"/>
                  </a:lnTo>
                  <a:lnTo>
                    <a:pt x="26757" y="239997"/>
                  </a:lnTo>
                  <a:lnTo>
                    <a:pt x="26779" y="235632"/>
                  </a:lnTo>
                  <a:lnTo>
                    <a:pt x="24139" y="230746"/>
                  </a:lnTo>
                  <a:lnTo>
                    <a:pt x="20650" y="225268"/>
                  </a:lnTo>
                  <a:lnTo>
                    <a:pt x="10280" y="189392"/>
                  </a:lnTo>
                  <a:lnTo>
                    <a:pt x="6462" y="160093"/>
                  </a:lnTo>
                  <a:lnTo>
                    <a:pt x="1915" y="139637"/>
                  </a:lnTo>
                  <a:lnTo>
                    <a:pt x="3213" y="109433"/>
                  </a:lnTo>
                  <a:lnTo>
                    <a:pt x="7800" y="69004"/>
                  </a:lnTo>
                  <a:lnTo>
                    <a:pt x="18494" y="35686"/>
                  </a:lnTo>
                  <a:lnTo>
                    <a:pt x="25087" y="24473"/>
                  </a:lnTo>
                  <a:lnTo>
                    <a:pt x="49799" y="3767"/>
                  </a:lnTo>
                  <a:lnTo>
                    <a:pt x="59294" y="715"/>
                  </a:lnTo>
                  <a:lnTo>
                    <a:pt x="65378" y="0"/>
                  </a:lnTo>
                  <a:lnTo>
                    <a:pt x="71391" y="2328"/>
                  </a:lnTo>
                  <a:lnTo>
                    <a:pt x="74383" y="4338"/>
                  </a:lnTo>
                  <a:lnTo>
                    <a:pt x="83335" y="16648"/>
                  </a:lnTo>
                  <a:lnTo>
                    <a:pt x="84002" y="32548"/>
                  </a:lnTo>
                  <a:lnTo>
                    <a:pt x="76345" y="65612"/>
                  </a:lnTo>
                  <a:lnTo>
                    <a:pt x="53537" y="104402"/>
                  </a:lnTo>
                  <a:lnTo>
                    <a:pt x="46404" y="113320"/>
                  </a:lnTo>
                  <a:lnTo>
                    <a:pt x="44694" y="124019"/>
                  </a:lnTo>
                  <a:lnTo>
                    <a:pt x="49403" y="129059"/>
                  </a:lnTo>
                  <a:lnTo>
                    <a:pt x="54369" y="131457"/>
                  </a:lnTo>
                  <a:lnTo>
                    <a:pt x="86889" y="145691"/>
                  </a:lnTo>
                  <a:lnTo>
                    <a:pt x="117348" y="163176"/>
                  </a:lnTo>
                  <a:lnTo>
                    <a:pt x="136772" y="188691"/>
                  </a:lnTo>
                  <a:lnTo>
                    <a:pt x="140162" y="197978"/>
                  </a:lnTo>
                  <a:lnTo>
                    <a:pt x="142716" y="237677"/>
                  </a:lnTo>
                  <a:lnTo>
                    <a:pt x="138087" y="255450"/>
                  </a:lnTo>
                  <a:lnTo>
                    <a:pt x="130494" y="264690"/>
                  </a:lnTo>
                  <a:lnTo>
                    <a:pt x="97589" y="287001"/>
                  </a:lnTo>
                  <a:lnTo>
                    <a:pt x="60728" y="300614"/>
                  </a:lnTo>
                  <a:lnTo>
                    <a:pt x="47869" y="308163"/>
                  </a:lnTo>
                  <a:lnTo>
                    <a:pt x="0" y="32089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1" name="SMARTInkShape-184"/>
          <p:cNvSpPr/>
          <p:nvPr/>
        </p:nvSpPr>
        <p:spPr>
          <a:xfrm>
            <a:off x="4884539" y="3643322"/>
            <a:ext cx="383942" cy="125007"/>
          </a:xfrm>
          <a:custGeom>
            <a:avLst/>
            <a:gdLst/>
            <a:ahLst/>
            <a:cxnLst/>
            <a:rect l="0" t="0" r="0" b="0"/>
            <a:pathLst>
              <a:path w="383942" h="125007">
                <a:moveTo>
                  <a:pt x="8930" y="62498"/>
                </a:moveTo>
                <a:lnTo>
                  <a:pt x="0" y="62498"/>
                </a:lnTo>
                <a:lnTo>
                  <a:pt x="21250" y="62498"/>
                </a:lnTo>
                <a:lnTo>
                  <a:pt x="23096" y="63491"/>
                </a:lnTo>
                <a:lnTo>
                  <a:pt x="24327" y="65144"/>
                </a:lnTo>
                <a:lnTo>
                  <a:pt x="25147" y="67239"/>
                </a:lnTo>
                <a:lnTo>
                  <a:pt x="26687" y="68635"/>
                </a:lnTo>
                <a:lnTo>
                  <a:pt x="31044" y="70187"/>
                </a:lnTo>
                <a:lnTo>
                  <a:pt x="72819" y="71406"/>
                </a:lnTo>
                <a:lnTo>
                  <a:pt x="117236" y="71427"/>
                </a:lnTo>
                <a:lnTo>
                  <a:pt x="160895" y="71428"/>
                </a:lnTo>
                <a:lnTo>
                  <a:pt x="202415" y="71428"/>
                </a:lnTo>
                <a:lnTo>
                  <a:pt x="245070" y="71428"/>
                </a:lnTo>
                <a:lnTo>
                  <a:pt x="286907" y="71428"/>
                </a:lnTo>
                <a:lnTo>
                  <a:pt x="327757" y="71428"/>
                </a:lnTo>
                <a:lnTo>
                  <a:pt x="372381" y="71428"/>
                </a:lnTo>
                <a:lnTo>
                  <a:pt x="382688" y="71428"/>
                </a:lnTo>
                <a:lnTo>
                  <a:pt x="383117" y="70435"/>
                </a:lnTo>
                <a:lnTo>
                  <a:pt x="383863" y="63740"/>
                </a:lnTo>
                <a:lnTo>
                  <a:pt x="360231" y="37762"/>
                </a:lnTo>
                <a:lnTo>
                  <a:pt x="358541" y="32322"/>
                </a:lnTo>
                <a:lnTo>
                  <a:pt x="357098" y="30474"/>
                </a:lnTo>
                <a:lnTo>
                  <a:pt x="340973" y="19235"/>
                </a:lnTo>
                <a:lnTo>
                  <a:pt x="335074" y="18260"/>
                </a:lnTo>
                <a:lnTo>
                  <a:pt x="333516" y="17131"/>
                </a:lnTo>
                <a:lnTo>
                  <a:pt x="332476" y="15386"/>
                </a:lnTo>
                <a:lnTo>
                  <a:pt x="331784" y="13231"/>
                </a:lnTo>
                <a:lnTo>
                  <a:pt x="330329" y="11794"/>
                </a:lnTo>
                <a:lnTo>
                  <a:pt x="326068" y="10197"/>
                </a:lnTo>
                <a:lnTo>
                  <a:pt x="314184" y="9032"/>
                </a:lnTo>
                <a:lnTo>
                  <a:pt x="313636" y="8003"/>
                </a:lnTo>
                <a:lnTo>
                  <a:pt x="313027" y="4213"/>
                </a:lnTo>
                <a:lnTo>
                  <a:pt x="311871" y="2805"/>
                </a:lnTo>
                <a:lnTo>
                  <a:pt x="303659" y="4"/>
                </a:lnTo>
                <a:lnTo>
                  <a:pt x="303642" y="0"/>
                </a:lnTo>
                <a:lnTo>
                  <a:pt x="303611" y="7680"/>
                </a:lnTo>
                <a:lnTo>
                  <a:pt x="304604" y="8093"/>
                </a:lnTo>
                <a:lnTo>
                  <a:pt x="308350" y="8552"/>
                </a:lnTo>
                <a:lnTo>
                  <a:pt x="309747" y="9667"/>
                </a:lnTo>
                <a:lnTo>
                  <a:pt x="311298" y="13552"/>
                </a:lnTo>
                <a:lnTo>
                  <a:pt x="312705" y="14985"/>
                </a:lnTo>
                <a:lnTo>
                  <a:pt x="322089" y="19929"/>
                </a:lnTo>
                <a:lnTo>
                  <a:pt x="328757" y="25426"/>
                </a:lnTo>
                <a:lnTo>
                  <a:pt x="337203" y="27504"/>
                </a:lnTo>
                <a:lnTo>
                  <a:pt x="345534" y="32837"/>
                </a:lnTo>
                <a:lnTo>
                  <a:pt x="354285" y="35850"/>
                </a:lnTo>
                <a:lnTo>
                  <a:pt x="364363" y="43286"/>
                </a:lnTo>
                <a:lnTo>
                  <a:pt x="370338" y="44237"/>
                </a:lnTo>
                <a:lnTo>
                  <a:pt x="371908" y="45364"/>
                </a:lnTo>
                <a:lnTo>
                  <a:pt x="372954" y="47106"/>
                </a:lnTo>
                <a:lnTo>
                  <a:pt x="373652" y="49260"/>
                </a:lnTo>
                <a:lnTo>
                  <a:pt x="375109" y="50696"/>
                </a:lnTo>
                <a:lnTo>
                  <a:pt x="382612" y="53190"/>
                </a:lnTo>
                <a:lnTo>
                  <a:pt x="383370" y="56046"/>
                </a:lnTo>
                <a:lnTo>
                  <a:pt x="383941" y="66861"/>
                </a:lnTo>
                <a:lnTo>
                  <a:pt x="382961" y="68384"/>
                </a:lnTo>
                <a:lnTo>
                  <a:pt x="381315" y="69398"/>
                </a:lnTo>
                <a:lnTo>
                  <a:pt x="379225" y="70075"/>
                </a:lnTo>
                <a:lnTo>
                  <a:pt x="377832" y="71518"/>
                </a:lnTo>
                <a:lnTo>
                  <a:pt x="372951" y="80963"/>
                </a:lnTo>
                <a:lnTo>
                  <a:pt x="354089" y="101229"/>
                </a:lnTo>
                <a:lnTo>
                  <a:pt x="348203" y="104517"/>
                </a:lnTo>
                <a:lnTo>
                  <a:pt x="342280" y="106970"/>
                </a:lnTo>
                <a:lnTo>
                  <a:pt x="332160" y="114681"/>
                </a:lnTo>
                <a:lnTo>
                  <a:pt x="331181" y="118102"/>
                </a:lnTo>
                <a:lnTo>
                  <a:pt x="330399" y="12500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32" name="SMARTInkShape-Group21"/>
          <p:cNvGrpSpPr/>
          <p:nvPr/>
        </p:nvGrpSpPr>
        <p:grpSpPr>
          <a:xfrm>
            <a:off x="5609207" y="3464718"/>
            <a:ext cx="1987781" cy="366119"/>
            <a:chOff x="5609207" y="3464718"/>
            <a:chExt cx="1987781" cy="366119"/>
          </a:xfrm>
        </p:grpSpPr>
        <p:sp>
          <p:nvSpPr>
            <p:cNvPr id="12" name="SMARTInkShape-185"/>
            <p:cNvSpPr/>
            <p:nvPr/>
          </p:nvSpPr>
          <p:spPr>
            <a:xfrm>
              <a:off x="5609207" y="3511544"/>
              <a:ext cx="203853" cy="237474"/>
            </a:xfrm>
            <a:custGeom>
              <a:avLst/>
              <a:gdLst/>
              <a:ahLst/>
              <a:cxnLst/>
              <a:rect l="0" t="0" r="0" b="0"/>
              <a:pathLst>
                <a:path w="203853" h="237474">
                  <a:moveTo>
                    <a:pt x="43285" y="33542"/>
                  </a:moveTo>
                  <a:lnTo>
                    <a:pt x="43285" y="38282"/>
                  </a:lnTo>
                  <a:lnTo>
                    <a:pt x="42293" y="39679"/>
                  </a:lnTo>
                  <a:lnTo>
                    <a:pt x="40639" y="40609"/>
                  </a:lnTo>
                  <a:lnTo>
                    <a:pt x="38545" y="41230"/>
                  </a:lnTo>
                  <a:lnTo>
                    <a:pt x="25193" y="52021"/>
                  </a:lnTo>
                  <a:lnTo>
                    <a:pt x="22294" y="54791"/>
                  </a:lnTo>
                  <a:lnTo>
                    <a:pt x="19073" y="63160"/>
                  </a:lnTo>
                  <a:lnTo>
                    <a:pt x="16649" y="72502"/>
                  </a:lnTo>
                  <a:lnTo>
                    <a:pt x="9655" y="86584"/>
                  </a:lnTo>
                  <a:lnTo>
                    <a:pt x="0" y="120353"/>
                  </a:lnTo>
                  <a:lnTo>
                    <a:pt x="1889" y="129341"/>
                  </a:lnTo>
                  <a:lnTo>
                    <a:pt x="5043" y="137634"/>
                  </a:lnTo>
                  <a:lnTo>
                    <a:pt x="9329" y="171709"/>
                  </a:lnTo>
                  <a:lnTo>
                    <a:pt x="21658" y="201394"/>
                  </a:lnTo>
                  <a:lnTo>
                    <a:pt x="22914" y="207951"/>
                  </a:lnTo>
                  <a:lnTo>
                    <a:pt x="29601" y="217882"/>
                  </a:lnTo>
                  <a:lnTo>
                    <a:pt x="38196" y="224611"/>
                  </a:lnTo>
                  <a:lnTo>
                    <a:pt x="65112" y="235659"/>
                  </a:lnTo>
                  <a:lnTo>
                    <a:pt x="76468" y="237473"/>
                  </a:lnTo>
                  <a:lnTo>
                    <a:pt x="116732" y="229745"/>
                  </a:lnTo>
                  <a:lnTo>
                    <a:pt x="145318" y="213836"/>
                  </a:lnTo>
                  <a:lnTo>
                    <a:pt x="168465" y="190790"/>
                  </a:lnTo>
                  <a:lnTo>
                    <a:pt x="190959" y="155305"/>
                  </a:lnTo>
                  <a:lnTo>
                    <a:pt x="201145" y="124842"/>
                  </a:lnTo>
                  <a:lnTo>
                    <a:pt x="203852" y="81284"/>
                  </a:lnTo>
                  <a:lnTo>
                    <a:pt x="196857" y="57378"/>
                  </a:lnTo>
                  <a:lnTo>
                    <a:pt x="191575" y="45458"/>
                  </a:lnTo>
                  <a:lnTo>
                    <a:pt x="183275" y="36192"/>
                  </a:lnTo>
                  <a:lnTo>
                    <a:pt x="152008" y="12861"/>
                  </a:lnTo>
                  <a:lnTo>
                    <a:pt x="116061" y="1823"/>
                  </a:lnTo>
                  <a:lnTo>
                    <a:pt x="89322" y="0"/>
                  </a:lnTo>
                  <a:lnTo>
                    <a:pt x="34355" y="156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SMARTInkShape-186"/>
            <p:cNvSpPr/>
            <p:nvPr/>
          </p:nvSpPr>
          <p:spPr>
            <a:xfrm>
              <a:off x="5688211" y="3634382"/>
              <a:ext cx="62508" cy="107158"/>
            </a:xfrm>
            <a:custGeom>
              <a:avLst/>
              <a:gdLst/>
              <a:ahLst/>
              <a:cxnLst/>
              <a:rect l="0" t="0" r="0" b="0"/>
              <a:pathLst>
                <a:path w="62508" h="107158">
                  <a:moveTo>
                    <a:pt x="0" y="0"/>
                  </a:moveTo>
                  <a:lnTo>
                    <a:pt x="0" y="7689"/>
                  </a:lnTo>
                  <a:lnTo>
                    <a:pt x="9713" y="23772"/>
                  </a:lnTo>
                  <a:lnTo>
                    <a:pt x="18091" y="41110"/>
                  </a:lnTo>
                  <a:lnTo>
                    <a:pt x="40689" y="69316"/>
                  </a:lnTo>
                  <a:lnTo>
                    <a:pt x="44467" y="82495"/>
                  </a:lnTo>
                  <a:lnTo>
                    <a:pt x="46512" y="84763"/>
                  </a:lnTo>
                  <a:lnTo>
                    <a:pt x="56922" y="93142"/>
                  </a:lnTo>
                  <a:lnTo>
                    <a:pt x="62507" y="1071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SMARTInkShape-187"/>
            <p:cNvSpPr/>
            <p:nvPr/>
          </p:nvSpPr>
          <p:spPr>
            <a:xfrm>
              <a:off x="5840048" y="3643312"/>
              <a:ext cx="151773" cy="115152"/>
            </a:xfrm>
            <a:custGeom>
              <a:avLst/>
              <a:gdLst/>
              <a:ahLst/>
              <a:cxnLst/>
              <a:rect l="0" t="0" r="0" b="0"/>
              <a:pathLst>
                <a:path w="151773" h="115152">
                  <a:moveTo>
                    <a:pt x="8897" y="0"/>
                  </a:moveTo>
                  <a:lnTo>
                    <a:pt x="1209" y="15377"/>
                  </a:lnTo>
                  <a:lnTo>
                    <a:pt x="0" y="59777"/>
                  </a:lnTo>
                  <a:lnTo>
                    <a:pt x="961" y="95081"/>
                  </a:lnTo>
                  <a:lnTo>
                    <a:pt x="4708" y="105427"/>
                  </a:lnTo>
                  <a:lnTo>
                    <a:pt x="7097" y="108980"/>
                  </a:lnTo>
                  <a:lnTo>
                    <a:pt x="12396" y="112928"/>
                  </a:lnTo>
                  <a:lnTo>
                    <a:pt x="20958" y="115151"/>
                  </a:lnTo>
                  <a:lnTo>
                    <a:pt x="22891" y="114471"/>
                  </a:lnTo>
                  <a:lnTo>
                    <a:pt x="24180" y="113025"/>
                  </a:lnTo>
                  <a:lnTo>
                    <a:pt x="26603" y="108773"/>
                  </a:lnTo>
                  <a:lnTo>
                    <a:pt x="59519" y="65310"/>
                  </a:lnTo>
                  <a:lnTo>
                    <a:pt x="86288" y="20938"/>
                  </a:lnTo>
                  <a:lnTo>
                    <a:pt x="97671" y="933"/>
                  </a:lnTo>
                  <a:lnTo>
                    <a:pt x="105837" y="82"/>
                  </a:lnTo>
                  <a:lnTo>
                    <a:pt x="106266" y="1047"/>
                  </a:lnTo>
                  <a:lnTo>
                    <a:pt x="108040" y="15236"/>
                  </a:lnTo>
                  <a:lnTo>
                    <a:pt x="114176" y="26859"/>
                  </a:lnTo>
                  <a:lnTo>
                    <a:pt x="117024" y="67634"/>
                  </a:lnTo>
                  <a:lnTo>
                    <a:pt x="123738" y="78495"/>
                  </a:lnTo>
                  <a:lnTo>
                    <a:pt x="129355" y="84553"/>
                  </a:lnTo>
                  <a:lnTo>
                    <a:pt x="134533" y="87189"/>
                  </a:lnTo>
                  <a:lnTo>
                    <a:pt x="151772" y="892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SMARTInkShape-188"/>
            <p:cNvSpPr/>
            <p:nvPr/>
          </p:nvSpPr>
          <p:spPr>
            <a:xfrm>
              <a:off x="6027539" y="3616679"/>
              <a:ext cx="89298" cy="124327"/>
            </a:xfrm>
            <a:custGeom>
              <a:avLst/>
              <a:gdLst/>
              <a:ahLst/>
              <a:cxnLst/>
              <a:rect l="0" t="0" r="0" b="0"/>
              <a:pathLst>
                <a:path w="89298" h="124327">
                  <a:moveTo>
                    <a:pt x="0" y="62352"/>
                  </a:moveTo>
                  <a:lnTo>
                    <a:pt x="38815" y="62352"/>
                  </a:lnTo>
                  <a:lnTo>
                    <a:pt x="44701" y="59706"/>
                  </a:lnTo>
                  <a:lnTo>
                    <a:pt x="61306" y="45183"/>
                  </a:lnTo>
                  <a:lnTo>
                    <a:pt x="66935" y="37193"/>
                  </a:lnTo>
                  <a:lnTo>
                    <a:pt x="70103" y="27116"/>
                  </a:lnTo>
                  <a:lnTo>
                    <a:pt x="71359" y="5826"/>
                  </a:lnTo>
                  <a:lnTo>
                    <a:pt x="70393" y="3832"/>
                  </a:lnTo>
                  <a:lnTo>
                    <a:pt x="68757" y="2503"/>
                  </a:lnTo>
                  <a:lnTo>
                    <a:pt x="64293" y="1026"/>
                  </a:lnTo>
                  <a:lnTo>
                    <a:pt x="50445" y="0"/>
                  </a:lnTo>
                  <a:lnTo>
                    <a:pt x="47520" y="1932"/>
                  </a:lnTo>
                  <a:lnTo>
                    <a:pt x="29756" y="25171"/>
                  </a:lnTo>
                  <a:lnTo>
                    <a:pt x="21825" y="45713"/>
                  </a:lnTo>
                  <a:lnTo>
                    <a:pt x="18014" y="87338"/>
                  </a:lnTo>
                  <a:lnTo>
                    <a:pt x="17905" y="99631"/>
                  </a:lnTo>
                  <a:lnTo>
                    <a:pt x="20526" y="106371"/>
                  </a:lnTo>
                  <a:lnTo>
                    <a:pt x="24006" y="112674"/>
                  </a:lnTo>
                  <a:lnTo>
                    <a:pt x="25551" y="118782"/>
                  </a:lnTo>
                  <a:lnTo>
                    <a:pt x="26956" y="120809"/>
                  </a:lnTo>
                  <a:lnTo>
                    <a:pt x="28884" y="122159"/>
                  </a:lnTo>
                  <a:lnTo>
                    <a:pt x="33674" y="123659"/>
                  </a:lnTo>
                  <a:lnTo>
                    <a:pt x="39109" y="124326"/>
                  </a:lnTo>
                  <a:lnTo>
                    <a:pt x="44831" y="121977"/>
                  </a:lnTo>
                  <a:lnTo>
                    <a:pt x="89297" y="802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SMARTInkShape-189"/>
            <p:cNvSpPr/>
            <p:nvPr/>
          </p:nvSpPr>
          <p:spPr>
            <a:xfrm>
              <a:off x="6090046" y="3554015"/>
              <a:ext cx="35720" cy="26790"/>
            </a:xfrm>
            <a:custGeom>
              <a:avLst/>
              <a:gdLst/>
              <a:ahLst/>
              <a:cxnLst/>
              <a:rect l="0" t="0" r="0" b="0"/>
              <a:pathLst>
                <a:path w="35720" h="26790">
                  <a:moveTo>
                    <a:pt x="0" y="26789"/>
                  </a:moveTo>
                  <a:lnTo>
                    <a:pt x="0" y="19101"/>
                  </a:lnTo>
                  <a:lnTo>
                    <a:pt x="993" y="18687"/>
                  </a:lnTo>
                  <a:lnTo>
                    <a:pt x="4741" y="18228"/>
                  </a:lnTo>
                  <a:lnTo>
                    <a:pt x="3571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SMARTInkShape-190"/>
            <p:cNvSpPr/>
            <p:nvPr/>
          </p:nvSpPr>
          <p:spPr>
            <a:xfrm>
              <a:off x="6197212" y="3509367"/>
              <a:ext cx="115548" cy="214313"/>
            </a:xfrm>
            <a:custGeom>
              <a:avLst/>
              <a:gdLst/>
              <a:ahLst/>
              <a:cxnLst/>
              <a:rect l="0" t="0" r="0" b="0"/>
              <a:pathLst>
                <a:path w="115548" h="214313">
                  <a:moveTo>
                    <a:pt x="26780" y="0"/>
                  </a:moveTo>
                  <a:lnTo>
                    <a:pt x="22040" y="4741"/>
                  </a:lnTo>
                  <a:lnTo>
                    <a:pt x="19712" y="9714"/>
                  </a:lnTo>
                  <a:lnTo>
                    <a:pt x="17883" y="51138"/>
                  </a:lnTo>
                  <a:lnTo>
                    <a:pt x="10165" y="94056"/>
                  </a:lnTo>
                  <a:lnTo>
                    <a:pt x="8994" y="136852"/>
                  </a:lnTo>
                  <a:lnTo>
                    <a:pt x="7950" y="154761"/>
                  </a:lnTo>
                  <a:lnTo>
                    <a:pt x="359" y="197665"/>
                  </a:lnTo>
                  <a:lnTo>
                    <a:pt x="100" y="203096"/>
                  </a:lnTo>
                  <a:lnTo>
                    <a:pt x="0" y="197494"/>
                  </a:lnTo>
                  <a:lnTo>
                    <a:pt x="29802" y="166649"/>
                  </a:lnTo>
                  <a:lnTo>
                    <a:pt x="49793" y="154773"/>
                  </a:lnTo>
                  <a:lnTo>
                    <a:pt x="84412" y="138905"/>
                  </a:lnTo>
                  <a:lnTo>
                    <a:pt x="88022" y="139236"/>
                  </a:lnTo>
                  <a:lnTo>
                    <a:pt x="97842" y="141797"/>
                  </a:lnTo>
                  <a:lnTo>
                    <a:pt x="100944" y="142156"/>
                  </a:lnTo>
                  <a:lnTo>
                    <a:pt x="107036" y="145202"/>
                  </a:lnTo>
                  <a:lnTo>
                    <a:pt x="110050" y="147402"/>
                  </a:lnTo>
                  <a:lnTo>
                    <a:pt x="113398" y="152494"/>
                  </a:lnTo>
                  <a:lnTo>
                    <a:pt x="115547" y="163847"/>
                  </a:lnTo>
                  <a:lnTo>
                    <a:pt x="111179" y="177422"/>
                  </a:lnTo>
                  <a:lnTo>
                    <a:pt x="100814" y="192657"/>
                  </a:lnTo>
                  <a:lnTo>
                    <a:pt x="86261" y="208251"/>
                  </a:lnTo>
                  <a:lnTo>
                    <a:pt x="80336" y="211619"/>
                  </a:lnTo>
                  <a:lnTo>
                    <a:pt x="35709" y="2143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SMARTInkShape-191"/>
            <p:cNvSpPr/>
            <p:nvPr/>
          </p:nvSpPr>
          <p:spPr>
            <a:xfrm>
              <a:off x="6317497" y="3625976"/>
              <a:ext cx="111879" cy="114922"/>
            </a:xfrm>
            <a:custGeom>
              <a:avLst/>
              <a:gdLst/>
              <a:ahLst/>
              <a:cxnLst/>
              <a:rect l="0" t="0" r="0" b="0"/>
              <a:pathLst>
                <a:path w="111879" h="114922">
                  <a:moveTo>
                    <a:pt x="4721" y="79844"/>
                  </a:moveTo>
                  <a:lnTo>
                    <a:pt x="25712" y="79844"/>
                  </a:lnTo>
                  <a:lnTo>
                    <a:pt x="31579" y="77198"/>
                  </a:lnTo>
                  <a:lnTo>
                    <a:pt x="70206" y="41135"/>
                  </a:lnTo>
                  <a:lnTo>
                    <a:pt x="73513" y="35190"/>
                  </a:lnTo>
                  <a:lnTo>
                    <a:pt x="75975" y="29240"/>
                  </a:lnTo>
                  <a:lnTo>
                    <a:pt x="81948" y="20312"/>
                  </a:lnTo>
                  <a:lnTo>
                    <a:pt x="84158" y="11383"/>
                  </a:lnTo>
                  <a:lnTo>
                    <a:pt x="84675" y="5430"/>
                  </a:lnTo>
                  <a:lnTo>
                    <a:pt x="83821" y="3446"/>
                  </a:lnTo>
                  <a:lnTo>
                    <a:pt x="82259" y="2123"/>
                  </a:lnTo>
                  <a:lnTo>
                    <a:pt x="77878" y="653"/>
                  </a:lnTo>
                  <a:lnTo>
                    <a:pt x="72623" y="0"/>
                  </a:lnTo>
                  <a:lnTo>
                    <a:pt x="64336" y="5000"/>
                  </a:lnTo>
                  <a:lnTo>
                    <a:pt x="44212" y="23833"/>
                  </a:lnTo>
                  <a:lnTo>
                    <a:pt x="33730" y="38223"/>
                  </a:lnTo>
                  <a:lnTo>
                    <a:pt x="11947" y="55646"/>
                  </a:lnTo>
                  <a:lnTo>
                    <a:pt x="7932" y="64460"/>
                  </a:lnTo>
                  <a:lnTo>
                    <a:pt x="5157" y="73999"/>
                  </a:lnTo>
                  <a:lnTo>
                    <a:pt x="615" y="81546"/>
                  </a:lnTo>
                  <a:lnTo>
                    <a:pt x="0" y="85939"/>
                  </a:lnTo>
                  <a:lnTo>
                    <a:pt x="1962" y="96113"/>
                  </a:lnTo>
                  <a:lnTo>
                    <a:pt x="8645" y="108257"/>
                  </a:lnTo>
                  <a:lnTo>
                    <a:pt x="19363" y="112316"/>
                  </a:lnTo>
                  <a:lnTo>
                    <a:pt x="45758" y="114921"/>
                  </a:lnTo>
                  <a:lnTo>
                    <a:pt x="64064" y="110632"/>
                  </a:lnTo>
                  <a:lnTo>
                    <a:pt x="111878" y="9770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SMARTInkShape-192"/>
            <p:cNvSpPr/>
            <p:nvPr/>
          </p:nvSpPr>
          <p:spPr>
            <a:xfrm>
              <a:off x="6456311" y="3616523"/>
              <a:ext cx="53431" cy="107157"/>
            </a:xfrm>
            <a:custGeom>
              <a:avLst/>
              <a:gdLst/>
              <a:ahLst/>
              <a:cxnLst/>
              <a:rect l="0" t="0" r="0" b="0"/>
              <a:pathLst>
                <a:path w="53431" h="107157">
                  <a:moveTo>
                    <a:pt x="53430" y="0"/>
                  </a:moveTo>
                  <a:lnTo>
                    <a:pt x="40129" y="0"/>
                  </a:lnTo>
                  <a:lnTo>
                    <a:pt x="27442" y="9481"/>
                  </a:lnTo>
                  <a:lnTo>
                    <a:pt x="22037" y="16782"/>
                  </a:lnTo>
                  <a:lnTo>
                    <a:pt x="16348" y="26470"/>
                  </a:lnTo>
                  <a:lnTo>
                    <a:pt x="5536" y="43373"/>
                  </a:lnTo>
                  <a:lnTo>
                    <a:pt x="977" y="64828"/>
                  </a:lnTo>
                  <a:lnTo>
                    <a:pt x="0" y="82865"/>
                  </a:lnTo>
                  <a:lnTo>
                    <a:pt x="2564" y="89085"/>
                  </a:lnTo>
                  <a:lnTo>
                    <a:pt x="16107" y="105380"/>
                  </a:lnTo>
                  <a:lnTo>
                    <a:pt x="44501" y="1071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SMARTInkShape-193"/>
            <p:cNvSpPr/>
            <p:nvPr/>
          </p:nvSpPr>
          <p:spPr>
            <a:xfrm>
              <a:off x="6572627" y="3607593"/>
              <a:ext cx="87144" cy="105360"/>
            </a:xfrm>
            <a:custGeom>
              <a:avLst/>
              <a:gdLst/>
              <a:ahLst/>
              <a:cxnLst/>
              <a:rect l="0" t="0" r="0" b="0"/>
              <a:pathLst>
                <a:path w="87144" h="105360">
                  <a:moveTo>
                    <a:pt x="17482" y="17860"/>
                  </a:moveTo>
                  <a:lnTo>
                    <a:pt x="9794" y="33237"/>
                  </a:lnTo>
                  <a:lnTo>
                    <a:pt x="7805" y="48495"/>
                  </a:lnTo>
                  <a:lnTo>
                    <a:pt x="2488" y="59900"/>
                  </a:lnTo>
                  <a:lnTo>
                    <a:pt x="0" y="82021"/>
                  </a:lnTo>
                  <a:lnTo>
                    <a:pt x="2436" y="88709"/>
                  </a:lnTo>
                  <a:lnTo>
                    <a:pt x="5834" y="94989"/>
                  </a:lnTo>
                  <a:lnTo>
                    <a:pt x="7344" y="101087"/>
                  </a:lnTo>
                  <a:lnTo>
                    <a:pt x="8739" y="103110"/>
                  </a:lnTo>
                  <a:lnTo>
                    <a:pt x="10661" y="104459"/>
                  </a:lnTo>
                  <a:lnTo>
                    <a:pt x="12935" y="105359"/>
                  </a:lnTo>
                  <a:lnTo>
                    <a:pt x="20753" y="103711"/>
                  </a:lnTo>
                  <a:lnTo>
                    <a:pt x="41941" y="94570"/>
                  </a:lnTo>
                  <a:lnTo>
                    <a:pt x="50842" y="86349"/>
                  </a:lnTo>
                  <a:lnTo>
                    <a:pt x="82925" y="43017"/>
                  </a:lnTo>
                  <a:lnTo>
                    <a:pt x="86256" y="36317"/>
                  </a:lnTo>
                  <a:lnTo>
                    <a:pt x="87143" y="33141"/>
                  </a:lnTo>
                  <a:lnTo>
                    <a:pt x="86743" y="30032"/>
                  </a:lnTo>
                  <a:lnTo>
                    <a:pt x="83652" y="23931"/>
                  </a:lnTo>
                  <a:lnTo>
                    <a:pt x="67883" y="5964"/>
                  </a:lnTo>
                  <a:lnTo>
                    <a:pt x="59395" y="2651"/>
                  </a:lnTo>
                  <a:lnTo>
                    <a:pt x="2641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SMARTInkShape-194"/>
            <p:cNvSpPr/>
            <p:nvPr/>
          </p:nvSpPr>
          <p:spPr>
            <a:xfrm>
              <a:off x="6697265" y="3616523"/>
              <a:ext cx="8931" cy="80368"/>
            </a:xfrm>
            <a:custGeom>
              <a:avLst/>
              <a:gdLst/>
              <a:ahLst/>
              <a:cxnLst/>
              <a:rect l="0" t="0" r="0" b="0"/>
              <a:pathLst>
                <a:path w="8931" h="80368">
                  <a:moveTo>
                    <a:pt x="8930" y="0"/>
                  </a:moveTo>
                  <a:lnTo>
                    <a:pt x="8930" y="4741"/>
                  </a:lnTo>
                  <a:lnTo>
                    <a:pt x="552" y="30814"/>
                  </a:lnTo>
                  <a:lnTo>
                    <a:pt x="15" y="73870"/>
                  </a:lnTo>
                  <a:lnTo>
                    <a:pt x="0" y="803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SMARTInkShape-195"/>
            <p:cNvSpPr/>
            <p:nvPr/>
          </p:nvSpPr>
          <p:spPr>
            <a:xfrm>
              <a:off x="6661546" y="3554015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8930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SMARTInkShape-196"/>
            <p:cNvSpPr/>
            <p:nvPr/>
          </p:nvSpPr>
          <p:spPr>
            <a:xfrm>
              <a:off x="6706826" y="3589734"/>
              <a:ext cx="97070" cy="187524"/>
            </a:xfrm>
            <a:custGeom>
              <a:avLst/>
              <a:gdLst/>
              <a:ahLst/>
              <a:cxnLst/>
              <a:rect l="0" t="0" r="0" b="0"/>
              <a:pathLst>
                <a:path w="97070" h="187524">
                  <a:moveTo>
                    <a:pt x="61876" y="0"/>
                  </a:moveTo>
                  <a:lnTo>
                    <a:pt x="61876" y="4741"/>
                  </a:lnTo>
                  <a:lnTo>
                    <a:pt x="60885" y="6137"/>
                  </a:lnTo>
                  <a:lnTo>
                    <a:pt x="59232" y="7068"/>
                  </a:lnTo>
                  <a:lnTo>
                    <a:pt x="57137" y="7689"/>
                  </a:lnTo>
                  <a:lnTo>
                    <a:pt x="52163" y="13670"/>
                  </a:lnTo>
                  <a:lnTo>
                    <a:pt x="28112" y="56740"/>
                  </a:lnTo>
                  <a:lnTo>
                    <a:pt x="14059" y="72485"/>
                  </a:lnTo>
                  <a:lnTo>
                    <a:pt x="4164" y="79024"/>
                  </a:lnTo>
                  <a:lnTo>
                    <a:pt x="0" y="87748"/>
                  </a:lnTo>
                  <a:lnTo>
                    <a:pt x="782" y="88264"/>
                  </a:lnTo>
                  <a:lnTo>
                    <a:pt x="44325" y="89279"/>
                  </a:lnTo>
                  <a:lnTo>
                    <a:pt x="55068" y="90281"/>
                  </a:lnTo>
                  <a:lnTo>
                    <a:pt x="66695" y="96424"/>
                  </a:lnTo>
                  <a:lnTo>
                    <a:pt x="91599" y="119109"/>
                  </a:lnTo>
                  <a:lnTo>
                    <a:pt x="94930" y="125037"/>
                  </a:lnTo>
                  <a:lnTo>
                    <a:pt x="97069" y="136926"/>
                  </a:lnTo>
                  <a:lnTo>
                    <a:pt x="94716" y="142877"/>
                  </a:lnTo>
                  <a:lnTo>
                    <a:pt x="68902" y="171400"/>
                  </a:lnTo>
                  <a:lnTo>
                    <a:pt x="62354" y="175396"/>
                  </a:lnTo>
                  <a:lnTo>
                    <a:pt x="35087" y="1875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SMARTInkShape-197"/>
            <p:cNvSpPr/>
            <p:nvPr/>
          </p:nvSpPr>
          <p:spPr>
            <a:xfrm>
              <a:off x="6804421" y="3723679"/>
              <a:ext cx="62509" cy="71439"/>
            </a:xfrm>
            <a:custGeom>
              <a:avLst/>
              <a:gdLst/>
              <a:ahLst/>
              <a:cxnLst/>
              <a:rect l="0" t="0" r="0" b="0"/>
              <a:pathLst>
                <a:path w="62509" h="71439">
                  <a:moveTo>
                    <a:pt x="62508" y="0"/>
                  </a:moveTo>
                  <a:lnTo>
                    <a:pt x="62508" y="4741"/>
                  </a:lnTo>
                  <a:lnTo>
                    <a:pt x="57769" y="17170"/>
                  </a:lnTo>
                  <a:lnTo>
                    <a:pt x="50150" y="25160"/>
                  </a:lnTo>
                  <a:lnTo>
                    <a:pt x="0" y="714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SMARTInkShape-198"/>
            <p:cNvSpPr/>
            <p:nvPr/>
          </p:nvSpPr>
          <p:spPr>
            <a:xfrm>
              <a:off x="7054452" y="3509367"/>
              <a:ext cx="17861" cy="196454"/>
            </a:xfrm>
            <a:custGeom>
              <a:avLst/>
              <a:gdLst/>
              <a:ahLst/>
              <a:cxnLst/>
              <a:rect l="0" t="0" r="0" b="0"/>
              <a:pathLst>
                <a:path w="17861" h="196454">
                  <a:moveTo>
                    <a:pt x="0" y="0"/>
                  </a:moveTo>
                  <a:lnTo>
                    <a:pt x="993" y="31044"/>
                  </a:lnTo>
                  <a:lnTo>
                    <a:pt x="7689" y="59700"/>
                  </a:lnTo>
                  <a:lnTo>
                    <a:pt x="8822" y="102953"/>
                  </a:lnTo>
                  <a:lnTo>
                    <a:pt x="8924" y="146772"/>
                  </a:lnTo>
                  <a:lnTo>
                    <a:pt x="9921" y="168834"/>
                  </a:lnTo>
                  <a:lnTo>
                    <a:pt x="17860" y="19645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SMARTInkShape-199"/>
            <p:cNvSpPr/>
            <p:nvPr/>
          </p:nvSpPr>
          <p:spPr>
            <a:xfrm>
              <a:off x="7054455" y="3482578"/>
              <a:ext cx="8928" cy="8930"/>
            </a:xfrm>
            <a:custGeom>
              <a:avLst/>
              <a:gdLst/>
              <a:ahLst/>
              <a:cxnLst/>
              <a:rect l="0" t="0" r="0" b="0"/>
              <a:pathLst>
                <a:path w="8928" h="8930">
                  <a:moveTo>
                    <a:pt x="8927" y="8929"/>
                  </a:moveTo>
                  <a:lnTo>
                    <a:pt x="30" y="8929"/>
                  </a:lnTo>
                  <a:lnTo>
                    <a:pt x="0" y="1242"/>
                  </a:lnTo>
                  <a:lnTo>
                    <a:pt x="992" y="828"/>
                  </a:lnTo>
                  <a:lnTo>
                    <a:pt x="892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SMARTInkShape-200"/>
            <p:cNvSpPr/>
            <p:nvPr/>
          </p:nvSpPr>
          <p:spPr>
            <a:xfrm>
              <a:off x="7019103" y="3464718"/>
              <a:ext cx="205014" cy="214274"/>
            </a:xfrm>
            <a:custGeom>
              <a:avLst/>
              <a:gdLst/>
              <a:ahLst/>
              <a:cxnLst/>
              <a:rect l="0" t="0" r="0" b="0"/>
              <a:pathLst>
                <a:path w="205014" h="214274">
                  <a:moveTo>
                    <a:pt x="8560" y="35719"/>
                  </a:moveTo>
                  <a:lnTo>
                    <a:pt x="0" y="35719"/>
                  </a:lnTo>
                  <a:lnTo>
                    <a:pt x="4481" y="40460"/>
                  </a:lnTo>
                  <a:lnTo>
                    <a:pt x="9394" y="42787"/>
                  </a:lnTo>
                  <a:lnTo>
                    <a:pt x="12093" y="43408"/>
                  </a:lnTo>
                  <a:lnTo>
                    <a:pt x="20632" y="49021"/>
                  </a:lnTo>
                  <a:lnTo>
                    <a:pt x="38017" y="69760"/>
                  </a:lnTo>
                  <a:lnTo>
                    <a:pt x="47449" y="77637"/>
                  </a:lnTo>
                  <a:lnTo>
                    <a:pt x="83086" y="119974"/>
                  </a:lnTo>
                  <a:lnTo>
                    <a:pt x="109266" y="160788"/>
                  </a:lnTo>
                  <a:lnTo>
                    <a:pt x="142247" y="204269"/>
                  </a:lnTo>
                  <a:lnTo>
                    <a:pt x="151399" y="214273"/>
                  </a:lnTo>
                  <a:lnTo>
                    <a:pt x="151435" y="173009"/>
                  </a:lnTo>
                  <a:lnTo>
                    <a:pt x="151435" y="130393"/>
                  </a:lnTo>
                  <a:lnTo>
                    <a:pt x="158503" y="91475"/>
                  </a:lnTo>
                  <a:lnTo>
                    <a:pt x="164738" y="61175"/>
                  </a:lnTo>
                  <a:lnTo>
                    <a:pt x="175524" y="34647"/>
                  </a:lnTo>
                  <a:lnTo>
                    <a:pt x="193454" y="9216"/>
                  </a:lnTo>
                  <a:lnTo>
                    <a:pt x="194330" y="6144"/>
                  </a:lnTo>
                  <a:lnTo>
                    <a:pt x="195908" y="4096"/>
                  </a:lnTo>
                  <a:lnTo>
                    <a:pt x="20501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SMARTInkShape-201"/>
            <p:cNvSpPr/>
            <p:nvPr/>
          </p:nvSpPr>
          <p:spPr>
            <a:xfrm>
              <a:off x="7250905" y="3536156"/>
              <a:ext cx="62509" cy="35720"/>
            </a:xfrm>
            <a:custGeom>
              <a:avLst/>
              <a:gdLst/>
              <a:ahLst/>
              <a:cxnLst/>
              <a:rect l="0" t="0" r="0" b="0"/>
              <a:pathLst>
                <a:path w="62509" h="35720">
                  <a:moveTo>
                    <a:pt x="0" y="35719"/>
                  </a:moveTo>
                  <a:lnTo>
                    <a:pt x="4741" y="35719"/>
                  </a:lnTo>
                  <a:lnTo>
                    <a:pt x="9714" y="33073"/>
                  </a:lnTo>
                  <a:lnTo>
                    <a:pt x="12429" y="30978"/>
                  </a:lnTo>
                  <a:lnTo>
                    <a:pt x="20738" y="28651"/>
                  </a:lnTo>
                  <a:lnTo>
                    <a:pt x="30054" y="26625"/>
                  </a:lnTo>
                  <a:lnTo>
                    <a:pt x="40876" y="19906"/>
                  </a:lnTo>
                  <a:lnTo>
                    <a:pt x="6250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SMARTInkShape-202"/>
            <p:cNvSpPr/>
            <p:nvPr/>
          </p:nvSpPr>
          <p:spPr>
            <a:xfrm>
              <a:off x="7358062" y="3468955"/>
              <a:ext cx="149109" cy="200614"/>
            </a:xfrm>
            <a:custGeom>
              <a:avLst/>
              <a:gdLst/>
              <a:ahLst/>
              <a:cxnLst/>
              <a:rect l="0" t="0" r="0" b="0"/>
              <a:pathLst>
                <a:path w="149109" h="200614">
                  <a:moveTo>
                    <a:pt x="0" y="31482"/>
                  </a:moveTo>
                  <a:lnTo>
                    <a:pt x="0" y="39171"/>
                  </a:lnTo>
                  <a:lnTo>
                    <a:pt x="4741" y="44784"/>
                  </a:lnTo>
                  <a:lnTo>
                    <a:pt x="7068" y="52608"/>
                  </a:lnTo>
                  <a:lnTo>
                    <a:pt x="11413" y="78279"/>
                  </a:lnTo>
                  <a:lnTo>
                    <a:pt x="15949" y="94627"/>
                  </a:lnTo>
                  <a:lnTo>
                    <a:pt x="19940" y="112038"/>
                  </a:lnTo>
                  <a:lnTo>
                    <a:pt x="24759" y="129765"/>
                  </a:lnTo>
                  <a:lnTo>
                    <a:pt x="26736" y="172264"/>
                  </a:lnTo>
                  <a:lnTo>
                    <a:pt x="26779" y="185850"/>
                  </a:lnTo>
                  <a:lnTo>
                    <a:pt x="24139" y="192033"/>
                  </a:lnTo>
                  <a:lnTo>
                    <a:pt x="18227" y="200613"/>
                  </a:lnTo>
                  <a:lnTo>
                    <a:pt x="15218" y="171636"/>
                  </a:lnTo>
                  <a:lnTo>
                    <a:pt x="11725" y="161242"/>
                  </a:lnTo>
                  <a:lnTo>
                    <a:pt x="9094" y="120708"/>
                  </a:lnTo>
                  <a:lnTo>
                    <a:pt x="8939" y="79103"/>
                  </a:lnTo>
                  <a:lnTo>
                    <a:pt x="9924" y="55294"/>
                  </a:lnTo>
                  <a:lnTo>
                    <a:pt x="21359" y="25529"/>
                  </a:lnTo>
                  <a:lnTo>
                    <a:pt x="29920" y="12410"/>
                  </a:lnTo>
                  <a:lnTo>
                    <a:pt x="35787" y="8123"/>
                  </a:lnTo>
                  <a:lnTo>
                    <a:pt x="41703" y="5226"/>
                  </a:lnTo>
                  <a:lnTo>
                    <a:pt x="47639" y="630"/>
                  </a:lnTo>
                  <a:lnTo>
                    <a:pt x="50611" y="0"/>
                  </a:lnTo>
                  <a:lnTo>
                    <a:pt x="53585" y="572"/>
                  </a:lnTo>
                  <a:lnTo>
                    <a:pt x="59533" y="2861"/>
                  </a:lnTo>
                  <a:lnTo>
                    <a:pt x="68462" y="5143"/>
                  </a:lnTo>
                  <a:lnTo>
                    <a:pt x="74414" y="9193"/>
                  </a:lnTo>
                  <a:lnTo>
                    <a:pt x="77722" y="16945"/>
                  </a:lnTo>
                  <a:lnTo>
                    <a:pt x="80213" y="47800"/>
                  </a:lnTo>
                  <a:lnTo>
                    <a:pt x="77652" y="56264"/>
                  </a:lnTo>
                  <a:lnTo>
                    <a:pt x="74200" y="64324"/>
                  </a:lnTo>
                  <a:lnTo>
                    <a:pt x="71264" y="78035"/>
                  </a:lnTo>
                  <a:lnTo>
                    <a:pt x="69337" y="80377"/>
                  </a:lnTo>
                  <a:lnTo>
                    <a:pt x="67061" y="81938"/>
                  </a:lnTo>
                  <a:lnTo>
                    <a:pt x="65543" y="83971"/>
                  </a:lnTo>
                  <a:lnTo>
                    <a:pt x="62511" y="93978"/>
                  </a:lnTo>
                  <a:lnTo>
                    <a:pt x="67249" y="93987"/>
                  </a:lnTo>
                  <a:lnTo>
                    <a:pt x="72222" y="91343"/>
                  </a:lnTo>
                  <a:lnTo>
                    <a:pt x="74937" y="89249"/>
                  </a:lnTo>
                  <a:lnTo>
                    <a:pt x="78731" y="88845"/>
                  </a:lnTo>
                  <a:lnTo>
                    <a:pt x="119010" y="94810"/>
                  </a:lnTo>
                  <a:lnTo>
                    <a:pt x="130072" y="101068"/>
                  </a:lnTo>
                  <a:lnTo>
                    <a:pt x="139632" y="110198"/>
                  </a:lnTo>
                  <a:lnTo>
                    <a:pt x="147757" y="124038"/>
                  </a:lnTo>
                  <a:lnTo>
                    <a:pt x="149108" y="1285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SMARTInkShape-203"/>
            <p:cNvSpPr/>
            <p:nvPr/>
          </p:nvSpPr>
          <p:spPr>
            <a:xfrm>
              <a:off x="7527726" y="3728550"/>
              <a:ext cx="69262" cy="102287"/>
            </a:xfrm>
            <a:custGeom>
              <a:avLst/>
              <a:gdLst/>
              <a:ahLst/>
              <a:cxnLst/>
              <a:rect l="0" t="0" r="0" b="0"/>
              <a:pathLst>
                <a:path w="69262" h="102287">
                  <a:moveTo>
                    <a:pt x="69261" y="0"/>
                  </a:moveTo>
                  <a:lnTo>
                    <a:pt x="59009" y="32692"/>
                  </a:lnTo>
                  <a:lnTo>
                    <a:pt x="40393" y="59802"/>
                  </a:lnTo>
                  <a:lnTo>
                    <a:pt x="12970" y="88140"/>
                  </a:lnTo>
                  <a:lnTo>
                    <a:pt x="4284" y="92802"/>
                  </a:lnTo>
                  <a:lnTo>
                    <a:pt x="0" y="1022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SMARTInkShape-204"/>
            <p:cNvSpPr/>
            <p:nvPr/>
          </p:nvSpPr>
          <p:spPr>
            <a:xfrm>
              <a:off x="7411640" y="3609707"/>
              <a:ext cx="94783" cy="78255"/>
            </a:xfrm>
            <a:custGeom>
              <a:avLst/>
              <a:gdLst/>
              <a:ahLst/>
              <a:cxnLst/>
              <a:rect l="0" t="0" r="0" b="0"/>
              <a:pathLst>
                <a:path w="94783" h="78255">
                  <a:moveTo>
                    <a:pt x="94782" y="0"/>
                  </a:moveTo>
                  <a:lnTo>
                    <a:pt x="82890" y="26938"/>
                  </a:lnTo>
                  <a:lnTo>
                    <a:pt x="59513" y="61986"/>
                  </a:lnTo>
                  <a:lnTo>
                    <a:pt x="53570" y="66062"/>
                  </a:lnTo>
                  <a:lnTo>
                    <a:pt x="47622" y="68867"/>
                  </a:lnTo>
                  <a:lnTo>
                    <a:pt x="38695" y="75031"/>
                  </a:lnTo>
                  <a:lnTo>
                    <a:pt x="29765" y="77299"/>
                  </a:lnTo>
                  <a:lnTo>
                    <a:pt x="0" y="782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9" name="SMARTInkShape-Group22"/>
          <p:cNvGrpSpPr/>
          <p:nvPr/>
        </p:nvGrpSpPr>
        <p:grpSpPr>
          <a:xfrm>
            <a:off x="7777757" y="3250406"/>
            <a:ext cx="464345" cy="418280"/>
            <a:chOff x="7777757" y="3250406"/>
            <a:chExt cx="464345" cy="418280"/>
          </a:xfrm>
        </p:grpSpPr>
        <p:sp>
          <p:nvSpPr>
            <p:cNvPr id="33" name="SMARTInkShape-205"/>
            <p:cNvSpPr/>
            <p:nvPr/>
          </p:nvSpPr>
          <p:spPr>
            <a:xfrm>
              <a:off x="8072437" y="3455789"/>
              <a:ext cx="17860" cy="151805"/>
            </a:xfrm>
            <a:custGeom>
              <a:avLst/>
              <a:gdLst/>
              <a:ahLst/>
              <a:cxnLst/>
              <a:rect l="0" t="0" r="0" b="0"/>
              <a:pathLst>
                <a:path w="17860" h="151805">
                  <a:moveTo>
                    <a:pt x="0" y="0"/>
                  </a:moveTo>
                  <a:lnTo>
                    <a:pt x="0" y="42499"/>
                  </a:lnTo>
                  <a:lnTo>
                    <a:pt x="2646" y="74192"/>
                  </a:lnTo>
                  <a:lnTo>
                    <a:pt x="8562" y="113989"/>
                  </a:lnTo>
                  <a:lnTo>
                    <a:pt x="8920" y="149541"/>
                  </a:lnTo>
                  <a:lnTo>
                    <a:pt x="9915" y="150296"/>
                  </a:lnTo>
                  <a:lnTo>
                    <a:pt x="17859" y="1518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SMARTInkShape-206"/>
            <p:cNvSpPr/>
            <p:nvPr/>
          </p:nvSpPr>
          <p:spPr>
            <a:xfrm>
              <a:off x="7777757" y="3448292"/>
              <a:ext cx="160735" cy="220394"/>
            </a:xfrm>
            <a:custGeom>
              <a:avLst/>
              <a:gdLst/>
              <a:ahLst/>
              <a:cxnLst/>
              <a:rect l="0" t="0" r="0" b="0"/>
              <a:pathLst>
                <a:path w="160735" h="220394">
                  <a:moveTo>
                    <a:pt x="0" y="7497"/>
                  </a:moveTo>
                  <a:lnTo>
                    <a:pt x="992" y="42254"/>
                  </a:lnTo>
                  <a:lnTo>
                    <a:pt x="8102" y="82427"/>
                  </a:lnTo>
                  <a:lnTo>
                    <a:pt x="13562" y="124043"/>
                  </a:lnTo>
                  <a:lnTo>
                    <a:pt x="17011" y="164537"/>
                  </a:lnTo>
                  <a:lnTo>
                    <a:pt x="18600" y="186098"/>
                  </a:lnTo>
                  <a:lnTo>
                    <a:pt x="22489" y="195354"/>
                  </a:lnTo>
                  <a:lnTo>
                    <a:pt x="34100" y="210884"/>
                  </a:lnTo>
                  <a:lnTo>
                    <a:pt x="35577" y="220393"/>
                  </a:lnTo>
                  <a:lnTo>
                    <a:pt x="33010" y="218534"/>
                  </a:lnTo>
                  <a:lnTo>
                    <a:pt x="30937" y="216649"/>
                  </a:lnTo>
                  <a:lnTo>
                    <a:pt x="28632" y="211909"/>
                  </a:lnTo>
                  <a:lnTo>
                    <a:pt x="14469" y="170077"/>
                  </a:lnTo>
                  <a:lnTo>
                    <a:pt x="9660" y="126472"/>
                  </a:lnTo>
                  <a:lnTo>
                    <a:pt x="9027" y="88061"/>
                  </a:lnTo>
                  <a:lnTo>
                    <a:pt x="8936" y="46047"/>
                  </a:lnTo>
                  <a:lnTo>
                    <a:pt x="7941" y="37529"/>
                  </a:lnTo>
                  <a:lnTo>
                    <a:pt x="369" y="9678"/>
                  </a:lnTo>
                  <a:lnTo>
                    <a:pt x="33" y="0"/>
                  </a:lnTo>
                  <a:lnTo>
                    <a:pt x="28680" y="40586"/>
                  </a:lnTo>
                  <a:lnTo>
                    <a:pt x="55218" y="80729"/>
                  </a:lnTo>
                  <a:lnTo>
                    <a:pt x="74297" y="120241"/>
                  </a:lnTo>
                  <a:lnTo>
                    <a:pt x="104338" y="164222"/>
                  </a:lnTo>
                  <a:lnTo>
                    <a:pt x="147121" y="208174"/>
                  </a:lnTo>
                  <a:lnTo>
                    <a:pt x="148681" y="209742"/>
                  </a:lnTo>
                  <a:lnTo>
                    <a:pt x="153063" y="211485"/>
                  </a:lnTo>
                  <a:lnTo>
                    <a:pt x="159220" y="212604"/>
                  </a:lnTo>
                  <a:lnTo>
                    <a:pt x="157415" y="210111"/>
                  </a:lnTo>
                  <a:lnTo>
                    <a:pt x="155545" y="208057"/>
                  </a:lnTo>
                  <a:lnTo>
                    <a:pt x="153467" y="203130"/>
                  </a:lnTo>
                  <a:lnTo>
                    <a:pt x="151848" y="164780"/>
                  </a:lnTo>
                  <a:lnTo>
                    <a:pt x="154454" y="121418"/>
                  </a:lnTo>
                  <a:lnTo>
                    <a:pt x="159494" y="77956"/>
                  </a:lnTo>
                  <a:lnTo>
                    <a:pt x="160627" y="34294"/>
                  </a:lnTo>
                  <a:lnTo>
                    <a:pt x="160734" y="74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SMARTInkShape-207"/>
            <p:cNvSpPr/>
            <p:nvPr/>
          </p:nvSpPr>
          <p:spPr>
            <a:xfrm>
              <a:off x="8072437" y="3411140"/>
              <a:ext cx="142876" cy="26790"/>
            </a:xfrm>
            <a:custGeom>
              <a:avLst/>
              <a:gdLst/>
              <a:ahLst/>
              <a:cxnLst/>
              <a:rect l="0" t="0" r="0" b="0"/>
              <a:pathLst>
                <a:path w="142876" h="26790">
                  <a:moveTo>
                    <a:pt x="0" y="26789"/>
                  </a:moveTo>
                  <a:lnTo>
                    <a:pt x="12428" y="26789"/>
                  </a:lnTo>
                  <a:lnTo>
                    <a:pt x="54141" y="12551"/>
                  </a:lnTo>
                  <a:lnTo>
                    <a:pt x="98085" y="2075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SMARTInkShape-208"/>
            <p:cNvSpPr/>
            <p:nvPr/>
          </p:nvSpPr>
          <p:spPr>
            <a:xfrm>
              <a:off x="8063507" y="3527226"/>
              <a:ext cx="107157" cy="17861"/>
            </a:xfrm>
            <a:custGeom>
              <a:avLst/>
              <a:gdLst/>
              <a:ahLst/>
              <a:cxnLst/>
              <a:rect l="0" t="0" r="0" b="0"/>
              <a:pathLst>
                <a:path w="107157" h="17861">
                  <a:moveTo>
                    <a:pt x="0" y="17860"/>
                  </a:moveTo>
                  <a:lnTo>
                    <a:pt x="42317" y="17860"/>
                  </a:lnTo>
                  <a:lnTo>
                    <a:pt x="83383" y="8766"/>
                  </a:lnTo>
                  <a:lnTo>
                    <a:pt x="10715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7" name="SMARTInkShape-209"/>
            <p:cNvSpPr/>
            <p:nvPr/>
          </p:nvSpPr>
          <p:spPr>
            <a:xfrm>
              <a:off x="8108155" y="3580804"/>
              <a:ext cx="133947" cy="40461"/>
            </a:xfrm>
            <a:custGeom>
              <a:avLst/>
              <a:gdLst/>
              <a:ahLst/>
              <a:cxnLst/>
              <a:rect l="0" t="0" r="0" b="0"/>
              <a:pathLst>
                <a:path w="133947" h="40461">
                  <a:moveTo>
                    <a:pt x="0" y="35719"/>
                  </a:moveTo>
                  <a:lnTo>
                    <a:pt x="0" y="40460"/>
                  </a:lnTo>
                  <a:lnTo>
                    <a:pt x="10584" y="40141"/>
                  </a:lnTo>
                  <a:lnTo>
                    <a:pt x="52941" y="33462"/>
                  </a:lnTo>
                  <a:lnTo>
                    <a:pt x="91888" y="17662"/>
                  </a:lnTo>
                  <a:lnTo>
                    <a:pt x="13394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SMARTInkShape-210"/>
            <p:cNvSpPr/>
            <p:nvPr/>
          </p:nvSpPr>
          <p:spPr>
            <a:xfrm>
              <a:off x="8134945" y="3250406"/>
              <a:ext cx="62508" cy="44649"/>
            </a:xfrm>
            <a:custGeom>
              <a:avLst/>
              <a:gdLst/>
              <a:ahLst/>
              <a:cxnLst/>
              <a:rect l="0" t="0" r="0" b="0"/>
              <a:pathLst>
                <a:path w="62508" h="44649">
                  <a:moveTo>
                    <a:pt x="0" y="44648"/>
                  </a:moveTo>
                  <a:lnTo>
                    <a:pt x="4740" y="35168"/>
                  </a:lnTo>
                  <a:lnTo>
                    <a:pt x="7129" y="32375"/>
                  </a:lnTo>
                  <a:lnTo>
                    <a:pt x="6250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0" name="SMARTInkShape-211"/>
          <p:cNvSpPr/>
          <p:nvPr/>
        </p:nvSpPr>
        <p:spPr>
          <a:xfrm>
            <a:off x="4455914" y="4018359"/>
            <a:ext cx="353324" cy="116087"/>
          </a:xfrm>
          <a:custGeom>
            <a:avLst/>
            <a:gdLst/>
            <a:ahLst/>
            <a:cxnLst/>
            <a:rect l="0" t="0" r="0" b="0"/>
            <a:pathLst>
              <a:path w="353324" h="116087">
                <a:moveTo>
                  <a:pt x="8929" y="62508"/>
                </a:moveTo>
                <a:lnTo>
                  <a:pt x="3" y="62508"/>
                </a:lnTo>
                <a:lnTo>
                  <a:pt x="0" y="67248"/>
                </a:lnTo>
                <a:lnTo>
                  <a:pt x="992" y="68645"/>
                </a:lnTo>
                <a:lnTo>
                  <a:pt x="2646" y="69575"/>
                </a:lnTo>
                <a:lnTo>
                  <a:pt x="8820" y="71405"/>
                </a:lnTo>
                <a:lnTo>
                  <a:pt x="13638" y="71428"/>
                </a:lnTo>
                <a:lnTo>
                  <a:pt x="15044" y="70439"/>
                </a:lnTo>
                <a:lnTo>
                  <a:pt x="15983" y="68788"/>
                </a:lnTo>
                <a:lnTo>
                  <a:pt x="16608" y="66694"/>
                </a:lnTo>
                <a:lnTo>
                  <a:pt x="18018" y="65299"/>
                </a:lnTo>
                <a:lnTo>
                  <a:pt x="25438" y="62876"/>
                </a:lnTo>
                <a:lnTo>
                  <a:pt x="31130" y="62617"/>
                </a:lnTo>
                <a:lnTo>
                  <a:pt x="36325" y="65202"/>
                </a:lnTo>
                <a:lnTo>
                  <a:pt x="41941" y="68666"/>
                </a:lnTo>
                <a:lnTo>
                  <a:pt x="53631" y="70890"/>
                </a:lnTo>
                <a:lnTo>
                  <a:pt x="97675" y="71433"/>
                </a:lnTo>
                <a:lnTo>
                  <a:pt x="100835" y="71435"/>
                </a:lnTo>
                <a:lnTo>
                  <a:pt x="141316" y="63059"/>
                </a:lnTo>
                <a:lnTo>
                  <a:pt x="180189" y="62580"/>
                </a:lnTo>
                <a:lnTo>
                  <a:pt x="199020" y="63522"/>
                </a:lnTo>
                <a:lnTo>
                  <a:pt x="241077" y="70887"/>
                </a:lnTo>
                <a:lnTo>
                  <a:pt x="283655" y="71424"/>
                </a:lnTo>
                <a:lnTo>
                  <a:pt x="326115" y="71437"/>
                </a:lnTo>
                <a:lnTo>
                  <a:pt x="339186" y="71437"/>
                </a:lnTo>
                <a:lnTo>
                  <a:pt x="339315" y="63750"/>
                </a:lnTo>
                <a:lnTo>
                  <a:pt x="338327" y="63336"/>
                </a:lnTo>
                <a:lnTo>
                  <a:pt x="334583" y="62876"/>
                </a:lnTo>
                <a:lnTo>
                  <a:pt x="329613" y="60026"/>
                </a:lnTo>
                <a:lnTo>
                  <a:pt x="326898" y="57876"/>
                </a:lnTo>
                <a:lnTo>
                  <a:pt x="323882" y="52843"/>
                </a:lnTo>
                <a:lnTo>
                  <a:pt x="323078" y="50111"/>
                </a:lnTo>
                <a:lnTo>
                  <a:pt x="321549" y="48290"/>
                </a:lnTo>
                <a:lnTo>
                  <a:pt x="317205" y="46267"/>
                </a:lnTo>
                <a:lnTo>
                  <a:pt x="315649" y="44735"/>
                </a:lnTo>
                <a:lnTo>
                  <a:pt x="304972" y="28440"/>
                </a:lnTo>
                <a:lnTo>
                  <a:pt x="290342" y="13529"/>
                </a:lnTo>
                <a:lnTo>
                  <a:pt x="285145" y="10974"/>
                </a:lnTo>
                <a:lnTo>
                  <a:pt x="282370" y="10293"/>
                </a:lnTo>
                <a:lnTo>
                  <a:pt x="280521" y="8846"/>
                </a:lnTo>
                <a:lnTo>
                  <a:pt x="277307" y="1361"/>
                </a:lnTo>
                <a:lnTo>
                  <a:pt x="274391" y="605"/>
                </a:lnTo>
                <a:lnTo>
                  <a:pt x="267891" y="0"/>
                </a:lnTo>
                <a:lnTo>
                  <a:pt x="272630" y="0"/>
                </a:lnTo>
                <a:lnTo>
                  <a:pt x="274027" y="993"/>
                </a:lnTo>
                <a:lnTo>
                  <a:pt x="274958" y="2646"/>
                </a:lnTo>
                <a:lnTo>
                  <a:pt x="275579" y="4741"/>
                </a:lnTo>
                <a:lnTo>
                  <a:pt x="276985" y="6137"/>
                </a:lnTo>
                <a:lnTo>
                  <a:pt x="285842" y="9677"/>
                </a:lnTo>
                <a:lnTo>
                  <a:pt x="299017" y="22222"/>
                </a:lnTo>
                <a:lnTo>
                  <a:pt x="306860" y="24760"/>
                </a:lnTo>
                <a:lnTo>
                  <a:pt x="315968" y="26879"/>
                </a:lnTo>
                <a:lnTo>
                  <a:pt x="328302" y="34359"/>
                </a:lnTo>
                <a:lnTo>
                  <a:pt x="337903" y="43288"/>
                </a:lnTo>
                <a:lnTo>
                  <a:pt x="347853" y="44613"/>
                </a:lnTo>
                <a:lnTo>
                  <a:pt x="353323" y="44642"/>
                </a:lnTo>
                <a:lnTo>
                  <a:pt x="349120" y="44648"/>
                </a:lnTo>
                <a:lnTo>
                  <a:pt x="348513" y="49388"/>
                </a:lnTo>
                <a:lnTo>
                  <a:pt x="347436" y="50785"/>
                </a:lnTo>
                <a:lnTo>
                  <a:pt x="343593" y="52337"/>
                </a:lnTo>
                <a:lnTo>
                  <a:pt x="333042" y="54325"/>
                </a:lnTo>
                <a:lnTo>
                  <a:pt x="324346" y="59642"/>
                </a:lnTo>
                <a:lnTo>
                  <a:pt x="315486" y="62651"/>
                </a:lnTo>
                <a:lnTo>
                  <a:pt x="273292" y="101790"/>
                </a:lnTo>
                <a:lnTo>
                  <a:pt x="258961" y="11608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9" name="SMARTInkShape-Group24"/>
          <p:cNvGrpSpPr/>
          <p:nvPr/>
        </p:nvGrpSpPr>
        <p:grpSpPr>
          <a:xfrm>
            <a:off x="5072072" y="3929062"/>
            <a:ext cx="964397" cy="303197"/>
            <a:chOff x="5072072" y="3929062"/>
            <a:chExt cx="964397" cy="303197"/>
          </a:xfrm>
        </p:grpSpPr>
        <p:sp>
          <p:nvSpPr>
            <p:cNvPr id="41" name="SMARTInkShape-212"/>
            <p:cNvSpPr/>
            <p:nvPr/>
          </p:nvSpPr>
          <p:spPr>
            <a:xfrm>
              <a:off x="5072072" y="3929062"/>
              <a:ext cx="151796" cy="258962"/>
            </a:xfrm>
            <a:custGeom>
              <a:avLst/>
              <a:gdLst/>
              <a:ahLst/>
              <a:cxnLst/>
              <a:rect l="0" t="0" r="0" b="0"/>
              <a:pathLst>
                <a:path w="151796" h="258962">
                  <a:moveTo>
                    <a:pt x="62498" y="0"/>
                  </a:moveTo>
                  <a:lnTo>
                    <a:pt x="53677" y="0"/>
                  </a:lnTo>
                  <a:lnTo>
                    <a:pt x="53578" y="12429"/>
                  </a:lnTo>
                  <a:lnTo>
                    <a:pt x="50927" y="18092"/>
                  </a:lnTo>
                  <a:lnTo>
                    <a:pt x="47434" y="23916"/>
                  </a:lnTo>
                  <a:lnTo>
                    <a:pt x="45007" y="33969"/>
                  </a:lnTo>
                  <a:lnTo>
                    <a:pt x="44671" y="55683"/>
                  </a:lnTo>
                  <a:lnTo>
                    <a:pt x="42007" y="62120"/>
                  </a:lnTo>
                  <a:lnTo>
                    <a:pt x="39908" y="65226"/>
                  </a:lnTo>
                  <a:lnTo>
                    <a:pt x="36954" y="79078"/>
                  </a:lnTo>
                  <a:lnTo>
                    <a:pt x="29645" y="122341"/>
                  </a:lnTo>
                  <a:lnTo>
                    <a:pt x="22151" y="166874"/>
                  </a:lnTo>
                  <a:lnTo>
                    <a:pt x="9822" y="210409"/>
                  </a:lnTo>
                  <a:lnTo>
                    <a:pt x="9038" y="226097"/>
                  </a:lnTo>
                  <a:lnTo>
                    <a:pt x="6327" y="232118"/>
                  </a:lnTo>
                  <a:lnTo>
                    <a:pt x="23" y="241056"/>
                  </a:lnTo>
                  <a:lnTo>
                    <a:pt x="0" y="236348"/>
                  </a:lnTo>
                  <a:lnTo>
                    <a:pt x="989" y="234956"/>
                  </a:lnTo>
                  <a:lnTo>
                    <a:pt x="2641" y="234028"/>
                  </a:lnTo>
                  <a:lnTo>
                    <a:pt x="4734" y="233410"/>
                  </a:lnTo>
                  <a:lnTo>
                    <a:pt x="6130" y="232005"/>
                  </a:lnTo>
                  <a:lnTo>
                    <a:pt x="7680" y="227798"/>
                  </a:lnTo>
                  <a:lnTo>
                    <a:pt x="11403" y="204415"/>
                  </a:lnTo>
                  <a:lnTo>
                    <a:pt x="15940" y="187237"/>
                  </a:lnTo>
                  <a:lnTo>
                    <a:pt x="17993" y="176482"/>
                  </a:lnTo>
                  <a:lnTo>
                    <a:pt x="23735" y="163857"/>
                  </a:lnTo>
                  <a:lnTo>
                    <a:pt x="27692" y="122131"/>
                  </a:lnTo>
                  <a:lnTo>
                    <a:pt x="33831" y="105117"/>
                  </a:lnTo>
                  <a:lnTo>
                    <a:pt x="35636" y="66562"/>
                  </a:lnTo>
                  <a:lnTo>
                    <a:pt x="36680" y="46181"/>
                  </a:lnTo>
                  <a:lnTo>
                    <a:pt x="38340" y="42694"/>
                  </a:lnTo>
                  <a:lnTo>
                    <a:pt x="40440" y="40369"/>
                  </a:lnTo>
                  <a:lnTo>
                    <a:pt x="42773" y="35140"/>
                  </a:lnTo>
                  <a:lnTo>
                    <a:pt x="45385" y="20760"/>
                  </a:lnTo>
                  <a:lnTo>
                    <a:pt x="52295" y="10684"/>
                  </a:lnTo>
                  <a:lnTo>
                    <a:pt x="55648" y="9710"/>
                  </a:lnTo>
                  <a:lnTo>
                    <a:pt x="57931" y="9450"/>
                  </a:lnTo>
                  <a:lnTo>
                    <a:pt x="59454" y="8284"/>
                  </a:lnTo>
                  <a:lnTo>
                    <a:pt x="61145" y="4343"/>
                  </a:lnTo>
                  <a:lnTo>
                    <a:pt x="62588" y="2896"/>
                  </a:lnTo>
                  <a:lnTo>
                    <a:pt x="66837" y="1287"/>
                  </a:lnTo>
                  <a:lnTo>
                    <a:pt x="69360" y="1850"/>
                  </a:lnTo>
                  <a:lnTo>
                    <a:pt x="78713" y="7802"/>
                  </a:lnTo>
                  <a:lnTo>
                    <a:pt x="92642" y="21260"/>
                  </a:lnTo>
                  <a:lnTo>
                    <a:pt x="95739" y="26978"/>
                  </a:lnTo>
                  <a:lnTo>
                    <a:pt x="107215" y="58712"/>
                  </a:lnTo>
                  <a:lnTo>
                    <a:pt x="113010" y="69211"/>
                  </a:lnTo>
                  <a:lnTo>
                    <a:pt x="122936" y="107667"/>
                  </a:lnTo>
                  <a:lnTo>
                    <a:pt x="131469" y="133459"/>
                  </a:lnTo>
                  <a:lnTo>
                    <a:pt x="138531" y="175589"/>
                  </a:lnTo>
                  <a:lnTo>
                    <a:pt x="142009" y="193287"/>
                  </a:lnTo>
                  <a:lnTo>
                    <a:pt x="143604" y="208194"/>
                  </a:lnTo>
                  <a:lnTo>
                    <a:pt x="150520" y="225805"/>
                  </a:lnTo>
                  <a:lnTo>
                    <a:pt x="151795" y="2589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" name="SMARTInkShape-213"/>
            <p:cNvSpPr/>
            <p:nvPr/>
          </p:nvSpPr>
          <p:spPr>
            <a:xfrm>
              <a:off x="5116711" y="4071937"/>
              <a:ext cx="98228" cy="8921"/>
            </a:xfrm>
            <a:custGeom>
              <a:avLst/>
              <a:gdLst/>
              <a:ahLst/>
              <a:cxnLst/>
              <a:rect l="0" t="0" r="0" b="0"/>
              <a:pathLst>
                <a:path w="98228" h="8921">
                  <a:moveTo>
                    <a:pt x="0" y="0"/>
                  </a:moveTo>
                  <a:lnTo>
                    <a:pt x="4740" y="4741"/>
                  </a:lnTo>
                  <a:lnTo>
                    <a:pt x="9713" y="7068"/>
                  </a:lnTo>
                  <a:lnTo>
                    <a:pt x="46496" y="8920"/>
                  </a:lnTo>
                  <a:lnTo>
                    <a:pt x="53076" y="6280"/>
                  </a:lnTo>
                  <a:lnTo>
                    <a:pt x="56220" y="4187"/>
                  </a:lnTo>
                  <a:lnTo>
                    <a:pt x="70126" y="1241"/>
                  </a:lnTo>
                  <a:lnTo>
                    <a:pt x="9822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" name="SMARTInkShape-214"/>
            <p:cNvSpPr/>
            <p:nvPr/>
          </p:nvSpPr>
          <p:spPr>
            <a:xfrm>
              <a:off x="5313532" y="3929064"/>
              <a:ext cx="151438" cy="223205"/>
            </a:xfrm>
            <a:custGeom>
              <a:avLst/>
              <a:gdLst/>
              <a:ahLst/>
              <a:cxnLst/>
              <a:rect l="0" t="0" r="0" b="0"/>
              <a:pathLst>
                <a:path w="151438" h="223205">
                  <a:moveTo>
                    <a:pt x="8562" y="71436"/>
                  </a:moveTo>
                  <a:lnTo>
                    <a:pt x="8562" y="76176"/>
                  </a:lnTo>
                  <a:lnTo>
                    <a:pt x="11207" y="81149"/>
                  </a:lnTo>
                  <a:lnTo>
                    <a:pt x="14698" y="86667"/>
                  </a:lnTo>
                  <a:lnTo>
                    <a:pt x="16663" y="96344"/>
                  </a:lnTo>
                  <a:lnTo>
                    <a:pt x="18238" y="110346"/>
                  </a:lnTo>
                  <a:lnTo>
                    <a:pt x="25147" y="127627"/>
                  </a:lnTo>
                  <a:lnTo>
                    <a:pt x="27162" y="145962"/>
                  </a:lnTo>
                  <a:lnTo>
                    <a:pt x="34076" y="163332"/>
                  </a:lnTo>
                  <a:lnTo>
                    <a:pt x="35318" y="199050"/>
                  </a:lnTo>
                  <a:lnTo>
                    <a:pt x="32690" y="205213"/>
                  </a:lnTo>
                  <a:lnTo>
                    <a:pt x="27659" y="212514"/>
                  </a:lnTo>
                  <a:lnTo>
                    <a:pt x="26430" y="223118"/>
                  </a:lnTo>
                  <a:lnTo>
                    <a:pt x="21683" y="223204"/>
                  </a:lnTo>
                  <a:lnTo>
                    <a:pt x="20286" y="222224"/>
                  </a:lnTo>
                  <a:lnTo>
                    <a:pt x="19355" y="220578"/>
                  </a:lnTo>
                  <a:lnTo>
                    <a:pt x="17736" y="214144"/>
                  </a:lnTo>
                  <a:lnTo>
                    <a:pt x="16521" y="193015"/>
                  </a:lnTo>
                  <a:lnTo>
                    <a:pt x="9806" y="175947"/>
                  </a:lnTo>
                  <a:lnTo>
                    <a:pt x="8576" y="131465"/>
                  </a:lnTo>
                  <a:lnTo>
                    <a:pt x="7576" y="121928"/>
                  </a:lnTo>
                  <a:lnTo>
                    <a:pt x="1496" y="105075"/>
                  </a:lnTo>
                  <a:lnTo>
                    <a:pt x="0" y="87672"/>
                  </a:lnTo>
                  <a:lnTo>
                    <a:pt x="12943" y="46262"/>
                  </a:lnTo>
                  <a:lnTo>
                    <a:pt x="19538" y="27392"/>
                  </a:lnTo>
                  <a:lnTo>
                    <a:pt x="38447" y="5987"/>
                  </a:lnTo>
                  <a:lnTo>
                    <a:pt x="44333" y="2660"/>
                  </a:lnTo>
                  <a:lnTo>
                    <a:pt x="56197" y="524"/>
                  </a:lnTo>
                  <a:lnTo>
                    <a:pt x="99593" y="2"/>
                  </a:lnTo>
                  <a:lnTo>
                    <a:pt x="109396" y="0"/>
                  </a:lnTo>
                  <a:lnTo>
                    <a:pt x="115554" y="2644"/>
                  </a:lnTo>
                  <a:lnTo>
                    <a:pt x="140851" y="25146"/>
                  </a:lnTo>
                  <a:lnTo>
                    <a:pt x="141771" y="28704"/>
                  </a:lnTo>
                  <a:lnTo>
                    <a:pt x="142016" y="31042"/>
                  </a:lnTo>
                  <a:lnTo>
                    <a:pt x="143172" y="32600"/>
                  </a:lnTo>
                  <a:lnTo>
                    <a:pt x="147102" y="34332"/>
                  </a:lnTo>
                  <a:lnTo>
                    <a:pt x="148547" y="35786"/>
                  </a:lnTo>
                  <a:lnTo>
                    <a:pt x="151056" y="43284"/>
                  </a:lnTo>
                  <a:lnTo>
                    <a:pt x="151437" y="5357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" name="SMARTInkShape-215"/>
            <p:cNvSpPr/>
            <p:nvPr/>
          </p:nvSpPr>
          <p:spPr>
            <a:xfrm>
              <a:off x="5331023" y="4036218"/>
              <a:ext cx="71439" cy="26790"/>
            </a:xfrm>
            <a:custGeom>
              <a:avLst/>
              <a:gdLst/>
              <a:ahLst/>
              <a:cxnLst/>
              <a:rect l="0" t="0" r="0" b="0"/>
              <a:pathLst>
                <a:path w="71439" h="26790">
                  <a:moveTo>
                    <a:pt x="0" y="26789"/>
                  </a:moveTo>
                  <a:lnTo>
                    <a:pt x="0" y="18228"/>
                  </a:lnTo>
                  <a:lnTo>
                    <a:pt x="23916" y="16874"/>
                  </a:lnTo>
                  <a:lnTo>
                    <a:pt x="35739" y="10794"/>
                  </a:lnTo>
                  <a:lnTo>
                    <a:pt x="50604" y="8184"/>
                  </a:lnTo>
                  <a:lnTo>
                    <a:pt x="62508" y="1911"/>
                  </a:lnTo>
                  <a:lnTo>
                    <a:pt x="7143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" name="SMARTInkShape-216"/>
            <p:cNvSpPr/>
            <p:nvPr/>
          </p:nvSpPr>
          <p:spPr>
            <a:xfrm>
              <a:off x="5456039" y="4022422"/>
              <a:ext cx="125016" cy="111613"/>
            </a:xfrm>
            <a:custGeom>
              <a:avLst/>
              <a:gdLst/>
              <a:ahLst/>
              <a:cxnLst/>
              <a:rect l="0" t="0" r="0" b="0"/>
              <a:pathLst>
                <a:path w="125016" h="111613">
                  <a:moveTo>
                    <a:pt x="0" y="13796"/>
                  </a:moveTo>
                  <a:lnTo>
                    <a:pt x="0" y="35046"/>
                  </a:lnTo>
                  <a:lnTo>
                    <a:pt x="2645" y="40770"/>
                  </a:lnTo>
                  <a:lnTo>
                    <a:pt x="6136" y="46621"/>
                  </a:lnTo>
                  <a:lnTo>
                    <a:pt x="8378" y="58461"/>
                  </a:lnTo>
                  <a:lnTo>
                    <a:pt x="8930" y="102982"/>
                  </a:lnTo>
                  <a:lnTo>
                    <a:pt x="8930" y="111612"/>
                  </a:lnTo>
                  <a:lnTo>
                    <a:pt x="8930" y="90696"/>
                  </a:lnTo>
                  <a:lnTo>
                    <a:pt x="9922" y="88876"/>
                  </a:lnTo>
                  <a:lnTo>
                    <a:pt x="11575" y="87662"/>
                  </a:lnTo>
                  <a:lnTo>
                    <a:pt x="13669" y="86852"/>
                  </a:lnTo>
                  <a:lnTo>
                    <a:pt x="15066" y="85321"/>
                  </a:lnTo>
                  <a:lnTo>
                    <a:pt x="19953" y="75734"/>
                  </a:lnTo>
                  <a:lnTo>
                    <a:pt x="22232" y="72947"/>
                  </a:lnTo>
                  <a:lnTo>
                    <a:pt x="24763" y="64560"/>
                  </a:lnTo>
                  <a:lnTo>
                    <a:pt x="25439" y="59545"/>
                  </a:lnTo>
                  <a:lnTo>
                    <a:pt x="26881" y="56202"/>
                  </a:lnTo>
                  <a:lnTo>
                    <a:pt x="28835" y="53973"/>
                  </a:lnTo>
                  <a:lnTo>
                    <a:pt x="31130" y="52487"/>
                  </a:lnTo>
                  <a:lnTo>
                    <a:pt x="33679" y="45544"/>
                  </a:lnTo>
                  <a:lnTo>
                    <a:pt x="35804" y="36836"/>
                  </a:lnTo>
                  <a:lnTo>
                    <a:pt x="45253" y="23161"/>
                  </a:lnTo>
                  <a:lnTo>
                    <a:pt x="50870" y="17959"/>
                  </a:lnTo>
                  <a:lnTo>
                    <a:pt x="62560" y="11973"/>
                  </a:lnTo>
                  <a:lnTo>
                    <a:pt x="75659" y="542"/>
                  </a:lnTo>
                  <a:lnTo>
                    <a:pt x="78220" y="0"/>
                  </a:lnTo>
                  <a:lnTo>
                    <a:pt x="80920" y="630"/>
                  </a:lnTo>
                  <a:lnTo>
                    <a:pt x="89185" y="5301"/>
                  </a:lnTo>
                  <a:lnTo>
                    <a:pt x="102556" y="18148"/>
                  </a:lnTo>
                  <a:lnTo>
                    <a:pt x="105112" y="23337"/>
                  </a:lnTo>
                  <a:lnTo>
                    <a:pt x="107880" y="37689"/>
                  </a:lnTo>
                  <a:lnTo>
                    <a:pt x="114170" y="49531"/>
                  </a:lnTo>
                  <a:lnTo>
                    <a:pt x="116825" y="64400"/>
                  </a:lnTo>
                  <a:lnTo>
                    <a:pt x="123104" y="76305"/>
                  </a:lnTo>
                  <a:lnTo>
                    <a:pt x="125015" y="1030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" name="SMARTInkShape-217"/>
            <p:cNvSpPr/>
            <p:nvPr/>
          </p:nvSpPr>
          <p:spPr>
            <a:xfrm>
              <a:off x="5634754" y="4009584"/>
              <a:ext cx="187403" cy="222675"/>
            </a:xfrm>
            <a:custGeom>
              <a:avLst/>
              <a:gdLst/>
              <a:ahLst/>
              <a:cxnLst/>
              <a:rect l="0" t="0" r="0" b="0"/>
              <a:pathLst>
                <a:path w="187403" h="222675">
                  <a:moveTo>
                    <a:pt x="44527" y="53423"/>
                  </a:moveTo>
                  <a:lnTo>
                    <a:pt x="36839" y="45736"/>
                  </a:lnTo>
                  <a:lnTo>
                    <a:pt x="35965" y="40122"/>
                  </a:lnTo>
                  <a:lnTo>
                    <a:pt x="35607" y="14692"/>
                  </a:lnTo>
                  <a:lnTo>
                    <a:pt x="32956" y="8759"/>
                  </a:lnTo>
                  <a:lnTo>
                    <a:pt x="27036" y="367"/>
                  </a:lnTo>
                  <a:lnTo>
                    <a:pt x="22036" y="0"/>
                  </a:lnTo>
                  <a:lnTo>
                    <a:pt x="17003" y="2560"/>
                  </a:lnTo>
                  <a:lnTo>
                    <a:pt x="14271" y="4632"/>
                  </a:lnTo>
                  <a:lnTo>
                    <a:pt x="11236" y="9580"/>
                  </a:lnTo>
                  <a:lnTo>
                    <a:pt x="8895" y="15086"/>
                  </a:lnTo>
                  <a:lnTo>
                    <a:pt x="4548" y="20840"/>
                  </a:lnTo>
                  <a:lnTo>
                    <a:pt x="1953" y="29351"/>
                  </a:lnTo>
                  <a:lnTo>
                    <a:pt x="0" y="56036"/>
                  </a:lnTo>
                  <a:lnTo>
                    <a:pt x="2578" y="62191"/>
                  </a:lnTo>
                  <a:lnTo>
                    <a:pt x="6040" y="68234"/>
                  </a:lnTo>
                  <a:lnTo>
                    <a:pt x="7578" y="74228"/>
                  </a:lnTo>
                  <a:lnTo>
                    <a:pt x="8980" y="76222"/>
                  </a:lnTo>
                  <a:lnTo>
                    <a:pt x="10908" y="77552"/>
                  </a:lnTo>
                  <a:lnTo>
                    <a:pt x="16388" y="79687"/>
                  </a:lnTo>
                  <a:lnTo>
                    <a:pt x="25308" y="87855"/>
                  </a:lnTo>
                  <a:lnTo>
                    <a:pt x="35746" y="84020"/>
                  </a:lnTo>
                  <a:lnTo>
                    <a:pt x="38673" y="81759"/>
                  </a:lnTo>
                  <a:lnTo>
                    <a:pt x="50150" y="65204"/>
                  </a:lnTo>
                  <a:lnTo>
                    <a:pt x="53468" y="56363"/>
                  </a:lnTo>
                  <a:lnTo>
                    <a:pt x="59303" y="47459"/>
                  </a:lnTo>
                  <a:lnTo>
                    <a:pt x="61016" y="41512"/>
                  </a:lnTo>
                  <a:lnTo>
                    <a:pt x="62465" y="39530"/>
                  </a:lnTo>
                  <a:lnTo>
                    <a:pt x="64423" y="38208"/>
                  </a:lnTo>
                  <a:lnTo>
                    <a:pt x="66721" y="37326"/>
                  </a:lnTo>
                  <a:lnTo>
                    <a:pt x="68253" y="35747"/>
                  </a:lnTo>
                  <a:lnTo>
                    <a:pt x="71281" y="26757"/>
                  </a:lnTo>
                  <a:lnTo>
                    <a:pt x="71316" y="70107"/>
                  </a:lnTo>
                  <a:lnTo>
                    <a:pt x="79418" y="112068"/>
                  </a:lnTo>
                  <a:lnTo>
                    <a:pt x="79181" y="155774"/>
                  </a:lnTo>
                  <a:lnTo>
                    <a:pt x="71864" y="186653"/>
                  </a:lnTo>
                  <a:lnTo>
                    <a:pt x="71424" y="199133"/>
                  </a:lnTo>
                  <a:lnTo>
                    <a:pt x="74010" y="205165"/>
                  </a:lnTo>
                  <a:lnTo>
                    <a:pt x="79014" y="212382"/>
                  </a:lnTo>
                  <a:lnTo>
                    <a:pt x="93268" y="219944"/>
                  </a:lnTo>
                  <a:lnTo>
                    <a:pt x="109766" y="222674"/>
                  </a:lnTo>
                  <a:lnTo>
                    <a:pt x="115855" y="220258"/>
                  </a:lnTo>
                  <a:lnTo>
                    <a:pt x="121869" y="216869"/>
                  </a:lnTo>
                  <a:lnTo>
                    <a:pt x="130833" y="213969"/>
                  </a:lnTo>
                  <a:lnTo>
                    <a:pt x="151682" y="198759"/>
                  </a:lnTo>
                  <a:lnTo>
                    <a:pt x="154659" y="197939"/>
                  </a:lnTo>
                  <a:lnTo>
                    <a:pt x="187402" y="1605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" name="SMARTInkShape-218"/>
            <p:cNvSpPr/>
            <p:nvPr/>
          </p:nvSpPr>
          <p:spPr>
            <a:xfrm>
              <a:off x="5795367" y="4018359"/>
              <a:ext cx="116087" cy="89141"/>
            </a:xfrm>
            <a:custGeom>
              <a:avLst/>
              <a:gdLst/>
              <a:ahLst/>
              <a:cxnLst/>
              <a:rect l="0" t="0" r="0" b="0"/>
              <a:pathLst>
                <a:path w="116087" h="89141">
                  <a:moveTo>
                    <a:pt x="0" y="0"/>
                  </a:moveTo>
                  <a:lnTo>
                    <a:pt x="0" y="20991"/>
                  </a:lnTo>
                  <a:lnTo>
                    <a:pt x="2645" y="26858"/>
                  </a:lnTo>
                  <a:lnTo>
                    <a:pt x="6136" y="32773"/>
                  </a:lnTo>
                  <a:lnTo>
                    <a:pt x="17951" y="67634"/>
                  </a:lnTo>
                  <a:lnTo>
                    <a:pt x="34074" y="87501"/>
                  </a:lnTo>
                  <a:lnTo>
                    <a:pt x="37635" y="88499"/>
                  </a:lnTo>
                  <a:lnTo>
                    <a:pt x="43263" y="89140"/>
                  </a:lnTo>
                  <a:lnTo>
                    <a:pt x="43724" y="88200"/>
                  </a:lnTo>
                  <a:lnTo>
                    <a:pt x="44238" y="84510"/>
                  </a:lnTo>
                  <a:lnTo>
                    <a:pt x="47112" y="79563"/>
                  </a:lnTo>
                  <a:lnTo>
                    <a:pt x="50704" y="74057"/>
                  </a:lnTo>
                  <a:lnTo>
                    <a:pt x="53718" y="65379"/>
                  </a:lnTo>
                  <a:lnTo>
                    <a:pt x="59462" y="55531"/>
                  </a:lnTo>
                  <a:lnTo>
                    <a:pt x="62597" y="41479"/>
                  </a:lnTo>
                  <a:lnTo>
                    <a:pt x="68377" y="29598"/>
                  </a:lnTo>
                  <a:lnTo>
                    <a:pt x="71523" y="15936"/>
                  </a:lnTo>
                  <a:lnTo>
                    <a:pt x="73478" y="13601"/>
                  </a:lnTo>
                  <a:lnTo>
                    <a:pt x="75774" y="12043"/>
                  </a:lnTo>
                  <a:lnTo>
                    <a:pt x="77306" y="10013"/>
                  </a:lnTo>
                  <a:lnTo>
                    <a:pt x="79006" y="5112"/>
                  </a:lnTo>
                  <a:lnTo>
                    <a:pt x="80452" y="3408"/>
                  </a:lnTo>
                  <a:lnTo>
                    <a:pt x="88894" y="133"/>
                  </a:lnTo>
                  <a:lnTo>
                    <a:pt x="96363" y="41109"/>
                  </a:lnTo>
                  <a:lnTo>
                    <a:pt x="98117" y="57589"/>
                  </a:lnTo>
                  <a:lnTo>
                    <a:pt x="100824" y="62968"/>
                  </a:lnTo>
                  <a:lnTo>
                    <a:pt x="102935" y="65791"/>
                  </a:lnTo>
                  <a:lnTo>
                    <a:pt x="116086" y="714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" name="SMARTInkShape-219"/>
            <p:cNvSpPr/>
            <p:nvPr/>
          </p:nvSpPr>
          <p:spPr>
            <a:xfrm>
              <a:off x="5938248" y="3991693"/>
              <a:ext cx="98221" cy="106847"/>
            </a:xfrm>
            <a:custGeom>
              <a:avLst/>
              <a:gdLst/>
              <a:ahLst/>
              <a:cxnLst/>
              <a:rect l="0" t="0" r="0" b="0"/>
              <a:pathLst>
                <a:path w="98221" h="106847">
                  <a:moveTo>
                    <a:pt x="17853" y="71314"/>
                  </a:moveTo>
                  <a:lnTo>
                    <a:pt x="17853" y="62753"/>
                  </a:lnTo>
                  <a:lnTo>
                    <a:pt x="25541" y="54729"/>
                  </a:lnTo>
                  <a:lnTo>
                    <a:pt x="26780" y="10593"/>
                  </a:lnTo>
                  <a:lnTo>
                    <a:pt x="26783" y="1275"/>
                  </a:lnTo>
                  <a:lnTo>
                    <a:pt x="25791" y="809"/>
                  </a:lnTo>
                  <a:lnTo>
                    <a:pt x="19095" y="0"/>
                  </a:lnTo>
                  <a:lnTo>
                    <a:pt x="8740" y="4654"/>
                  </a:lnTo>
                  <a:lnTo>
                    <a:pt x="5825" y="7030"/>
                  </a:lnTo>
                  <a:lnTo>
                    <a:pt x="2585" y="12317"/>
                  </a:lnTo>
                  <a:lnTo>
                    <a:pt x="506" y="23795"/>
                  </a:lnTo>
                  <a:lnTo>
                    <a:pt x="0" y="56433"/>
                  </a:lnTo>
                  <a:lnTo>
                    <a:pt x="2643" y="62386"/>
                  </a:lnTo>
                  <a:lnTo>
                    <a:pt x="42524" y="104902"/>
                  </a:lnTo>
                  <a:lnTo>
                    <a:pt x="46346" y="106086"/>
                  </a:lnTo>
                  <a:lnTo>
                    <a:pt x="56885" y="106846"/>
                  </a:lnTo>
                  <a:lnTo>
                    <a:pt x="62651" y="104304"/>
                  </a:lnTo>
                  <a:lnTo>
                    <a:pt x="68521" y="100860"/>
                  </a:lnTo>
                  <a:lnTo>
                    <a:pt x="74438" y="99329"/>
                  </a:lnTo>
                  <a:lnTo>
                    <a:pt x="76412" y="97928"/>
                  </a:lnTo>
                  <a:lnTo>
                    <a:pt x="77729" y="96002"/>
                  </a:lnTo>
                  <a:lnTo>
                    <a:pt x="78606" y="93726"/>
                  </a:lnTo>
                  <a:lnTo>
                    <a:pt x="98220" y="802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9" name="SMARTInkShape-Group25"/>
          <p:cNvGrpSpPr/>
          <p:nvPr/>
        </p:nvGrpSpPr>
        <p:grpSpPr>
          <a:xfrm>
            <a:off x="6098976" y="3777257"/>
            <a:ext cx="982266" cy="401837"/>
            <a:chOff x="6098976" y="3777257"/>
            <a:chExt cx="982266" cy="401837"/>
          </a:xfrm>
        </p:grpSpPr>
        <p:sp>
          <p:nvSpPr>
            <p:cNvPr id="50" name="SMARTInkShape-220"/>
            <p:cNvSpPr/>
            <p:nvPr/>
          </p:nvSpPr>
          <p:spPr>
            <a:xfrm>
              <a:off x="6098976" y="3857625"/>
              <a:ext cx="107157" cy="321469"/>
            </a:xfrm>
            <a:custGeom>
              <a:avLst/>
              <a:gdLst/>
              <a:ahLst/>
              <a:cxnLst/>
              <a:rect l="0" t="0" r="0" b="0"/>
              <a:pathLst>
                <a:path w="107157" h="321469">
                  <a:moveTo>
                    <a:pt x="107156" y="0"/>
                  </a:moveTo>
                  <a:lnTo>
                    <a:pt x="106165" y="14258"/>
                  </a:lnTo>
                  <a:lnTo>
                    <a:pt x="91711" y="56362"/>
                  </a:lnTo>
                  <a:lnTo>
                    <a:pt x="90907" y="64364"/>
                  </a:lnTo>
                  <a:lnTo>
                    <a:pt x="84721" y="78546"/>
                  </a:lnTo>
                  <a:lnTo>
                    <a:pt x="69321" y="108560"/>
                  </a:lnTo>
                  <a:lnTo>
                    <a:pt x="51046" y="151989"/>
                  </a:lnTo>
                  <a:lnTo>
                    <a:pt x="30608" y="196477"/>
                  </a:lnTo>
                  <a:lnTo>
                    <a:pt x="20672" y="232176"/>
                  </a:lnTo>
                  <a:lnTo>
                    <a:pt x="16046" y="256316"/>
                  </a:lnTo>
                  <a:lnTo>
                    <a:pt x="1106" y="299353"/>
                  </a:lnTo>
                  <a:lnTo>
                    <a:pt x="0" y="3214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SMARTInkShape-221"/>
            <p:cNvSpPr/>
            <p:nvPr/>
          </p:nvSpPr>
          <p:spPr>
            <a:xfrm>
              <a:off x="6322218" y="3937992"/>
              <a:ext cx="8931" cy="147620"/>
            </a:xfrm>
            <a:custGeom>
              <a:avLst/>
              <a:gdLst/>
              <a:ahLst/>
              <a:cxnLst/>
              <a:rect l="0" t="0" r="0" b="0"/>
              <a:pathLst>
                <a:path w="8931" h="147620">
                  <a:moveTo>
                    <a:pt x="0" y="0"/>
                  </a:moveTo>
                  <a:lnTo>
                    <a:pt x="993" y="39902"/>
                  </a:lnTo>
                  <a:lnTo>
                    <a:pt x="8102" y="74520"/>
                  </a:lnTo>
                  <a:lnTo>
                    <a:pt x="8857" y="115287"/>
                  </a:lnTo>
                  <a:lnTo>
                    <a:pt x="8929" y="147619"/>
                  </a:lnTo>
                  <a:lnTo>
                    <a:pt x="8930" y="1071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" name="SMARTInkShape-222"/>
            <p:cNvSpPr/>
            <p:nvPr/>
          </p:nvSpPr>
          <p:spPr>
            <a:xfrm>
              <a:off x="6349007" y="3920132"/>
              <a:ext cx="142876" cy="17861"/>
            </a:xfrm>
            <a:custGeom>
              <a:avLst/>
              <a:gdLst/>
              <a:ahLst/>
              <a:cxnLst/>
              <a:rect l="0" t="0" r="0" b="0"/>
              <a:pathLst>
                <a:path w="142876" h="17861">
                  <a:moveTo>
                    <a:pt x="0" y="17860"/>
                  </a:moveTo>
                  <a:lnTo>
                    <a:pt x="0" y="10172"/>
                  </a:lnTo>
                  <a:lnTo>
                    <a:pt x="993" y="9758"/>
                  </a:lnTo>
                  <a:lnTo>
                    <a:pt x="4740" y="9298"/>
                  </a:lnTo>
                  <a:lnTo>
                    <a:pt x="6137" y="8184"/>
                  </a:lnTo>
                  <a:lnTo>
                    <a:pt x="7689" y="4299"/>
                  </a:lnTo>
                  <a:lnTo>
                    <a:pt x="9095" y="2866"/>
                  </a:lnTo>
                  <a:lnTo>
                    <a:pt x="13303" y="1274"/>
                  </a:lnTo>
                  <a:lnTo>
                    <a:pt x="14822" y="1842"/>
                  </a:lnTo>
                  <a:lnTo>
                    <a:pt x="15834" y="3213"/>
                  </a:lnTo>
                  <a:lnTo>
                    <a:pt x="16510" y="5119"/>
                  </a:lnTo>
                  <a:lnTo>
                    <a:pt x="18944" y="6389"/>
                  </a:lnTo>
                  <a:lnTo>
                    <a:pt x="30859" y="9170"/>
                  </a:lnTo>
                  <a:lnTo>
                    <a:pt x="42106" y="14844"/>
                  </a:lnTo>
                  <a:lnTo>
                    <a:pt x="64169" y="17463"/>
                  </a:lnTo>
                  <a:lnTo>
                    <a:pt x="105542" y="9288"/>
                  </a:lnTo>
                  <a:lnTo>
                    <a:pt x="127269" y="8009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" name="SMARTInkShape-223"/>
            <p:cNvSpPr/>
            <p:nvPr/>
          </p:nvSpPr>
          <p:spPr>
            <a:xfrm>
              <a:off x="6313289" y="4000500"/>
              <a:ext cx="107157" cy="8930"/>
            </a:xfrm>
            <a:custGeom>
              <a:avLst/>
              <a:gdLst/>
              <a:ahLst/>
              <a:cxnLst/>
              <a:rect l="0" t="0" r="0" b="0"/>
              <a:pathLst>
                <a:path w="107157" h="8930">
                  <a:moveTo>
                    <a:pt x="0" y="0"/>
                  </a:moveTo>
                  <a:lnTo>
                    <a:pt x="42673" y="0"/>
                  </a:lnTo>
                  <a:lnTo>
                    <a:pt x="83235" y="0"/>
                  </a:lnTo>
                  <a:lnTo>
                    <a:pt x="89248" y="2646"/>
                  </a:lnTo>
                  <a:lnTo>
                    <a:pt x="95228" y="6137"/>
                  </a:lnTo>
                  <a:lnTo>
                    <a:pt x="107156" y="89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" name="SMARTInkShape-224"/>
            <p:cNvSpPr/>
            <p:nvPr/>
          </p:nvSpPr>
          <p:spPr>
            <a:xfrm>
              <a:off x="6313289" y="4071938"/>
              <a:ext cx="160735" cy="17859"/>
            </a:xfrm>
            <a:custGeom>
              <a:avLst/>
              <a:gdLst/>
              <a:ahLst/>
              <a:cxnLst/>
              <a:rect l="0" t="0" r="0" b="0"/>
              <a:pathLst>
                <a:path w="160735" h="17859">
                  <a:moveTo>
                    <a:pt x="0" y="8929"/>
                  </a:moveTo>
                  <a:lnTo>
                    <a:pt x="4740" y="4188"/>
                  </a:lnTo>
                  <a:lnTo>
                    <a:pt x="9713" y="1862"/>
                  </a:lnTo>
                  <a:lnTo>
                    <a:pt x="51137" y="32"/>
                  </a:lnTo>
                  <a:lnTo>
                    <a:pt x="95600" y="0"/>
                  </a:lnTo>
                  <a:lnTo>
                    <a:pt x="104005" y="992"/>
                  </a:lnTo>
                  <a:lnTo>
                    <a:pt x="131338" y="7688"/>
                  </a:lnTo>
                  <a:lnTo>
                    <a:pt x="149551" y="8820"/>
                  </a:lnTo>
                  <a:lnTo>
                    <a:pt x="160734" y="178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" name="SMARTInkShape-225"/>
            <p:cNvSpPr/>
            <p:nvPr/>
          </p:nvSpPr>
          <p:spPr>
            <a:xfrm>
              <a:off x="6438304" y="3777257"/>
              <a:ext cx="71438" cy="62509"/>
            </a:xfrm>
            <a:custGeom>
              <a:avLst/>
              <a:gdLst/>
              <a:ahLst/>
              <a:cxnLst/>
              <a:rect l="0" t="0" r="0" b="0"/>
              <a:pathLst>
                <a:path w="71438" h="62509">
                  <a:moveTo>
                    <a:pt x="0" y="62508"/>
                  </a:moveTo>
                  <a:lnTo>
                    <a:pt x="0" y="50080"/>
                  </a:lnTo>
                  <a:lnTo>
                    <a:pt x="992" y="48270"/>
                  </a:lnTo>
                  <a:lnTo>
                    <a:pt x="2646" y="47063"/>
                  </a:lnTo>
                  <a:lnTo>
                    <a:pt x="4740" y="46258"/>
                  </a:lnTo>
                  <a:lnTo>
                    <a:pt x="18092" y="30726"/>
                  </a:lnTo>
                  <a:lnTo>
                    <a:pt x="42807" y="17421"/>
                  </a:lnTo>
                  <a:lnTo>
                    <a:pt x="7143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" name="SMARTInkShape-226"/>
            <p:cNvSpPr/>
            <p:nvPr/>
          </p:nvSpPr>
          <p:spPr>
            <a:xfrm>
              <a:off x="6555632" y="3991570"/>
              <a:ext cx="79126" cy="17860"/>
            </a:xfrm>
            <a:custGeom>
              <a:avLst/>
              <a:gdLst/>
              <a:ahLst/>
              <a:cxnLst/>
              <a:rect l="0" t="0" r="0" b="0"/>
              <a:pathLst>
                <a:path w="79126" h="17860">
                  <a:moveTo>
                    <a:pt x="7688" y="0"/>
                  </a:moveTo>
                  <a:lnTo>
                    <a:pt x="0" y="0"/>
                  </a:lnTo>
                  <a:lnTo>
                    <a:pt x="42231" y="0"/>
                  </a:lnTo>
                  <a:lnTo>
                    <a:pt x="45599" y="993"/>
                  </a:lnTo>
                  <a:lnTo>
                    <a:pt x="47845" y="2646"/>
                  </a:lnTo>
                  <a:lnTo>
                    <a:pt x="49342" y="4741"/>
                  </a:lnTo>
                  <a:lnTo>
                    <a:pt x="51332" y="6137"/>
                  </a:lnTo>
                  <a:lnTo>
                    <a:pt x="56190" y="7689"/>
                  </a:lnTo>
                  <a:lnTo>
                    <a:pt x="64503" y="8562"/>
                  </a:lnTo>
                  <a:lnTo>
                    <a:pt x="66400" y="9676"/>
                  </a:lnTo>
                  <a:lnTo>
                    <a:pt x="67665" y="11412"/>
                  </a:lnTo>
                  <a:lnTo>
                    <a:pt x="68509" y="13562"/>
                  </a:lnTo>
                  <a:lnTo>
                    <a:pt x="70064" y="14994"/>
                  </a:lnTo>
                  <a:lnTo>
                    <a:pt x="79125" y="178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" name="SMARTInkShape-227"/>
            <p:cNvSpPr/>
            <p:nvPr/>
          </p:nvSpPr>
          <p:spPr>
            <a:xfrm>
              <a:off x="6697300" y="3884414"/>
              <a:ext cx="169630" cy="178594"/>
            </a:xfrm>
            <a:custGeom>
              <a:avLst/>
              <a:gdLst/>
              <a:ahLst/>
              <a:cxnLst/>
              <a:rect l="0" t="0" r="0" b="0"/>
              <a:pathLst>
                <a:path w="169630" h="178594">
                  <a:moveTo>
                    <a:pt x="26754" y="0"/>
                  </a:moveTo>
                  <a:lnTo>
                    <a:pt x="26754" y="12429"/>
                  </a:lnTo>
                  <a:lnTo>
                    <a:pt x="24109" y="18092"/>
                  </a:lnTo>
                  <a:lnTo>
                    <a:pt x="22015" y="20991"/>
                  </a:lnTo>
                  <a:lnTo>
                    <a:pt x="10920" y="62746"/>
                  </a:lnTo>
                  <a:lnTo>
                    <a:pt x="6849" y="80438"/>
                  </a:lnTo>
                  <a:lnTo>
                    <a:pt x="2005" y="98247"/>
                  </a:lnTo>
                  <a:lnTo>
                    <a:pt x="85" y="139900"/>
                  </a:lnTo>
                  <a:lnTo>
                    <a:pt x="0" y="153018"/>
                  </a:lnTo>
                  <a:lnTo>
                    <a:pt x="2627" y="159950"/>
                  </a:lnTo>
                  <a:lnTo>
                    <a:pt x="12397" y="172485"/>
                  </a:lnTo>
                  <a:lnTo>
                    <a:pt x="18058" y="175879"/>
                  </a:lnTo>
                  <a:lnTo>
                    <a:pt x="20957" y="176783"/>
                  </a:lnTo>
                  <a:lnTo>
                    <a:pt x="23881" y="176395"/>
                  </a:lnTo>
                  <a:lnTo>
                    <a:pt x="38674" y="170746"/>
                  </a:lnTo>
                  <a:lnTo>
                    <a:pt x="44620" y="164854"/>
                  </a:lnTo>
                  <a:lnTo>
                    <a:pt x="77356" y="120911"/>
                  </a:lnTo>
                  <a:lnTo>
                    <a:pt x="94223" y="86221"/>
                  </a:lnTo>
                  <a:lnTo>
                    <a:pt x="105028" y="44643"/>
                  </a:lnTo>
                  <a:lnTo>
                    <a:pt x="107183" y="33732"/>
                  </a:lnTo>
                  <a:lnTo>
                    <a:pt x="114687" y="15405"/>
                  </a:lnTo>
                  <a:lnTo>
                    <a:pt x="116015" y="536"/>
                  </a:lnTo>
                  <a:lnTo>
                    <a:pt x="116051" y="39904"/>
                  </a:lnTo>
                  <a:lnTo>
                    <a:pt x="116051" y="80438"/>
                  </a:lnTo>
                  <a:lnTo>
                    <a:pt x="117043" y="92305"/>
                  </a:lnTo>
                  <a:lnTo>
                    <a:pt x="127075" y="131301"/>
                  </a:lnTo>
                  <a:lnTo>
                    <a:pt x="130873" y="139715"/>
                  </a:lnTo>
                  <a:lnTo>
                    <a:pt x="134003" y="153624"/>
                  </a:lnTo>
                  <a:lnTo>
                    <a:pt x="135957" y="155994"/>
                  </a:lnTo>
                  <a:lnTo>
                    <a:pt x="138251" y="157574"/>
                  </a:lnTo>
                  <a:lnTo>
                    <a:pt x="139781" y="159620"/>
                  </a:lnTo>
                  <a:lnTo>
                    <a:pt x="144882" y="170032"/>
                  </a:lnTo>
                  <a:lnTo>
                    <a:pt x="147179" y="172885"/>
                  </a:lnTo>
                  <a:lnTo>
                    <a:pt x="152375" y="176057"/>
                  </a:lnTo>
                  <a:lnTo>
                    <a:pt x="160595" y="178259"/>
                  </a:lnTo>
                  <a:lnTo>
                    <a:pt x="169629" y="1785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" name="SMARTInkShape-228"/>
            <p:cNvSpPr/>
            <p:nvPr/>
          </p:nvSpPr>
          <p:spPr>
            <a:xfrm>
              <a:off x="6920507" y="3848695"/>
              <a:ext cx="160735" cy="312540"/>
            </a:xfrm>
            <a:custGeom>
              <a:avLst/>
              <a:gdLst/>
              <a:ahLst/>
              <a:cxnLst/>
              <a:rect l="0" t="0" r="0" b="0"/>
              <a:pathLst>
                <a:path w="160735" h="312540">
                  <a:moveTo>
                    <a:pt x="160734" y="0"/>
                  </a:moveTo>
                  <a:lnTo>
                    <a:pt x="160734" y="4741"/>
                  </a:lnTo>
                  <a:lnTo>
                    <a:pt x="148306" y="42900"/>
                  </a:lnTo>
                  <a:lnTo>
                    <a:pt x="130263" y="75660"/>
                  </a:lnTo>
                  <a:lnTo>
                    <a:pt x="110806" y="115243"/>
                  </a:lnTo>
                  <a:lnTo>
                    <a:pt x="92473" y="153649"/>
                  </a:lnTo>
                  <a:lnTo>
                    <a:pt x="69732" y="190165"/>
                  </a:lnTo>
                  <a:lnTo>
                    <a:pt x="48884" y="226119"/>
                  </a:lnTo>
                  <a:lnTo>
                    <a:pt x="25054" y="266695"/>
                  </a:lnTo>
                  <a:lnTo>
                    <a:pt x="0" y="3125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4" name="SMARTInkShape-Group26"/>
          <p:cNvGrpSpPr/>
          <p:nvPr/>
        </p:nvGrpSpPr>
        <p:grpSpPr>
          <a:xfrm>
            <a:off x="7090540" y="3821906"/>
            <a:ext cx="1508195" cy="294681"/>
            <a:chOff x="7090540" y="3821906"/>
            <a:chExt cx="1508195" cy="294681"/>
          </a:xfrm>
        </p:grpSpPr>
        <p:sp>
          <p:nvSpPr>
            <p:cNvPr id="60" name="SMARTInkShape-229"/>
            <p:cNvSpPr/>
            <p:nvPr/>
          </p:nvSpPr>
          <p:spPr>
            <a:xfrm>
              <a:off x="7197327" y="3982640"/>
              <a:ext cx="16587" cy="133947"/>
            </a:xfrm>
            <a:custGeom>
              <a:avLst/>
              <a:gdLst/>
              <a:ahLst/>
              <a:cxnLst/>
              <a:rect l="0" t="0" r="0" b="0"/>
              <a:pathLst>
                <a:path w="16587" h="133947">
                  <a:moveTo>
                    <a:pt x="0" y="0"/>
                  </a:moveTo>
                  <a:lnTo>
                    <a:pt x="993" y="39147"/>
                  </a:lnTo>
                  <a:lnTo>
                    <a:pt x="8379" y="73326"/>
                  </a:lnTo>
                  <a:lnTo>
                    <a:pt x="9677" y="83191"/>
                  </a:lnTo>
                  <a:lnTo>
                    <a:pt x="15950" y="100255"/>
                  </a:lnTo>
                  <a:lnTo>
                    <a:pt x="16586" y="105532"/>
                  </a:lnTo>
                  <a:lnTo>
                    <a:pt x="14648" y="114041"/>
                  </a:lnTo>
                  <a:lnTo>
                    <a:pt x="10060" y="122848"/>
                  </a:lnTo>
                  <a:lnTo>
                    <a:pt x="8930" y="1339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" name="SMARTInkShape-230"/>
            <p:cNvSpPr/>
            <p:nvPr/>
          </p:nvSpPr>
          <p:spPr>
            <a:xfrm>
              <a:off x="7090540" y="3875671"/>
              <a:ext cx="115718" cy="80181"/>
            </a:xfrm>
            <a:custGeom>
              <a:avLst/>
              <a:gdLst/>
              <a:ahLst/>
              <a:cxnLst/>
              <a:rect l="0" t="0" r="0" b="0"/>
              <a:pathLst>
                <a:path w="115718" h="80181">
                  <a:moveTo>
                    <a:pt x="8561" y="71250"/>
                  </a:moveTo>
                  <a:lnTo>
                    <a:pt x="3822" y="71250"/>
                  </a:lnTo>
                  <a:lnTo>
                    <a:pt x="2425" y="70258"/>
                  </a:lnTo>
                  <a:lnTo>
                    <a:pt x="1494" y="68605"/>
                  </a:lnTo>
                  <a:lnTo>
                    <a:pt x="0" y="63563"/>
                  </a:lnTo>
                  <a:lnTo>
                    <a:pt x="5842" y="55437"/>
                  </a:lnTo>
                  <a:lnTo>
                    <a:pt x="8747" y="47162"/>
                  </a:lnTo>
                  <a:lnTo>
                    <a:pt x="46052" y="7004"/>
                  </a:lnTo>
                  <a:lnTo>
                    <a:pt x="52674" y="3009"/>
                  </a:lnTo>
                  <a:lnTo>
                    <a:pt x="61885" y="234"/>
                  </a:lnTo>
                  <a:lnTo>
                    <a:pt x="66325" y="0"/>
                  </a:lnTo>
                  <a:lnTo>
                    <a:pt x="71607" y="2542"/>
                  </a:lnTo>
                  <a:lnTo>
                    <a:pt x="78341" y="7518"/>
                  </a:lnTo>
                  <a:lnTo>
                    <a:pt x="79262" y="10844"/>
                  </a:lnTo>
                  <a:lnTo>
                    <a:pt x="79508" y="13120"/>
                  </a:lnTo>
                  <a:lnTo>
                    <a:pt x="82426" y="18295"/>
                  </a:lnTo>
                  <a:lnTo>
                    <a:pt x="86039" y="23902"/>
                  </a:lnTo>
                  <a:lnTo>
                    <a:pt x="97948" y="57532"/>
                  </a:lnTo>
                  <a:lnTo>
                    <a:pt x="99902" y="59128"/>
                  </a:lnTo>
                  <a:lnTo>
                    <a:pt x="102198" y="60193"/>
                  </a:lnTo>
                  <a:lnTo>
                    <a:pt x="103727" y="61894"/>
                  </a:lnTo>
                  <a:lnTo>
                    <a:pt x="105427" y="66431"/>
                  </a:lnTo>
                  <a:lnTo>
                    <a:pt x="106873" y="68037"/>
                  </a:lnTo>
                  <a:lnTo>
                    <a:pt x="115717" y="801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" name="SMARTInkShape-231"/>
            <p:cNvSpPr/>
            <p:nvPr/>
          </p:nvSpPr>
          <p:spPr>
            <a:xfrm>
              <a:off x="7277695" y="3857625"/>
              <a:ext cx="8930" cy="151805"/>
            </a:xfrm>
            <a:custGeom>
              <a:avLst/>
              <a:gdLst/>
              <a:ahLst/>
              <a:cxnLst/>
              <a:rect l="0" t="0" r="0" b="0"/>
              <a:pathLst>
                <a:path w="8930" h="151805">
                  <a:moveTo>
                    <a:pt x="0" y="0"/>
                  </a:moveTo>
                  <a:lnTo>
                    <a:pt x="0" y="43190"/>
                  </a:lnTo>
                  <a:lnTo>
                    <a:pt x="992" y="71921"/>
                  </a:lnTo>
                  <a:lnTo>
                    <a:pt x="8378" y="113294"/>
                  </a:lnTo>
                  <a:lnTo>
                    <a:pt x="8929" y="1518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" name="SMARTInkShape-232"/>
            <p:cNvSpPr/>
            <p:nvPr/>
          </p:nvSpPr>
          <p:spPr>
            <a:xfrm>
              <a:off x="7322836" y="3947044"/>
              <a:ext cx="97735" cy="115964"/>
            </a:xfrm>
            <a:custGeom>
              <a:avLst/>
              <a:gdLst/>
              <a:ahLst/>
              <a:cxnLst/>
              <a:rect l="0" t="0" r="0" b="0"/>
              <a:pathLst>
                <a:path w="97735" h="115964">
                  <a:moveTo>
                    <a:pt x="8437" y="53456"/>
                  </a:moveTo>
                  <a:lnTo>
                    <a:pt x="8437" y="58196"/>
                  </a:lnTo>
                  <a:lnTo>
                    <a:pt x="9429" y="59593"/>
                  </a:lnTo>
                  <a:lnTo>
                    <a:pt x="11083" y="60523"/>
                  </a:lnTo>
                  <a:lnTo>
                    <a:pt x="16125" y="62018"/>
                  </a:lnTo>
                  <a:lnTo>
                    <a:pt x="24250" y="68450"/>
                  </a:lnTo>
                  <a:lnTo>
                    <a:pt x="29687" y="70041"/>
                  </a:lnTo>
                  <a:lnTo>
                    <a:pt x="31533" y="69474"/>
                  </a:lnTo>
                  <a:lnTo>
                    <a:pt x="32765" y="68103"/>
                  </a:lnTo>
                  <a:lnTo>
                    <a:pt x="33585" y="66197"/>
                  </a:lnTo>
                  <a:lnTo>
                    <a:pt x="35125" y="64927"/>
                  </a:lnTo>
                  <a:lnTo>
                    <a:pt x="39481" y="63515"/>
                  </a:lnTo>
                  <a:lnTo>
                    <a:pt x="44724" y="57596"/>
                  </a:lnTo>
                  <a:lnTo>
                    <a:pt x="49369" y="49342"/>
                  </a:lnTo>
                  <a:lnTo>
                    <a:pt x="52352" y="35960"/>
                  </a:lnTo>
                  <a:lnTo>
                    <a:pt x="52596" y="32862"/>
                  </a:lnTo>
                  <a:lnTo>
                    <a:pt x="55514" y="26774"/>
                  </a:lnTo>
                  <a:lnTo>
                    <a:pt x="59126" y="20761"/>
                  </a:lnTo>
                  <a:lnTo>
                    <a:pt x="60731" y="14782"/>
                  </a:lnTo>
                  <a:lnTo>
                    <a:pt x="60167" y="12791"/>
                  </a:lnTo>
                  <a:lnTo>
                    <a:pt x="58799" y="11463"/>
                  </a:lnTo>
                  <a:lnTo>
                    <a:pt x="56894" y="10578"/>
                  </a:lnTo>
                  <a:lnTo>
                    <a:pt x="55624" y="8995"/>
                  </a:lnTo>
                  <a:lnTo>
                    <a:pt x="53420" y="1274"/>
                  </a:lnTo>
                  <a:lnTo>
                    <a:pt x="50589" y="498"/>
                  </a:lnTo>
                  <a:lnTo>
                    <a:pt x="45427" y="0"/>
                  </a:lnTo>
                  <a:lnTo>
                    <a:pt x="27542" y="14030"/>
                  </a:lnTo>
                  <a:lnTo>
                    <a:pt x="24150" y="15266"/>
                  </a:lnTo>
                  <a:lnTo>
                    <a:pt x="21889" y="18074"/>
                  </a:lnTo>
                  <a:lnTo>
                    <a:pt x="15615" y="34193"/>
                  </a:lnTo>
                  <a:lnTo>
                    <a:pt x="3246" y="51287"/>
                  </a:lnTo>
                  <a:lnTo>
                    <a:pt x="0" y="73027"/>
                  </a:lnTo>
                  <a:lnTo>
                    <a:pt x="2372" y="79682"/>
                  </a:lnTo>
                  <a:lnTo>
                    <a:pt x="28200" y="108736"/>
                  </a:lnTo>
                  <a:lnTo>
                    <a:pt x="37395" y="112752"/>
                  </a:lnTo>
                  <a:lnTo>
                    <a:pt x="77811" y="115927"/>
                  </a:lnTo>
                  <a:lnTo>
                    <a:pt x="97734" y="1159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4" name="SMARTInkShape-233"/>
            <p:cNvSpPr/>
            <p:nvPr/>
          </p:nvSpPr>
          <p:spPr>
            <a:xfrm>
              <a:off x="7458384" y="3946921"/>
              <a:ext cx="59524" cy="142876"/>
            </a:xfrm>
            <a:custGeom>
              <a:avLst/>
              <a:gdLst/>
              <a:ahLst/>
              <a:cxnLst/>
              <a:rect l="0" t="0" r="0" b="0"/>
              <a:pathLst>
                <a:path w="59524" h="142876">
                  <a:moveTo>
                    <a:pt x="42553" y="0"/>
                  </a:moveTo>
                  <a:lnTo>
                    <a:pt x="37813" y="4741"/>
                  </a:lnTo>
                  <a:lnTo>
                    <a:pt x="35486" y="9714"/>
                  </a:lnTo>
                  <a:lnTo>
                    <a:pt x="34865" y="12430"/>
                  </a:lnTo>
                  <a:lnTo>
                    <a:pt x="29251" y="20992"/>
                  </a:lnTo>
                  <a:lnTo>
                    <a:pt x="0" y="51451"/>
                  </a:lnTo>
                  <a:lnTo>
                    <a:pt x="294" y="53153"/>
                  </a:lnTo>
                  <a:lnTo>
                    <a:pt x="5778" y="61080"/>
                  </a:lnTo>
                  <a:lnTo>
                    <a:pt x="11262" y="66825"/>
                  </a:lnTo>
                  <a:lnTo>
                    <a:pt x="16409" y="69388"/>
                  </a:lnTo>
                  <a:lnTo>
                    <a:pt x="19171" y="70071"/>
                  </a:lnTo>
                  <a:lnTo>
                    <a:pt x="27798" y="75774"/>
                  </a:lnTo>
                  <a:lnTo>
                    <a:pt x="55910" y="98281"/>
                  </a:lnTo>
                  <a:lnTo>
                    <a:pt x="58411" y="104204"/>
                  </a:lnTo>
                  <a:lnTo>
                    <a:pt x="59523" y="110144"/>
                  </a:lnTo>
                  <a:lnTo>
                    <a:pt x="58828" y="113117"/>
                  </a:lnTo>
                  <a:lnTo>
                    <a:pt x="53108" y="122042"/>
                  </a:lnTo>
                  <a:lnTo>
                    <a:pt x="47906" y="127993"/>
                  </a:lnTo>
                  <a:lnTo>
                    <a:pt x="42286" y="131301"/>
                  </a:lnTo>
                  <a:lnTo>
                    <a:pt x="39399" y="132183"/>
                  </a:lnTo>
                  <a:lnTo>
                    <a:pt x="37474" y="133762"/>
                  </a:lnTo>
                  <a:lnTo>
                    <a:pt x="33772" y="139735"/>
                  </a:lnTo>
                  <a:lnTo>
                    <a:pt x="24693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5" name="SMARTInkShape-234"/>
            <p:cNvSpPr/>
            <p:nvPr/>
          </p:nvSpPr>
          <p:spPr>
            <a:xfrm>
              <a:off x="7671996" y="3937992"/>
              <a:ext cx="78973" cy="128543"/>
            </a:xfrm>
            <a:custGeom>
              <a:avLst/>
              <a:gdLst/>
              <a:ahLst/>
              <a:cxnLst/>
              <a:rect l="0" t="0" r="0" b="0"/>
              <a:pathLst>
                <a:path w="78973" h="128543">
                  <a:moveTo>
                    <a:pt x="61113" y="0"/>
                  </a:moveTo>
                  <a:lnTo>
                    <a:pt x="56373" y="0"/>
                  </a:lnTo>
                  <a:lnTo>
                    <a:pt x="54977" y="992"/>
                  </a:lnTo>
                  <a:lnTo>
                    <a:pt x="54046" y="2646"/>
                  </a:lnTo>
                  <a:lnTo>
                    <a:pt x="53425" y="4741"/>
                  </a:lnTo>
                  <a:lnTo>
                    <a:pt x="52019" y="6137"/>
                  </a:lnTo>
                  <a:lnTo>
                    <a:pt x="42633" y="11024"/>
                  </a:lnTo>
                  <a:lnTo>
                    <a:pt x="31225" y="21250"/>
                  </a:lnTo>
                  <a:lnTo>
                    <a:pt x="11497" y="49798"/>
                  </a:lnTo>
                  <a:lnTo>
                    <a:pt x="1746" y="76512"/>
                  </a:lnTo>
                  <a:lnTo>
                    <a:pt x="0" y="91552"/>
                  </a:lnTo>
                  <a:lnTo>
                    <a:pt x="1871" y="102867"/>
                  </a:lnTo>
                  <a:lnTo>
                    <a:pt x="8502" y="114815"/>
                  </a:lnTo>
                  <a:lnTo>
                    <a:pt x="11156" y="118215"/>
                  </a:lnTo>
                  <a:lnTo>
                    <a:pt x="29113" y="127741"/>
                  </a:lnTo>
                  <a:lnTo>
                    <a:pt x="42260" y="128542"/>
                  </a:lnTo>
                  <a:lnTo>
                    <a:pt x="78972" y="1160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6" name="SMARTInkShape-235"/>
            <p:cNvSpPr/>
            <p:nvPr/>
          </p:nvSpPr>
          <p:spPr>
            <a:xfrm>
              <a:off x="7768987" y="3942981"/>
              <a:ext cx="89138" cy="101635"/>
            </a:xfrm>
            <a:custGeom>
              <a:avLst/>
              <a:gdLst/>
              <a:ahLst/>
              <a:cxnLst/>
              <a:rect l="0" t="0" r="0" b="0"/>
              <a:pathLst>
                <a:path w="89138" h="101635">
                  <a:moveTo>
                    <a:pt x="71278" y="3940"/>
                  </a:moveTo>
                  <a:lnTo>
                    <a:pt x="66539" y="3940"/>
                  </a:lnTo>
                  <a:lnTo>
                    <a:pt x="54108" y="8681"/>
                  </a:lnTo>
                  <a:lnTo>
                    <a:pt x="37858" y="21110"/>
                  </a:lnTo>
                  <a:lnTo>
                    <a:pt x="5931" y="64773"/>
                  </a:lnTo>
                  <a:lnTo>
                    <a:pt x="1645" y="76976"/>
                  </a:lnTo>
                  <a:lnTo>
                    <a:pt x="0" y="96093"/>
                  </a:lnTo>
                  <a:lnTo>
                    <a:pt x="939" y="98118"/>
                  </a:lnTo>
                  <a:lnTo>
                    <a:pt x="2557" y="99468"/>
                  </a:lnTo>
                  <a:lnTo>
                    <a:pt x="7001" y="100967"/>
                  </a:lnTo>
                  <a:lnTo>
                    <a:pt x="12283" y="101634"/>
                  </a:lnTo>
                  <a:lnTo>
                    <a:pt x="17938" y="99284"/>
                  </a:lnTo>
                  <a:lnTo>
                    <a:pt x="46238" y="73474"/>
                  </a:lnTo>
                  <a:lnTo>
                    <a:pt x="56032" y="59049"/>
                  </a:lnTo>
                  <a:lnTo>
                    <a:pt x="70341" y="16170"/>
                  </a:lnTo>
                  <a:lnTo>
                    <a:pt x="71155" y="1007"/>
                  </a:lnTo>
                  <a:lnTo>
                    <a:pt x="72188" y="0"/>
                  </a:lnTo>
                  <a:lnTo>
                    <a:pt x="73869" y="322"/>
                  </a:lnTo>
                  <a:lnTo>
                    <a:pt x="75982" y="1528"/>
                  </a:lnTo>
                  <a:lnTo>
                    <a:pt x="77391" y="3325"/>
                  </a:lnTo>
                  <a:lnTo>
                    <a:pt x="78956" y="7966"/>
                  </a:lnTo>
                  <a:lnTo>
                    <a:pt x="80194" y="50695"/>
                  </a:lnTo>
                  <a:lnTo>
                    <a:pt x="79209" y="60439"/>
                  </a:lnTo>
                  <a:lnTo>
                    <a:pt x="72519" y="77955"/>
                  </a:lnTo>
                  <a:lnTo>
                    <a:pt x="73097" y="80073"/>
                  </a:lnTo>
                  <a:lnTo>
                    <a:pt x="74475" y="81485"/>
                  </a:lnTo>
                  <a:lnTo>
                    <a:pt x="76386" y="82426"/>
                  </a:lnTo>
                  <a:lnTo>
                    <a:pt x="77660" y="84045"/>
                  </a:lnTo>
                  <a:lnTo>
                    <a:pt x="79873" y="91831"/>
                  </a:lnTo>
                  <a:lnTo>
                    <a:pt x="89137" y="932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7" name="SMARTInkShape-236"/>
            <p:cNvSpPr/>
            <p:nvPr/>
          </p:nvSpPr>
          <p:spPr>
            <a:xfrm>
              <a:off x="7902773" y="3920132"/>
              <a:ext cx="80368" cy="124929"/>
            </a:xfrm>
            <a:custGeom>
              <a:avLst/>
              <a:gdLst/>
              <a:ahLst/>
              <a:cxnLst/>
              <a:rect l="0" t="0" r="0" b="0"/>
              <a:pathLst>
                <a:path w="80368" h="124929">
                  <a:moveTo>
                    <a:pt x="0" y="17860"/>
                  </a:moveTo>
                  <a:lnTo>
                    <a:pt x="0" y="27341"/>
                  </a:lnTo>
                  <a:lnTo>
                    <a:pt x="992" y="30133"/>
                  </a:lnTo>
                  <a:lnTo>
                    <a:pt x="2646" y="31995"/>
                  </a:lnTo>
                  <a:lnTo>
                    <a:pt x="4740" y="33237"/>
                  </a:lnTo>
                  <a:lnTo>
                    <a:pt x="6136" y="35056"/>
                  </a:lnTo>
                  <a:lnTo>
                    <a:pt x="7688" y="39724"/>
                  </a:lnTo>
                  <a:lnTo>
                    <a:pt x="8898" y="81762"/>
                  </a:lnTo>
                  <a:lnTo>
                    <a:pt x="17751" y="124004"/>
                  </a:lnTo>
                  <a:lnTo>
                    <a:pt x="15165" y="124566"/>
                  </a:lnTo>
                  <a:lnTo>
                    <a:pt x="10162" y="124928"/>
                  </a:lnTo>
                  <a:lnTo>
                    <a:pt x="9752" y="123965"/>
                  </a:lnTo>
                  <a:lnTo>
                    <a:pt x="9038" y="107839"/>
                  </a:lnTo>
                  <a:lnTo>
                    <a:pt x="11624" y="99853"/>
                  </a:lnTo>
                  <a:lnTo>
                    <a:pt x="15088" y="92004"/>
                  </a:lnTo>
                  <a:lnTo>
                    <a:pt x="18030" y="77421"/>
                  </a:lnTo>
                  <a:lnTo>
                    <a:pt x="39155" y="38409"/>
                  </a:lnTo>
                  <a:lnTo>
                    <a:pt x="803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SMARTInkShape-237"/>
            <p:cNvSpPr/>
            <p:nvPr/>
          </p:nvSpPr>
          <p:spPr>
            <a:xfrm>
              <a:off x="8010343" y="3920143"/>
              <a:ext cx="106743" cy="114644"/>
            </a:xfrm>
            <a:custGeom>
              <a:avLst/>
              <a:gdLst/>
              <a:ahLst/>
              <a:cxnLst/>
              <a:rect l="0" t="0" r="0" b="0"/>
              <a:pathLst>
                <a:path w="106743" h="114644">
                  <a:moveTo>
                    <a:pt x="71023" y="8919"/>
                  </a:moveTo>
                  <a:lnTo>
                    <a:pt x="66284" y="8919"/>
                  </a:lnTo>
                  <a:lnTo>
                    <a:pt x="64887" y="7927"/>
                  </a:lnTo>
                  <a:lnTo>
                    <a:pt x="63956" y="6274"/>
                  </a:lnTo>
                  <a:lnTo>
                    <a:pt x="63336" y="4179"/>
                  </a:lnTo>
                  <a:lnTo>
                    <a:pt x="61929" y="2782"/>
                  </a:lnTo>
                  <a:lnTo>
                    <a:pt x="54514" y="358"/>
                  </a:lnTo>
                  <a:lnTo>
                    <a:pt x="39897" y="0"/>
                  </a:lnTo>
                  <a:lnTo>
                    <a:pt x="34700" y="2640"/>
                  </a:lnTo>
                  <a:lnTo>
                    <a:pt x="23279" y="12419"/>
                  </a:lnTo>
                  <a:lnTo>
                    <a:pt x="14435" y="25721"/>
                  </a:lnTo>
                  <a:lnTo>
                    <a:pt x="1679" y="68856"/>
                  </a:lnTo>
                  <a:lnTo>
                    <a:pt x="0" y="87566"/>
                  </a:lnTo>
                  <a:lnTo>
                    <a:pt x="2416" y="96129"/>
                  </a:lnTo>
                  <a:lnTo>
                    <a:pt x="8705" y="106687"/>
                  </a:lnTo>
                  <a:lnTo>
                    <a:pt x="12900" y="111242"/>
                  </a:lnTo>
                  <a:lnTo>
                    <a:pt x="18072" y="113927"/>
                  </a:lnTo>
                  <a:lnTo>
                    <a:pt x="20840" y="114643"/>
                  </a:lnTo>
                  <a:lnTo>
                    <a:pt x="23677" y="114128"/>
                  </a:lnTo>
                  <a:lnTo>
                    <a:pt x="32411" y="108663"/>
                  </a:lnTo>
                  <a:lnTo>
                    <a:pt x="50194" y="91143"/>
                  </a:lnTo>
                  <a:lnTo>
                    <a:pt x="76977" y="49657"/>
                  </a:lnTo>
                  <a:lnTo>
                    <a:pt x="86238" y="29240"/>
                  </a:lnTo>
                  <a:lnTo>
                    <a:pt x="87120" y="25443"/>
                  </a:lnTo>
                  <a:lnTo>
                    <a:pt x="88699" y="22911"/>
                  </a:lnTo>
                  <a:lnTo>
                    <a:pt x="90745" y="21224"/>
                  </a:lnTo>
                  <a:lnTo>
                    <a:pt x="97399" y="18046"/>
                  </a:lnTo>
                  <a:lnTo>
                    <a:pt x="97812" y="58492"/>
                  </a:lnTo>
                  <a:lnTo>
                    <a:pt x="97812" y="96228"/>
                  </a:lnTo>
                  <a:lnTo>
                    <a:pt x="98805" y="96890"/>
                  </a:lnTo>
                  <a:lnTo>
                    <a:pt x="106742" y="982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9" name="SMARTInkShape-238"/>
            <p:cNvSpPr/>
            <p:nvPr/>
          </p:nvSpPr>
          <p:spPr>
            <a:xfrm>
              <a:off x="8206382" y="3946921"/>
              <a:ext cx="8931" cy="53580"/>
            </a:xfrm>
            <a:custGeom>
              <a:avLst/>
              <a:gdLst/>
              <a:ahLst/>
              <a:cxnLst/>
              <a:rect l="0" t="0" r="0" b="0"/>
              <a:pathLst>
                <a:path w="8931" h="53580">
                  <a:moveTo>
                    <a:pt x="8930" y="0"/>
                  </a:moveTo>
                  <a:lnTo>
                    <a:pt x="8930" y="20992"/>
                  </a:lnTo>
                  <a:lnTo>
                    <a:pt x="6284" y="26859"/>
                  </a:lnTo>
                  <a:lnTo>
                    <a:pt x="2792" y="32774"/>
                  </a:lnTo>
                  <a:lnTo>
                    <a:pt x="552" y="44655"/>
                  </a:lnTo>
                  <a:lnTo>
                    <a:pt x="0" y="535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0" name="SMARTInkShape-239"/>
            <p:cNvSpPr/>
            <p:nvPr/>
          </p:nvSpPr>
          <p:spPr>
            <a:xfrm>
              <a:off x="8251030" y="3884414"/>
              <a:ext cx="8931" cy="8930"/>
            </a:xfrm>
            <a:custGeom>
              <a:avLst/>
              <a:gdLst/>
              <a:ahLst/>
              <a:cxnLst/>
              <a:rect l="0" t="0" r="0" b="0"/>
              <a:pathLst>
                <a:path w="8931" h="8930">
                  <a:moveTo>
                    <a:pt x="8930" y="0"/>
                  </a:moveTo>
                  <a:lnTo>
                    <a:pt x="0" y="89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" name="SMARTInkShape-240"/>
            <p:cNvSpPr/>
            <p:nvPr/>
          </p:nvSpPr>
          <p:spPr>
            <a:xfrm>
              <a:off x="8295679" y="3821906"/>
              <a:ext cx="79844" cy="187524"/>
            </a:xfrm>
            <a:custGeom>
              <a:avLst/>
              <a:gdLst/>
              <a:ahLst/>
              <a:cxnLst/>
              <a:rect l="0" t="0" r="0" b="0"/>
              <a:pathLst>
                <a:path w="79844" h="187524">
                  <a:moveTo>
                    <a:pt x="53578" y="0"/>
                  </a:moveTo>
                  <a:lnTo>
                    <a:pt x="48838" y="4741"/>
                  </a:lnTo>
                  <a:lnTo>
                    <a:pt x="46510" y="9714"/>
                  </a:lnTo>
                  <a:lnTo>
                    <a:pt x="42166" y="22436"/>
                  </a:lnTo>
                  <a:lnTo>
                    <a:pt x="24294" y="60502"/>
                  </a:lnTo>
                  <a:lnTo>
                    <a:pt x="19131" y="90959"/>
                  </a:lnTo>
                  <a:lnTo>
                    <a:pt x="17934" y="131785"/>
                  </a:lnTo>
                  <a:lnTo>
                    <a:pt x="17859" y="169130"/>
                  </a:lnTo>
                  <a:lnTo>
                    <a:pt x="17859" y="157188"/>
                  </a:lnTo>
                  <a:lnTo>
                    <a:pt x="20506" y="151551"/>
                  </a:lnTo>
                  <a:lnTo>
                    <a:pt x="23997" y="145739"/>
                  </a:lnTo>
                  <a:lnTo>
                    <a:pt x="25549" y="139849"/>
                  </a:lnTo>
                  <a:lnTo>
                    <a:pt x="31530" y="133923"/>
                  </a:lnTo>
                  <a:lnTo>
                    <a:pt x="62398" y="109802"/>
                  </a:lnTo>
                  <a:lnTo>
                    <a:pt x="65411" y="108920"/>
                  </a:lnTo>
                  <a:lnTo>
                    <a:pt x="68413" y="109324"/>
                  </a:lnTo>
                  <a:lnTo>
                    <a:pt x="74392" y="112419"/>
                  </a:lnTo>
                  <a:lnTo>
                    <a:pt x="76385" y="115626"/>
                  </a:lnTo>
                  <a:lnTo>
                    <a:pt x="79580" y="132385"/>
                  </a:lnTo>
                  <a:lnTo>
                    <a:pt x="79843" y="135881"/>
                  </a:lnTo>
                  <a:lnTo>
                    <a:pt x="77488" y="142412"/>
                  </a:lnTo>
                  <a:lnTo>
                    <a:pt x="51674" y="171372"/>
                  </a:lnTo>
                  <a:lnTo>
                    <a:pt x="37250" y="181194"/>
                  </a:lnTo>
                  <a:lnTo>
                    <a:pt x="25148" y="185648"/>
                  </a:lnTo>
                  <a:lnTo>
                    <a:pt x="0" y="1875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" name="SMARTInkShape-241"/>
            <p:cNvSpPr/>
            <p:nvPr/>
          </p:nvSpPr>
          <p:spPr>
            <a:xfrm>
              <a:off x="8402835" y="3888791"/>
              <a:ext cx="53089" cy="93850"/>
            </a:xfrm>
            <a:custGeom>
              <a:avLst/>
              <a:gdLst/>
              <a:ahLst/>
              <a:cxnLst/>
              <a:rect l="0" t="0" r="0" b="0"/>
              <a:pathLst>
                <a:path w="53089" h="93850">
                  <a:moveTo>
                    <a:pt x="0" y="58130"/>
                  </a:moveTo>
                  <a:lnTo>
                    <a:pt x="4741" y="58130"/>
                  </a:lnTo>
                  <a:lnTo>
                    <a:pt x="9714" y="55485"/>
                  </a:lnTo>
                  <a:lnTo>
                    <a:pt x="15232" y="51994"/>
                  </a:lnTo>
                  <a:lnTo>
                    <a:pt x="23917" y="49036"/>
                  </a:lnTo>
                  <a:lnTo>
                    <a:pt x="29812" y="44829"/>
                  </a:lnTo>
                  <a:lnTo>
                    <a:pt x="33094" y="39651"/>
                  </a:lnTo>
                  <a:lnTo>
                    <a:pt x="35545" y="34042"/>
                  </a:lnTo>
                  <a:lnTo>
                    <a:pt x="51924" y="7547"/>
                  </a:lnTo>
                  <a:lnTo>
                    <a:pt x="53088" y="699"/>
                  </a:lnTo>
                  <a:lnTo>
                    <a:pt x="52259" y="0"/>
                  </a:lnTo>
                  <a:lnTo>
                    <a:pt x="50715" y="525"/>
                  </a:lnTo>
                  <a:lnTo>
                    <a:pt x="16001" y="25523"/>
                  </a:lnTo>
                  <a:lnTo>
                    <a:pt x="12072" y="31402"/>
                  </a:lnTo>
                  <a:lnTo>
                    <a:pt x="1426" y="67558"/>
                  </a:lnTo>
                  <a:lnTo>
                    <a:pt x="1943" y="71361"/>
                  </a:lnTo>
                  <a:lnTo>
                    <a:pt x="5163" y="78232"/>
                  </a:lnTo>
                  <a:lnTo>
                    <a:pt x="7411" y="80462"/>
                  </a:lnTo>
                  <a:lnTo>
                    <a:pt x="14324" y="84591"/>
                  </a:lnTo>
                  <a:lnTo>
                    <a:pt x="16288" y="89073"/>
                  </a:lnTo>
                  <a:lnTo>
                    <a:pt x="17805" y="90666"/>
                  </a:lnTo>
                  <a:lnTo>
                    <a:pt x="22135" y="92434"/>
                  </a:lnTo>
                  <a:lnTo>
                    <a:pt x="35719" y="938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3" name="SMARTInkShape-242"/>
            <p:cNvSpPr/>
            <p:nvPr/>
          </p:nvSpPr>
          <p:spPr>
            <a:xfrm>
              <a:off x="8536780" y="3866554"/>
              <a:ext cx="61955" cy="142876"/>
            </a:xfrm>
            <a:custGeom>
              <a:avLst/>
              <a:gdLst/>
              <a:ahLst/>
              <a:cxnLst/>
              <a:rect l="0" t="0" r="0" b="0"/>
              <a:pathLst>
                <a:path w="61955" h="142876">
                  <a:moveTo>
                    <a:pt x="17860" y="0"/>
                  </a:moveTo>
                  <a:lnTo>
                    <a:pt x="17860" y="4741"/>
                  </a:lnTo>
                  <a:lnTo>
                    <a:pt x="15214" y="9714"/>
                  </a:lnTo>
                  <a:lnTo>
                    <a:pt x="13120" y="12429"/>
                  </a:lnTo>
                  <a:lnTo>
                    <a:pt x="8146" y="15446"/>
                  </a:lnTo>
                  <a:lnTo>
                    <a:pt x="5431" y="16250"/>
                  </a:lnTo>
                  <a:lnTo>
                    <a:pt x="3621" y="17779"/>
                  </a:lnTo>
                  <a:lnTo>
                    <a:pt x="1610" y="22123"/>
                  </a:lnTo>
                  <a:lnTo>
                    <a:pt x="478" y="34888"/>
                  </a:lnTo>
                  <a:lnTo>
                    <a:pt x="1311" y="38142"/>
                  </a:lnTo>
                  <a:lnTo>
                    <a:pt x="2858" y="40311"/>
                  </a:lnTo>
                  <a:lnTo>
                    <a:pt x="15259" y="50214"/>
                  </a:lnTo>
                  <a:lnTo>
                    <a:pt x="38914" y="60413"/>
                  </a:lnTo>
                  <a:lnTo>
                    <a:pt x="56192" y="74531"/>
                  </a:lnTo>
                  <a:lnTo>
                    <a:pt x="59701" y="80419"/>
                  </a:lnTo>
                  <a:lnTo>
                    <a:pt x="61954" y="92284"/>
                  </a:lnTo>
                  <a:lnTo>
                    <a:pt x="52863" y="110687"/>
                  </a:lnTo>
                  <a:lnTo>
                    <a:pt x="37602" y="125511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81" name="SMARTInkShape-Group27"/>
          <p:cNvGrpSpPr/>
          <p:nvPr/>
        </p:nvGrpSpPr>
        <p:grpSpPr>
          <a:xfrm>
            <a:off x="4482703" y="4357687"/>
            <a:ext cx="1071564" cy="302411"/>
            <a:chOff x="4482703" y="4357687"/>
            <a:chExt cx="1071564" cy="302411"/>
          </a:xfrm>
        </p:grpSpPr>
        <p:sp>
          <p:nvSpPr>
            <p:cNvPr id="75" name="SMARTInkShape-243"/>
            <p:cNvSpPr/>
            <p:nvPr/>
          </p:nvSpPr>
          <p:spPr>
            <a:xfrm>
              <a:off x="4482703" y="4455914"/>
              <a:ext cx="302362" cy="187524"/>
            </a:xfrm>
            <a:custGeom>
              <a:avLst/>
              <a:gdLst/>
              <a:ahLst/>
              <a:cxnLst/>
              <a:rect l="0" t="0" r="0" b="0"/>
              <a:pathLst>
                <a:path w="302362" h="187524">
                  <a:moveTo>
                    <a:pt x="0" y="80367"/>
                  </a:moveTo>
                  <a:lnTo>
                    <a:pt x="15377" y="80367"/>
                  </a:lnTo>
                  <a:lnTo>
                    <a:pt x="27245" y="87435"/>
                  </a:lnTo>
                  <a:lnTo>
                    <a:pt x="68630" y="89275"/>
                  </a:lnTo>
                  <a:lnTo>
                    <a:pt x="112632" y="91942"/>
                  </a:lnTo>
                  <a:lnTo>
                    <a:pt x="131418" y="94441"/>
                  </a:lnTo>
                  <a:lnTo>
                    <a:pt x="170703" y="90170"/>
                  </a:lnTo>
                  <a:lnTo>
                    <a:pt x="214044" y="88356"/>
                  </a:lnTo>
                  <a:lnTo>
                    <a:pt x="239069" y="81615"/>
                  </a:lnTo>
                  <a:lnTo>
                    <a:pt x="254995" y="79621"/>
                  </a:lnTo>
                  <a:lnTo>
                    <a:pt x="267695" y="73348"/>
                  </a:lnTo>
                  <a:lnTo>
                    <a:pt x="270737" y="72711"/>
                  </a:lnTo>
                  <a:lnTo>
                    <a:pt x="283975" y="63861"/>
                  </a:lnTo>
                  <a:lnTo>
                    <a:pt x="284961" y="60463"/>
                  </a:lnTo>
                  <a:lnTo>
                    <a:pt x="285224" y="58168"/>
                  </a:lnTo>
                  <a:lnTo>
                    <a:pt x="282870" y="52972"/>
                  </a:lnTo>
                  <a:lnTo>
                    <a:pt x="270920" y="37844"/>
                  </a:lnTo>
                  <a:lnTo>
                    <a:pt x="269236" y="32364"/>
                  </a:lnTo>
                  <a:lnTo>
                    <a:pt x="267796" y="30506"/>
                  </a:lnTo>
                  <a:lnTo>
                    <a:pt x="232348" y="1154"/>
                  </a:lnTo>
                  <a:lnTo>
                    <a:pt x="223245" y="0"/>
                  </a:lnTo>
                  <a:lnTo>
                    <a:pt x="240023" y="7067"/>
                  </a:lnTo>
                  <a:lnTo>
                    <a:pt x="243359" y="7688"/>
                  </a:lnTo>
                  <a:lnTo>
                    <a:pt x="249712" y="11024"/>
                  </a:lnTo>
                  <a:lnTo>
                    <a:pt x="255842" y="14821"/>
                  </a:lnTo>
                  <a:lnTo>
                    <a:pt x="265864" y="16959"/>
                  </a:lnTo>
                  <a:lnTo>
                    <a:pt x="279968" y="18585"/>
                  </a:lnTo>
                  <a:lnTo>
                    <a:pt x="290872" y="24909"/>
                  </a:lnTo>
                  <a:lnTo>
                    <a:pt x="297286" y="30253"/>
                  </a:lnTo>
                  <a:lnTo>
                    <a:pt x="300799" y="35935"/>
                  </a:lnTo>
                  <a:lnTo>
                    <a:pt x="302361" y="43752"/>
                  </a:lnTo>
                  <a:lnTo>
                    <a:pt x="302247" y="64888"/>
                  </a:lnTo>
                  <a:lnTo>
                    <a:pt x="298704" y="81425"/>
                  </a:lnTo>
                  <a:lnTo>
                    <a:pt x="278428" y="118086"/>
                  </a:lnTo>
                  <a:lnTo>
                    <a:pt x="265722" y="140821"/>
                  </a:lnTo>
                  <a:lnTo>
                    <a:pt x="245961" y="171378"/>
                  </a:lnTo>
                  <a:lnTo>
                    <a:pt x="241101" y="1875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6" name="SMARTInkShape-244"/>
            <p:cNvSpPr/>
            <p:nvPr/>
          </p:nvSpPr>
          <p:spPr>
            <a:xfrm>
              <a:off x="4973836" y="4402336"/>
              <a:ext cx="17860" cy="250032"/>
            </a:xfrm>
            <a:custGeom>
              <a:avLst/>
              <a:gdLst/>
              <a:ahLst/>
              <a:cxnLst/>
              <a:rect l="0" t="0" r="0" b="0"/>
              <a:pathLst>
                <a:path w="17860" h="250032">
                  <a:moveTo>
                    <a:pt x="17859" y="0"/>
                  </a:moveTo>
                  <a:lnTo>
                    <a:pt x="17859" y="38756"/>
                  </a:lnTo>
                  <a:lnTo>
                    <a:pt x="17859" y="80767"/>
                  </a:lnTo>
                  <a:lnTo>
                    <a:pt x="11722" y="123294"/>
                  </a:lnTo>
                  <a:lnTo>
                    <a:pt x="9480" y="167266"/>
                  </a:lnTo>
                  <a:lnTo>
                    <a:pt x="6446" y="193097"/>
                  </a:lnTo>
                  <a:lnTo>
                    <a:pt x="848" y="224784"/>
                  </a:lnTo>
                  <a:lnTo>
                    <a:pt x="0" y="2500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7" name="SMARTInkShape-245"/>
            <p:cNvSpPr/>
            <p:nvPr/>
          </p:nvSpPr>
          <p:spPr>
            <a:xfrm>
              <a:off x="4884539" y="4357687"/>
              <a:ext cx="205384" cy="35720"/>
            </a:xfrm>
            <a:custGeom>
              <a:avLst/>
              <a:gdLst/>
              <a:ahLst/>
              <a:cxnLst/>
              <a:rect l="0" t="0" r="0" b="0"/>
              <a:pathLst>
                <a:path w="205384" h="35720">
                  <a:moveTo>
                    <a:pt x="0" y="35719"/>
                  </a:moveTo>
                  <a:lnTo>
                    <a:pt x="43114" y="35719"/>
                  </a:lnTo>
                  <a:lnTo>
                    <a:pt x="86998" y="23291"/>
                  </a:lnTo>
                  <a:lnTo>
                    <a:pt x="126575" y="15929"/>
                  </a:lnTo>
                  <a:lnTo>
                    <a:pt x="20538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8" name="SMARTInkShape-246"/>
            <p:cNvSpPr/>
            <p:nvPr/>
          </p:nvSpPr>
          <p:spPr>
            <a:xfrm>
              <a:off x="5170289" y="4500562"/>
              <a:ext cx="35720" cy="8931"/>
            </a:xfrm>
            <a:custGeom>
              <a:avLst/>
              <a:gdLst/>
              <a:ahLst/>
              <a:cxnLst/>
              <a:rect l="0" t="0" r="0" b="0"/>
              <a:pathLst>
                <a:path w="35720" h="8931">
                  <a:moveTo>
                    <a:pt x="0" y="0"/>
                  </a:moveTo>
                  <a:lnTo>
                    <a:pt x="0" y="7688"/>
                  </a:lnTo>
                  <a:lnTo>
                    <a:pt x="992" y="8102"/>
                  </a:lnTo>
                  <a:lnTo>
                    <a:pt x="35719" y="89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9" name="SMARTInkShape-247"/>
            <p:cNvSpPr/>
            <p:nvPr/>
          </p:nvSpPr>
          <p:spPr>
            <a:xfrm>
              <a:off x="5299089" y="4375546"/>
              <a:ext cx="148021" cy="284552"/>
            </a:xfrm>
            <a:custGeom>
              <a:avLst/>
              <a:gdLst/>
              <a:ahLst/>
              <a:cxnLst/>
              <a:rect l="0" t="0" r="0" b="0"/>
              <a:pathLst>
                <a:path w="148021" h="284552">
                  <a:moveTo>
                    <a:pt x="23005" y="44649"/>
                  </a:moveTo>
                  <a:lnTo>
                    <a:pt x="23005" y="84255"/>
                  </a:lnTo>
                  <a:lnTo>
                    <a:pt x="22013" y="125528"/>
                  </a:lnTo>
                  <a:lnTo>
                    <a:pt x="15316" y="169732"/>
                  </a:lnTo>
                  <a:lnTo>
                    <a:pt x="11592" y="214322"/>
                  </a:lnTo>
                  <a:lnTo>
                    <a:pt x="5994" y="257970"/>
                  </a:lnTo>
                  <a:lnTo>
                    <a:pt x="5178" y="284551"/>
                  </a:lnTo>
                  <a:lnTo>
                    <a:pt x="4153" y="248548"/>
                  </a:lnTo>
                  <a:lnTo>
                    <a:pt x="0" y="228646"/>
                  </a:lnTo>
                  <a:lnTo>
                    <a:pt x="4271" y="187060"/>
                  </a:lnTo>
                  <a:lnTo>
                    <a:pt x="12102" y="158843"/>
                  </a:lnTo>
                  <a:lnTo>
                    <a:pt x="23203" y="136805"/>
                  </a:lnTo>
                  <a:lnTo>
                    <a:pt x="39111" y="118017"/>
                  </a:lnTo>
                  <a:lnTo>
                    <a:pt x="40688" y="118366"/>
                  </a:lnTo>
                  <a:lnTo>
                    <a:pt x="53139" y="128685"/>
                  </a:lnTo>
                  <a:lnTo>
                    <a:pt x="65742" y="143013"/>
                  </a:lnTo>
                  <a:lnTo>
                    <a:pt x="87257" y="182606"/>
                  </a:lnTo>
                  <a:lnTo>
                    <a:pt x="110505" y="225646"/>
                  </a:lnTo>
                  <a:lnTo>
                    <a:pt x="121109" y="240943"/>
                  </a:lnTo>
                  <a:lnTo>
                    <a:pt x="125935" y="236315"/>
                  </a:lnTo>
                  <a:lnTo>
                    <a:pt x="128909" y="214438"/>
                  </a:lnTo>
                  <a:lnTo>
                    <a:pt x="123777" y="177627"/>
                  </a:lnTo>
                  <a:lnTo>
                    <a:pt x="121734" y="133167"/>
                  </a:lnTo>
                  <a:lnTo>
                    <a:pt x="126070" y="90907"/>
                  </a:lnTo>
                  <a:lnTo>
                    <a:pt x="132268" y="47507"/>
                  </a:lnTo>
                  <a:lnTo>
                    <a:pt x="14802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0" name="SMARTInkShape-248"/>
            <p:cNvSpPr/>
            <p:nvPr/>
          </p:nvSpPr>
          <p:spPr>
            <a:xfrm>
              <a:off x="5554266" y="4500562"/>
              <a:ext cx="1" cy="8931"/>
            </a:xfrm>
            <a:custGeom>
              <a:avLst/>
              <a:gdLst/>
              <a:ahLst/>
              <a:cxnLst/>
              <a:rect l="0" t="0" r="0" b="0"/>
              <a:pathLst>
                <a:path w="1" h="8931">
                  <a:moveTo>
                    <a:pt x="0" y="0"/>
                  </a:moveTo>
                  <a:lnTo>
                    <a:pt x="0" y="89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Sur les champs de bataille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A" b="1" u="sng" dirty="0" smtClean="0"/>
              <a:t>Termes à savoir:</a:t>
            </a:r>
          </a:p>
          <a:p>
            <a:pPr>
              <a:buNone/>
            </a:pPr>
            <a:endParaRPr lang="fr-CA" b="1" u="sng" dirty="0" smtClean="0"/>
          </a:p>
          <a:p>
            <a:r>
              <a:rPr lang="fr-CA" b="1" u="sng" dirty="0" smtClean="0"/>
              <a:t>Les Tranchées </a:t>
            </a:r>
            <a:r>
              <a:rPr lang="fr-CA" dirty="0" smtClean="0"/>
              <a:t>– des abris creusés sous la terre pour des soldats à y vivre pendant la guerre.</a:t>
            </a:r>
          </a:p>
          <a:p>
            <a:endParaRPr lang="fr-CA" dirty="0" smtClean="0"/>
          </a:p>
          <a:p>
            <a:r>
              <a:rPr lang="fr-CA" b="1" u="sng" dirty="0" smtClean="0"/>
              <a:t>Position Stratégique </a:t>
            </a:r>
            <a:r>
              <a:rPr lang="fr-CA" dirty="0" smtClean="0"/>
              <a:t>– L’emplacement d’une armée à permettre d’observer ce qui se passait afin d’empêcher l’ennemi.</a:t>
            </a:r>
          </a:p>
          <a:p>
            <a:endParaRPr lang="fr-CA" dirty="0" smtClean="0"/>
          </a:p>
          <a:p>
            <a:r>
              <a:rPr lang="fr-CA" b="1" u="sng" dirty="0" smtClean="0"/>
              <a:t>Ligne de front </a:t>
            </a:r>
            <a:r>
              <a:rPr lang="fr-CA" dirty="0" smtClean="0"/>
              <a:t>– La limite de territoire possédée par une côté.</a:t>
            </a:r>
          </a:p>
          <a:p>
            <a:endParaRPr lang="fr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b="1" u="sng" dirty="0" smtClean="0"/>
              <a:t>Zone neutre </a:t>
            </a:r>
            <a:r>
              <a:rPr lang="fr-CA" dirty="0" smtClean="0"/>
              <a:t>– L’espaces entre des deux lignes de front appartenu par aucun.</a:t>
            </a:r>
          </a:p>
          <a:p>
            <a:endParaRPr lang="fr-CA" b="1" u="sng" dirty="0" smtClean="0"/>
          </a:p>
          <a:p>
            <a:r>
              <a:rPr lang="fr-CA" b="1" u="sng" dirty="0" smtClean="0"/>
              <a:t>L’assaut</a:t>
            </a:r>
            <a:r>
              <a:rPr lang="fr-CA" dirty="0" smtClean="0"/>
              <a:t> – l’attaque l’armée devait faire en ordre de gagner de nouvelle territoire. </a:t>
            </a:r>
          </a:p>
          <a:p>
            <a:endParaRPr lang="fr-CA" dirty="0" smtClean="0"/>
          </a:p>
          <a:p>
            <a:r>
              <a:rPr lang="fr-CA" b="1" u="sng" dirty="0" smtClean="0"/>
              <a:t>L’artillerie</a:t>
            </a:r>
            <a:r>
              <a:rPr lang="fr-CA" dirty="0" smtClean="0"/>
              <a:t> – des types de fusils on utilise en guerre. </a:t>
            </a:r>
          </a:p>
          <a:p>
            <a:endParaRPr lang="fr-CA" dirty="0" smtClean="0"/>
          </a:p>
          <a:p>
            <a:r>
              <a:rPr lang="fr-CA" b="1" u="sng" dirty="0" smtClean="0"/>
              <a:t>Impasse</a:t>
            </a:r>
            <a:r>
              <a:rPr lang="fr-CA" dirty="0" smtClean="0"/>
              <a:t> – Après l’assaut, si des deux côtés en bataille ne prennent pas de nouvelle territoire.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Sur les champs de bataille: Une explication de conditions de guerre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219200"/>
            <a:ext cx="7772400" cy="5181600"/>
          </a:xfrm>
        </p:spPr>
        <p:txBody>
          <a:bodyPr>
            <a:normAutofit fontScale="92500" lnSpcReduction="10000"/>
          </a:bodyPr>
          <a:lstStyle/>
          <a:p>
            <a:r>
              <a:rPr lang="fr-CA" dirty="0" smtClean="0"/>
              <a:t>Des soldats alliés (du Canada et Terre-Neuve) pensaient que cette guerre ne serait pas très longue. Mais l’armée allemande a déjà contrôlait des </a:t>
            </a:r>
            <a:r>
              <a:rPr lang="fr-CA" u="sng" dirty="0" smtClean="0"/>
              <a:t>positions stratégiques.</a:t>
            </a:r>
          </a:p>
          <a:p>
            <a:endParaRPr lang="fr-CA" u="sng" dirty="0" smtClean="0"/>
          </a:p>
          <a:p>
            <a:r>
              <a:rPr lang="fr-CA" dirty="0" smtClean="0"/>
              <a:t>Donc, l’armée Canadienne et Terre-Neuvienne ont creusé des </a:t>
            </a:r>
            <a:r>
              <a:rPr lang="fr-CA" u="sng" dirty="0" smtClean="0"/>
              <a:t>tranchées</a:t>
            </a:r>
            <a:r>
              <a:rPr lang="fr-CA" dirty="0" smtClean="0"/>
              <a:t> en terre à leurs </a:t>
            </a:r>
            <a:r>
              <a:rPr lang="fr-CA" u="sng" dirty="0" smtClean="0"/>
              <a:t>lignes de front </a:t>
            </a:r>
            <a:r>
              <a:rPr lang="fr-CA" dirty="0" smtClean="0"/>
              <a:t>en ordre d’empêcher l’avancement des Allemands.</a:t>
            </a:r>
          </a:p>
          <a:p>
            <a:endParaRPr lang="fr-CA" dirty="0" smtClean="0"/>
          </a:p>
          <a:p>
            <a:r>
              <a:rPr lang="fr-CA" dirty="0" smtClean="0"/>
              <a:t>Il restait seulement un kilomètre entre l’armée et leur ennemi dans le </a:t>
            </a:r>
            <a:r>
              <a:rPr lang="fr-CA" u="sng" dirty="0" smtClean="0"/>
              <a:t>zone neutre</a:t>
            </a:r>
            <a:r>
              <a:rPr lang="fr-CA" dirty="0" smtClean="0"/>
              <a:t>.</a:t>
            </a:r>
          </a:p>
          <a:p>
            <a:pPr>
              <a:buNone/>
            </a:pPr>
            <a:endParaRPr lang="fr-CA" dirty="0" smtClean="0"/>
          </a:p>
          <a:p>
            <a:r>
              <a:rPr lang="fr-CA" dirty="0" smtClean="0"/>
              <a:t>Dans les tranchées c’était mouillé, froid, crasseux et surpeuplé. C’était des conditions terribles à y vivre. (ex. pied de tranchée, la rhume, les rats, les poux)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Positions Stratégiques</a:t>
            </a:r>
            <a:endParaRPr lang="fr-CA" dirty="0"/>
          </a:p>
        </p:txBody>
      </p:sp>
      <p:pic>
        <p:nvPicPr>
          <p:cNvPr id="4" name="Content Placeholder 3" descr="vantage poin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15583" y="1524000"/>
            <a:ext cx="5571067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dirty="0" smtClean="0"/>
              <a:t>Des tranchées au commencement de guerre</a:t>
            </a:r>
            <a:endParaRPr lang="fr-CA" dirty="0"/>
          </a:p>
        </p:txBody>
      </p:sp>
      <p:pic>
        <p:nvPicPr>
          <p:cNvPr id="4" name="Content Placeholder 3" descr="trench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72253" y="1447800"/>
            <a:ext cx="5856694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réalité de la vie aux tranchées</a:t>
            </a:r>
            <a:endParaRPr lang="fr-CA" dirty="0"/>
          </a:p>
        </p:txBody>
      </p:sp>
      <p:pic>
        <p:nvPicPr>
          <p:cNvPr id="4" name="Content Placeholder 3" descr="trench lif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371600"/>
            <a:ext cx="4217670" cy="51117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Sur les champs de bataille: L’Assaut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05400"/>
          </a:xfrm>
        </p:spPr>
        <p:txBody>
          <a:bodyPr>
            <a:normAutofit fontScale="92500" lnSpcReduction="20000"/>
          </a:bodyPr>
          <a:lstStyle/>
          <a:p>
            <a:r>
              <a:rPr lang="fr-CA" u="sng" dirty="0" smtClean="0"/>
              <a:t>L’Assaut</a:t>
            </a:r>
            <a:r>
              <a:rPr lang="fr-CA" dirty="0" smtClean="0"/>
              <a:t> était très dangereux: </a:t>
            </a:r>
          </a:p>
          <a:p>
            <a:pPr marL="514350" indent="-514350">
              <a:buNone/>
            </a:pPr>
            <a:r>
              <a:rPr lang="fr-CA" dirty="0" smtClean="0"/>
              <a:t>1. Des soldats devaient </a:t>
            </a:r>
            <a:r>
              <a:rPr lang="fr-CA" u="sng" dirty="0" smtClean="0"/>
              <a:t>sortir leur tranchées </a:t>
            </a:r>
            <a:r>
              <a:rPr lang="fr-CA" dirty="0" smtClean="0"/>
              <a:t>et traverser </a:t>
            </a:r>
            <a:r>
              <a:rPr lang="fr-CA" u="sng" dirty="0" smtClean="0"/>
              <a:t>le zone neutre</a:t>
            </a:r>
            <a:r>
              <a:rPr lang="fr-CA" dirty="0" smtClean="0"/>
              <a:t>.</a:t>
            </a:r>
          </a:p>
          <a:p>
            <a:pPr marL="514350" indent="-514350">
              <a:buNone/>
            </a:pPr>
            <a:endParaRPr lang="fr-CA" dirty="0" smtClean="0"/>
          </a:p>
          <a:p>
            <a:pPr marL="514350" indent="-514350">
              <a:buNone/>
            </a:pPr>
            <a:r>
              <a:rPr lang="fr-CA" dirty="0" smtClean="0"/>
              <a:t>2. Mais il y avait de la boue, les fils barbelés, les mines et les obus lancés à eux. </a:t>
            </a:r>
            <a:r>
              <a:rPr lang="fr-CA" u="sng" dirty="0" smtClean="0"/>
              <a:t>Beaucoup des soldats ont perdu leurs vies</a:t>
            </a:r>
            <a:r>
              <a:rPr lang="fr-CA" dirty="0" smtClean="0"/>
              <a:t> pendant l’assaut. </a:t>
            </a:r>
          </a:p>
          <a:p>
            <a:pPr marL="514350" indent="-514350">
              <a:buNone/>
            </a:pPr>
            <a:r>
              <a:rPr lang="fr-CA" dirty="0" smtClean="0"/>
              <a:t>	*N’oubliez pas, ces soldats avaient des </a:t>
            </a:r>
            <a:r>
              <a:rPr lang="fr-CA" u="sng" dirty="0" smtClean="0"/>
              <a:t>amis tués </a:t>
            </a:r>
            <a:r>
              <a:rPr lang="fr-CA" dirty="0" smtClean="0"/>
              <a:t>et </a:t>
            </a:r>
            <a:r>
              <a:rPr lang="fr-CA" u="sng" dirty="0" smtClean="0"/>
              <a:t>blessés</a:t>
            </a:r>
            <a:r>
              <a:rPr lang="fr-CA" dirty="0" smtClean="0"/>
              <a:t> à leurs côtés. C’était </a:t>
            </a:r>
            <a:r>
              <a:rPr lang="fr-CA" u="sng" dirty="0" smtClean="0"/>
              <a:t>un trauma </a:t>
            </a:r>
            <a:r>
              <a:rPr lang="fr-CA" dirty="0" smtClean="0"/>
              <a:t>terrible à connaitre.</a:t>
            </a:r>
          </a:p>
          <a:p>
            <a:pPr marL="514350" indent="-514350">
              <a:buNone/>
            </a:pPr>
            <a:r>
              <a:rPr lang="fr-CA" dirty="0" smtClean="0"/>
              <a:t>	* Aussi, n’oubliez pas </a:t>
            </a:r>
            <a:r>
              <a:rPr lang="fr-CA" u="sng" dirty="0" smtClean="0"/>
              <a:t>l’âge</a:t>
            </a:r>
            <a:r>
              <a:rPr lang="fr-CA" dirty="0" smtClean="0"/>
              <a:t> de quelques de ces soldats: assez jeune que 14 ans!</a:t>
            </a:r>
          </a:p>
          <a:p>
            <a:pPr marL="514350" indent="-514350">
              <a:buNone/>
            </a:pPr>
            <a:endParaRPr lang="fr-CA" dirty="0" smtClean="0"/>
          </a:p>
          <a:p>
            <a:pPr marL="514350" indent="-514350">
              <a:buNone/>
            </a:pPr>
            <a:r>
              <a:rPr lang="fr-CA" dirty="0" smtClean="0"/>
              <a:t>3. Normalement, à cause de fait que des deux côtés d’armée ont lancé l’assaut à même temps et avec de même </a:t>
            </a:r>
            <a:r>
              <a:rPr lang="fr-CA" u="sng" dirty="0" smtClean="0"/>
              <a:t>artillerie</a:t>
            </a:r>
            <a:r>
              <a:rPr lang="fr-CA" dirty="0" smtClean="0"/>
              <a:t>, le jour a fini par une </a:t>
            </a:r>
            <a:r>
              <a:rPr lang="fr-CA" u="sng" dirty="0" smtClean="0"/>
              <a:t>impasse</a:t>
            </a:r>
            <a:r>
              <a:rPr lang="fr-CA" dirty="0" smtClean="0"/>
              <a:t>.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Sortir les tranchées</a:t>
            </a:r>
            <a:endParaRPr lang="fr-CA" dirty="0"/>
          </a:p>
        </p:txBody>
      </p:sp>
      <p:pic>
        <p:nvPicPr>
          <p:cNvPr id="4" name="Content Placeholder 3" descr="over the to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9358" y="1447800"/>
            <a:ext cx="6082483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Les Causes de Guerre:</a:t>
            </a:r>
            <a:br>
              <a:rPr lang="fr-CA" dirty="0" smtClean="0"/>
            </a:br>
            <a:r>
              <a:rPr lang="fr-CA" dirty="0" smtClean="0"/>
              <a:t>Termes à Savoir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b="1" u="sng" dirty="0" smtClean="0"/>
              <a:t>Alliance</a:t>
            </a:r>
            <a:r>
              <a:rPr lang="fr-CA" dirty="0" smtClean="0"/>
              <a:t> – un groupe de pays qui se joindre en termes de leurs cultures  et leurs croyances.</a:t>
            </a:r>
          </a:p>
          <a:p>
            <a:r>
              <a:rPr lang="fr-CA" b="1" u="sng" dirty="0" smtClean="0"/>
              <a:t>Triple Entente </a:t>
            </a:r>
            <a:r>
              <a:rPr lang="fr-CA" dirty="0" smtClean="0"/>
              <a:t>– Une alliance de pays: Grande-Bretagne, France et Russie.</a:t>
            </a:r>
          </a:p>
          <a:p>
            <a:r>
              <a:rPr lang="fr-CA" b="1" u="sng" dirty="0" smtClean="0"/>
              <a:t>Triple Alliance </a:t>
            </a:r>
            <a:r>
              <a:rPr lang="fr-CA" dirty="0" smtClean="0"/>
              <a:t>– Une alliance de pays: Allemagne, Autriche-Hongrie et Italie.</a:t>
            </a:r>
          </a:p>
          <a:p>
            <a:r>
              <a:rPr lang="fr-CA" b="1" u="sng" dirty="0" smtClean="0"/>
              <a:t>La Main Noire </a:t>
            </a:r>
            <a:r>
              <a:rPr lang="fr-CA" dirty="0" smtClean="0"/>
              <a:t>– un groupe de Serbes (vient de Serbie) contre L’Autriche-Hongrie (qui prenait possession d’un pays qui s’appelle Bosnie-Herzégovine). </a:t>
            </a:r>
          </a:p>
          <a:p>
            <a:r>
              <a:rPr lang="fr-CA" b="1" u="sng" dirty="0" smtClean="0"/>
              <a:t>François-Ferdinand</a:t>
            </a:r>
            <a:r>
              <a:rPr lang="fr-CA" dirty="0" smtClean="0"/>
              <a:t> – l’archiduc de l’Autriche-Hongrie.</a:t>
            </a:r>
            <a:endParaRPr lang="fr-CA" dirty="0"/>
          </a:p>
        </p:txBody>
      </p:sp>
      <p:grpSp>
        <p:nvGrpSpPr>
          <p:cNvPr id="28" name="SMARTInkShape-Group48"/>
          <p:cNvGrpSpPr/>
          <p:nvPr/>
        </p:nvGrpSpPr>
        <p:grpSpPr>
          <a:xfrm>
            <a:off x="5295672" y="2732484"/>
            <a:ext cx="294313" cy="267892"/>
            <a:chOff x="5295672" y="2732484"/>
            <a:chExt cx="294313" cy="267892"/>
          </a:xfrm>
        </p:grpSpPr>
        <p:sp>
          <p:nvSpPr>
            <p:cNvPr id="24" name="SMARTInkShape-259"/>
            <p:cNvSpPr/>
            <p:nvPr/>
          </p:nvSpPr>
          <p:spPr>
            <a:xfrm>
              <a:off x="5341195" y="2875359"/>
              <a:ext cx="248790" cy="26790"/>
            </a:xfrm>
            <a:custGeom>
              <a:avLst/>
              <a:gdLst/>
              <a:ahLst/>
              <a:cxnLst/>
              <a:rect l="0" t="0" r="0" b="0"/>
              <a:pathLst>
                <a:path w="248790" h="26790">
                  <a:moveTo>
                    <a:pt x="7688" y="26789"/>
                  </a:moveTo>
                  <a:lnTo>
                    <a:pt x="0" y="26789"/>
                  </a:lnTo>
                  <a:lnTo>
                    <a:pt x="3866" y="22049"/>
                  </a:lnTo>
                  <a:lnTo>
                    <a:pt x="11280" y="19721"/>
                  </a:lnTo>
                  <a:lnTo>
                    <a:pt x="49014" y="15378"/>
                  </a:lnTo>
                  <a:lnTo>
                    <a:pt x="92138" y="10203"/>
                  </a:lnTo>
                  <a:lnTo>
                    <a:pt x="132739" y="8189"/>
                  </a:lnTo>
                  <a:lnTo>
                    <a:pt x="166337" y="2867"/>
                  </a:lnTo>
                  <a:lnTo>
                    <a:pt x="201429" y="850"/>
                  </a:lnTo>
                  <a:lnTo>
                    <a:pt x="24878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SMARTInkShape-260"/>
            <p:cNvSpPr/>
            <p:nvPr/>
          </p:nvSpPr>
          <p:spPr>
            <a:xfrm>
              <a:off x="5384602" y="2732484"/>
              <a:ext cx="35597" cy="255189"/>
            </a:xfrm>
            <a:custGeom>
              <a:avLst/>
              <a:gdLst/>
              <a:ahLst/>
              <a:cxnLst/>
              <a:rect l="0" t="0" r="0" b="0"/>
              <a:pathLst>
                <a:path w="35597" h="255189">
                  <a:moveTo>
                    <a:pt x="0" y="0"/>
                  </a:moveTo>
                  <a:lnTo>
                    <a:pt x="4739" y="42901"/>
                  </a:lnTo>
                  <a:lnTo>
                    <a:pt x="11023" y="84645"/>
                  </a:lnTo>
                  <a:lnTo>
                    <a:pt x="21249" y="128837"/>
                  </a:lnTo>
                  <a:lnTo>
                    <a:pt x="26686" y="169647"/>
                  </a:lnTo>
                  <a:lnTo>
                    <a:pt x="33641" y="212252"/>
                  </a:lnTo>
                  <a:lnTo>
                    <a:pt x="35596" y="254790"/>
                  </a:lnTo>
                  <a:lnTo>
                    <a:pt x="34645" y="255188"/>
                  </a:lnTo>
                  <a:lnTo>
                    <a:pt x="26789" y="2500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SMARTInkShape-261"/>
            <p:cNvSpPr/>
            <p:nvPr/>
          </p:nvSpPr>
          <p:spPr>
            <a:xfrm>
              <a:off x="5375672" y="2741414"/>
              <a:ext cx="125017" cy="258962"/>
            </a:xfrm>
            <a:custGeom>
              <a:avLst/>
              <a:gdLst/>
              <a:ahLst/>
              <a:cxnLst/>
              <a:rect l="0" t="0" r="0" b="0"/>
              <a:pathLst>
                <a:path w="125017" h="258962">
                  <a:moveTo>
                    <a:pt x="125016" y="0"/>
                  </a:moveTo>
                  <a:lnTo>
                    <a:pt x="120275" y="4740"/>
                  </a:lnTo>
                  <a:lnTo>
                    <a:pt x="112587" y="21910"/>
                  </a:lnTo>
                  <a:lnTo>
                    <a:pt x="102580" y="58619"/>
                  </a:lnTo>
                  <a:lnTo>
                    <a:pt x="82439" y="102199"/>
                  </a:lnTo>
                  <a:lnTo>
                    <a:pt x="65489" y="142888"/>
                  </a:lnTo>
                  <a:lnTo>
                    <a:pt x="46707" y="185468"/>
                  </a:lnTo>
                  <a:lnTo>
                    <a:pt x="33682" y="211058"/>
                  </a:lnTo>
                  <a:lnTo>
                    <a:pt x="22547" y="228561"/>
                  </a:lnTo>
                  <a:lnTo>
                    <a:pt x="0" y="2589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SMARTInkShape-262"/>
            <p:cNvSpPr/>
            <p:nvPr/>
          </p:nvSpPr>
          <p:spPr>
            <a:xfrm>
              <a:off x="5295672" y="2750344"/>
              <a:ext cx="222876" cy="196454"/>
            </a:xfrm>
            <a:custGeom>
              <a:avLst/>
              <a:gdLst/>
              <a:ahLst/>
              <a:cxnLst/>
              <a:rect l="0" t="0" r="0" b="0"/>
              <a:pathLst>
                <a:path w="222876" h="196454">
                  <a:moveTo>
                    <a:pt x="8562" y="0"/>
                  </a:moveTo>
                  <a:lnTo>
                    <a:pt x="874" y="0"/>
                  </a:lnTo>
                  <a:lnTo>
                    <a:pt x="461" y="992"/>
                  </a:lnTo>
                  <a:lnTo>
                    <a:pt x="0" y="4740"/>
                  </a:lnTo>
                  <a:lnTo>
                    <a:pt x="2442" y="9713"/>
                  </a:lnTo>
                  <a:lnTo>
                    <a:pt x="7353" y="16250"/>
                  </a:lnTo>
                  <a:lnTo>
                    <a:pt x="50512" y="46496"/>
                  </a:lnTo>
                  <a:lnTo>
                    <a:pt x="89750" y="79141"/>
                  </a:lnTo>
                  <a:lnTo>
                    <a:pt x="132694" y="115115"/>
                  </a:lnTo>
                  <a:lnTo>
                    <a:pt x="170552" y="145491"/>
                  </a:lnTo>
                  <a:lnTo>
                    <a:pt x="222875" y="1964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3" name="SMARTInkShape-Group49"/>
          <p:cNvGrpSpPr/>
          <p:nvPr/>
        </p:nvGrpSpPr>
        <p:grpSpPr>
          <a:xfrm>
            <a:off x="4991695" y="3616523"/>
            <a:ext cx="258962" cy="294681"/>
            <a:chOff x="4991695" y="3616523"/>
            <a:chExt cx="258962" cy="294681"/>
          </a:xfrm>
        </p:grpSpPr>
        <p:sp>
          <p:nvSpPr>
            <p:cNvPr id="29" name="SMARTInkShape-263"/>
            <p:cNvSpPr/>
            <p:nvPr/>
          </p:nvSpPr>
          <p:spPr>
            <a:xfrm>
              <a:off x="5009555" y="3733209"/>
              <a:ext cx="241102" cy="17260"/>
            </a:xfrm>
            <a:custGeom>
              <a:avLst/>
              <a:gdLst/>
              <a:ahLst/>
              <a:cxnLst/>
              <a:rect l="0" t="0" r="0" b="0"/>
              <a:pathLst>
                <a:path w="241102" h="17260">
                  <a:moveTo>
                    <a:pt x="0" y="17259"/>
                  </a:moveTo>
                  <a:lnTo>
                    <a:pt x="35211" y="17259"/>
                  </a:lnTo>
                  <a:lnTo>
                    <a:pt x="76482" y="11123"/>
                  </a:lnTo>
                  <a:lnTo>
                    <a:pt x="116946" y="3957"/>
                  </a:lnTo>
                  <a:lnTo>
                    <a:pt x="159071" y="0"/>
                  </a:lnTo>
                  <a:lnTo>
                    <a:pt x="241101" y="83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SMARTInkShape-264"/>
            <p:cNvSpPr/>
            <p:nvPr/>
          </p:nvSpPr>
          <p:spPr>
            <a:xfrm>
              <a:off x="5080992" y="3616523"/>
              <a:ext cx="26790" cy="232173"/>
            </a:xfrm>
            <a:custGeom>
              <a:avLst/>
              <a:gdLst/>
              <a:ahLst/>
              <a:cxnLst/>
              <a:rect l="0" t="0" r="0" b="0"/>
              <a:pathLst>
                <a:path w="26790" h="232173">
                  <a:moveTo>
                    <a:pt x="0" y="0"/>
                  </a:moveTo>
                  <a:lnTo>
                    <a:pt x="4740" y="43775"/>
                  </a:lnTo>
                  <a:lnTo>
                    <a:pt x="11023" y="82114"/>
                  </a:lnTo>
                  <a:lnTo>
                    <a:pt x="16959" y="120101"/>
                  </a:lnTo>
                  <a:lnTo>
                    <a:pt x="17682" y="162116"/>
                  </a:lnTo>
                  <a:lnTo>
                    <a:pt x="18828" y="205198"/>
                  </a:lnTo>
                  <a:lnTo>
                    <a:pt x="26789" y="2321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SMARTInkShape-265"/>
            <p:cNvSpPr/>
            <p:nvPr/>
          </p:nvSpPr>
          <p:spPr>
            <a:xfrm>
              <a:off x="5054203" y="3643312"/>
              <a:ext cx="116087" cy="267892"/>
            </a:xfrm>
            <a:custGeom>
              <a:avLst/>
              <a:gdLst/>
              <a:ahLst/>
              <a:cxnLst/>
              <a:rect l="0" t="0" r="0" b="0"/>
              <a:pathLst>
                <a:path w="116087" h="267892">
                  <a:moveTo>
                    <a:pt x="116086" y="0"/>
                  </a:moveTo>
                  <a:lnTo>
                    <a:pt x="101847" y="15232"/>
                  </a:lnTo>
                  <a:lnTo>
                    <a:pt x="85939" y="58827"/>
                  </a:lnTo>
                  <a:lnTo>
                    <a:pt x="72537" y="91403"/>
                  </a:lnTo>
                  <a:lnTo>
                    <a:pt x="55998" y="132475"/>
                  </a:lnTo>
                  <a:lnTo>
                    <a:pt x="43271" y="166583"/>
                  </a:lnTo>
                  <a:lnTo>
                    <a:pt x="29090" y="210911"/>
                  </a:lnTo>
                  <a:lnTo>
                    <a:pt x="0" y="2678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SMARTInkShape-266"/>
            <p:cNvSpPr/>
            <p:nvPr/>
          </p:nvSpPr>
          <p:spPr>
            <a:xfrm>
              <a:off x="4991695" y="3661171"/>
              <a:ext cx="241103" cy="178595"/>
            </a:xfrm>
            <a:custGeom>
              <a:avLst/>
              <a:gdLst/>
              <a:ahLst/>
              <a:cxnLst/>
              <a:rect l="0" t="0" r="0" b="0"/>
              <a:pathLst>
                <a:path w="241103" h="178595">
                  <a:moveTo>
                    <a:pt x="0" y="0"/>
                  </a:moveTo>
                  <a:lnTo>
                    <a:pt x="4740" y="4741"/>
                  </a:lnTo>
                  <a:lnTo>
                    <a:pt x="9713" y="7068"/>
                  </a:lnTo>
                  <a:lnTo>
                    <a:pt x="25731" y="13303"/>
                  </a:lnTo>
                  <a:lnTo>
                    <a:pt x="69546" y="42911"/>
                  </a:lnTo>
                  <a:lnTo>
                    <a:pt x="109134" y="72859"/>
                  </a:lnTo>
                  <a:lnTo>
                    <a:pt x="150432" y="107437"/>
                  </a:lnTo>
                  <a:lnTo>
                    <a:pt x="192834" y="145382"/>
                  </a:lnTo>
                  <a:lnTo>
                    <a:pt x="241102" y="1785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La perte de vies</a:t>
            </a:r>
            <a:endParaRPr lang="fr-CA" dirty="0"/>
          </a:p>
        </p:txBody>
      </p:sp>
      <p:pic>
        <p:nvPicPr>
          <p:cNvPr id="4" name="Content Placeholder 3" descr="no mans lan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62200"/>
            <a:ext cx="4044462" cy="2286000"/>
          </a:xfrm>
        </p:spPr>
      </p:pic>
      <p:pic>
        <p:nvPicPr>
          <p:cNvPr id="5" name="Picture 4" descr="no mans land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362199"/>
            <a:ext cx="3962400" cy="26597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4800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Un obus est lancé au milieu de fils barbelé</a:t>
            </a:r>
            <a:endParaRPr lang="fr-CA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5105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Les soldats morts après une bataille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 smtClean="0"/>
              <a:t>Regarde le film documentaire de conditions des tranchées et horreurs de bataille sur </a:t>
            </a:r>
            <a:r>
              <a:rPr lang="fr-CA" dirty="0" err="1" smtClean="0"/>
              <a:t>youtube</a:t>
            </a:r>
            <a:r>
              <a:rPr lang="fr-CA" dirty="0" smtClean="0"/>
              <a:t>:</a:t>
            </a:r>
          </a:p>
          <a:p>
            <a:endParaRPr lang="fr-CA" dirty="0" smtClean="0"/>
          </a:p>
          <a:p>
            <a:r>
              <a:rPr lang="fr-CA" dirty="0">
                <a:hlinkClick r:id="rId2"/>
              </a:rPr>
              <a:t>https://</a:t>
            </a:r>
            <a:r>
              <a:rPr lang="fr-CA" dirty="0" smtClean="0">
                <a:hlinkClick r:id="rId2"/>
              </a:rPr>
              <a:t>www.youtube.com/watch?v=1XO0YOCwRn0</a:t>
            </a:r>
            <a:endParaRPr lang="fr-CA" dirty="0" smtClean="0"/>
          </a:p>
          <a:p>
            <a:endParaRPr lang="fr-CA" dirty="0" smtClean="0"/>
          </a:p>
          <a:p>
            <a:pPr marL="0" indent="0">
              <a:buNone/>
            </a:pPr>
            <a:endParaRPr lang="fr-CA" dirty="0" smtClean="0"/>
          </a:p>
          <a:p>
            <a:endParaRPr lang="fr-CA" dirty="0" smtClean="0"/>
          </a:p>
          <a:p>
            <a:pPr>
              <a:buNone/>
            </a:pPr>
            <a:endParaRPr lang="fr-CA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Combats Aériens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smtClean="0"/>
              <a:t>Les Allemands ont créé une nouvelle sorte d’avion spécifiquement pour le combat, qu’on appelle le </a:t>
            </a:r>
            <a:r>
              <a:rPr lang="fr-CA" b="1" u="sng" dirty="0" smtClean="0"/>
              <a:t>Fokker</a:t>
            </a:r>
          </a:p>
          <a:p>
            <a:endParaRPr lang="fr-CA" b="1" u="sng" dirty="0" smtClean="0"/>
          </a:p>
          <a:p>
            <a:r>
              <a:rPr lang="fr-CA" dirty="0" smtClean="0"/>
              <a:t>En réponse, les Alliés ont équipé leurs avions avec des mêmes outils militaires – </a:t>
            </a:r>
            <a:r>
              <a:rPr lang="fr-CA" b="1" u="sng" dirty="0" smtClean="0"/>
              <a:t>le </a:t>
            </a:r>
            <a:r>
              <a:rPr lang="fr-CA" b="1" u="sng" dirty="0" err="1" smtClean="0"/>
              <a:t>Sopwith</a:t>
            </a:r>
            <a:r>
              <a:rPr lang="fr-CA" b="1" u="sng" dirty="0" smtClean="0"/>
              <a:t> Camel</a:t>
            </a:r>
          </a:p>
          <a:p>
            <a:endParaRPr lang="fr-CA" b="1" u="sng" dirty="0" smtClean="0"/>
          </a:p>
          <a:p>
            <a:r>
              <a:rPr lang="fr-CA" dirty="0" smtClean="0"/>
              <a:t>Les Canadiens n’avaient pas leur propre armée de l’aire, mais par la fin de la guerre, un quart de tout RAF (Royal Air Force) de Grande-Bretagne consistait des Canadiens</a:t>
            </a:r>
          </a:p>
          <a:p>
            <a:endParaRPr lang="fr-CA" dirty="0" smtClean="0"/>
          </a:p>
          <a:p>
            <a:r>
              <a:rPr lang="fr-CA" b="1" u="sng" dirty="0" smtClean="0"/>
              <a:t>Le Black Flight </a:t>
            </a:r>
            <a:r>
              <a:rPr lang="fr-CA" dirty="0" smtClean="0"/>
              <a:t>était un groupe de pilotes de chasse canadien supérieure.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Combat Aérien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 smtClean="0"/>
              <a:t>Regarde le vidéo documentaire de combat entre </a:t>
            </a:r>
            <a:r>
              <a:rPr lang="fr-CA" dirty="0" err="1" smtClean="0"/>
              <a:t>Sopwith</a:t>
            </a:r>
            <a:r>
              <a:rPr lang="fr-CA" dirty="0" smtClean="0"/>
              <a:t> Camel et Fokker.</a:t>
            </a:r>
          </a:p>
          <a:p>
            <a:endParaRPr lang="fr-CA" dirty="0" smtClean="0"/>
          </a:p>
          <a:p>
            <a:r>
              <a:rPr lang="fr-CA" dirty="0">
                <a:hlinkClick r:id="rId2"/>
              </a:rPr>
              <a:t>https://</a:t>
            </a:r>
            <a:r>
              <a:rPr lang="fr-CA" dirty="0" smtClean="0">
                <a:hlinkClick r:id="rId2"/>
              </a:rPr>
              <a:t>www.youtube.com/watch?v=Z25T-s0gu8M</a:t>
            </a:r>
            <a:endParaRPr lang="fr-CA" dirty="0" smtClean="0"/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r>
              <a:rPr lang="fr-CA" dirty="0" smtClean="0"/>
              <a:t>La Guerre en Mer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8077200" cy="5410200"/>
          </a:xfrm>
        </p:spPr>
        <p:txBody>
          <a:bodyPr>
            <a:normAutofit/>
          </a:bodyPr>
          <a:lstStyle/>
          <a:p>
            <a:r>
              <a:rPr lang="fr-CA" dirty="0" smtClean="0"/>
              <a:t>La majorité de marins canadiens et terre-neuviens se joignaient à la Marine Britannique. Leur rôle était d’approvisionner l’armée avec des matériaux comme de la nourriture, des vêtements et de l’artillerie.</a:t>
            </a:r>
          </a:p>
          <a:p>
            <a:endParaRPr lang="fr-CA" dirty="0" smtClean="0"/>
          </a:p>
          <a:p>
            <a:r>
              <a:rPr lang="fr-CA" dirty="0" smtClean="0"/>
              <a:t>Mais, la marine Allemagne a créé des nouveaux bateaux sous-marins (</a:t>
            </a:r>
            <a:r>
              <a:rPr lang="fr-CA" b="1" u="sng" dirty="0" err="1" smtClean="0"/>
              <a:t>Unterseeboots</a:t>
            </a:r>
            <a:r>
              <a:rPr lang="fr-CA" dirty="0" smtClean="0"/>
              <a:t>, ou, </a:t>
            </a:r>
            <a:r>
              <a:rPr lang="fr-CA" b="1" u="sng" dirty="0" smtClean="0"/>
              <a:t>U-</a:t>
            </a:r>
            <a:r>
              <a:rPr lang="fr-CA" b="1" u="sng" dirty="0" err="1" smtClean="0"/>
              <a:t>boats</a:t>
            </a:r>
            <a:r>
              <a:rPr lang="fr-CA" dirty="0" smtClean="0"/>
              <a:t>), et ses sous-marins ont torpillé et coulé beaucoup de bateaux britanniques.</a:t>
            </a:r>
          </a:p>
          <a:p>
            <a:endParaRPr lang="fr-CA" dirty="0" smtClean="0"/>
          </a:p>
          <a:p>
            <a:r>
              <a:rPr lang="fr-CA" dirty="0" smtClean="0"/>
              <a:t>La réponse était de voyager en </a:t>
            </a:r>
            <a:r>
              <a:rPr lang="fr-CA" b="1" u="sng" dirty="0" smtClean="0"/>
              <a:t>convois</a:t>
            </a:r>
            <a:r>
              <a:rPr lang="fr-CA" dirty="0" smtClean="0"/>
              <a:t> – groupe de bateaux ensemble, afin de protéger des provisions.</a:t>
            </a:r>
          </a:p>
          <a:p>
            <a:endParaRPr lang="fr-CA" dirty="0" smtClean="0"/>
          </a:p>
          <a:p>
            <a:pPr marL="0" indent="0">
              <a:buNone/>
            </a:pP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onvoy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52400"/>
            <a:ext cx="6041845" cy="5220942"/>
          </a:xfrm>
        </p:spPr>
      </p:pic>
      <p:sp>
        <p:nvSpPr>
          <p:cNvPr id="6" name="TextBox 5"/>
          <p:cNvSpPr txBox="1"/>
          <p:nvPr/>
        </p:nvSpPr>
        <p:spPr>
          <a:xfrm>
            <a:off x="2209800" y="57150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Avec ses convois, c’était plus difficile pour les u-</a:t>
            </a:r>
            <a:r>
              <a:rPr lang="fr-CA" dirty="0" err="1" smtClean="0"/>
              <a:t>boats</a:t>
            </a:r>
            <a:r>
              <a:rPr lang="fr-CA" dirty="0" smtClean="0"/>
              <a:t> à se faufiler – ou cacher secrètement.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Batailles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r-CA" dirty="0" smtClean="0"/>
              <a:t>On va étudier trois batailles spécifiques de </a:t>
            </a:r>
            <a:r>
              <a:rPr lang="fr-CA" b="1" u="sng" dirty="0" smtClean="0"/>
              <a:t>Front Occidentale</a:t>
            </a:r>
            <a:r>
              <a:rPr lang="fr-CA" dirty="0" smtClean="0"/>
              <a:t> – les fronts de guerre en France et Belgique:</a:t>
            </a:r>
          </a:p>
          <a:p>
            <a:pPr>
              <a:buNone/>
            </a:pPr>
            <a:endParaRPr lang="fr-CA" sz="4000" dirty="0" smtClean="0"/>
          </a:p>
          <a:p>
            <a:pPr marL="514350" indent="-514350">
              <a:buAutoNum type="arabicPeriod"/>
            </a:pPr>
            <a:r>
              <a:rPr lang="fr-CA" sz="4000" dirty="0" smtClean="0"/>
              <a:t>La Deuxième Bataille d’Ypres</a:t>
            </a:r>
          </a:p>
          <a:p>
            <a:pPr marL="514350" indent="-514350">
              <a:buAutoNum type="arabicPeriod"/>
            </a:pPr>
            <a:r>
              <a:rPr lang="fr-CA" sz="4000" dirty="0" smtClean="0"/>
              <a:t>La Bataille de la Somme</a:t>
            </a:r>
          </a:p>
          <a:p>
            <a:pPr marL="514350" indent="-514350">
              <a:buAutoNum type="arabicPeriod"/>
            </a:pPr>
            <a:r>
              <a:rPr lang="fr-CA" sz="4000" dirty="0" smtClean="0"/>
              <a:t>La Bataille de la Crête Vimy</a:t>
            </a:r>
          </a:p>
          <a:p>
            <a:pPr>
              <a:buNone/>
            </a:pPr>
            <a:endParaRPr lang="fr-C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https://www.youtube.com/watch?v=EKgHtYBr7lE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hlinkClick r:id="rId3"/>
              </a:rPr>
              <a:t>https://www.youtube.com/watch?v=y0DtAKWZ0IY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https://www.youtube.com/watch?v=2ZdhtUwYeiA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Les Causes de Guerre: Des événements </a:t>
            </a:r>
            <a:r>
              <a:rPr lang="fr-CA" smtClean="0"/>
              <a:t>en Chaîne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816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fr-CA" dirty="0" smtClean="0"/>
              <a:t>1. </a:t>
            </a:r>
            <a:r>
              <a:rPr lang="fr-CA" b="1" u="sng" dirty="0" smtClean="0"/>
              <a:t>La Course aux Armements</a:t>
            </a:r>
          </a:p>
          <a:p>
            <a:pPr marL="514350" indent="-514350">
              <a:buNone/>
            </a:pPr>
            <a:r>
              <a:rPr lang="fr-CA" dirty="0" smtClean="0"/>
              <a:t>		L’Angleterre et l’Allemagne était en compétition pour 	se bâtir la plus grande réserve d’armes.</a:t>
            </a:r>
          </a:p>
          <a:p>
            <a:pPr marL="514350" indent="-514350">
              <a:buNone/>
            </a:pPr>
            <a:r>
              <a:rPr lang="fr-CA" dirty="0" smtClean="0"/>
              <a:t>2. </a:t>
            </a:r>
            <a:r>
              <a:rPr lang="fr-CA" b="1" u="sng" dirty="0" smtClean="0"/>
              <a:t>Conflits aux Balkans</a:t>
            </a:r>
          </a:p>
          <a:p>
            <a:pPr marL="514350" indent="-514350">
              <a:buNone/>
            </a:pPr>
            <a:r>
              <a:rPr lang="fr-CA" dirty="0" smtClean="0"/>
              <a:t>		En 1908, l’Autriche-Hongrie s’emparait une partie des 	Balkans appelée Bosnie-Herzégovine.</a:t>
            </a:r>
          </a:p>
          <a:p>
            <a:pPr marL="514350" indent="-514350">
              <a:buNone/>
            </a:pPr>
            <a:r>
              <a:rPr lang="fr-CA" dirty="0" smtClean="0"/>
              <a:t>3. </a:t>
            </a:r>
            <a:r>
              <a:rPr lang="fr-CA" b="1" u="sng" dirty="0" smtClean="0"/>
              <a:t>La Main Noire</a:t>
            </a:r>
          </a:p>
          <a:p>
            <a:pPr marL="514350" indent="-514350">
              <a:buNone/>
            </a:pPr>
            <a:r>
              <a:rPr lang="fr-CA" dirty="0" smtClean="0"/>
              <a:t>		Ce groupe voulait empêchait l’Autriche-Hongrie à 	continue à s’emparer des pays, en particulier, la Serbie.</a:t>
            </a:r>
          </a:p>
          <a:p>
            <a:pPr marL="514350" indent="-514350">
              <a:buNone/>
            </a:pPr>
            <a:r>
              <a:rPr lang="fr-CA" dirty="0" smtClean="0"/>
              <a:t>4. </a:t>
            </a:r>
            <a:r>
              <a:rPr lang="fr-CA" b="1" u="sng" dirty="0" smtClean="0"/>
              <a:t>Une Assassinat</a:t>
            </a:r>
          </a:p>
          <a:p>
            <a:pPr marL="514350" indent="-514350">
              <a:buNone/>
            </a:pPr>
            <a:r>
              <a:rPr lang="fr-CA" dirty="0" smtClean="0"/>
              <a:t>		Le 28 juin 1914, un membre de groupe Main Noire a 	assassiné l’archiduc de l’Autriche-Hongrie et sa femme.</a:t>
            </a:r>
          </a:p>
          <a:p>
            <a:pPr marL="514350" indent="-514350">
              <a:buNone/>
            </a:pPr>
            <a:endParaRPr lang="fr-CA" dirty="0" smtClean="0"/>
          </a:p>
          <a:p>
            <a:pPr marL="514350" indent="-514350">
              <a:buNone/>
            </a:pP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 smtClean="0"/>
              <a:t>Regarde le film explicative au sujet du commencement de guerre: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2"/>
              </a:rPr>
              <a:t>https://www.youtube.com/watch?v=qq8A_8gUc3Y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Déclaration de la Guerre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524000"/>
            <a:ext cx="7772400" cy="4724400"/>
          </a:xfrm>
        </p:spPr>
        <p:txBody>
          <a:bodyPr/>
          <a:lstStyle/>
          <a:p>
            <a:r>
              <a:rPr lang="fr-CA" dirty="0" smtClean="0"/>
              <a:t>Après l’assassinat de François Ferdinand et sa femme, la guerre était déclaré de plusieurs façons:</a:t>
            </a:r>
          </a:p>
          <a:p>
            <a:pPr lvl="2"/>
            <a:r>
              <a:rPr lang="fr-CA" dirty="0" smtClean="0"/>
              <a:t>Entre </a:t>
            </a:r>
            <a:r>
              <a:rPr lang="fr-CA" u="sng" dirty="0" smtClean="0"/>
              <a:t>l’Autriche-Hongrie</a:t>
            </a:r>
            <a:r>
              <a:rPr lang="fr-CA" dirty="0" smtClean="0"/>
              <a:t> et </a:t>
            </a:r>
            <a:r>
              <a:rPr lang="fr-CA" u="sng" dirty="0" smtClean="0"/>
              <a:t>la Serbie </a:t>
            </a:r>
            <a:r>
              <a:rPr lang="fr-CA" dirty="0" smtClean="0"/>
              <a:t>– en vengeance de l’assassinat.</a:t>
            </a:r>
          </a:p>
          <a:p>
            <a:pPr lvl="2"/>
            <a:r>
              <a:rPr lang="fr-CA" u="sng" dirty="0" smtClean="0"/>
              <a:t>La Serbie</a:t>
            </a:r>
            <a:r>
              <a:rPr lang="fr-CA" dirty="0" smtClean="0"/>
              <a:t> a demandé de l’aide de </a:t>
            </a:r>
            <a:r>
              <a:rPr lang="fr-CA" u="sng" dirty="0" smtClean="0"/>
              <a:t>la Russie </a:t>
            </a:r>
            <a:r>
              <a:rPr lang="fr-CA" dirty="0" smtClean="0"/>
              <a:t>pour la protection. </a:t>
            </a:r>
            <a:r>
              <a:rPr lang="fr-CA" u="sng" dirty="0" smtClean="0"/>
              <a:t>La France </a:t>
            </a:r>
            <a:r>
              <a:rPr lang="fr-CA" dirty="0" smtClean="0"/>
              <a:t>se joint aussi à cause de Triple Entente.</a:t>
            </a:r>
          </a:p>
          <a:p>
            <a:pPr lvl="2"/>
            <a:r>
              <a:rPr lang="fr-CA" u="sng" dirty="0" smtClean="0"/>
              <a:t>L’Allemagne</a:t>
            </a:r>
            <a:r>
              <a:rPr lang="fr-CA" dirty="0" smtClean="0"/>
              <a:t> a déclaré la guerre contre </a:t>
            </a:r>
            <a:r>
              <a:rPr lang="fr-CA" u="sng" dirty="0" smtClean="0"/>
              <a:t>la Russie </a:t>
            </a:r>
            <a:r>
              <a:rPr lang="fr-CA" dirty="0" smtClean="0"/>
              <a:t>– à cause de son emplacement physique dans le monde. </a:t>
            </a:r>
            <a:r>
              <a:rPr lang="fr-CA" u="sng" dirty="0" smtClean="0"/>
              <a:t>L’Allemagne</a:t>
            </a:r>
            <a:r>
              <a:rPr lang="fr-CA" dirty="0" smtClean="0"/>
              <a:t> a aussi déclaré la guerre contre </a:t>
            </a:r>
            <a:r>
              <a:rPr lang="fr-CA" u="sng" dirty="0" smtClean="0"/>
              <a:t>la France </a:t>
            </a:r>
            <a:r>
              <a:rPr lang="fr-CA" dirty="0" smtClean="0"/>
              <a:t>pour sa rôle de Triple Entente. </a:t>
            </a:r>
          </a:p>
          <a:p>
            <a:pPr lvl="2"/>
            <a:r>
              <a:rPr lang="fr-CA" u="sng" dirty="0" smtClean="0"/>
              <a:t>L’Angleterre</a:t>
            </a:r>
            <a:r>
              <a:rPr lang="fr-CA" dirty="0" smtClean="0"/>
              <a:t> a déclaré la guerre contre </a:t>
            </a:r>
            <a:r>
              <a:rPr lang="fr-CA" u="sng" dirty="0" smtClean="0"/>
              <a:t>l’Allemagne</a:t>
            </a:r>
            <a:r>
              <a:rPr lang="fr-CA" dirty="0" smtClean="0"/>
              <a:t> – à cause de sa déclaration contre des membres de Triple Entente </a:t>
            </a:r>
            <a:r>
              <a:rPr lang="fr-CA" i="1" dirty="0" smtClean="0"/>
              <a:t>et</a:t>
            </a:r>
            <a:r>
              <a:rPr lang="fr-CA" dirty="0" smtClean="0"/>
              <a:t> la courses des armements.</a:t>
            </a:r>
          </a:p>
          <a:p>
            <a:pPr lvl="2"/>
            <a:r>
              <a:rPr lang="fr-CA" dirty="0" smtClean="0"/>
              <a:t>Comme des membres de l’Empire Britannique, le </a:t>
            </a:r>
            <a:r>
              <a:rPr lang="fr-CA" u="sng" dirty="0" smtClean="0"/>
              <a:t>Canada</a:t>
            </a:r>
            <a:r>
              <a:rPr lang="fr-CA" dirty="0" smtClean="0"/>
              <a:t> et la </a:t>
            </a:r>
            <a:r>
              <a:rPr lang="fr-CA" u="sng" dirty="0" smtClean="0"/>
              <a:t>Terre-Neuve</a:t>
            </a:r>
            <a:r>
              <a:rPr lang="fr-CA" dirty="0" smtClean="0"/>
              <a:t> se trouvait en guerre aussi.</a:t>
            </a:r>
          </a:p>
          <a:p>
            <a:pPr lvl="2"/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85280971carte-jp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685800"/>
            <a:ext cx="8814369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Pays impliqués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r>
              <a:rPr lang="fr-CA" b="1" u="sng" dirty="0" smtClean="0"/>
              <a:t>Triple Entente:</a:t>
            </a:r>
            <a:r>
              <a:rPr lang="fr-CA" dirty="0" smtClean="0"/>
              <a:t>				«Les Alliés»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fr-CA" dirty="0" smtClean="0"/>
              <a:t>	1.Serbie		5. Canada	   	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fr-CA" dirty="0" smtClean="0"/>
              <a:t>	2. Russie		6.Terre-Neuve		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fr-CA" dirty="0" smtClean="0"/>
              <a:t>   3. France		7. Les États-Unis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fr-CA" dirty="0" smtClean="0"/>
              <a:t>	4. Gr. Bretagne	8. Régions en Inde et en Afrique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fr-CA" dirty="0" smtClean="0"/>
              <a:t>				9. Italie </a:t>
            </a:r>
            <a:r>
              <a:rPr lang="fr-CA" sz="2000" dirty="0" smtClean="0"/>
              <a:t>(change le camp en 1915)</a:t>
            </a:r>
          </a:p>
          <a:p>
            <a:pPr>
              <a:lnSpc>
                <a:spcPct val="90000"/>
              </a:lnSpc>
              <a:buNone/>
              <a:defRPr/>
            </a:pPr>
            <a:endParaRPr lang="fr-CA" b="1" u="sng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fr-CA" b="1" u="sng" dirty="0" smtClean="0"/>
              <a:t>Triple Alliance:</a:t>
            </a:r>
            <a:r>
              <a:rPr lang="fr-CA" dirty="0" smtClean="0"/>
              <a:t>	      		«Les Pouvoirs Centraux»</a:t>
            </a:r>
            <a:endParaRPr lang="fr-CA" b="1" u="sng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fr-CA" dirty="0" smtClean="0"/>
              <a:t>	1.	Autriche-Hongrie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fr-CA" dirty="0" smtClean="0"/>
              <a:t>	2.	Allemagne		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338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28600"/>
            <a:ext cx="7772400" cy="1143000"/>
          </a:xfrm>
        </p:spPr>
        <p:txBody>
          <a:bodyPr/>
          <a:lstStyle/>
          <a:p>
            <a:r>
              <a:rPr lang="fr-CA" dirty="0" smtClean="0"/>
              <a:t>Canada et Terre-Neuve en Guerre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772400" cy="4572000"/>
          </a:xfrm>
        </p:spPr>
        <p:txBody>
          <a:bodyPr>
            <a:noAutofit/>
          </a:bodyPr>
          <a:lstStyle/>
          <a:p>
            <a:r>
              <a:rPr lang="fr-CA" sz="2800" dirty="0" smtClean="0"/>
              <a:t>Les Canadiens et les Terre-Neuviens ont répondu avec enthousiasme d’être volontaire en guerre:</a:t>
            </a:r>
          </a:p>
          <a:p>
            <a:pPr>
              <a:buNone/>
            </a:pPr>
            <a:endParaRPr lang="fr-CA" sz="2800" dirty="0" smtClean="0"/>
          </a:p>
          <a:p>
            <a:pPr lvl="1">
              <a:buNone/>
            </a:pPr>
            <a:r>
              <a:rPr lang="fr-CA" sz="2800" dirty="0" smtClean="0"/>
              <a:t>1. En Septembre 1914, plus que 30 000 Canadiens et 1000 Terre-Neuviens se sont enrôlés en armé.</a:t>
            </a:r>
          </a:p>
          <a:p>
            <a:pPr lvl="1">
              <a:buNone/>
            </a:pPr>
            <a:endParaRPr lang="fr-CA" sz="2800" dirty="0" smtClean="0"/>
          </a:p>
          <a:p>
            <a:pPr lvl="1">
              <a:buNone/>
            </a:pPr>
            <a:r>
              <a:rPr lang="fr-CA" sz="2800" dirty="0" smtClean="0"/>
              <a:t>2. A la fin de la guerre, plus que 600 000 gens (y compris des hommes et des femmes infermières) ont servi leur pays de Canada ou Terre-Neuve d’une population totale d’environ 7 000 </a:t>
            </a:r>
            <a:r>
              <a:rPr lang="fr-CA" sz="2800" dirty="0" err="1" smtClean="0"/>
              <a:t>000</a:t>
            </a:r>
            <a:r>
              <a:rPr lang="fr-CA" sz="2800" dirty="0" smtClean="0"/>
              <a:t>.</a:t>
            </a:r>
            <a:endParaRPr lang="fr-CA" sz="2800" dirty="0"/>
          </a:p>
        </p:txBody>
      </p:sp>
      <p:sp>
        <p:nvSpPr>
          <p:cNvPr id="1026" name="AutoShape 2" descr="Image result for Newfoundland first 5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QTEhUUExQVFhUXGR0aGRgYGB0cHRsaHB0bHB8cHh8YISgiGyAmIB8YIjEhJSkrLi4vHR8zODMsNygtLisBCgoKBQUFDgUFDisZExkrKysrKysrKysrKysrKysrKysrKysrKysrKysrKysrKysrKysrKysrKysrKysrKysrK//AABEIALkBEQMBIgACEQEDEQH/xAAcAAACAwEBAQEAAAAAAAAAAAAFBgMEBwIAAQj/xAA/EAACAQIEBAQDBQcDBAIDAAABAhEDIQAEEjEFBkFREyJhcTKBkQcjQqHwFFJicrHB0YKSskNT4fEkMxUWov/EABQBAQAAAAAAAAAAAAAAAAAAAAD/xAAUEQEAAAAAAAAAAAAAAAAAAAAA/9oADAMBAAIRAxEAPwBsyGSpGjTmkh8i/hHYemK9Xh1P/tp/tH+MEcgPuaf8i/8AEY89LAAquUpjZE/2j/GK5ySf9tP9o/xgzmaInFFxgKpydP8AcT/aP8Y7GUp/9tP9o/xiyFGOGtgPU8hT6on+1cXUyNIf9On7BR/jFY5mFJJgASbdBhf5U4hn87WZloeHlvwMQqkixF2MsSCLrYfLANy5Kmf+nT/2D/GO6+SphT91Tn+Qf4xxldasadQAONwDMqZg/PFyq8DpgFvjnDwEBKIBI2Udf0enbA3LZBJ+BT/pGGPjz6qO34h/fAzIAR64Alwvh1GJZE/2j/GLD5CkAx8NOn4B/jCdw3hNPN54vm6wVKbulGgTDDQxGpTNidOqYJ6bKIcq4pJH7O2qjUVj5WDBXUrN+k6jbuD8g9SytL/tU/8Aav8AjEzZKlH/ANVP/YP8Ygyd8XibHAIf2i5dFyzEIg22UD+2E9OH0cw/g6wjioHAVQTABtcqBJ7np64c/tGqfcEHrGLPIlZ8uuqn4IpvVBqM7FWBqMAIItYEWO8dCbAqcW4MAPLpYISHgQVLhSkgi4NxI9MAOD5UaM2pUW1RbaVONp5yy71Mv41bwkalJOkltaSAokxBJiN7mLyDjKsjUU1M2ovvf3Uf+sBS5Uy6srEgH4en8IwbqZQEfCPfTgdySkq3sv8AxGHDk7hVHMVFrV6oUBnC0I30kgElifNYmdPttOAXKeSW3lX6A9TiVMsk7LtHwjDdzjkqNN6ZoEnxFZukeUgEggC9195nC+qHAcU8qhmVX6DHmyafur9Bi5RTrH6jHTUr4CrRya/ur/tGJDlU/cX/AGjFnTAPbvi7w7hVWvT8SnTYrEglSNQ3ldQuMAEqZRf3V/2jFR8ov7q/QYLZlCpIIII6EQcUqmAGvlk/dX6DA7M5deir9BgvmzAOBNZsAPrIOw+gxUsCbD9Ti5mDinTWWwAyR6Y9ixGPYD9G8O/+qn/Iv/EY7qtOOMkPuaf8i/8AEY7dcAPzVXA8tBnBPNUuuBeYNvXASgzfFetXm2BmbzdbVTo5dVarUnzVJCIoiWbTc3IAA3+WDeZ5erUcuKjstVl+Pw1K2J3AJuB1vMSfTAUMwWKsEjUVIAPUxtjvlOgKfhIK1ZNQKMgaAmlYB/gvFxHrjlc5QprNWtTQxI1OBYdQDc3tbAXgXHw2cco9NaYYDW4JBkAApBEkmwHW0TgH/M5ZKbSGZqhRELMxJZULkSTvdm3JO/zq5mpNjcYqZ7jCMxMlVA3IiYBJPp/6G5xW4rmNWXqMjETTYhl/lMEEYCp/+w06lU5enqqEfEVAKAjebyY66QR9Di7w+ZJaJLH2kGDt8vkQdsfeTFy1MaUyokCSfDUzpEmNV5i9t798XedMy9NKWZo04EFDTbyDzQVaFB2ja1ib4Bfy9M5bNJTUKW8RaqNpBbQWaVNwTBkWPY9cOufI06QNIuQIAgnf4ZB69cZOXzWZzXjSqGAqqr6Y0rOmWsNV2va/yw6pn3NydQgRJO3eb3I636dMATpCMW2aB+eF+txnRTqNph0UlVY+Vm2USP4okWMGR3x7lzhWXIerU4hUdvKSzEKQGNr9UJmAAB0G1gB/aTV+4t+8MQ8lZ061A1kF4IRoII26j1+uI+d8uTU8E1PECRLBQA0jUD1/CV2tv2xQ5ayppu+guHiRDQpI06ZJBi8qQLxJBEiAZPtNzDGpTUnyqptM+a8yT1AC73EH1wk8AWa1f1j+g/xh+rotQaSDB76T1BuDqU3HrcSLgEBeVuCvmar1KGXIpsG0udQDR8LAsdN+g2ve2ACcmDyt7Kf/AORhu5drMrKERDVWqDqKgkqSSTZlPU7G07YFDha5Vio1+UQyFSGUqBbzRII2Jgeu2KGUy2ZfMF11UwIurCVHqexgnaxm2+A0XnWsop0qYpqDqJEKAAoFwIsJlNu2FOnTkdsH69WlmgKa1PvqMgq5ZXBNm1hhqAJA82kxAjFQ8NqKLiQOo/P1+ZAG1zgKVKopqiiGGswY9I3J6f1xbqZYqSrC43i/9MH+TToUBcuCakuakrLtBa8+aYtewgC2LvMwLLSfw/D31KdMg2j4TB6/lgEriYAoVDaynf1tHzmPnhx5czuYdSuqkHUqbI7KaZH7xtq9AemFzMhNLeJGiPNNhGKX2dcY1HStMkxKualgo9CJBGxA9cAS5zysVi9oee/SJ3336f1BwrUF8VilOCQYPQTe0n2wwc0VSazMJZYWGgxsBbsNU2/zizyHkEp0lAyaPUNMuXcqS7WLDzAxJPS3tgE7ieVamdLRcSN4I+YB3tgNWONR5/yLtRFQKFpgBihIJUk6Tpi0XXr19IxluYwFCriLLfH+uxx3UOIKB83zH98APkY+4+Y9gP0nkH+5p/yL/wARjirWviHI1fuqf8i/8RiDOPvgPmcr4Empf0x9r5nFDMZgKLkAepwENYL4mos6eU+ZG0kwZ0z+EX+fyxoXCKaNS1kvL0wHUtqG0FtovcnpjIeKcbXUiU2DMzfhMxY9rEzFt4nGjctVmXLh61UMD8Koqqvt5d53mYwGZcyUKCZl1oPrSQNRIaTGogMBDKDsffHXAqPxquphoqEx5gqEAOQLhQAWuIjeeuB+a4K+WqtrVWSdNE+LTUtA0pKlla8SYPWBPS/w5mJIWmQVVmI2IVR5vxHa89fTAE6uf0i7FiOpiTA3sAJ9hivwvjkPpEQ3xDo3v0Mjrv8A0wLqZmSBpLS0QpCsbmwJBAtFyMVqXB6wIcNGqAI2EkGwM3tP/vAP/LWeK5lVSoAtJnWGZbgmACXiQNjpvOCP2gZx2NBblGBaARBYW6kbCYPqcJvJ3DPCdm1K7J5irgkzuSoG5YTHQmAdJmGXh9Kpn3zAeqyBHKUiihiCkfeSbNq2gWC274AZkwBUSRolgpMAn33vF7T19cX2qxspI/gKiInoxGDHE+V3p0aLVavieGygsoKuwY6RvqGoMVMk9DhOr1YJM1NQIPkdwJBGwBgGBvE4C7xEl0KqxBsQGBE7yCOo/KQMM/KGY8UyaSeEyKDFMFSwLEnUGjcqSCCZX6ZnxFqpk6tClQup2HlknzEqIEzpmT3J3IL8s0hlyorNUlzA0O7Ui0BiCtInUSCDJGkyRJKkACHOXEKNbNlKYVGoyKh8qhm8oGnqwUQJ6E2G5NLKkI7Am4VNJ6SWaZ7jSp7QdJvibmPlMV6jV0s9TSXVogwAAQIsxgHcX39KIyfggLUUqYXSLQQJ1AgdZI2J6m8g4AuuaPlZTuNQBBvI1Rb0wa5NzCpTpUhXqIPCKwIhCsAEnbvewM3xnb06QYEqosRMAAxFj6xNxfBvk7i7rmSqlSoY+ZiQANIJI0xMEGfSD7A5821KXiUyX1VWQAiLlFFSGIjqTHrHSDK3So0yyVNPmCkSQRAIvv8ALBLnEuHStQVGIGiozgeUb6gCR1m0i+nfCu/HqoAko4ZglMIJTWZiTqba3ln3wD7qAY+Uap0tBE99+o+ftipmOIaSoI0kuFE9evT0nFzgOX1IwzOZVgFDMqW0m+qLWUeUdT1tMYAcx+JTL06bsyKQVd7sFkERYSf4mv74C9wbilIVgjMy6XlYQsNRUSthIIkj/wBYJ85cQZTTGysLA7avN8XrHT3xn3LmSq0czPigFpJ1Lq1dnAkSZibz0O4Jc8lnTWpBnV1cj7xWkQ0EMAeq7wRaIwCznsmtZAzeeSbt0gMNogRB2GOuBZMor6KSBxsNbFX9SItI1CDqixmwwXXhCFWFNyZkgSeu0abR0sJPcnenkcwVNUrJWEBsd5c3kfvAX9DGAKV6moDUonULbxJixsfSRB3OIOCZpVzAAdQqyUB1bOAYGmxj90+mKmezPVEuLgkkCRcWAk9e0974EcrZUrXb7whyfMGpkqDBIeRYjykQpkbEECcA0/aPmXFKioLCmxbUNgWGkrM/6yB6emMxzL741VK37RTish1f9RWWQGA2UsIYdmHQ9Dsv57lSjUkUj4b7bkrP8SsSyiQRqDHY+XAZxVnFRLtHrgln6JRmRwVZSVYdiDB2398UKXxfr1wFDTj2PTj2A/R+UX7qn/Iv/EYrZy2L2Sb7mn/Iv/EYoZ/MCDbAAq9UST+WFXMZ9a7i5C6iBGzC9+/QmMGuZKumhUeYhYHux0jbrJxnrZjQaYJtHfrDHcC1yv0GAZF4YfKaZFPS4DHSpBEAGVYEHYdNwMMZy7P4dRajo6+IGIiHUvEFCNIgKLgA9d7kLw7iFEqJLanE3D9DMyywZtg5QzqCmk6QIIBMCZlpOwaSOt74Aq6BhpIDAi6kAg9NjbtgNxbgAdA+XUa6akaR+JRcBY6iIA2vFgBiTM5hWpkK+kkhSVgsqmCWA22sDO5HzceX8jlRTB11Xm1/KVMbEIix/qHbAYXlc6S1VmUgpaDYgySd9jIUfXDfw+utRqKq1wzmNyWHlgASeu0Yh574R4WYzOlGVCgCsVMOyquxNjA02GEnh+b1Voa66jY7XJMGd798Bq2RGiompgVkgx0sYta3Q+neIxFQ+7aqKjksJYMGMyWgSerAjfrG14wlrxdqKg0ac6ehssEC0CL73xV4PxvMNXLuC3iESAthPYXsbyIM36zgN24xVpJSdgxOsggTqg2MAEkCw+U4zDiy+HmKhM6W0OLfvBpiL7rVtHXpfDVU4gaiaaiXWF8MykFdxsIII6DoB3wG45lKGbolSTSqCCjkyCUkgMLgi59bzeIwHkoAr5tOk/vMAI+eGDhqAU6QghnBInq12t3hbfI/ILyLl8qFJzYR2VtKl9TKPKJMbCSWOo9PTD9x7I5etRZVVNVFlldA6GIuLQGJBXr6SCAWpIElTHpfb+ve2FzmYq9HVNlqgW3+LwyBPeRf09MW+LZKKNRk1KyLWI8MkFrPAIX4raYBB6YW8tmy2S/iJp1GvJvWV2367+uAu5HI0W8wVZmJ3MBiBvcC2CPDckqPUUwyNTLFSiEKtg3TURBJuYG4g3wm8A4pSR3UyxLABraRuIMsLWLSJ39TGivwd101VKNaIWZuZtO+wsL/AFwEmSApqF8Rm0iAXIJAmwncgCBJknqTilxWhTdXcBS8BmIAltMkaiN4NxO2KCcSc+V6DG7AFWUyBJFmKwdMfOb4o5vIvrrBGZVqKogo2nuQKgGjqBfqSJOAdeXM+anhaABpnXpC3lYvPfuJ2wr8ycYFTO10GmDoAJMSRa07gxFu25xe5bpKraq1HUVHxQTJHQqN26WB9gcL/M3LlR6gr5diwYBgVK6WWdYiIYAhmEyR3gebAGKTkMpOkedZAJBHm2OoSO23yxa4zTFWmqKxAaqkiYOjVJ27SJIj+2E7heZZayeIakaxNN3Y7G4IJ8vyj8sHmrqFYljuNJLHcwFABsJJAsBgHbhFHIAAijT8kCfCJjUYG4vJG99sK3P+YalXqFEIpsiAuB5L6mWe8bekDrhj5Y4m9RjIlSqiYHxAm89N9sIf2hcTNeujeXQuoAfiPqZvBET0EDvgPuQzRqlkAJIIM9NNjvFzuP6xgvlW0VlLgEBjIBgxocm946R/TGccO4pVOY8IOyIurToOkjUBI1LDHr174cOC1VTQWEgs5YFiNXki7C4sN8A05bMq86KillOki0graSvSbEehBwL4jmGo5mkrAeZnII3jySp62J/LHyjl0i6hvhkkCTDC/wAsCeb6vhVcsSbHUB7yk+1tPp85wAz7RsrpzAqDaqgM/wAS+U/kKZ/1YTRWi9j+jjRufKevKpU603ifRxB/MU/rjNq1LfAQ/tY7Y9ipGPYD9D0s6PDpifwL/QYE8SzfY4HHiIFNRInSIv6DFWrn9SzHv2nACOcM/NNVGxcSPQA2+sH5YTOJmSoH9fbDJzA+ooANiTf29o+uFrNt97dSR22t8sAxcGzqKiK1QagogTfBtOOJ4KSRKgiwgw17nr7mYkxhcotSVJRY7g77et8FclTOZairx4aeEjz/ANsFbQNwATft1wF7hnE1qM0Ovl0kSwEwFt8xI9xjSOUc8jM6FVgaGXyMSGAgHaBHefpjLec+D0vCpmlSVax0topoFsVkkx2IIj/zhg+zziOYClqhYoBcKsX2AZo8l57EyIwFv7WOKlmFNQITXq3lm0qR7AAkWmZ6RjFRUMkiR1sca/zZw965LqC0n4Q2m7ROmYFoJgnvcYRMjwCpRzNJKoIWpqCsVtcEQyt8rHebEi+AJUaq6cvVIIR/u6naCDBtv5rg/XuSmVyiUxRYX/ASp31OoE9wZM4o0uDsiVF8JgQdWkkGmKiGQVvrUESDc2beRiLl/jL5h0peGTqbUBq1fD94IGmTdQIk74B2zZK+UAgrII3IIOxwmcz5tlUidM2uP1fBarxwKKmpGIAXSQqkXFx5mB7bYH8Q4J46lybESq2UqB0aF3F5iIMiMAT+zXiwbL1KJ+JUIBI31aoj5ACPTGt8Q4p4eX1sPM2kExpuR8VibSNp6exx+f8AhOVrUawamNJi6ibhTpPzkTI2mdiRjX6WaqNTCVCRpMEMdRJgMrEg3GhkaAR8UTgBmWKjyK1UjbfUB7mLfrfCTwwvTyxVwQaasCNUglQdr9x+eHhRV1sClPQLBlqNM+qsAFH+o2vfbCnn6CoajIa8Es0GQo1ksVIceW5Pa0b4Cl9nSKXzAOXSvceR4iJItqBn4cbeiNpeg9CmtNLUyCCpjbyaRp7WnH554Jnjl101HcK4IKgXQE3NxfsRvcxtjWsnx9KmW0Uqjuz0yAzALp1KQD3jYyf64BW5jzzUsy1OkAdDMSCrNYRKi6zGog3tEYL8H4ulakDKjzBD6Ei3lPfYreRJ/DjOM/Ur0syrEHUtxeQZuQYuJuCDBw4cMoLU/wDkZdQyvatRIGuJm3RipEi24wDUtAa1YMUceWxswiwYHeDdTuIgEAxjhkVE8g0A+cAmwLE7dhqkEC3xYFZbijqpp1EYuoEMoUKQSYaHYkW3HQgi4xLmc5UZNaBQ6MCV1WZXBmYEifOQYMFfqC7xHKGtmUqIAU8wqliQoNNmW5Uhp06Vsfw+hxSz2QqAeGhY6IaTIJiwIGwCx1ve/fBLIcUao7NDKJup0tpvO6iT8gfQYutVBqpNrsj+kg6XBmLgDuPgPScBPyjxLT8VPTUJCl+g1HSDHQsxVfdl6HE/MXLlOu4eQG2B9TfYyp62ImfxAWxzk0HiBSBclCDAWSCQQTYDUq+04KZ2oNNw0iXHXYmR3JjUPeN8BkvHOC5jLZiIIDeZWWDIFjtMESJHvvvg1y1mjTdPG+988kNYRoa0LFrnDBxMjMZNapEshFS/RSQHFptBBtPwDAXg6p49IgA+cCGkqSZEEbEEkCPXAMtJVNgWiBsewHynAj7RcuTSy9QAsUqgAaoJDD/Kr9MGKy6J0C+klBNiwuFNtpAHtivzXVSpkydLpDU2UMrCPMJkpYQCRY9fqFDjbl+HVJUgjwyZKn/qIOkG3tjPqgxpT0gclXEyPBc/FrEqpYGWJIggEXxmtbfADIx7HUY9gHipmPIsTEDpvbp+f0xE1fcCwsdx3kC/ztjmgwKbx5bfQWn64oUyVaG2J/W+Ak4g8shMbtN/b0OBSopqVGIaZEEgFdvNM3H4Y+eL+bpEXn8R3+eBWVYEFonzH/xbAEs5mBoIUapsB0Nug7bm0dcMXK9U1E01NWsAAhiTrQDTIPUabSs6fQC6Fna51bzBxpXKGW1IoMqwuGXyuCNpGz/6hgOuFmlVFCsGBYDw6hG5IAuY6z/XB3hqxUdoMaVLRMDzOpJjYXWZtN9zhXrZlcrma9Ng5VgKq+GFIDPcjzESpIaANhHbBTKZ7xFbww0hCxOmIVSJJuYF7zbAG6glaYJghhM+obAXmthUyoZCZWrTKweusCB0sCfbF/O8TVENRlKAoYLaAJJAXVLbGRt263xTqqtbKGioOrRqpkq4VnTzgXXTcjoTgJc0WegWCL4pWwYjzGLQVa59CJtjOOGUKiJrpKWItYECDB1DUAN1977Y0blrPLUSFKRAJCgxB9GMb4EcU4dWpvppqSAAJLKBMCdrhewNwN5wC4mb1VKdOrqGt/MWkRIsQb7HTsemHKhWem6U6w8wlDqGnUGGpGvYgqjKSLShj1V+E0WqVKjFwzAqoZZdQwlu46xcWt32McyGuaFFzrL0XUF9GiUMqGtbdgCt+4AkwFyrQnL07EuqtvvMGL95G+GvMtDAAdN7beUi437ehBG4wl0uO1CIemgBZRqVttTKPhYExf8AenDKcxUkEFD5Fkzqvc2KNB8pXbaCO4ASHU1bSl5LOYjYBQs9uv0HpInPAGpVVwZUjaOqA6TGxJOxNza4xZ4VXFZ2qa1YzpWDBGnytYmQdWu/Y23t84tlWOYY6g4KKWptq1AHVT1qVB3ChWtBgarEQC3muXg/iFFlk01EG2tCJgdjFvdZ64bOW8pRWiDS+EgNuSDqupA6eUwRfpfAzl/MNTfwajo5p6kRwQGKbqTNjIgyCd8EuGIq0yVMEoSO2kHUIHQhYB9ie8AO45k6dZXaysCNLHo6xf2khY7A98UeWMzodXS1OoJIkeR+qkH1/MYkz2ZhVAddUnymPMZuAdif4bkxgbncqcqRU0g5eoQdQjSjN7TYxuRAnvgG/mIrpWsGkHyGL28xBtPXV9Rhc4hmayJUr011IVUEdYUM2qPdiO9tsMXBuICIOkg9pMj3xP8A/q5q1fLWK0ypBDSxnfTuLSFM7+WPcELlUsYqIwHR1KkzJuCCI3mDb+2L3Gs3+y5mmwUeHVT4eoKkT1FoiPn2x1kEpUs3mKVEwKdQgFnBYH8QlQNQB1CI/CJxa54ohqNKAWcv5YF7q0wNyDb8sBMeNLLfduAukhiEtBBvD7e2CtbMVkRiiAvRqE6GJWxQNpIF97g/OL3SkdmV08GvrdCAPCcXOwmLe+HHLLmUAZqauhVfgMmxJuALQYBHS4O2AHcn50VkIKwhQqV6AMTIvuBEYWsllXp1hTMzTzCD3VXDT8xB+eJuTMy9Ku9IpTgEqEYxUEGwkGLW3k9sTc7tmKFZK1JSFZQ5BUOFenAksOhXQL+uAaKrEMpA2Ow+WPcw1R+x1jpIAAOk+UzqUgAnYTGM8o855tgza6ahYmKa7mwuQT+jglR4rma/h0q9X7qsxRhoQSoXUBOmRJA2OAYMvnEfJ1tLIT4DyNaswlSPw7i4AMDGf11w8c45enSy9AIFD6jtE6dEHbodQ974SnwAiMex1j2AO08wIAU3jHLPNzuLjrtgY/8ABYRB7k2OOqbki5/VsAVrvTcaagnTJm4uAe2FlqhUnSYvghVrwImZwMq4Aryvw9sxXCL8R2J6evyxvPAOTXp0oFUayLm5kRsGMEX63xkv2ZMnit5gtTofxAGLgGxHftbvjbeBBn1AV64KPvG66VtJXTGqTH+MBlH2iIaVemWWoCEKM7CZZSCLrbZmPzxR4Hmq3jg0qLVQtFtQEDyyrGNUSbbCSb2xqvOOWFbXSp1AlUgEMLlWAGkt7ibdjMd8xyNXO06qJWdFhxLlW8sTMwBIPwyO+Ag5o44PBVdDCSJVlZSoBDQZHoPURh25TpHQGJKkwYHT/P8AqnGdcxZjM16lOlWBBLjyrYR3kntfa2NR4c6ogvI6EEMPqN/ywCdy5S01sxTjSy1HZpYeVEJJJ7IpJM3noDYYZ+EcFzOeqLUqUkShfTqchmE+UsoJExcSJHXCnmeKUTXraQoqmpWRpWdauHpkHvYiB3Aw98oV3Hho2Y0q6sECgTIHlgkTPX9XANmuXTkc26liyVgHUruseUhtrbbA4h50plMm+lWJLIBJWJ1r1m231jDhzblKaU6dSq+uqsIrVDBbU6ggDrEk+k4U+bsr4mU0DSoeogIDaRAlvbcC0DYdsAn0xVhQ9J0mokEwb6l/dM9Rg/lK1WiHpVFlgJTSVKtJJgNIUmChiejdjgHkwcqHH7SjABj4RqIbwSu5JBEA23wU5jztSnKtVCLFvNAawNiINpAj336hxyBUVjUJJDF2JXSxiWm5Fh8z0+rzXpBqqsB5lWQ0GQCTaQDY3tPT2wmfZvlv/j6+jVGO07QO9jvhuqVPvDpvUWnKiRM+eNwYk2n0PbAUeFcDbMZyo5Wo9EuYNgoZURGgkyZKRqttglzBwT9lVWXy0lIUy0mGZQL7Qfg9Zv3x3ynnagCDVRVXLwWMHVpZwL23tHY+mDHM/DTmMrpzBBAu2gkLYhgT7MowGL83wMxRem5eagGiykG1gUGxm9tzN5xonC+AEUtDmAV0lXQHynoVmB7XH5jAzkjlVaua8WsV00QIEkkuQY8zAQFUTEdR647594l+zZ4U8vUNDRTVmAYCk+r95GlARDbAEzvYYBO43Xbh2aNGWakQHTS2mAZEWnYg/wDjbB7h/H62ZdaOVL2Eublr7BWc29wJuNsK3PObp5hzmNdPUNKCkpm3mOoMGv626jBT7N6qOxVCab21FZkqCSPN13PrYdIwGi5fks1KZasia7nxTp8WZkmQDqPWGMHC3w/iYUtl69QVAfLA+EyJEEiSSDMG46ExjROEHUtOp4tRvKUYHYsD1BETETGMd58reFnz5Vp02RPDqMurUF3JC7EG3cBV9MAc4hyy9P7zKVnROtKXbYTAW5PWCt/Q74k4OtRkKirUdlJNRfhZSWMSDpbSRBDQJv13j5Y5hR9KmqKhkKCoYKGPViwB9Ntz6g4K8w8r1VzFPP5aqXIhalMCDoIIbSJOqPi07yDF7AFzgCOjVz4lUKpdjSVUtBJK6mknY7AYaeRuF5uqfGrOqrUUEeYkiRMBNgB31T13wISnVyw8TMxoJJc00BWizGSjFPMDBBJYEGZkYIcqtltRps2tatOJNQaJUi4luvQrfvgAX2j8KpU10mkKbUipDKoGtTaLEaheRaRB6TgE1EGgrxBVrdR5lYdfQn5gY0f7SczTpZNU8Mlqn3KEXCgwzFj7AlR1IwhZqoBlgB1YAD+UGf7fXAAakxHSZ+ZABP0A+mK+nFg+a/yOI2TADPBx7HePYCCq7AAemI6NaMeqVyRfeBfFacBLVfEaIWIAuemPtR5ww8H4IwGp5BYWHVZ2Pufrf3gB3Lub/Z8wHawEg+xH53g42nlbmOjoJVGLNeQyEE9xHmH9MZNU4KPiW4DRY7iBMeov9Iw8cG0U6c0kA1UwSxYmSAXU6dhZoMEX7zgCfEOK0jnZZqn3kSEDkKQAAWIsFgAG28naYK8X4Wz0i1B1LqJNN7BwCCfOLbC2oRvJi+EnOZ7RWIN4aipnsVdj9WKD5AYfeH19YkN13XoRe3sY+mAx1+F1sxm/2ZQad9JVpApCwMzsNoUbyI3GNY5n4N+w5F3y6q5pqggU1D28skpGoXkqQYN98KPEuKjLcTY6FIemrabkeIp0qBvCyFMdAB0GGXi/MK1cu9NWGllVVIEi7UtLFuohXfpaoJmDAY3m+GVaaio2oOTJEGR1knoeuHfkXm9FamtYVdSCJp31bCfnYe59cWM5krU7MFc+Ey76WaNP0MX7HrIxTyfCEpFQ9NAXplhdgdVgplYIKyGt1nvgHvm1KOcp03qCpTFKWQ2LDyknUIbfSthJ29cVERhRIQPUZCp0NKGNjDBTqgEmFk2jrjlqtQhFq6S+lS2gEAkMuu1zJTXb1tviDgnEHaqymxSFb0YgM3zuBHp7YCxmsqayahU8wuAFpwRaR51J6d+sTsQB5c4bUqKS9R/DFlpsZ0QNhqBjrYz2tGGPP5k06ggCHE/O0/WQfmcKXDOMuK9UHYu5X/e2ANco8IzoevRVKPho2pSxK6/EZjYpIWI209e18T1Vq06tUsCG1hVX/SLkgkQWDQR3P7rYu8F4+KdOoCzM+qwbYFlDACBMAgkzYBu1sD82DpaoWYsWGqSbmVJggggwPhmLBoEHUAfl7nEHMDxlZG1W8NS0ttBXVIbvB3nrh64yxzFJClWpQhgyvZgwYQNa3DKZB33ggg4SuX8n4eZVgtPw6hqWKKZKFrEkfCQBK7G/c4P5Oj4VMpTqOyX00yQQhKMwCmNQGoWEwCbYCfgecqU1aWWoUlmNEqQfPTb4QzEeVAL76j7Yz3mFXq5yrVqAgVAgXV1FNQk27wDHTV9XvgXEdZQG/kRrWEMN/rIj+HFrjOVpw6kGHUnygE+pWbSDBwGQZLgLV3dr6FJUAWkgkAT0HUm/549w1amVrBqaFiCVZZsdjAtMi/023w18GMUNSqSypqPlKvO51KfUEyLGCCBAOLdbKU6gqDaXZl7ysTB6GZIwDDwHj7tSITLmjFmLG8ddNgIkMJmxVhFsAeZWo1atKjXpZhwJZaiAfdqxCkzuwBg6SJgSfUrkqFOmEcxdf37ASTDA2B1GRP71tzirn8xpCsL6dagrcAsU07d779umAg4JQpZRzTdQjExOwcfvCCAwPt6HBLjGZzNI0noTUp6wtRfMNKHqNMt85MFUI0wcCOOefLqyOQ1FgSwY9bMCRE/hOgEfD8sFOAPVekrVYE3Aax09D6TY9cAC44lXwqioYDljUBlderU7AqAPiM36Da+wPlDiGay9ZVWkGXV1BISexBFovf1OGjmjNmkyDQzBgx8qk/CPSepUHpbFHLogAqCdSUyrFSQCALhwNxvY98A3Zuv+1Zdy4R41DQ1wlRQQVI3VgbdD2wHThr5jLhX8MuqhqVQBUkEXRlAAEwYIkSu4mMSCnRylR2YeGWYagbBiVBW20lSSPScLma401CpRQeZRKTI2UgK3syw87QcAIzaPTYoy6WBuCIPz/LFZal5FxHX540PO/s+epw7KtRR5ah6X2O0qb2PckeqZxHgzUiFqixWQyk6W6yrECYkTgAWv2x7Hzwh3x7ACyZxGTjoNG2LXDcp4tQIJ72Ek+wsPqQPXAFeV+CGo2twQqwQCPim0id4JU7GSRY/CWLmGq1KgW/EQBItEneGvEgd7+urDLl6JKFqlMMxXzggAuCIMjYWtEkRbphJ53zynTRRiABJm9ugvcG3v3mcBJwzMg0FFhCz0E7zue89IwSyGYTSBTJVgiKQxkFg1ysDaFUQb74QaXEaoUKGYqoIUG4UGSYkGBJJt3OG5ODtUFM5epUJemrsB5dLHpIMRFwxi5IwEnNVUfdswYNU0CVgBghMESLQZE+hw8cu11WmoJA/COknqL39h7YWOEcjFXFXNO9RgQRoLEAi4JPxHpt+eGnLZREaAFZX3ssOeoJjSzfwsFPqcAm/aHm9OfpjTTK+EDDwouSDc7RoBHucR8G4kKmYpJqQABm8rCNQECCSOha2KH2m5hHzqgXVKSoTe5BY7+kgfLvOFGnXKOHSxUyNtxgNu4hkhmKJQAAkAqdUsGQ6hMWNx0Y2JjtgPzRRZaNJ2p1GKEhgsz8LAEWNtQUxF4+YEcI5r8qTAMebuT1I/x74aaXMyAG5YRbRcxuP6flgO87XVXDMQo6SoMn0F2Nh074HcvZxKlV4caXqMVUWkz/FBM2Onp/SxleOrU0GlTZ6ZLCohEC02uCNyRaenRcUaC0kqaqYdFJJ8OmxASZsBKkruL6j0gYAtzdRMUzJEaxYwZOkiD0+E4ybh2acVidRJJM6jc3PU9cbFm61KuFQs0AydJAOxAB1A95wicb5N0VJylRnaNfguQtUixmnAC1RvIEEG0HAFuUKIzNXMGx0ClpDLKg+eRB62UhgZHfBrmHLMlJmZSqEACp0Vp8oc7/EUAn17sMKv2c54IayOILMJkkN1XSYvbe18aTk+JAKVhdJEMCBEbQZ/P9DAJ/CavhDLAs2oMxUsgG1NgbGQRJFjv+WLdHMulV28wDRACyAULQVO0Tq+uJ+GcqZag2uizFBq8jhXXzC8QAbCINyIF5xQ5k5My8avHZSbnSGbTNzN9MkzPqTgJeDV6YruVgQdIUsCFgmQkEhvMWAgkdB1wa5yqaKGuSIDLIYrGtd7b3H1Iwu8Ko0qJVaS0yk/ECQ5HZ5k7/X02Bbn3L1MxkWp0ENR2dDCkWUEmbn0AgXvgOeHZIIqhm1FRGprsf5oHUR6xhM4hxBEqKjGWpFlJIEmbr1vIiex1CLXKcE5gqARVmnUWAytKkGLkg7E2MeuDS8cpVQFcU6giPOAV73LiPlgAo40Fp0WDq5KqWUGIbSVKmQQZBDbEHbFH/8AOJqamy6FLatc20iCQIAG8XsRhypVcuACiUQB1VFA7QIHywK49m8qxVqWSy1BlvKIIm1m0qpX0YD17YDmtmKD0iA6MkCADbcQfLdr4PcKqUiumwJ6KdI+iQMZHxzijk6fOIPWoXHym/1Jx84Nx9qZ8zEDrCyT+YwGocV5TetVFRMzoQCAhTUDO8kEaZsJANgOsymcXzP7LXqUKitqghJQGQwOlhUBWRcSdI2Nhthl4JxlXKCbu0LqaTa5PYQATA9L4ceJ8EyGaVPHL1CrakbUoZZ/CDTUWkTBm+AymrzBr8bL1KZVgJSVhldSSQVJUi0W3GkjramgbiBWjRDlU80MF1DpBaQIJJtAH0vrGV4Dk6TtVFNa7I0sasOy3kSrqNDRedJJ/ewQ45zllslSmoF0tZaSBZeRNl2juTbAKfK3Li5VQ1Z1er6TpWdwpMSTaTbaAIGLXH6IqUa6sqTpLoZNyoLAGdjYrq7EgRfC/wAM52pV61SkUqU0IZqZLXXSCSjkkyI2Y+gIvOLWazPiiGJK9tp/W+AzbxW/c/I49gx4K9sfMANPDZAPti/k+HvlyupCniGJYPcbxC3M9o/pi6uYproIYEjTYHrbF3iWfNTKFmVHKyRZ121AzPwsNikH0ImwNnBG8gDIFH8KlR9GxnfPPCaq5uoSCytBptI06T0ufw3Eb7GLjHWX5lSiqtTy51NuzOxE/wAIJ3F+1x1w9tzePJoydQsrQXdCxUnSfdTBDHYWj0wCnyp9mWYzJD1z4FH1H3jD0U/CD3aPY4Ys5nsvw/MrkjZIWHWQRNvvIN9vi9RaMWOYPtCVVaA9OsaYgC8uXIIuCAdOkhiI33OFHL8AfMa6mYL+aLSC+rozHSJOwgRbr2B+yma8QxTchQYLBiZ/l1dN7/1wO5zp5ilRNWnXZklQyOqkiTAYMF7lenfAzJv4A07QN1sCO9h+cdRbBHK8TWvQam5EVEgkmfKyuQ1jcghNuuAzDP0Wq1wqgs7QABck/wCqPcn54u1+Rc6qa/B1CJIR0Zh/pVpPynEf7eaGZJgGPK3ppJ2Pab/TDxy/zE1YlUfSNBNgCykQfxSNtW4NxgMtFMq0MrAqfMNiI33Fvnhs4RmKJPh0X16kkLXUCH/cLqRIPe0G9xONOzWR8UHTVfX0YhCw7ASukjp5gesFbyh8dyLJUC19NaPMC+qm/SY0kKwGzKAGG8EQxCHjWfCsq1ddK0oXorUAHoy6HSDaIOwMmZNc8QrVFilXq1zt5aUKP5nqzHTFmvl8voCimiyQF0LqZm7KrzJO0sNpsLHE3/4RXSKhIH7oOx3l2HxEXsIVfNAwF3lrlWqCalTNrqNyqDXtB31Dp6Yb61NShoVhYizAkT2ZTuGB+YMG9jhGyJp5YsFOmdwbCRMH0bcT7+hx7j3NKxlKlNiw+91Ej1QbdRIYfXASc68Jq0KozVHzFhFSfxMB8VvxECTEbE94B5TnIrHi0tcH96w9gRGND4PxZMwmloIYXB/ufpEXB22nCZzpyp4M1aY1UpuRuk/vAdLi/qLCwYL2U5/pMNAp1AzFQJII3HXp/TEOarZglm1KhkknUQQZv6EGx7YV+H8rV6pBjw6dvvKnlBnqoElvcCPXDhSSnl/OajVakRqaAoO0qgtJi5JPpGAo5TI16jeasFv0RS3ToSgt/EwO1jOHbK8PdEla7uRc6lW49IB+kT0m0YRs3x8azDeYfEDbURYkdJMA3vcR2BfgXNjBXZh92g1Fu0bD3JgR64C9xnIJnENnaoIC1EplWST+LWV1L1K6ZgyO+M34nkMxRJDEkL1G1v6YbuS+bvIKdVvMNulsNPEeHUs6hg6KkWYRP+odR0/UYDKDUceG9StqVYKKGAj1ClSD6yMd1M+ajeVjHUsqWHyUT8sXK3I+aWr4Zpqqj/qFvuyDsQSNR7QBO0i+DmS4TQy1w2uptJgAE7EL63GqTcWAwAjIcMVidNJKjD4vEqBYHfSCW2gzpHzFsDuY+GqkMmle4UyMW+Ysz94tZSNa2n22/tcXGAnEuJtVIm3zJ/M74CsMx5NBAN5BkyNvWOg6YaeVOJ5jZaikbRUk/mCCfYyMJ+LnDs4aThh3/X98BpGdzOYHhuxKss/eLZgD+Dykak7IwtJG2y/xHL+KIJhB1HSO4Nx859TJwy8G4xSrpoeCGFx6dz19ZtFokjATjg/ZW+LUriaZF/EWSCPUg2nv+YVsrwFxVo+H5hqAYE9gWg/w2/tBthz/AGGFAI1QB8yBE455Y4M9KkpqyKhG0z4a9Ev1sCT3gbAYLtl/S/6/PAIXh49i3+zH1x9wAvN5JTS0rAJUHUO8WPt3wApZyojFapYq24Ox6T62/tglWzjgDysLdR07+2HDgHJ1HN0KdWtWbQwB0qQCGMgzItBDCZ6TaYwCXmKWXqJFMBT3AvP+MXeG5fMunho5pg/jAs0CLz+IAfhMwL2Ehmr8C4dlz/8AWzN2dzYgrAIBgzIM2t7XAcW5kWmTSpwVFgATYXgg9wYPaI+QFeHcEpUPPOuob+K5me49OptJj2x9zfF1Q6gPLsy9V9B39PXazYWOH8dqV6i0mbQHceYdCTNhtc7evfbDJz5wKklFWpKQykhm/E8qYLHrcC3S4GAD8Y42oUhWlx8MX8pNwfSLjsffFDg+cIZQJ0yAQL2M+UT2En3OKmS5XzVQ+WiwEwWaAB8z/QXwwUeVmopLVKmsG3gkqJ/mK+b3sMAr8fcGr5egAPv6+uKmTzDKwKTNhAJv6W74OcU4Pmahnwqj3jUx1Ofc9fpiPh3C6mXq0q1YCmqVEbzmNWlgYUCZNj6euAaOD88BSEqLpIMEG0Hb3+WGitnqGbpQVNRDaQdiOzDY+k9eoOKGZ5so/duKVKIuXG2xgHfqf/U4E1uYw7/cUtQcln8JHMs4Atv67dSx3JwHdDJUstJEsTbW8FgDOmOig7GIkiD2xQz/ABoLJBid5PUbj+kH06zf7nOHZyt8NB4vd/LAN7g+YEGTcdcDq/I+cJJYoT/M0+ltNpsPXAVeKZ1wyMwqItRS6mfjSAq27HSfkR2GIuVODLnKzU3qeHCAgiDc1KaBb/zk/LDZkuTszUpp45UaAVVTqMKNIAIA9D8vyp1eVM7TqxRTUANxYT/q7GI9hGAG8Sptw7MimlQulj2PS1u/QjocO3AOY6dQQxXY72HtHsf0TGFjifJGfqnU6Jqi/wB5J/pHX+mB6crcQo6h+zsR1gqZH1nAM/HMvV85QqUgurs4k3ssnrsJJgi83jC1xPhOaWk2YPhmkkElXDRLKsED+JknvNpgxUzVHMLIehWX3pnpa5A97jBbltqmYSplIIVlBMgi61KRvMfunfvgE6rW1GTv3x8FZypQTBuQJufXvjVMlyAgPmQG/wBRt6+n1wXXkHLfiQyOtxv2/XvgMoydCh+zOXLpmVYsnZl8liD285kYn4ZzTUpRuf1bGlj7NsoWJc1X6QamwMx8Inf1xzW+zHJnpVWP3X/uyknACeGc5U6ylKsREwet7/Pr+rA+J18kS2mtUKtYBdlBibusmOl/mRfDUfssyn/czHvrT+1LAriH2XPJNOuSJsHWT/uBH9BgFXnDhNOgKLUqjP4qsWkggEabAqBe998LYQ9jjZuX+TClAU80FdlZtME2VoPWCTM9sXKnJNI2CD9bXwGVcp5HL1aujMF1mdJBhTAJIa0i1wQekRecWuaMhSpkpTSCrEBpJZza0HoARt3E3wy8V5AzZqDwvDCgiJci/fb+gwTyHIlVPM9aamnTqC7dbTcA9xv7WwGa5fJ16I8XQwHUGR5fUC8dflhy4FzEtXR4q6grgyQCVIDHVHfoIPUkgjyk8/KmbExUosNiKiOQfp074VM3yLnsuWqU/Dbrppsdp2ioBPsCTgNLpVFYAqQwvBHT3Bgj546KA7/r/wAHCtyLlswC37QxSfwAGbdSRYAdAJv2jDq1Hvb9evTAIP7Qew+uPY+eH7Y9gGE5YCkgWgWJRdhE+UfqcC6/L2aqEFCuXANhLODqABPlWACFQG9iv8Rx8y3wJ/KP6Y+YCvm+Qa9c/fZkRYDSjEncwbep39MRH7K1H/Wc/ID9e+LVTfHSbfX++AEVPsvcN5MwB7gTPfcYesjwdgirXcV2EGSgUahsSA3midwRhYy22Oj/AJwD0tEdvQfLrf8A8Y+LlVmw62Pr3wj5fbHVTpgHd8qDYD0H6OKj8Gpl9RUkxA1QdzPbCtR6Y6odfngGpOEUFbUtCiG/eFFAf+JPz64vaLmw/p/7/LGfnfEpwD66STb+mPjC5thBH4vniE7n2wGisLn2/X6/LHbST8v11/XphBbf5Y5GAf2H9P10/Xrjzp+Y/XXCCMc1NjgHyrlQ1ioIIxwmUVPgRV1WMKBP09b4RKeJV2GAejO5ET+v0cfYm+3Q4QmxLR/vgHwobEg/XHv0f1GEfM7Y4PXAPhTr8j/n3x2KRPrjOziSnvgNEXKHt+vyx9I98Iz4pVN8BoO/T9dsWkpgKDFztO09sZgMfMt+L3X++A1JoK3AB9On5bHA14PVbdjMfr8sJWV3OC1Xp7DAGtEnTIJjbVcb3EdMd1srpAkj0uPyJwIo/B+vTHk6YBW/ZPXHzAXHsB//2Q=="/>
          <p:cNvSpPr>
            <a:spLocks noChangeAspect="1" noChangeArrowheads="1"/>
          </p:cNvSpPr>
          <p:nvPr/>
        </p:nvSpPr>
        <p:spPr bwMode="auto">
          <a:xfrm>
            <a:off x="155575" y="-1690688"/>
            <a:ext cx="5219700" cy="3533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8" descr="blue%2520puttees_newfo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864664"/>
            <a:ext cx="2514600" cy="178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33800" y="57150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Les membres de premiers 500 à s’enrôler à Terre-Neuve 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 smtClean="0"/>
              <a:t>Écoutez la chanson de Great </a:t>
            </a:r>
            <a:r>
              <a:rPr lang="fr-CA" dirty="0" err="1" smtClean="0"/>
              <a:t>Big</a:t>
            </a:r>
            <a:r>
              <a:rPr lang="fr-CA" dirty="0" smtClean="0"/>
              <a:t> </a:t>
            </a:r>
            <a:r>
              <a:rPr lang="fr-CA" dirty="0" err="1" smtClean="0"/>
              <a:t>Sea</a:t>
            </a:r>
            <a:r>
              <a:rPr lang="fr-CA" dirty="0" smtClean="0"/>
              <a:t> «</a:t>
            </a:r>
            <a:r>
              <a:rPr lang="fr-CA" dirty="0" err="1" smtClean="0"/>
              <a:t>Recruiting</a:t>
            </a:r>
            <a:r>
              <a:rPr lang="fr-CA" dirty="0" smtClean="0"/>
              <a:t> </a:t>
            </a:r>
            <a:r>
              <a:rPr lang="fr-CA" dirty="0" err="1" smtClean="0"/>
              <a:t>Sergeant</a:t>
            </a:r>
            <a:r>
              <a:rPr lang="fr-CA" dirty="0" smtClean="0"/>
              <a:t>»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https://www.youtube.com/watch?v=KLgzhZk88BI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3637</TotalTime>
  <Words>1037</Words>
  <Application>Microsoft Office PowerPoint</Application>
  <PresentationFormat>On-screen Show (4:3)</PresentationFormat>
  <Paragraphs>144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Franklin Gothic Book</vt:lpstr>
      <vt:lpstr>Perpetua</vt:lpstr>
      <vt:lpstr>Wingdings 2</vt:lpstr>
      <vt:lpstr>Equity</vt:lpstr>
      <vt:lpstr>La Première Guerre Mondiale</vt:lpstr>
      <vt:lpstr>Les Causes de Guerre: Termes à Savoir</vt:lpstr>
      <vt:lpstr>Les Causes de Guerre: Des événements en Chaîne</vt:lpstr>
      <vt:lpstr>PowerPoint Presentation</vt:lpstr>
      <vt:lpstr>La Déclaration de la Guerre</vt:lpstr>
      <vt:lpstr>PowerPoint Presentation</vt:lpstr>
      <vt:lpstr>Les Pays impliqués</vt:lpstr>
      <vt:lpstr>Canada et Terre-Neuve en Guerre</vt:lpstr>
      <vt:lpstr>PowerPoint Presentation</vt:lpstr>
      <vt:lpstr>Les Régiments et Bataillions</vt:lpstr>
      <vt:lpstr>Qui se sont Enrôlés?</vt:lpstr>
      <vt:lpstr>Sur les champs de bataille</vt:lpstr>
      <vt:lpstr>PowerPoint Presentation</vt:lpstr>
      <vt:lpstr>Sur les champs de bataille: Une explication de conditions de guerre</vt:lpstr>
      <vt:lpstr>Positions Stratégiques</vt:lpstr>
      <vt:lpstr>Des tranchées au commencement de guerre</vt:lpstr>
      <vt:lpstr>La réalité de la vie aux tranchées</vt:lpstr>
      <vt:lpstr>Sur les champs de bataille: L’Assaut</vt:lpstr>
      <vt:lpstr>Sortir les tranchées</vt:lpstr>
      <vt:lpstr>La perte de vies</vt:lpstr>
      <vt:lpstr>PowerPoint Presentation</vt:lpstr>
      <vt:lpstr>Les Combats Aériens</vt:lpstr>
      <vt:lpstr>Le Combat Aérien</vt:lpstr>
      <vt:lpstr>La Guerre en Mer</vt:lpstr>
      <vt:lpstr>PowerPoint Presentation</vt:lpstr>
      <vt:lpstr>Les Batailles</vt:lpstr>
      <vt:lpstr>PowerPoint Presentation</vt:lpstr>
    </vt:vector>
  </TitlesOfParts>
  <Company>ESDNL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Première Guerre Mondiale</dc:title>
  <dc:creator>abc</dc:creator>
  <cp:lastModifiedBy>Nicole Collins</cp:lastModifiedBy>
  <cp:revision>172</cp:revision>
  <cp:lastPrinted>2017-11-15T16:55:57Z</cp:lastPrinted>
  <dcterms:created xsi:type="dcterms:W3CDTF">2016-01-05T12:14:05Z</dcterms:created>
  <dcterms:modified xsi:type="dcterms:W3CDTF">2017-11-21T19:04:48Z</dcterms:modified>
</cp:coreProperties>
</file>