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76" r:id="rId4"/>
    <p:sldId id="258" r:id="rId5"/>
    <p:sldId id="259" r:id="rId6"/>
    <p:sldId id="277" r:id="rId7"/>
    <p:sldId id="260" r:id="rId8"/>
    <p:sldId id="264" r:id="rId9"/>
    <p:sldId id="263" r:id="rId10"/>
    <p:sldId id="278" r:id="rId11"/>
    <p:sldId id="262" r:id="rId12"/>
    <p:sldId id="279" r:id="rId13"/>
    <p:sldId id="265" r:id="rId14"/>
    <p:sldId id="280" r:id="rId15"/>
    <p:sldId id="281" r:id="rId16"/>
    <p:sldId id="266" r:id="rId17"/>
    <p:sldId id="267" r:id="rId18"/>
    <p:sldId id="268" r:id="rId19"/>
    <p:sldId id="282" r:id="rId20"/>
    <p:sldId id="273" r:id="rId21"/>
    <p:sldId id="275" r:id="rId22"/>
    <p:sldId id="270" r:id="rId23"/>
    <p:sldId id="271" r:id="rId24"/>
    <p:sldId id="272" r:id="rId25"/>
    <p:sldId id="269" r:id="rId2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4671" autoAdjust="0"/>
  </p:normalViewPr>
  <p:slideViewPr>
    <p:cSldViewPr>
      <p:cViewPr varScale="1">
        <p:scale>
          <a:sx n="70" d="100"/>
          <a:sy n="70" d="100"/>
        </p:scale>
        <p:origin x="5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19097-CBA0-4DC5-BDB9-5E95338D5EA0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6C34C-5F15-4FB6-B720-4242CAD7D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49BC2B-E091-4E56-9375-97EF938F5429}" type="datetimeFigureOut">
              <a:rPr lang="en-CA" smtClean="0"/>
              <a:pPr/>
              <a:t>05/02/2018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9F4CEB-2667-451E-B256-4E3E9B155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wp-csp.ca/poverty/just-the-fact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FJlivYEdA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fr-CA" sz="4800" dirty="0" smtClean="0"/>
              <a:t>Chapitre 3: la sécurité Économique</a:t>
            </a:r>
            <a:endParaRPr lang="fr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458200" cy="1656184"/>
          </a:xfrm>
        </p:spPr>
        <p:txBody>
          <a:bodyPr>
            <a:normAutofit/>
          </a:bodyPr>
          <a:lstStyle/>
          <a:p>
            <a:pPr algn="ctr"/>
            <a:r>
              <a:rPr lang="fr-CA" dirty="0" smtClean="0"/>
              <a:t>Pourquoi les gens ont-ils </a:t>
            </a:r>
          </a:p>
          <a:p>
            <a:pPr algn="ctr"/>
            <a:r>
              <a:rPr lang="fr-CA" dirty="0" smtClean="0"/>
              <a:t>besoins de sécurité </a:t>
            </a:r>
          </a:p>
          <a:p>
            <a:pPr algn="ctr"/>
            <a:r>
              <a:rPr lang="fr-CA" dirty="0" smtClean="0"/>
              <a:t>économique?</a:t>
            </a:r>
            <a:endParaRPr lang="fr-CA" dirty="0"/>
          </a:p>
        </p:txBody>
      </p:sp>
      <p:pic>
        <p:nvPicPr>
          <p:cNvPr id="14338" name="Picture 2" descr="http://miniclips.phillipmartin.info/money/canada_x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365104"/>
            <a:ext cx="1440160" cy="1893657"/>
          </a:xfrm>
          <a:prstGeom prst="rect">
            <a:avLst/>
          </a:prstGeom>
          <a:noFill/>
        </p:spPr>
      </p:pic>
      <p:sp>
        <p:nvSpPr>
          <p:cNvPr id="5" name="SMARTInkShape-164"/>
          <p:cNvSpPr/>
          <p:nvPr/>
        </p:nvSpPr>
        <p:spPr>
          <a:xfrm>
            <a:off x="3625555" y="4196954"/>
            <a:ext cx="2375186" cy="2141864"/>
          </a:xfrm>
          <a:custGeom>
            <a:avLst/>
            <a:gdLst/>
            <a:ahLst/>
            <a:cxnLst/>
            <a:rect l="0" t="0" r="0" b="0"/>
            <a:pathLst>
              <a:path w="2375186" h="2141864">
                <a:moveTo>
                  <a:pt x="2098374" y="125014"/>
                </a:moveTo>
                <a:lnTo>
                  <a:pt x="2093634" y="120274"/>
                </a:lnTo>
                <a:lnTo>
                  <a:pt x="2052526" y="111712"/>
                </a:lnTo>
                <a:lnTo>
                  <a:pt x="2010679" y="102815"/>
                </a:lnTo>
                <a:lnTo>
                  <a:pt x="1966546" y="91011"/>
                </a:lnTo>
                <a:lnTo>
                  <a:pt x="1924902" y="75891"/>
                </a:lnTo>
                <a:lnTo>
                  <a:pt x="1884553" y="64894"/>
                </a:lnTo>
                <a:lnTo>
                  <a:pt x="1847375" y="53461"/>
                </a:lnTo>
                <a:lnTo>
                  <a:pt x="1808699" y="44613"/>
                </a:lnTo>
                <a:lnTo>
                  <a:pt x="1770451" y="35708"/>
                </a:lnTo>
                <a:lnTo>
                  <a:pt x="1729352" y="26785"/>
                </a:lnTo>
                <a:lnTo>
                  <a:pt x="1695677" y="17857"/>
                </a:lnTo>
                <a:lnTo>
                  <a:pt x="1653484" y="10692"/>
                </a:lnTo>
                <a:lnTo>
                  <a:pt x="1615494" y="3140"/>
                </a:lnTo>
                <a:lnTo>
                  <a:pt x="1579370" y="930"/>
                </a:lnTo>
                <a:lnTo>
                  <a:pt x="1544914" y="413"/>
                </a:lnTo>
                <a:lnTo>
                  <a:pt x="1500690" y="121"/>
                </a:lnTo>
                <a:lnTo>
                  <a:pt x="1462451" y="36"/>
                </a:lnTo>
                <a:lnTo>
                  <a:pt x="1425986" y="10"/>
                </a:lnTo>
                <a:lnTo>
                  <a:pt x="1390045" y="2"/>
                </a:lnTo>
                <a:lnTo>
                  <a:pt x="1348482" y="0"/>
                </a:lnTo>
                <a:lnTo>
                  <a:pt x="1314717" y="991"/>
                </a:lnTo>
                <a:lnTo>
                  <a:pt x="1279576" y="6136"/>
                </a:lnTo>
                <a:lnTo>
                  <a:pt x="1244029" y="8101"/>
                </a:lnTo>
                <a:lnTo>
                  <a:pt x="1209353" y="8683"/>
                </a:lnTo>
                <a:lnTo>
                  <a:pt x="1167821" y="11526"/>
                </a:lnTo>
                <a:lnTo>
                  <a:pt x="1133415" y="18628"/>
                </a:lnTo>
                <a:lnTo>
                  <a:pt x="1090148" y="27016"/>
                </a:lnTo>
                <a:lnTo>
                  <a:pt x="1055953" y="32843"/>
                </a:lnTo>
                <a:lnTo>
                  <a:pt x="1015382" y="40709"/>
                </a:lnTo>
                <a:lnTo>
                  <a:pt x="971859" y="49161"/>
                </a:lnTo>
                <a:lnTo>
                  <a:pt x="937108" y="61198"/>
                </a:lnTo>
                <a:lnTo>
                  <a:pt x="894550" y="74155"/>
                </a:lnTo>
                <a:lnTo>
                  <a:pt x="851343" y="86269"/>
                </a:lnTo>
                <a:lnTo>
                  <a:pt x="810471" y="98216"/>
                </a:lnTo>
                <a:lnTo>
                  <a:pt x="769214" y="110130"/>
                </a:lnTo>
                <a:lnTo>
                  <a:pt x="731409" y="128175"/>
                </a:lnTo>
                <a:lnTo>
                  <a:pt x="689399" y="144968"/>
                </a:lnTo>
                <a:lnTo>
                  <a:pt x="652143" y="162359"/>
                </a:lnTo>
                <a:lnTo>
                  <a:pt x="609985" y="182479"/>
                </a:lnTo>
                <a:lnTo>
                  <a:pt x="569319" y="205562"/>
                </a:lnTo>
                <a:lnTo>
                  <a:pt x="528103" y="229230"/>
                </a:lnTo>
                <a:lnTo>
                  <a:pt x="491298" y="253014"/>
                </a:lnTo>
                <a:lnTo>
                  <a:pt x="452719" y="279466"/>
                </a:lnTo>
                <a:lnTo>
                  <a:pt x="411915" y="308320"/>
                </a:lnTo>
                <a:lnTo>
                  <a:pt x="368826" y="339164"/>
                </a:lnTo>
                <a:lnTo>
                  <a:pt x="329490" y="376201"/>
                </a:lnTo>
                <a:lnTo>
                  <a:pt x="285542" y="419846"/>
                </a:lnTo>
                <a:lnTo>
                  <a:pt x="248053" y="457295"/>
                </a:lnTo>
                <a:lnTo>
                  <a:pt x="212163" y="500309"/>
                </a:lnTo>
                <a:lnTo>
                  <a:pt x="181591" y="544743"/>
                </a:lnTo>
                <a:lnTo>
                  <a:pt x="151719" y="589363"/>
                </a:lnTo>
                <a:lnTo>
                  <a:pt x="127893" y="629818"/>
                </a:lnTo>
                <a:lnTo>
                  <a:pt x="105070" y="669890"/>
                </a:lnTo>
                <a:lnTo>
                  <a:pt x="87333" y="712348"/>
                </a:lnTo>
                <a:lnTo>
                  <a:pt x="69755" y="754433"/>
                </a:lnTo>
                <a:lnTo>
                  <a:pt x="55736" y="794827"/>
                </a:lnTo>
                <a:lnTo>
                  <a:pt x="41468" y="828391"/>
                </a:lnTo>
                <a:lnTo>
                  <a:pt x="31507" y="863471"/>
                </a:lnTo>
                <a:lnTo>
                  <a:pt x="27123" y="899000"/>
                </a:lnTo>
                <a:lnTo>
                  <a:pt x="19981" y="933671"/>
                </a:lnTo>
                <a:lnTo>
                  <a:pt x="8679" y="977848"/>
                </a:lnTo>
                <a:lnTo>
                  <a:pt x="2500" y="1016674"/>
                </a:lnTo>
                <a:lnTo>
                  <a:pt x="412" y="1060609"/>
                </a:lnTo>
                <a:lnTo>
                  <a:pt x="0" y="1105079"/>
                </a:lnTo>
                <a:lnTo>
                  <a:pt x="921" y="1140252"/>
                </a:lnTo>
                <a:lnTo>
                  <a:pt x="6044" y="1175810"/>
                </a:lnTo>
                <a:lnTo>
                  <a:pt x="8003" y="1211480"/>
                </a:lnTo>
                <a:lnTo>
                  <a:pt x="9575" y="1247185"/>
                </a:lnTo>
                <a:lnTo>
                  <a:pt x="15884" y="1282899"/>
                </a:lnTo>
                <a:lnTo>
                  <a:pt x="24037" y="1318616"/>
                </a:lnTo>
                <a:lnTo>
                  <a:pt x="32737" y="1354335"/>
                </a:lnTo>
                <a:lnTo>
                  <a:pt x="41598" y="1389062"/>
                </a:lnTo>
                <a:lnTo>
                  <a:pt x="53482" y="1430611"/>
                </a:lnTo>
                <a:lnTo>
                  <a:pt x="65383" y="1472002"/>
                </a:lnTo>
                <a:lnTo>
                  <a:pt x="78281" y="1514977"/>
                </a:lnTo>
                <a:lnTo>
                  <a:pt x="96262" y="1555804"/>
                </a:lnTo>
                <a:lnTo>
                  <a:pt x="114403" y="1597052"/>
                </a:lnTo>
                <a:lnTo>
                  <a:pt x="136103" y="1633863"/>
                </a:lnTo>
                <a:lnTo>
                  <a:pt x="153619" y="1669798"/>
                </a:lnTo>
                <a:lnTo>
                  <a:pt x="180634" y="1705559"/>
                </a:lnTo>
                <a:lnTo>
                  <a:pt x="207504" y="1741287"/>
                </a:lnTo>
                <a:lnTo>
                  <a:pt x="231921" y="1777007"/>
                </a:lnTo>
                <a:lnTo>
                  <a:pt x="255853" y="1807985"/>
                </a:lnTo>
                <a:lnTo>
                  <a:pt x="299286" y="1845313"/>
                </a:lnTo>
                <a:lnTo>
                  <a:pt x="340881" y="1881172"/>
                </a:lnTo>
                <a:lnTo>
                  <a:pt x="380521" y="1916904"/>
                </a:lnTo>
                <a:lnTo>
                  <a:pt x="424272" y="1940194"/>
                </a:lnTo>
                <a:lnTo>
                  <a:pt x="464858" y="1962599"/>
                </a:lnTo>
                <a:lnTo>
                  <a:pt x="496505" y="1975534"/>
                </a:lnTo>
                <a:lnTo>
                  <a:pt x="532009" y="1989287"/>
                </a:lnTo>
                <a:lnTo>
                  <a:pt x="558735" y="2002292"/>
                </a:lnTo>
                <a:lnTo>
                  <a:pt x="573708" y="2011078"/>
                </a:lnTo>
                <a:lnTo>
                  <a:pt x="616350" y="2021923"/>
                </a:lnTo>
                <a:lnTo>
                  <a:pt x="660735" y="2036078"/>
                </a:lnTo>
                <a:lnTo>
                  <a:pt x="705348" y="2050865"/>
                </a:lnTo>
                <a:lnTo>
                  <a:pt x="749992" y="2065735"/>
                </a:lnTo>
                <a:lnTo>
                  <a:pt x="786703" y="2077640"/>
                </a:lnTo>
                <a:lnTo>
                  <a:pt x="828497" y="2089546"/>
                </a:lnTo>
                <a:lnTo>
                  <a:pt x="865710" y="2101452"/>
                </a:lnTo>
                <a:lnTo>
                  <a:pt x="907860" y="2107221"/>
                </a:lnTo>
                <a:lnTo>
                  <a:pt x="945879" y="2116886"/>
                </a:lnTo>
                <a:lnTo>
                  <a:pt x="982052" y="2123609"/>
                </a:lnTo>
                <a:lnTo>
                  <a:pt x="1023997" y="2131074"/>
                </a:lnTo>
                <a:lnTo>
                  <a:pt x="1064621" y="2136224"/>
                </a:lnTo>
                <a:lnTo>
                  <a:pt x="1105828" y="2141761"/>
                </a:lnTo>
                <a:lnTo>
                  <a:pt x="1149760" y="2141863"/>
                </a:lnTo>
                <a:lnTo>
                  <a:pt x="1194010" y="2136002"/>
                </a:lnTo>
                <a:lnTo>
                  <a:pt x="1236448" y="2134551"/>
                </a:lnTo>
                <a:lnTo>
                  <a:pt x="1276912" y="2128128"/>
                </a:lnTo>
                <a:lnTo>
                  <a:pt x="1319447" y="2123183"/>
                </a:lnTo>
                <a:lnTo>
                  <a:pt x="1361547" y="2117687"/>
                </a:lnTo>
                <a:lnTo>
                  <a:pt x="1396309" y="2111995"/>
                </a:lnTo>
                <a:lnTo>
                  <a:pt x="1431744" y="2104025"/>
                </a:lnTo>
                <a:lnTo>
                  <a:pt x="1467379" y="2095379"/>
                </a:lnTo>
                <a:lnTo>
                  <a:pt x="1503072" y="2086534"/>
                </a:lnTo>
                <a:lnTo>
                  <a:pt x="1544552" y="2073664"/>
                </a:lnTo>
                <a:lnTo>
                  <a:pt x="1587288" y="2053042"/>
                </a:lnTo>
                <a:lnTo>
                  <a:pt x="1629428" y="2034599"/>
                </a:lnTo>
                <a:lnTo>
                  <a:pt x="1664197" y="2019797"/>
                </a:lnTo>
                <a:lnTo>
                  <a:pt x="1699634" y="1998104"/>
                </a:lnTo>
                <a:lnTo>
                  <a:pt x="1735269" y="1977564"/>
                </a:lnTo>
                <a:lnTo>
                  <a:pt x="1776729" y="1946710"/>
                </a:lnTo>
                <a:lnTo>
                  <a:pt x="1819461" y="1917832"/>
                </a:lnTo>
                <a:lnTo>
                  <a:pt x="1861599" y="1883758"/>
                </a:lnTo>
                <a:lnTo>
                  <a:pt x="1902004" y="1847373"/>
                </a:lnTo>
                <a:lnTo>
                  <a:pt x="1944528" y="1805642"/>
                </a:lnTo>
                <a:lnTo>
                  <a:pt x="1986625" y="1763701"/>
                </a:lnTo>
                <a:lnTo>
                  <a:pt x="2016646" y="1728967"/>
                </a:lnTo>
                <a:lnTo>
                  <a:pt x="2044393" y="1693540"/>
                </a:lnTo>
                <a:lnTo>
                  <a:pt x="2071466" y="1657908"/>
                </a:lnTo>
                <a:lnTo>
                  <a:pt x="2098339" y="1622215"/>
                </a:lnTo>
                <a:lnTo>
                  <a:pt x="2129893" y="1581763"/>
                </a:lnTo>
                <a:lnTo>
                  <a:pt x="2154897" y="1543099"/>
                </a:lnTo>
                <a:lnTo>
                  <a:pt x="2179614" y="1501766"/>
                </a:lnTo>
                <a:lnTo>
                  <a:pt x="2205789" y="1458101"/>
                </a:lnTo>
                <a:lnTo>
                  <a:pt x="2227656" y="1413743"/>
                </a:lnTo>
                <a:lnTo>
                  <a:pt x="2246702" y="1373921"/>
                </a:lnTo>
                <a:lnTo>
                  <a:pt x="2264913" y="1332247"/>
                </a:lnTo>
                <a:lnTo>
                  <a:pt x="2282877" y="1293219"/>
                </a:lnTo>
                <a:lnTo>
                  <a:pt x="2300767" y="1251780"/>
                </a:lnTo>
                <a:lnTo>
                  <a:pt x="2313896" y="1208083"/>
                </a:lnTo>
                <a:lnTo>
                  <a:pt x="2328809" y="1163716"/>
                </a:lnTo>
                <a:lnTo>
                  <a:pt x="2341056" y="1123892"/>
                </a:lnTo>
                <a:lnTo>
                  <a:pt x="2350969" y="1082216"/>
                </a:lnTo>
                <a:lnTo>
                  <a:pt x="2360189" y="1038449"/>
                </a:lnTo>
                <a:lnTo>
                  <a:pt x="2364465" y="994061"/>
                </a:lnTo>
                <a:lnTo>
                  <a:pt x="2365732" y="954230"/>
                </a:lnTo>
                <a:lnTo>
                  <a:pt x="2370848" y="912553"/>
                </a:lnTo>
                <a:lnTo>
                  <a:pt x="2373907" y="873525"/>
                </a:lnTo>
                <a:lnTo>
                  <a:pt x="2374812" y="836826"/>
                </a:lnTo>
                <a:lnTo>
                  <a:pt x="2375081" y="800817"/>
                </a:lnTo>
                <a:lnTo>
                  <a:pt x="2375161" y="760271"/>
                </a:lnTo>
                <a:lnTo>
                  <a:pt x="2375185" y="721579"/>
                </a:lnTo>
                <a:lnTo>
                  <a:pt x="2370451" y="684979"/>
                </a:lnTo>
                <a:lnTo>
                  <a:pt x="2362766" y="648999"/>
                </a:lnTo>
                <a:lnTo>
                  <a:pt x="2358944" y="613204"/>
                </a:lnTo>
                <a:lnTo>
                  <a:pt x="2353071" y="577462"/>
                </a:lnTo>
                <a:lnTo>
                  <a:pt x="2342198" y="536957"/>
                </a:lnTo>
                <a:lnTo>
                  <a:pt x="2330496" y="497648"/>
                </a:lnTo>
                <a:lnTo>
                  <a:pt x="2318956" y="466273"/>
                </a:lnTo>
                <a:lnTo>
                  <a:pt x="2302019" y="429005"/>
                </a:lnTo>
                <a:lnTo>
                  <a:pt x="2276347" y="391093"/>
                </a:lnTo>
                <a:lnTo>
                  <a:pt x="2252265" y="349010"/>
                </a:lnTo>
                <a:lnTo>
                  <a:pt x="2212059" y="309889"/>
                </a:lnTo>
                <a:lnTo>
                  <a:pt x="2169846" y="274977"/>
                </a:lnTo>
                <a:lnTo>
                  <a:pt x="2127028" y="240938"/>
                </a:lnTo>
                <a:lnTo>
                  <a:pt x="2086962" y="208013"/>
                </a:lnTo>
                <a:lnTo>
                  <a:pt x="2064566" y="194586"/>
                </a:lnTo>
                <a:lnTo>
                  <a:pt x="2000148" y="15180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3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fr-CA" dirty="0" smtClean="0"/>
              <a:t>Quand une nouvelle entreprise démarre, ça crée de la richesse dans une communauté:</a:t>
            </a:r>
          </a:p>
          <a:p>
            <a:pPr lvl="2"/>
            <a:r>
              <a:rPr lang="fr-CA" dirty="0" smtClean="0"/>
              <a:t>Des gens sont embauché de faire le travail (donc gagne une salaire).</a:t>
            </a:r>
          </a:p>
          <a:p>
            <a:pPr lvl="2"/>
            <a:r>
              <a:rPr lang="fr-CA" dirty="0" smtClean="0"/>
              <a:t>Des gens dépensent leur argent aux autres entreprises dans l’économie. </a:t>
            </a:r>
          </a:p>
          <a:p>
            <a:pPr lvl="2"/>
            <a:r>
              <a:rPr lang="fr-CA" dirty="0" smtClean="0"/>
              <a:t>Le nouveau entrepreneur gagnera un profit (peut-être).</a:t>
            </a:r>
          </a:p>
          <a:p>
            <a:pPr lvl="2"/>
            <a:r>
              <a:rPr lang="fr-CA" dirty="0" smtClean="0"/>
              <a:t>Les autres entrepreneurs voient plus de profit, car  les gens dépensent plus d’argent dans leurs entreprises.</a:t>
            </a:r>
          </a:p>
          <a:p>
            <a:pPr lvl="2"/>
            <a:endParaRPr lang="fr-CA" dirty="0" smtClean="0"/>
          </a:p>
          <a:p>
            <a:pPr lvl="2"/>
            <a:r>
              <a:rPr lang="fr-CA" dirty="0" smtClean="0"/>
              <a:t>Si tout réussit, le cycle continue!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18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56" y="188640"/>
            <a:ext cx="8686800" cy="838200"/>
          </a:xfrm>
        </p:spPr>
        <p:txBody>
          <a:bodyPr/>
          <a:lstStyle/>
          <a:p>
            <a:pPr algn="ctr"/>
            <a:r>
              <a:rPr lang="fr-CA" dirty="0" smtClean="0"/>
              <a:t>cycle de circulation de l’argent</a:t>
            </a:r>
            <a:endParaRPr lang="fr-CA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13276" y="4509120"/>
            <a:ext cx="730932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178940" y="2342657"/>
            <a:ext cx="997260" cy="995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38682" y="2342657"/>
            <a:ext cx="1080120" cy="990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339752" y="4509120"/>
            <a:ext cx="792088" cy="114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3428" y="5579647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u="sng" dirty="0" smtClean="0"/>
              <a:t>L’entreprise: </a:t>
            </a:r>
            <a:r>
              <a:rPr lang="fr-CA" sz="2000" dirty="0" smtClean="0"/>
              <a:t>Fabrique des biens ou services</a:t>
            </a:r>
            <a:endParaRPr lang="fr-CA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827584" y="335699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u="sng" dirty="0" smtClean="0"/>
              <a:t>Travailleurs: </a:t>
            </a:r>
            <a:r>
              <a:rPr lang="fr-CA" sz="2000" dirty="0" smtClean="0"/>
              <a:t>Reçoivent une salaire</a:t>
            </a:r>
            <a:endParaRPr lang="fr-CA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92080" y="335699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u="sng" dirty="0" smtClean="0"/>
              <a:t>Profit: </a:t>
            </a:r>
          </a:p>
          <a:p>
            <a:pPr algn="ctr"/>
            <a:r>
              <a:rPr lang="fr-CA" sz="2000" dirty="0" smtClean="0"/>
              <a:t>Revient aux entreprises</a:t>
            </a:r>
            <a:endParaRPr lang="fr-CA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5856" y="1158367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u="sng" dirty="0" smtClean="0"/>
              <a:t>Travailleurs: </a:t>
            </a:r>
            <a:r>
              <a:rPr lang="fr-CA" sz="2000" dirty="0" smtClean="0"/>
              <a:t>Achètent des biens ou services</a:t>
            </a:r>
            <a:endParaRPr lang="fr-CA" sz="2000" dirty="0"/>
          </a:p>
        </p:txBody>
      </p:sp>
      <p:sp>
        <p:nvSpPr>
          <p:cNvPr id="3" name="SMARTInkShape-1"/>
          <p:cNvSpPr/>
          <p:nvPr/>
        </p:nvSpPr>
        <p:spPr>
          <a:xfrm>
            <a:off x="6572252" y="1794867"/>
            <a:ext cx="1999923" cy="3902273"/>
          </a:xfrm>
          <a:custGeom>
            <a:avLst/>
            <a:gdLst/>
            <a:ahLst/>
            <a:cxnLst/>
            <a:rect l="0" t="0" r="0" b="0"/>
            <a:pathLst>
              <a:path w="1999923" h="3902273">
                <a:moveTo>
                  <a:pt x="17857" y="535781"/>
                </a:moveTo>
                <a:lnTo>
                  <a:pt x="43404" y="535781"/>
                </a:lnTo>
                <a:lnTo>
                  <a:pt x="35725" y="535781"/>
                </a:lnTo>
                <a:lnTo>
                  <a:pt x="44646" y="535781"/>
                </a:lnTo>
                <a:lnTo>
                  <a:pt x="36085" y="535781"/>
                </a:lnTo>
                <a:lnTo>
                  <a:pt x="35716" y="522114"/>
                </a:lnTo>
                <a:lnTo>
                  <a:pt x="34725" y="520717"/>
                </a:lnTo>
                <a:lnTo>
                  <a:pt x="33071" y="519785"/>
                </a:lnTo>
                <a:lnTo>
                  <a:pt x="26896" y="517954"/>
                </a:lnTo>
                <a:lnTo>
                  <a:pt x="26819" y="513191"/>
                </a:lnTo>
                <a:lnTo>
                  <a:pt x="25816" y="511791"/>
                </a:lnTo>
                <a:lnTo>
                  <a:pt x="18686" y="509238"/>
                </a:lnTo>
                <a:lnTo>
                  <a:pt x="18226" y="509101"/>
                </a:lnTo>
                <a:lnTo>
                  <a:pt x="22707" y="509025"/>
                </a:lnTo>
                <a:lnTo>
                  <a:pt x="23075" y="508021"/>
                </a:lnTo>
                <a:lnTo>
                  <a:pt x="17935" y="500172"/>
                </a:lnTo>
                <a:lnTo>
                  <a:pt x="9037" y="491243"/>
                </a:lnTo>
                <a:lnTo>
                  <a:pt x="8937" y="483454"/>
                </a:lnTo>
                <a:lnTo>
                  <a:pt x="9926" y="483037"/>
                </a:lnTo>
                <a:lnTo>
                  <a:pt x="14075" y="482450"/>
                </a:lnTo>
                <a:lnTo>
                  <a:pt x="9801" y="482236"/>
                </a:lnTo>
                <a:lnTo>
                  <a:pt x="8950" y="473642"/>
                </a:lnTo>
                <a:lnTo>
                  <a:pt x="8927" y="450707"/>
                </a:lnTo>
                <a:lnTo>
                  <a:pt x="7936" y="449299"/>
                </a:lnTo>
                <a:lnTo>
                  <a:pt x="6282" y="448361"/>
                </a:lnTo>
                <a:lnTo>
                  <a:pt x="1239" y="446855"/>
                </a:lnTo>
                <a:lnTo>
                  <a:pt x="549" y="444004"/>
                </a:lnTo>
                <a:lnTo>
                  <a:pt x="0" y="429899"/>
                </a:lnTo>
                <a:lnTo>
                  <a:pt x="992" y="429475"/>
                </a:lnTo>
                <a:lnTo>
                  <a:pt x="4739" y="429003"/>
                </a:lnTo>
                <a:lnTo>
                  <a:pt x="6136" y="427885"/>
                </a:lnTo>
                <a:lnTo>
                  <a:pt x="8819" y="420073"/>
                </a:lnTo>
                <a:lnTo>
                  <a:pt x="1230" y="412040"/>
                </a:lnTo>
                <a:lnTo>
                  <a:pt x="363" y="406403"/>
                </a:lnTo>
                <a:lnTo>
                  <a:pt x="1234" y="404881"/>
                </a:lnTo>
                <a:lnTo>
                  <a:pt x="2806" y="403866"/>
                </a:lnTo>
                <a:lnTo>
                  <a:pt x="7718" y="402237"/>
                </a:lnTo>
                <a:lnTo>
                  <a:pt x="8390" y="399368"/>
                </a:lnTo>
                <a:lnTo>
                  <a:pt x="8918" y="385330"/>
                </a:lnTo>
                <a:lnTo>
                  <a:pt x="9913" y="384879"/>
                </a:lnTo>
                <a:lnTo>
                  <a:pt x="13665" y="384378"/>
                </a:lnTo>
                <a:lnTo>
                  <a:pt x="15062" y="383252"/>
                </a:lnTo>
                <a:lnTo>
                  <a:pt x="16615" y="379355"/>
                </a:lnTo>
                <a:lnTo>
                  <a:pt x="16037" y="377919"/>
                </a:lnTo>
                <a:lnTo>
                  <a:pt x="14658" y="376962"/>
                </a:lnTo>
                <a:lnTo>
                  <a:pt x="10060" y="375425"/>
                </a:lnTo>
                <a:lnTo>
                  <a:pt x="12076" y="372569"/>
                </a:lnTo>
                <a:lnTo>
                  <a:pt x="16715" y="367392"/>
                </a:lnTo>
                <a:lnTo>
                  <a:pt x="17631" y="359240"/>
                </a:lnTo>
                <a:lnTo>
                  <a:pt x="17827" y="349900"/>
                </a:lnTo>
                <a:lnTo>
                  <a:pt x="33691" y="329797"/>
                </a:lnTo>
                <a:lnTo>
                  <a:pt x="35681" y="313925"/>
                </a:lnTo>
                <a:lnTo>
                  <a:pt x="35707" y="308209"/>
                </a:lnTo>
                <a:lnTo>
                  <a:pt x="38358" y="303008"/>
                </a:lnTo>
                <a:lnTo>
                  <a:pt x="43404" y="296325"/>
                </a:lnTo>
                <a:lnTo>
                  <a:pt x="44278" y="290427"/>
                </a:lnTo>
                <a:lnTo>
                  <a:pt x="45393" y="288868"/>
                </a:lnTo>
                <a:lnTo>
                  <a:pt x="47129" y="287829"/>
                </a:lnTo>
                <a:lnTo>
                  <a:pt x="49278" y="287136"/>
                </a:lnTo>
                <a:lnTo>
                  <a:pt x="50710" y="285682"/>
                </a:lnTo>
                <a:lnTo>
                  <a:pt x="52302" y="281420"/>
                </a:lnTo>
                <a:lnTo>
                  <a:pt x="53199" y="273443"/>
                </a:lnTo>
                <a:lnTo>
                  <a:pt x="54316" y="271592"/>
                </a:lnTo>
                <a:lnTo>
                  <a:pt x="56054" y="270358"/>
                </a:lnTo>
                <a:lnTo>
                  <a:pt x="58205" y="269536"/>
                </a:lnTo>
                <a:lnTo>
                  <a:pt x="59638" y="267995"/>
                </a:lnTo>
                <a:lnTo>
                  <a:pt x="62128" y="260347"/>
                </a:lnTo>
                <a:lnTo>
                  <a:pt x="62393" y="254631"/>
                </a:lnTo>
                <a:lnTo>
                  <a:pt x="65102" y="249430"/>
                </a:lnTo>
                <a:lnTo>
                  <a:pt x="70184" y="242747"/>
                </a:lnTo>
                <a:lnTo>
                  <a:pt x="71064" y="236849"/>
                </a:lnTo>
                <a:lnTo>
                  <a:pt x="72180" y="235290"/>
                </a:lnTo>
                <a:lnTo>
                  <a:pt x="73916" y="234250"/>
                </a:lnTo>
                <a:lnTo>
                  <a:pt x="79091" y="232583"/>
                </a:lnTo>
                <a:lnTo>
                  <a:pt x="87941" y="224520"/>
                </a:lnTo>
                <a:lnTo>
                  <a:pt x="89176" y="215666"/>
                </a:lnTo>
                <a:lnTo>
                  <a:pt x="89259" y="209973"/>
                </a:lnTo>
                <a:lnTo>
                  <a:pt x="90263" y="208443"/>
                </a:lnTo>
                <a:lnTo>
                  <a:pt x="91925" y="207423"/>
                </a:lnTo>
                <a:lnTo>
                  <a:pt x="94024" y="206743"/>
                </a:lnTo>
                <a:lnTo>
                  <a:pt x="95424" y="205297"/>
                </a:lnTo>
                <a:lnTo>
                  <a:pt x="98115" y="196856"/>
                </a:lnTo>
                <a:lnTo>
                  <a:pt x="105903" y="188800"/>
                </a:lnTo>
                <a:lnTo>
                  <a:pt x="114732" y="187636"/>
                </a:lnTo>
                <a:lnTo>
                  <a:pt x="115182" y="186606"/>
                </a:lnTo>
                <a:lnTo>
                  <a:pt x="116048" y="178965"/>
                </a:lnTo>
                <a:lnTo>
                  <a:pt x="123769" y="170938"/>
                </a:lnTo>
                <a:lnTo>
                  <a:pt x="124645" y="165301"/>
                </a:lnTo>
                <a:lnTo>
                  <a:pt x="125760" y="163779"/>
                </a:lnTo>
                <a:lnTo>
                  <a:pt x="129645" y="162087"/>
                </a:lnTo>
                <a:lnTo>
                  <a:pt x="132669" y="161135"/>
                </a:lnTo>
                <a:lnTo>
                  <a:pt x="151424" y="143253"/>
                </a:lnTo>
                <a:lnTo>
                  <a:pt x="151690" y="138246"/>
                </a:lnTo>
                <a:lnTo>
                  <a:pt x="152720" y="136813"/>
                </a:lnTo>
                <a:lnTo>
                  <a:pt x="154399" y="135857"/>
                </a:lnTo>
                <a:lnTo>
                  <a:pt x="159481" y="134323"/>
                </a:lnTo>
                <a:lnTo>
                  <a:pt x="177231" y="117439"/>
                </a:lnTo>
                <a:lnTo>
                  <a:pt x="182930" y="116487"/>
                </a:lnTo>
                <a:lnTo>
                  <a:pt x="184460" y="115361"/>
                </a:lnTo>
                <a:lnTo>
                  <a:pt x="186917" y="109071"/>
                </a:lnTo>
                <a:lnTo>
                  <a:pt x="187401" y="107535"/>
                </a:lnTo>
                <a:lnTo>
                  <a:pt x="192227" y="107268"/>
                </a:lnTo>
                <a:lnTo>
                  <a:pt x="193634" y="106239"/>
                </a:lnTo>
                <a:lnTo>
                  <a:pt x="195199" y="102449"/>
                </a:lnTo>
                <a:lnTo>
                  <a:pt x="196608" y="101042"/>
                </a:lnTo>
                <a:lnTo>
                  <a:pt x="205472" y="97482"/>
                </a:lnTo>
                <a:lnTo>
                  <a:pt x="212950" y="90571"/>
                </a:lnTo>
                <a:lnTo>
                  <a:pt x="221879" y="89409"/>
                </a:lnTo>
                <a:lnTo>
                  <a:pt x="231766" y="80738"/>
                </a:lnTo>
                <a:lnTo>
                  <a:pt x="236791" y="80477"/>
                </a:lnTo>
                <a:lnTo>
                  <a:pt x="238227" y="79448"/>
                </a:lnTo>
                <a:lnTo>
                  <a:pt x="239184" y="77770"/>
                </a:lnTo>
                <a:lnTo>
                  <a:pt x="239823" y="75659"/>
                </a:lnTo>
                <a:lnTo>
                  <a:pt x="241240" y="74252"/>
                </a:lnTo>
                <a:lnTo>
                  <a:pt x="248675" y="71808"/>
                </a:lnTo>
                <a:lnTo>
                  <a:pt x="254369" y="71547"/>
                </a:lnTo>
                <a:lnTo>
                  <a:pt x="255898" y="70519"/>
                </a:lnTo>
                <a:lnTo>
                  <a:pt x="256918" y="68841"/>
                </a:lnTo>
                <a:lnTo>
                  <a:pt x="257598" y="66730"/>
                </a:lnTo>
                <a:lnTo>
                  <a:pt x="259043" y="65323"/>
                </a:lnTo>
                <a:lnTo>
                  <a:pt x="266527" y="62879"/>
                </a:lnTo>
                <a:lnTo>
                  <a:pt x="272225" y="62618"/>
                </a:lnTo>
                <a:lnTo>
                  <a:pt x="273756" y="61589"/>
                </a:lnTo>
                <a:lnTo>
                  <a:pt x="274777" y="59911"/>
                </a:lnTo>
                <a:lnTo>
                  <a:pt x="276414" y="54829"/>
                </a:lnTo>
                <a:lnTo>
                  <a:pt x="279285" y="54134"/>
                </a:lnTo>
                <a:lnTo>
                  <a:pt x="290110" y="53611"/>
                </a:lnTo>
                <a:lnTo>
                  <a:pt x="291632" y="52608"/>
                </a:lnTo>
                <a:lnTo>
                  <a:pt x="292647" y="50947"/>
                </a:lnTo>
                <a:lnTo>
                  <a:pt x="293324" y="48847"/>
                </a:lnTo>
                <a:lnTo>
                  <a:pt x="294767" y="47447"/>
                </a:lnTo>
                <a:lnTo>
                  <a:pt x="302246" y="45017"/>
                </a:lnTo>
                <a:lnTo>
                  <a:pt x="316873" y="44658"/>
                </a:lnTo>
                <a:lnTo>
                  <a:pt x="318405" y="43663"/>
                </a:lnTo>
                <a:lnTo>
                  <a:pt x="319425" y="42007"/>
                </a:lnTo>
                <a:lnTo>
                  <a:pt x="321063" y="36961"/>
                </a:lnTo>
                <a:lnTo>
                  <a:pt x="323933" y="36271"/>
                </a:lnTo>
                <a:lnTo>
                  <a:pt x="343689" y="35720"/>
                </a:lnTo>
                <a:lnTo>
                  <a:pt x="348872" y="33074"/>
                </a:lnTo>
                <a:lnTo>
                  <a:pt x="355543" y="28031"/>
                </a:lnTo>
                <a:lnTo>
                  <a:pt x="365993" y="26799"/>
                </a:lnTo>
                <a:lnTo>
                  <a:pt x="373793" y="26790"/>
                </a:lnTo>
                <a:lnTo>
                  <a:pt x="382623" y="19101"/>
                </a:lnTo>
                <a:lnTo>
                  <a:pt x="388315" y="18227"/>
                </a:lnTo>
                <a:lnTo>
                  <a:pt x="409479" y="17861"/>
                </a:lnTo>
                <a:lnTo>
                  <a:pt x="418339" y="10171"/>
                </a:lnTo>
                <a:lnTo>
                  <a:pt x="427262" y="9039"/>
                </a:lnTo>
                <a:lnTo>
                  <a:pt x="450735" y="8931"/>
                </a:lnTo>
                <a:lnTo>
                  <a:pt x="452294" y="7938"/>
                </a:lnTo>
                <a:lnTo>
                  <a:pt x="453334" y="6284"/>
                </a:lnTo>
                <a:lnTo>
                  <a:pt x="455000" y="1242"/>
                </a:lnTo>
                <a:lnTo>
                  <a:pt x="457875" y="552"/>
                </a:lnTo>
                <a:lnTo>
                  <a:pt x="502523" y="0"/>
                </a:lnTo>
                <a:lnTo>
                  <a:pt x="545453" y="0"/>
                </a:lnTo>
                <a:lnTo>
                  <a:pt x="589324" y="0"/>
                </a:lnTo>
                <a:lnTo>
                  <a:pt x="633972" y="0"/>
                </a:lnTo>
                <a:lnTo>
                  <a:pt x="651864" y="0"/>
                </a:lnTo>
                <a:lnTo>
                  <a:pt x="651864" y="4740"/>
                </a:lnTo>
                <a:lnTo>
                  <a:pt x="652857" y="6137"/>
                </a:lnTo>
                <a:lnTo>
                  <a:pt x="654511" y="7068"/>
                </a:lnTo>
                <a:lnTo>
                  <a:pt x="660794" y="8930"/>
                </a:lnTo>
                <a:lnTo>
                  <a:pt x="669356" y="8930"/>
                </a:lnTo>
                <a:lnTo>
                  <a:pt x="669724" y="17850"/>
                </a:lnTo>
                <a:lnTo>
                  <a:pt x="678644" y="17859"/>
                </a:lnTo>
                <a:lnTo>
                  <a:pt x="678653" y="26757"/>
                </a:lnTo>
                <a:lnTo>
                  <a:pt x="705443" y="26789"/>
                </a:lnTo>
                <a:lnTo>
                  <a:pt x="705443" y="35351"/>
                </a:lnTo>
                <a:lnTo>
                  <a:pt x="722934" y="35719"/>
                </a:lnTo>
                <a:lnTo>
                  <a:pt x="723302" y="44646"/>
                </a:lnTo>
                <a:lnTo>
                  <a:pt x="739812" y="44648"/>
                </a:lnTo>
                <a:lnTo>
                  <a:pt x="740262" y="45641"/>
                </a:lnTo>
                <a:lnTo>
                  <a:pt x="741152" y="53469"/>
                </a:lnTo>
                <a:lnTo>
                  <a:pt x="748849" y="53569"/>
                </a:lnTo>
                <a:lnTo>
                  <a:pt x="749263" y="54564"/>
                </a:lnTo>
                <a:lnTo>
                  <a:pt x="749724" y="58316"/>
                </a:lnTo>
                <a:lnTo>
                  <a:pt x="750838" y="59713"/>
                </a:lnTo>
                <a:lnTo>
                  <a:pt x="757747" y="62140"/>
                </a:lnTo>
                <a:lnTo>
                  <a:pt x="767832" y="62505"/>
                </a:lnTo>
                <a:lnTo>
                  <a:pt x="775629" y="70196"/>
                </a:lnTo>
                <a:lnTo>
                  <a:pt x="784459" y="71329"/>
                </a:lnTo>
                <a:lnTo>
                  <a:pt x="784909" y="72357"/>
                </a:lnTo>
                <a:lnTo>
                  <a:pt x="785410" y="76146"/>
                </a:lnTo>
                <a:lnTo>
                  <a:pt x="786535" y="77553"/>
                </a:lnTo>
                <a:lnTo>
                  <a:pt x="790432" y="79116"/>
                </a:lnTo>
                <a:lnTo>
                  <a:pt x="806791" y="80257"/>
                </a:lnTo>
                <a:lnTo>
                  <a:pt x="808726" y="81286"/>
                </a:lnTo>
                <a:lnTo>
                  <a:pt x="810018" y="82964"/>
                </a:lnTo>
                <a:lnTo>
                  <a:pt x="810879" y="85075"/>
                </a:lnTo>
                <a:lnTo>
                  <a:pt x="812445" y="86482"/>
                </a:lnTo>
                <a:lnTo>
                  <a:pt x="816830" y="88046"/>
                </a:lnTo>
                <a:lnTo>
                  <a:pt x="818397" y="89455"/>
                </a:lnTo>
                <a:lnTo>
                  <a:pt x="821116" y="96876"/>
                </a:lnTo>
                <a:lnTo>
                  <a:pt x="823990" y="97626"/>
                </a:lnTo>
                <a:lnTo>
                  <a:pt x="826147" y="97826"/>
                </a:lnTo>
                <a:lnTo>
                  <a:pt x="831188" y="100694"/>
                </a:lnTo>
                <a:lnTo>
                  <a:pt x="837769" y="105880"/>
                </a:lnTo>
                <a:lnTo>
                  <a:pt x="846198" y="107896"/>
                </a:lnTo>
                <a:lnTo>
                  <a:pt x="854524" y="113218"/>
                </a:lnTo>
                <a:lnTo>
                  <a:pt x="860337" y="114812"/>
                </a:lnTo>
                <a:lnTo>
                  <a:pt x="862284" y="116229"/>
                </a:lnTo>
                <a:lnTo>
                  <a:pt x="863582" y="118165"/>
                </a:lnTo>
                <a:lnTo>
                  <a:pt x="866016" y="122963"/>
                </a:lnTo>
                <a:lnTo>
                  <a:pt x="873714" y="132303"/>
                </a:lnTo>
                <a:lnTo>
                  <a:pt x="877134" y="133216"/>
                </a:lnTo>
                <a:lnTo>
                  <a:pt x="879435" y="133459"/>
                </a:lnTo>
                <a:lnTo>
                  <a:pt x="884637" y="136375"/>
                </a:lnTo>
                <a:lnTo>
                  <a:pt x="917629" y="166547"/>
                </a:lnTo>
                <a:lnTo>
                  <a:pt x="925960" y="169733"/>
                </a:lnTo>
                <a:lnTo>
                  <a:pt x="944791" y="185879"/>
                </a:lnTo>
                <a:lnTo>
                  <a:pt x="945765" y="189438"/>
                </a:lnTo>
                <a:lnTo>
                  <a:pt x="946025" y="191776"/>
                </a:lnTo>
                <a:lnTo>
                  <a:pt x="948959" y="197021"/>
                </a:lnTo>
                <a:lnTo>
                  <a:pt x="970219" y="221100"/>
                </a:lnTo>
                <a:lnTo>
                  <a:pt x="973403" y="229443"/>
                </a:lnTo>
                <a:lnTo>
                  <a:pt x="979197" y="238198"/>
                </a:lnTo>
                <a:lnTo>
                  <a:pt x="982347" y="247076"/>
                </a:lnTo>
                <a:lnTo>
                  <a:pt x="988131" y="255991"/>
                </a:lnTo>
                <a:lnTo>
                  <a:pt x="991278" y="264916"/>
                </a:lnTo>
                <a:lnTo>
                  <a:pt x="997060" y="273844"/>
                </a:lnTo>
                <a:lnTo>
                  <a:pt x="999215" y="282774"/>
                </a:lnTo>
                <a:lnTo>
                  <a:pt x="1000003" y="292916"/>
                </a:lnTo>
                <a:lnTo>
                  <a:pt x="1008681" y="319446"/>
                </a:lnTo>
                <a:lnTo>
                  <a:pt x="1009971" y="334335"/>
                </a:lnTo>
                <a:lnTo>
                  <a:pt x="1016106" y="347860"/>
                </a:lnTo>
                <a:lnTo>
                  <a:pt x="1017975" y="389928"/>
                </a:lnTo>
                <a:lnTo>
                  <a:pt x="1017982" y="431271"/>
                </a:lnTo>
                <a:lnTo>
                  <a:pt x="1017982" y="458023"/>
                </a:lnTo>
                <a:lnTo>
                  <a:pt x="1015337" y="464181"/>
                </a:lnTo>
                <a:lnTo>
                  <a:pt x="1011846" y="470224"/>
                </a:lnTo>
                <a:lnTo>
                  <a:pt x="1009604" y="482189"/>
                </a:lnTo>
                <a:lnTo>
                  <a:pt x="1009161" y="494106"/>
                </a:lnTo>
                <a:lnTo>
                  <a:pt x="1006454" y="500062"/>
                </a:lnTo>
                <a:lnTo>
                  <a:pt x="1002938" y="506015"/>
                </a:lnTo>
                <a:lnTo>
                  <a:pt x="1000679" y="517922"/>
                </a:lnTo>
                <a:lnTo>
                  <a:pt x="1000494" y="520899"/>
                </a:lnTo>
                <a:lnTo>
                  <a:pt x="997642" y="526852"/>
                </a:lnTo>
                <a:lnTo>
                  <a:pt x="994059" y="532805"/>
                </a:lnTo>
                <a:lnTo>
                  <a:pt x="991759" y="544711"/>
                </a:lnTo>
                <a:lnTo>
                  <a:pt x="991570" y="547688"/>
                </a:lnTo>
                <a:lnTo>
                  <a:pt x="988715" y="553641"/>
                </a:lnTo>
                <a:lnTo>
                  <a:pt x="966867" y="580593"/>
                </a:lnTo>
                <a:lnTo>
                  <a:pt x="966046" y="583515"/>
                </a:lnTo>
                <a:lnTo>
                  <a:pt x="964507" y="585463"/>
                </a:lnTo>
                <a:lnTo>
                  <a:pt x="921141" y="623693"/>
                </a:lnTo>
                <a:lnTo>
                  <a:pt x="912900" y="625797"/>
                </a:lnTo>
                <a:lnTo>
                  <a:pt x="904606" y="631134"/>
                </a:lnTo>
                <a:lnTo>
                  <a:pt x="895863" y="633156"/>
                </a:lnTo>
                <a:lnTo>
                  <a:pt x="889955" y="633630"/>
                </a:lnTo>
                <a:lnTo>
                  <a:pt x="884022" y="636486"/>
                </a:lnTo>
                <a:lnTo>
                  <a:pt x="878077" y="640070"/>
                </a:lnTo>
                <a:lnTo>
                  <a:pt x="866176" y="642371"/>
                </a:lnTo>
                <a:lnTo>
                  <a:pt x="863200" y="642560"/>
                </a:lnTo>
                <a:lnTo>
                  <a:pt x="857247" y="645416"/>
                </a:lnTo>
                <a:lnTo>
                  <a:pt x="850082" y="650593"/>
                </a:lnTo>
                <a:lnTo>
                  <a:pt x="844100" y="651490"/>
                </a:lnTo>
                <a:lnTo>
                  <a:pt x="800792" y="651864"/>
                </a:lnTo>
                <a:lnTo>
                  <a:pt x="759021" y="651867"/>
                </a:lnTo>
                <a:lnTo>
                  <a:pt x="756045" y="651867"/>
                </a:lnTo>
                <a:lnTo>
                  <a:pt x="754060" y="650875"/>
                </a:lnTo>
                <a:lnTo>
                  <a:pt x="752737" y="649221"/>
                </a:lnTo>
                <a:lnTo>
                  <a:pt x="751855" y="647127"/>
                </a:lnTo>
                <a:lnTo>
                  <a:pt x="750275" y="645730"/>
                </a:lnTo>
                <a:lnTo>
                  <a:pt x="742557" y="643305"/>
                </a:lnTo>
                <a:lnTo>
                  <a:pt x="733317" y="642018"/>
                </a:lnTo>
                <a:lnTo>
                  <a:pt x="717258" y="635259"/>
                </a:lnTo>
                <a:lnTo>
                  <a:pt x="699311" y="619842"/>
                </a:lnTo>
                <a:lnTo>
                  <a:pt x="693457" y="617790"/>
                </a:lnTo>
                <a:lnTo>
                  <a:pt x="691499" y="616251"/>
                </a:lnTo>
                <a:lnTo>
                  <a:pt x="687751" y="610336"/>
                </a:lnTo>
                <a:lnTo>
                  <a:pt x="683359" y="608604"/>
                </a:lnTo>
                <a:lnTo>
                  <a:pt x="681790" y="607150"/>
                </a:lnTo>
                <a:lnTo>
                  <a:pt x="671770" y="589181"/>
                </a:lnTo>
                <a:lnTo>
                  <a:pt x="671088" y="586264"/>
                </a:lnTo>
                <a:lnTo>
                  <a:pt x="662837" y="571484"/>
                </a:lnTo>
                <a:lnTo>
                  <a:pt x="662156" y="568513"/>
                </a:lnTo>
                <a:lnTo>
                  <a:pt x="660710" y="566532"/>
                </a:lnTo>
                <a:lnTo>
                  <a:pt x="658754" y="565212"/>
                </a:lnTo>
                <a:lnTo>
                  <a:pt x="656458" y="564331"/>
                </a:lnTo>
                <a:lnTo>
                  <a:pt x="654926" y="562752"/>
                </a:lnTo>
                <a:lnTo>
                  <a:pt x="649823" y="553088"/>
                </a:lnTo>
                <a:lnTo>
                  <a:pt x="645997" y="547442"/>
                </a:lnTo>
                <a:lnTo>
                  <a:pt x="643842" y="538685"/>
                </a:lnTo>
                <a:lnTo>
                  <a:pt x="641950" y="502046"/>
                </a:lnTo>
                <a:lnTo>
                  <a:pt x="634833" y="483214"/>
                </a:lnTo>
                <a:lnTo>
                  <a:pt x="634010" y="439407"/>
                </a:lnTo>
                <a:lnTo>
                  <a:pt x="634005" y="395863"/>
                </a:lnTo>
                <a:lnTo>
                  <a:pt x="634005" y="354211"/>
                </a:lnTo>
                <a:lnTo>
                  <a:pt x="634997" y="352227"/>
                </a:lnTo>
                <a:lnTo>
                  <a:pt x="636651" y="350904"/>
                </a:lnTo>
                <a:lnTo>
                  <a:pt x="638746" y="350022"/>
                </a:lnTo>
                <a:lnTo>
                  <a:pt x="640142" y="348442"/>
                </a:lnTo>
                <a:lnTo>
                  <a:pt x="641694" y="344040"/>
                </a:lnTo>
                <a:lnTo>
                  <a:pt x="643682" y="333130"/>
                </a:lnTo>
                <a:lnTo>
                  <a:pt x="648999" y="324373"/>
                </a:lnTo>
                <a:lnTo>
                  <a:pt x="651299" y="312525"/>
                </a:lnTo>
                <a:lnTo>
                  <a:pt x="651488" y="309553"/>
                </a:lnTo>
                <a:lnTo>
                  <a:pt x="654343" y="303605"/>
                </a:lnTo>
                <a:lnTo>
                  <a:pt x="659521" y="296443"/>
                </a:lnTo>
                <a:lnTo>
                  <a:pt x="661535" y="287899"/>
                </a:lnTo>
                <a:lnTo>
                  <a:pt x="666857" y="279552"/>
                </a:lnTo>
                <a:lnTo>
                  <a:pt x="668450" y="273735"/>
                </a:lnTo>
                <a:lnTo>
                  <a:pt x="669867" y="271787"/>
                </a:lnTo>
                <a:lnTo>
                  <a:pt x="671804" y="270488"/>
                </a:lnTo>
                <a:lnTo>
                  <a:pt x="674087" y="269622"/>
                </a:lnTo>
                <a:lnTo>
                  <a:pt x="675609" y="268053"/>
                </a:lnTo>
                <a:lnTo>
                  <a:pt x="680698" y="258405"/>
                </a:lnTo>
                <a:lnTo>
                  <a:pt x="684523" y="252761"/>
                </a:lnTo>
                <a:lnTo>
                  <a:pt x="686223" y="246945"/>
                </a:lnTo>
                <a:lnTo>
                  <a:pt x="687668" y="244997"/>
                </a:lnTo>
                <a:lnTo>
                  <a:pt x="689625" y="243699"/>
                </a:lnTo>
                <a:lnTo>
                  <a:pt x="694444" y="241264"/>
                </a:lnTo>
                <a:lnTo>
                  <a:pt x="699893" y="236874"/>
                </a:lnTo>
                <a:lnTo>
                  <a:pt x="702976" y="231616"/>
                </a:lnTo>
                <a:lnTo>
                  <a:pt x="704956" y="224896"/>
                </a:lnTo>
                <a:lnTo>
                  <a:pt x="720256" y="207457"/>
                </a:lnTo>
                <a:lnTo>
                  <a:pt x="721949" y="202005"/>
                </a:lnTo>
                <a:lnTo>
                  <a:pt x="723392" y="200155"/>
                </a:lnTo>
                <a:lnTo>
                  <a:pt x="741341" y="189602"/>
                </a:lnTo>
                <a:lnTo>
                  <a:pt x="744258" y="188909"/>
                </a:lnTo>
                <a:lnTo>
                  <a:pt x="757267" y="179957"/>
                </a:lnTo>
                <a:lnTo>
                  <a:pt x="763241" y="174257"/>
                </a:lnTo>
                <a:lnTo>
                  <a:pt x="765857" y="169060"/>
                </a:lnTo>
                <a:lnTo>
                  <a:pt x="766555" y="166284"/>
                </a:lnTo>
                <a:lnTo>
                  <a:pt x="768012" y="164435"/>
                </a:lnTo>
                <a:lnTo>
                  <a:pt x="785988" y="153883"/>
                </a:lnTo>
                <a:lnTo>
                  <a:pt x="788905" y="153190"/>
                </a:lnTo>
                <a:lnTo>
                  <a:pt x="820219" y="135987"/>
                </a:lnTo>
                <a:lnTo>
                  <a:pt x="826899" y="133860"/>
                </a:lnTo>
                <a:lnTo>
                  <a:pt x="836239" y="128077"/>
                </a:lnTo>
                <a:lnTo>
                  <a:pt x="842288" y="126376"/>
                </a:lnTo>
                <a:lnTo>
                  <a:pt x="844298" y="124931"/>
                </a:lnTo>
                <a:lnTo>
                  <a:pt x="845639" y="122975"/>
                </a:lnTo>
                <a:lnTo>
                  <a:pt x="848119" y="118156"/>
                </a:lnTo>
                <a:lnTo>
                  <a:pt x="852528" y="112706"/>
                </a:lnTo>
                <a:lnTo>
                  <a:pt x="857796" y="109623"/>
                </a:lnTo>
                <a:lnTo>
                  <a:pt x="872202" y="106489"/>
                </a:lnTo>
                <a:lnTo>
                  <a:pt x="881081" y="101116"/>
                </a:lnTo>
                <a:lnTo>
                  <a:pt x="892971" y="98797"/>
                </a:lnTo>
                <a:lnTo>
                  <a:pt x="895946" y="98607"/>
                </a:lnTo>
                <a:lnTo>
                  <a:pt x="901897" y="95750"/>
                </a:lnTo>
                <a:lnTo>
                  <a:pt x="904874" y="93599"/>
                </a:lnTo>
                <a:lnTo>
                  <a:pt x="918542" y="90572"/>
                </a:lnTo>
                <a:lnTo>
                  <a:pt x="933811" y="88557"/>
                </a:lnTo>
                <a:lnTo>
                  <a:pt x="946381" y="82279"/>
                </a:lnTo>
                <a:lnTo>
                  <a:pt x="968385" y="79450"/>
                </a:lnTo>
                <a:lnTo>
                  <a:pt x="981874" y="73314"/>
                </a:lnTo>
                <a:lnTo>
                  <a:pt x="1006060" y="70519"/>
                </a:lnTo>
                <a:lnTo>
                  <a:pt x="1015993" y="65323"/>
                </a:lnTo>
                <a:lnTo>
                  <a:pt x="1059581" y="62530"/>
                </a:lnTo>
                <a:lnTo>
                  <a:pt x="1065575" y="62517"/>
                </a:lnTo>
                <a:lnTo>
                  <a:pt x="1110194" y="53824"/>
                </a:lnTo>
                <a:lnTo>
                  <a:pt x="1153969" y="53583"/>
                </a:lnTo>
                <a:lnTo>
                  <a:pt x="1175825" y="52587"/>
                </a:lnTo>
                <a:lnTo>
                  <a:pt x="1201622" y="45476"/>
                </a:lnTo>
                <a:lnTo>
                  <a:pt x="1243822" y="44658"/>
                </a:lnTo>
                <a:lnTo>
                  <a:pt x="1279254" y="45641"/>
                </a:lnTo>
                <a:lnTo>
                  <a:pt x="1296728" y="51716"/>
                </a:lnTo>
                <a:lnTo>
                  <a:pt x="1338716" y="53530"/>
                </a:lnTo>
                <a:lnTo>
                  <a:pt x="1341938" y="53546"/>
                </a:lnTo>
                <a:lnTo>
                  <a:pt x="1348163" y="56210"/>
                </a:lnTo>
                <a:lnTo>
                  <a:pt x="1351212" y="58309"/>
                </a:lnTo>
                <a:lnTo>
                  <a:pt x="1373288" y="64601"/>
                </a:lnTo>
                <a:lnTo>
                  <a:pt x="1376891" y="66880"/>
                </a:lnTo>
                <a:lnTo>
                  <a:pt x="1399932" y="73483"/>
                </a:lnTo>
                <a:lnTo>
                  <a:pt x="1407011" y="77308"/>
                </a:lnTo>
                <a:lnTo>
                  <a:pt x="1417567" y="79461"/>
                </a:lnTo>
                <a:lnTo>
                  <a:pt x="1432821" y="81091"/>
                </a:lnTo>
                <a:lnTo>
                  <a:pt x="1448917" y="87417"/>
                </a:lnTo>
                <a:lnTo>
                  <a:pt x="1463747" y="95798"/>
                </a:lnTo>
                <a:lnTo>
                  <a:pt x="1470100" y="98139"/>
                </a:lnTo>
                <a:lnTo>
                  <a:pt x="1491236" y="113609"/>
                </a:lnTo>
                <a:lnTo>
                  <a:pt x="1507897" y="120337"/>
                </a:lnTo>
                <a:lnTo>
                  <a:pt x="1529583" y="137034"/>
                </a:lnTo>
                <a:lnTo>
                  <a:pt x="1556395" y="160739"/>
                </a:lnTo>
                <a:lnTo>
                  <a:pt x="1579999" y="178594"/>
                </a:lnTo>
                <a:lnTo>
                  <a:pt x="1594370" y="193477"/>
                </a:lnTo>
                <a:lnTo>
                  <a:pt x="1607889" y="221380"/>
                </a:lnTo>
                <a:lnTo>
                  <a:pt x="1640090" y="265057"/>
                </a:lnTo>
                <a:lnTo>
                  <a:pt x="1665880" y="307495"/>
                </a:lnTo>
                <a:lnTo>
                  <a:pt x="1671711" y="327932"/>
                </a:lnTo>
                <a:lnTo>
                  <a:pt x="1675637" y="336247"/>
                </a:lnTo>
                <a:lnTo>
                  <a:pt x="1681240" y="375215"/>
                </a:lnTo>
                <a:lnTo>
                  <a:pt x="1686431" y="394152"/>
                </a:lnTo>
                <a:lnTo>
                  <a:pt x="1690186" y="420251"/>
                </a:lnTo>
                <a:lnTo>
                  <a:pt x="1694726" y="437719"/>
                </a:lnTo>
                <a:lnTo>
                  <a:pt x="1698718" y="455463"/>
                </a:lnTo>
                <a:lnTo>
                  <a:pt x="1704214" y="474496"/>
                </a:lnTo>
                <a:lnTo>
                  <a:pt x="1705514" y="518086"/>
                </a:lnTo>
                <a:lnTo>
                  <a:pt x="1705564" y="559603"/>
                </a:lnTo>
                <a:lnTo>
                  <a:pt x="1704576" y="582416"/>
                </a:lnTo>
                <a:lnTo>
                  <a:pt x="1698500" y="600151"/>
                </a:lnTo>
                <a:lnTo>
                  <a:pt x="1696746" y="640070"/>
                </a:lnTo>
                <a:lnTo>
                  <a:pt x="1695667" y="663795"/>
                </a:lnTo>
                <a:lnTo>
                  <a:pt x="1685615" y="705446"/>
                </a:lnTo>
                <a:lnTo>
                  <a:pt x="1678158" y="720659"/>
                </a:lnTo>
                <a:lnTo>
                  <a:pt x="1675389" y="724518"/>
                </a:lnTo>
                <a:lnTo>
                  <a:pt x="1672311" y="734096"/>
                </a:lnTo>
                <a:lnTo>
                  <a:pt x="1669951" y="743976"/>
                </a:lnTo>
                <a:lnTo>
                  <a:pt x="1654468" y="774837"/>
                </a:lnTo>
                <a:lnTo>
                  <a:pt x="1649561" y="801630"/>
                </a:lnTo>
                <a:lnTo>
                  <a:pt x="1627090" y="833542"/>
                </a:lnTo>
                <a:lnTo>
                  <a:pt x="1614075" y="844493"/>
                </a:lnTo>
                <a:lnTo>
                  <a:pt x="1608343" y="853029"/>
                </a:lnTo>
                <a:lnTo>
                  <a:pt x="1566482" y="881133"/>
                </a:lnTo>
                <a:lnTo>
                  <a:pt x="1556981" y="889021"/>
                </a:lnTo>
                <a:lnTo>
                  <a:pt x="1550893" y="891214"/>
                </a:lnTo>
                <a:lnTo>
                  <a:pt x="1548874" y="892791"/>
                </a:lnTo>
                <a:lnTo>
                  <a:pt x="1546629" y="897190"/>
                </a:lnTo>
                <a:lnTo>
                  <a:pt x="1544047" y="898759"/>
                </a:lnTo>
                <a:lnTo>
                  <a:pt x="1528289" y="903924"/>
                </a:lnTo>
                <a:lnTo>
                  <a:pt x="1521605" y="907760"/>
                </a:lnTo>
                <a:lnTo>
                  <a:pt x="1509231" y="910222"/>
                </a:lnTo>
                <a:lnTo>
                  <a:pt x="1470421" y="910825"/>
                </a:lnTo>
                <a:lnTo>
                  <a:pt x="1464466" y="908181"/>
                </a:lnTo>
                <a:lnTo>
                  <a:pt x="1457301" y="903140"/>
                </a:lnTo>
                <a:lnTo>
                  <a:pt x="1448003" y="902007"/>
                </a:lnTo>
                <a:lnTo>
                  <a:pt x="1428570" y="886457"/>
                </a:lnTo>
                <a:lnTo>
                  <a:pt x="1422715" y="884122"/>
                </a:lnTo>
                <a:lnTo>
                  <a:pt x="1406667" y="870779"/>
                </a:lnTo>
                <a:lnTo>
                  <a:pt x="1404051" y="865578"/>
                </a:lnTo>
                <a:lnTo>
                  <a:pt x="1402372" y="858895"/>
                </a:lnTo>
                <a:lnTo>
                  <a:pt x="1397341" y="852997"/>
                </a:lnTo>
                <a:lnTo>
                  <a:pt x="1396896" y="850446"/>
                </a:lnTo>
                <a:lnTo>
                  <a:pt x="1397591" y="847753"/>
                </a:lnTo>
                <a:lnTo>
                  <a:pt x="1400017" y="842115"/>
                </a:lnTo>
                <a:lnTo>
                  <a:pt x="1401095" y="836302"/>
                </a:lnTo>
                <a:lnTo>
                  <a:pt x="1396644" y="818349"/>
                </a:lnTo>
                <a:lnTo>
                  <a:pt x="1398951" y="807470"/>
                </a:lnTo>
                <a:lnTo>
                  <a:pt x="1394004" y="791874"/>
                </a:lnTo>
                <a:lnTo>
                  <a:pt x="1394672" y="788861"/>
                </a:lnTo>
                <a:lnTo>
                  <a:pt x="1399358" y="778888"/>
                </a:lnTo>
                <a:lnTo>
                  <a:pt x="1402181" y="764799"/>
                </a:lnTo>
                <a:lnTo>
                  <a:pt x="1408874" y="750647"/>
                </a:lnTo>
                <a:lnTo>
                  <a:pt x="1415230" y="733556"/>
                </a:lnTo>
                <a:lnTo>
                  <a:pt x="1443655" y="691465"/>
                </a:lnTo>
                <a:lnTo>
                  <a:pt x="1480341" y="648714"/>
                </a:lnTo>
                <a:lnTo>
                  <a:pt x="1516464" y="622211"/>
                </a:lnTo>
                <a:lnTo>
                  <a:pt x="1560102" y="606671"/>
                </a:lnTo>
                <a:lnTo>
                  <a:pt x="1563942" y="603877"/>
                </a:lnTo>
                <a:lnTo>
                  <a:pt x="1573500" y="600773"/>
                </a:lnTo>
                <a:lnTo>
                  <a:pt x="1583371" y="598401"/>
                </a:lnTo>
                <a:lnTo>
                  <a:pt x="1597793" y="591439"/>
                </a:lnTo>
                <a:lnTo>
                  <a:pt x="1639248" y="589383"/>
                </a:lnTo>
                <a:lnTo>
                  <a:pt x="1645666" y="589370"/>
                </a:lnTo>
                <a:lnTo>
                  <a:pt x="1651825" y="592010"/>
                </a:lnTo>
                <a:lnTo>
                  <a:pt x="1654857" y="594103"/>
                </a:lnTo>
                <a:lnTo>
                  <a:pt x="1668604" y="597048"/>
                </a:lnTo>
                <a:lnTo>
                  <a:pt x="1699551" y="599209"/>
                </a:lnTo>
                <a:lnTo>
                  <a:pt x="1716544" y="605343"/>
                </a:lnTo>
                <a:lnTo>
                  <a:pt x="1721815" y="605968"/>
                </a:lnTo>
                <a:lnTo>
                  <a:pt x="1725329" y="607377"/>
                </a:lnTo>
                <a:lnTo>
                  <a:pt x="1727672" y="609309"/>
                </a:lnTo>
                <a:lnTo>
                  <a:pt x="1729233" y="611589"/>
                </a:lnTo>
                <a:lnTo>
                  <a:pt x="1736260" y="614122"/>
                </a:lnTo>
                <a:lnTo>
                  <a:pt x="1745006" y="616240"/>
                </a:lnTo>
                <a:lnTo>
                  <a:pt x="1758705" y="625684"/>
                </a:lnTo>
                <a:lnTo>
                  <a:pt x="1764903" y="630308"/>
                </a:lnTo>
                <a:lnTo>
                  <a:pt x="1792991" y="643505"/>
                </a:lnTo>
                <a:lnTo>
                  <a:pt x="1837262" y="676679"/>
                </a:lnTo>
                <a:lnTo>
                  <a:pt x="1856338" y="696497"/>
                </a:lnTo>
                <a:lnTo>
                  <a:pt x="1864893" y="709188"/>
                </a:lnTo>
                <a:lnTo>
                  <a:pt x="1889338" y="730056"/>
                </a:lnTo>
                <a:lnTo>
                  <a:pt x="1917876" y="771856"/>
                </a:lnTo>
                <a:lnTo>
                  <a:pt x="1949277" y="810902"/>
                </a:lnTo>
                <a:lnTo>
                  <a:pt x="1953726" y="827863"/>
                </a:lnTo>
                <a:lnTo>
                  <a:pt x="1960175" y="867977"/>
                </a:lnTo>
                <a:lnTo>
                  <a:pt x="1971404" y="906452"/>
                </a:lnTo>
                <a:lnTo>
                  <a:pt x="1982285" y="948748"/>
                </a:lnTo>
                <a:lnTo>
                  <a:pt x="1996530" y="991311"/>
                </a:lnTo>
                <a:lnTo>
                  <a:pt x="1999922" y="1035776"/>
                </a:lnTo>
                <a:lnTo>
                  <a:pt x="1997537" y="1064678"/>
                </a:lnTo>
                <a:lnTo>
                  <a:pt x="1992137" y="1106558"/>
                </a:lnTo>
                <a:lnTo>
                  <a:pt x="1991426" y="1144277"/>
                </a:lnTo>
                <a:lnTo>
                  <a:pt x="1984265" y="1180749"/>
                </a:lnTo>
                <a:lnTo>
                  <a:pt x="1982636" y="1223635"/>
                </a:lnTo>
                <a:lnTo>
                  <a:pt x="1979792" y="1256493"/>
                </a:lnTo>
                <a:lnTo>
                  <a:pt x="1967163" y="1295640"/>
                </a:lnTo>
                <a:lnTo>
                  <a:pt x="1952577" y="1334823"/>
                </a:lnTo>
                <a:lnTo>
                  <a:pt x="1937734" y="1373092"/>
                </a:lnTo>
                <a:lnTo>
                  <a:pt x="1922857" y="1411793"/>
                </a:lnTo>
                <a:lnTo>
                  <a:pt x="1907975" y="1450917"/>
                </a:lnTo>
                <a:lnTo>
                  <a:pt x="1893091" y="1489179"/>
                </a:lnTo>
                <a:lnTo>
                  <a:pt x="1872586" y="1529440"/>
                </a:lnTo>
                <a:lnTo>
                  <a:pt x="1846347" y="1571057"/>
                </a:lnTo>
                <a:lnTo>
                  <a:pt x="1814337" y="1613264"/>
                </a:lnTo>
                <a:lnTo>
                  <a:pt x="1770967" y="1657014"/>
                </a:lnTo>
                <a:lnTo>
                  <a:pt x="1756254" y="1667591"/>
                </a:lnTo>
                <a:lnTo>
                  <a:pt x="1734610" y="1692812"/>
                </a:lnTo>
                <a:lnTo>
                  <a:pt x="1712797" y="1708434"/>
                </a:lnTo>
                <a:lnTo>
                  <a:pt x="1700844" y="1711805"/>
                </a:lnTo>
                <a:lnTo>
                  <a:pt x="1687593" y="1714294"/>
                </a:lnTo>
                <a:lnTo>
                  <a:pt x="1668356" y="1721331"/>
                </a:lnTo>
                <a:lnTo>
                  <a:pt x="1658272" y="1723489"/>
                </a:lnTo>
                <a:lnTo>
                  <a:pt x="1646024" y="1729290"/>
                </a:lnTo>
                <a:lnTo>
                  <a:pt x="1601537" y="1732324"/>
                </a:lnTo>
                <a:lnTo>
                  <a:pt x="1559728" y="1731367"/>
                </a:lnTo>
                <a:lnTo>
                  <a:pt x="1542250" y="1724671"/>
                </a:lnTo>
                <a:lnTo>
                  <a:pt x="1530029" y="1722683"/>
                </a:lnTo>
                <a:lnTo>
                  <a:pt x="1518060" y="1716410"/>
                </a:lnTo>
                <a:lnTo>
                  <a:pt x="1515078" y="1715773"/>
                </a:lnTo>
                <a:lnTo>
                  <a:pt x="1495224" y="1705480"/>
                </a:lnTo>
                <a:lnTo>
                  <a:pt x="1493901" y="1703526"/>
                </a:lnTo>
                <a:lnTo>
                  <a:pt x="1491439" y="1698709"/>
                </a:lnTo>
                <a:lnTo>
                  <a:pt x="1468168" y="1672576"/>
                </a:lnTo>
                <a:lnTo>
                  <a:pt x="1462552" y="1660872"/>
                </a:lnTo>
                <a:lnTo>
                  <a:pt x="1456922" y="1653746"/>
                </a:lnTo>
                <a:lnTo>
                  <a:pt x="1455658" y="1636770"/>
                </a:lnTo>
                <a:lnTo>
                  <a:pt x="1462689" y="1621388"/>
                </a:lnTo>
                <a:lnTo>
                  <a:pt x="1469783" y="1610953"/>
                </a:lnTo>
                <a:lnTo>
                  <a:pt x="1472326" y="1601579"/>
                </a:lnTo>
                <a:lnTo>
                  <a:pt x="1472921" y="1595521"/>
                </a:lnTo>
                <a:lnTo>
                  <a:pt x="1475830" y="1589521"/>
                </a:lnTo>
                <a:lnTo>
                  <a:pt x="1509133" y="1545388"/>
                </a:lnTo>
                <a:lnTo>
                  <a:pt x="1533921" y="1521045"/>
                </a:lnTo>
                <a:lnTo>
                  <a:pt x="1578527" y="1491258"/>
                </a:lnTo>
                <a:lnTo>
                  <a:pt x="1582179" y="1488281"/>
                </a:lnTo>
                <a:lnTo>
                  <a:pt x="1591528" y="1484974"/>
                </a:lnTo>
                <a:lnTo>
                  <a:pt x="1596799" y="1484092"/>
                </a:lnTo>
                <a:lnTo>
                  <a:pt x="1600313" y="1482512"/>
                </a:lnTo>
                <a:lnTo>
                  <a:pt x="1602656" y="1480466"/>
                </a:lnTo>
                <a:lnTo>
                  <a:pt x="1604217" y="1478110"/>
                </a:lnTo>
                <a:lnTo>
                  <a:pt x="1611245" y="1475492"/>
                </a:lnTo>
                <a:lnTo>
                  <a:pt x="1619991" y="1473337"/>
                </a:lnTo>
                <a:lnTo>
                  <a:pt x="1631484" y="1467538"/>
                </a:lnTo>
                <a:lnTo>
                  <a:pt x="1672746" y="1464548"/>
                </a:lnTo>
                <a:lnTo>
                  <a:pt x="1700523" y="1465468"/>
                </a:lnTo>
                <a:lnTo>
                  <a:pt x="1744122" y="1480283"/>
                </a:lnTo>
                <a:lnTo>
                  <a:pt x="1780084" y="1507157"/>
                </a:lnTo>
                <a:lnTo>
                  <a:pt x="1792029" y="1520222"/>
                </a:lnTo>
                <a:lnTo>
                  <a:pt x="1806702" y="1526960"/>
                </a:lnTo>
                <a:lnTo>
                  <a:pt x="1846528" y="1569634"/>
                </a:lnTo>
                <a:lnTo>
                  <a:pt x="1868218" y="1593375"/>
                </a:lnTo>
                <a:lnTo>
                  <a:pt x="1881889" y="1634186"/>
                </a:lnTo>
                <a:lnTo>
                  <a:pt x="1886135" y="1652008"/>
                </a:lnTo>
                <a:lnTo>
                  <a:pt x="1905113" y="1693665"/>
                </a:lnTo>
                <a:lnTo>
                  <a:pt x="1917738" y="1736328"/>
                </a:lnTo>
                <a:lnTo>
                  <a:pt x="1927156" y="1772790"/>
                </a:lnTo>
                <a:lnTo>
                  <a:pt x="1928665" y="1817330"/>
                </a:lnTo>
                <a:lnTo>
                  <a:pt x="1928797" y="1861968"/>
                </a:lnTo>
                <a:lnTo>
                  <a:pt x="1921121" y="1906616"/>
                </a:lnTo>
                <a:lnTo>
                  <a:pt x="1919989" y="1951264"/>
                </a:lnTo>
                <a:lnTo>
                  <a:pt x="1919896" y="1991926"/>
                </a:lnTo>
                <a:lnTo>
                  <a:pt x="1917239" y="2018289"/>
                </a:lnTo>
                <a:lnTo>
                  <a:pt x="1910788" y="2056644"/>
                </a:lnTo>
                <a:lnTo>
                  <a:pt x="1898631" y="2098847"/>
                </a:lnTo>
                <a:lnTo>
                  <a:pt x="1884107" y="2136106"/>
                </a:lnTo>
                <a:lnTo>
                  <a:pt x="1877862" y="2161550"/>
                </a:lnTo>
                <a:lnTo>
                  <a:pt x="1873364" y="2185295"/>
                </a:lnTo>
                <a:lnTo>
                  <a:pt x="1860102" y="2224342"/>
                </a:lnTo>
                <a:lnTo>
                  <a:pt x="1845433" y="2263512"/>
                </a:lnTo>
                <a:lnTo>
                  <a:pt x="1834546" y="2295779"/>
                </a:lnTo>
                <a:lnTo>
                  <a:pt x="1829773" y="2320978"/>
                </a:lnTo>
                <a:lnTo>
                  <a:pt x="1810621" y="2358712"/>
                </a:lnTo>
                <a:lnTo>
                  <a:pt x="1791965" y="2398698"/>
                </a:lnTo>
                <a:lnTo>
                  <a:pt x="1771057" y="2440757"/>
                </a:lnTo>
                <a:lnTo>
                  <a:pt x="1750216" y="2482452"/>
                </a:lnTo>
                <a:lnTo>
                  <a:pt x="1738641" y="2500312"/>
                </a:lnTo>
                <a:lnTo>
                  <a:pt x="1717309" y="2522949"/>
                </a:lnTo>
                <a:lnTo>
                  <a:pt x="1702653" y="2533699"/>
                </a:lnTo>
                <a:lnTo>
                  <a:pt x="1685663" y="2551960"/>
                </a:lnTo>
                <a:lnTo>
                  <a:pt x="1641444" y="2583622"/>
                </a:lnTo>
                <a:lnTo>
                  <a:pt x="1605088" y="2603498"/>
                </a:lnTo>
                <a:lnTo>
                  <a:pt x="1565292" y="2619742"/>
                </a:lnTo>
                <a:lnTo>
                  <a:pt x="1541783" y="2624225"/>
                </a:lnTo>
                <a:lnTo>
                  <a:pt x="1524967" y="2625993"/>
                </a:lnTo>
                <a:lnTo>
                  <a:pt x="1507249" y="2632331"/>
                </a:lnTo>
                <a:lnTo>
                  <a:pt x="1467333" y="2634145"/>
                </a:lnTo>
                <a:lnTo>
                  <a:pt x="1425764" y="2634251"/>
                </a:lnTo>
                <a:lnTo>
                  <a:pt x="1382886" y="2634258"/>
                </a:lnTo>
                <a:lnTo>
                  <a:pt x="1341934" y="2623234"/>
                </a:lnTo>
                <a:lnTo>
                  <a:pt x="1306640" y="2602426"/>
                </a:lnTo>
                <a:lnTo>
                  <a:pt x="1296425" y="2600267"/>
                </a:lnTo>
                <a:lnTo>
                  <a:pt x="1291915" y="2597706"/>
                </a:lnTo>
                <a:lnTo>
                  <a:pt x="1248454" y="2559920"/>
                </a:lnTo>
                <a:lnTo>
                  <a:pt x="1244438" y="2553925"/>
                </a:lnTo>
                <a:lnTo>
                  <a:pt x="1234518" y="2532875"/>
                </a:lnTo>
                <a:lnTo>
                  <a:pt x="1227110" y="2520985"/>
                </a:lnTo>
                <a:lnTo>
                  <a:pt x="1225029" y="2510823"/>
                </a:lnTo>
                <a:lnTo>
                  <a:pt x="1222490" y="2506328"/>
                </a:lnTo>
                <a:lnTo>
                  <a:pt x="1211420" y="2494267"/>
                </a:lnTo>
                <a:lnTo>
                  <a:pt x="1207258" y="2479559"/>
                </a:lnTo>
                <a:lnTo>
                  <a:pt x="1205574" y="2440378"/>
                </a:lnTo>
                <a:lnTo>
                  <a:pt x="1206502" y="2405223"/>
                </a:lnTo>
                <a:lnTo>
                  <a:pt x="1218808" y="2365045"/>
                </a:lnTo>
                <a:lnTo>
                  <a:pt x="1238632" y="2324197"/>
                </a:lnTo>
                <a:lnTo>
                  <a:pt x="1241066" y="2316867"/>
                </a:lnTo>
                <a:lnTo>
                  <a:pt x="1257346" y="2291866"/>
                </a:lnTo>
                <a:lnTo>
                  <a:pt x="1297289" y="2259261"/>
                </a:lnTo>
                <a:lnTo>
                  <a:pt x="1310752" y="2252942"/>
                </a:lnTo>
                <a:lnTo>
                  <a:pt x="1328932" y="2246066"/>
                </a:lnTo>
                <a:lnTo>
                  <a:pt x="1345494" y="2236146"/>
                </a:lnTo>
                <a:lnTo>
                  <a:pt x="1387982" y="2226382"/>
                </a:lnTo>
                <a:lnTo>
                  <a:pt x="1412220" y="2223873"/>
                </a:lnTo>
                <a:lnTo>
                  <a:pt x="1419087" y="2226307"/>
                </a:lnTo>
                <a:lnTo>
                  <a:pt x="1422307" y="2228345"/>
                </a:lnTo>
                <a:lnTo>
                  <a:pt x="1436320" y="2231214"/>
                </a:lnTo>
                <a:lnTo>
                  <a:pt x="1452696" y="2233175"/>
                </a:lnTo>
                <a:lnTo>
                  <a:pt x="1467373" y="2239480"/>
                </a:lnTo>
                <a:lnTo>
                  <a:pt x="1479439" y="2246639"/>
                </a:lnTo>
                <a:lnTo>
                  <a:pt x="1494149" y="2250194"/>
                </a:lnTo>
                <a:lnTo>
                  <a:pt x="1536278" y="2271230"/>
                </a:lnTo>
                <a:lnTo>
                  <a:pt x="1579971" y="2312627"/>
                </a:lnTo>
                <a:lnTo>
                  <a:pt x="1586247" y="2319662"/>
                </a:lnTo>
                <a:lnTo>
                  <a:pt x="1613287" y="2363308"/>
                </a:lnTo>
                <a:lnTo>
                  <a:pt x="1634130" y="2402255"/>
                </a:lnTo>
                <a:lnTo>
                  <a:pt x="1648021" y="2432866"/>
                </a:lnTo>
                <a:lnTo>
                  <a:pt x="1658770" y="2475674"/>
                </a:lnTo>
                <a:lnTo>
                  <a:pt x="1667367" y="2500150"/>
                </a:lnTo>
                <a:lnTo>
                  <a:pt x="1672277" y="2543085"/>
                </a:lnTo>
                <a:lnTo>
                  <a:pt x="1684059" y="2581609"/>
                </a:lnTo>
                <a:lnTo>
                  <a:pt x="1687228" y="2620710"/>
                </a:lnTo>
                <a:lnTo>
                  <a:pt x="1692758" y="2652969"/>
                </a:lnTo>
                <a:lnTo>
                  <a:pt x="1688570" y="2696878"/>
                </a:lnTo>
                <a:lnTo>
                  <a:pt x="1687821" y="2741429"/>
                </a:lnTo>
                <a:lnTo>
                  <a:pt x="1687724" y="2779928"/>
                </a:lnTo>
                <a:lnTo>
                  <a:pt x="1687710" y="2822150"/>
                </a:lnTo>
                <a:lnTo>
                  <a:pt x="1680641" y="2866478"/>
                </a:lnTo>
                <a:lnTo>
                  <a:pt x="1672887" y="2911085"/>
                </a:lnTo>
                <a:lnTo>
                  <a:pt x="1665510" y="2955727"/>
                </a:lnTo>
                <a:lnTo>
                  <a:pt x="1654456" y="2993307"/>
                </a:lnTo>
                <a:lnTo>
                  <a:pt x="1651101" y="3010132"/>
                </a:lnTo>
                <a:lnTo>
                  <a:pt x="1636757" y="3049321"/>
                </a:lnTo>
                <a:lnTo>
                  <a:pt x="1626527" y="3075454"/>
                </a:lnTo>
                <a:lnTo>
                  <a:pt x="1601166" y="3119574"/>
                </a:lnTo>
                <a:lnTo>
                  <a:pt x="1569357" y="3162191"/>
                </a:lnTo>
                <a:lnTo>
                  <a:pt x="1535335" y="3194681"/>
                </a:lnTo>
                <a:lnTo>
                  <a:pt x="1494199" y="3225227"/>
                </a:lnTo>
                <a:lnTo>
                  <a:pt x="1452559" y="3248341"/>
                </a:lnTo>
                <a:lnTo>
                  <a:pt x="1426102" y="3266388"/>
                </a:lnTo>
                <a:lnTo>
                  <a:pt x="1384651" y="3285960"/>
                </a:lnTo>
                <a:lnTo>
                  <a:pt x="1341361" y="3306616"/>
                </a:lnTo>
                <a:lnTo>
                  <a:pt x="1328394" y="3315077"/>
                </a:lnTo>
                <a:lnTo>
                  <a:pt x="1285763" y="3328378"/>
                </a:lnTo>
                <a:lnTo>
                  <a:pt x="1241292" y="3344715"/>
                </a:lnTo>
                <a:lnTo>
                  <a:pt x="1196659" y="3354426"/>
                </a:lnTo>
                <a:lnTo>
                  <a:pt x="1157157" y="3363424"/>
                </a:lnTo>
                <a:lnTo>
                  <a:pt x="1113091" y="3366221"/>
                </a:lnTo>
                <a:lnTo>
                  <a:pt x="1069486" y="3366469"/>
                </a:lnTo>
                <a:lnTo>
                  <a:pt x="1042303" y="3363841"/>
                </a:lnTo>
                <a:lnTo>
                  <a:pt x="1000690" y="3355468"/>
                </a:lnTo>
                <a:lnTo>
                  <a:pt x="958484" y="3341345"/>
                </a:lnTo>
                <a:lnTo>
                  <a:pt x="946560" y="3335141"/>
                </a:lnTo>
                <a:lnTo>
                  <a:pt x="907022" y="3306139"/>
                </a:lnTo>
                <a:lnTo>
                  <a:pt x="890737" y="3290952"/>
                </a:lnTo>
                <a:lnTo>
                  <a:pt x="878195" y="3274878"/>
                </a:lnTo>
                <a:lnTo>
                  <a:pt x="859328" y="3257409"/>
                </a:lnTo>
                <a:lnTo>
                  <a:pt x="845752" y="3235143"/>
                </a:lnTo>
                <a:lnTo>
                  <a:pt x="835207" y="3192083"/>
                </a:lnTo>
                <a:lnTo>
                  <a:pt x="824600" y="3149273"/>
                </a:lnTo>
                <a:lnTo>
                  <a:pt x="821933" y="3119447"/>
                </a:lnTo>
                <a:lnTo>
                  <a:pt x="826389" y="3101580"/>
                </a:lnTo>
                <a:lnTo>
                  <a:pt x="841323" y="3061021"/>
                </a:lnTo>
                <a:lnTo>
                  <a:pt x="848891" y="3047118"/>
                </a:lnTo>
                <a:lnTo>
                  <a:pt x="860338" y="3033530"/>
                </a:lnTo>
                <a:lnTo>
                  <a:pt x="873928" y="3024310"/>
                </a:lnTo>
                <a:lnTo>
                  <a:pt x="890523" y="3020034"/>
                </a:lnTo>
                <a:lnTo>
                  <a:pt x="930280" y="3018281"/>
                </a:lnTo>
                <a:lnTo>
                  <a:pt x="961828" y="3030668"/>
                </a:lnTo>
                <a:lnTo>
                  <a:pt x="1003122" y="3051008"/>
                </a:lnTo>
                <a:lnTo>
                  <a:pt x="1026916" y="3065535"/>
                </a:lnTo>
                <a:lnTo>
                  <a:pt x="1068584" y="3104710"/>
                </a:lnTo>
                <a:lnTo>
                  <a:pt x="1110255" y="3146236"/>
                </a:lnTo>
                <a:lnTo>
                  <a:pt x="1144860" y="3190545"/>
                </a:lnTo>
                <a:lnTo>
                  <a:pt x="1174459" y="3234642"/>
                </a:lnTo>
                <a:lnTo>
                  <a:pt x="1192669" y="3259956"/>
                </a:lnTo>
                <a:lnTo>
                  <a:pt x="1217081" y="3304066"/>
                </a:lnTo>
                <a:lnTo>
                  <a:pt x="1234836" y="3348643"/>
                </a:lnTo>
                <a:lnTo>
                  <a:pt x="1250096" y="3390638"/>
                </a:lnTo>
                <a:lnTo>
                  <a:pt x="1264036" y="3429828"/>
                </a:lnTo>
                <a:lnTo>
                  <a:pt x="1272230" y="3473757"/>
                </a:lnTo>
                <a:lnTo>
                  <a:pt x="1278968" y="3518311"/>
                </a:lnTo>
                <a:lnTo>
                  <a:pt x="1284963" y="3562947"/>
                </a:lnTo>
                <a:lnTo>
                  <a:pt x="1285753" y="3607594"/>
                </a:lnTo>
                <a:lnTo>
                  <a:pt x="1276143" y="3645175"/>
                </a:lnTo>
                <a:lnTo>
                  <a:pt x="1261955" y="3688206"/>
                </a:lnTo>
                <a:lnTo>
                  <a:pt x="1247163" y="3732642"/>
                </a:lnTo>
                <a:lnTo>
                  <a:pt x="1229647" y="3777262"/>
                </a:lnTo>
                <a:lnTo>
                  <a:pt x="1202180" y="3815769"/>
                </a:lnTo>
                <a:lnTo>
                  <a:pt x="1177458" y="3857993"/>
                </a:lnTo>
                <a:lnTo>
                  <a:pt x="1151927" y="390227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" name="SMARTInkShape-Group2"/>
          <p:cNvGrpSpPr/>
          <p:nvPr/>
        </p:nvGrpSpPr>
        <p:grpSpPr>
          <a:xfrm>
            <a:off x="832430" y="3279686"/>
            <a:ext cx="406068" cy="515432"/>
            <a:chOff x="832430" y="3279686"/>
            <a:chExt cx="406068" cy="515432"/>
          </a:xfrm>
        </p:grpSpPr>
        <p:sp>
          <p:nvSpPr>
            <p:cNvPr id="4" name="SMARTInkShape-2"/>
            <p:cNvSpPr/>
            <p:nvPr/>
          </p:nvSpPr>
          <p:spPr>
            <a:xfrm>
              <a:off x="832430" y="3279686"/>
              <a:ext cx="406068" cy="515432"/>
            </a:xfrm>
            <a:custGeom>
              <a:avLst/>
              <a:gdLst/>
              <a:ahLst/>
              <a:cxnLst/>
              <a:rect l="0" t="0" r="0" b="0"/>
              <a:pathLst>
                <a:path w="406068" h="515432">
                  <a:moveTo>
                    <a:pt x="60539" y="301118"/>
                  </a:moveTo>
                  <a:lnTo>
                    <a:pt x="55798" y="305859"/>
                  </a:lnTo>
                  <a:lnTo>
                    <a:pt x="53471" y="313478"/>
                  </a:lnTo>
                  <a:lnTo>
                    <a:pt x="51657" y="357983"/>
                  </a:lnTo>
                  <a:lnTo>
                    <a:pt x="52623" y="373024"/>
                  </a:lnTo>
                  <a:lnTo>
                    <a:pt x="64041" y="404968"/>
                  </a:lnTo>
                  <a:lnTo>
                    <a:pt x="82654" y="434190"/>
                  </a:lnTo>
                  <a:lnTo>
                    <a:pt x="124335" y="465406"/>
                  </a:lnTo>
                  <a:lnTo>
                    <a:pt x="167865" y="489931"/>
                  </a:lnTo>
                  <a:lnTo>
                    <a:pt x="209584" y="496062"/>
                  </a:lnTo>
                  <a:lnTo>
                    <a:pt x="247517" y="497274"/>
                  </a:lnTo>
                  <a:lnTo>
                    <a:pt x="265679" y="495455"/>
                  </a:lnTo>
                  <a:lnTo>
                    <a:pt x="291647" y="483275"/>
                  </a:lnTo>
                  <a:lnTo>
                    <a:pt x="332043" y="448744"/>
                  </a:lnTo>
                  <a:lnTo>
                    <a:pt x="362216" y="413733"/>
                  </a:lnTo>
                  <a:lnTo>
                    <a:pt x="378789" y="380458"/>
                  </a:lnTo>
                  <a:lnTo>
                    <a:pt x="389984" y="342817"/>
                  </a:lnTo>
                  <a:lnTo>
                    <a:pt x="399584" y="300244"/>
                  </a:lnTo>
                  <a:lnTo>
                    <a:pt x="406067" y="256211"/>
                  </a:lnTo>
                  <a:lnTo>
                    <a:pt x="405342" y="211745"/>
                  </a:lnTo>
                  <a:lnTo>
                    <a:pt x="398843" y="167151"/>
                  </a:lnTo>
                  <a:lnTo>
                    <a:pt x="390634" y="125164"/>
                  </a:lnTo>
                  <a:lnTo>
                    <a:pt x="379272" y="87588"/>
                  </a:lnTo>
                  <a:lnTo>
                    <a:pt x="362395" y="44076"/>
                  </a:lnTo>
                  <a:lnTo>
                    <a:pt x="350471" y="27797"/>
                  </a:lnTo>
                  <a:lnTo>
                    <a:pt x="335249" y="14939"/>
                  </a:lnTo>
                  <a:lnTo>
                    <a:pt x="318562" y="5917"/>
                  </a:lnTo>
                  <a:lnTo>
                    <a:pt x="287692" y="0"/>
                  </a:lnTo>
                  <a:lnTo>
                    <a:pt x="253410" y="2988"/>
                  </a:lnTo>
                  <a:lnTo>
                    <a:pt x="218117" y="14897"/>
                  </a:lnTo>
                  <a:lnTo>
                    <a:pt x="182525" y="40474"/>
                  </a:lnTo>
                  <a:lnTo>
                    <a:pt x="146843" y="77928"/>
                  </a:lnTo>
                  <a:lnTo>
                    <a:pt x="111136" y="120446"/>
                  </a:lnTo>
                  <a:lnTo>
                    <a:pt x="89971" y="152358"/>
                  </a:lnTo>
                  <a:lnTo>
                    <a:pt x="70643" y="186386"/>
                  </a:lnTo>
                  <a:lnTo>
                    <a:pt x="52131" y="221353"/>
                  </a:lnTo>
                  <a:lnTo>
                    <a:pt x="36628" y="259383"/>
                  </a:lnTo>
                  <a:lnTo>
                    <a:pt x="24115" y="297452"/>
                  </a:lnTo>
                  <a:lnTo>
                    <a:pt x="15246" y="330908"/>
                  </a:lnTo>
                  <a:lnTo>
                    <a:pt x="7997" y="364960"/>
                  </a:lnTo>
                  <a:lnTo>
                    <a:pt x="2460" y="398946"/>
                  </a:lnTo>
                  <a:lnTo>
                    <a:pt x="0" y="430587"/>
                  </a:lnTo>
                  <a:lnTo>
                    <a:pt x="1552" y="463832"/>
                  </a:lnTo>
                  <a:lnTo>
                    <a:pt x="5892" y="505238"/>
                  </a:lnTo>
                  <a:lnTo>
                    <a:pt x="6961" y="515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3"/>
            <p:cNvSpPr/>
            <p:nvPr/>
          </p:nvSpPr>
          <p:spPr>
            <a:xfrm>
              <a:off x="1062633" y="3446859"/>
              <a:ext cx="35719" cy="205384"/>
            </a:xfrm>
            <a:custGeom>
              <a:avLst/>
              <a:gdLst/>
              <a:ahLst/>
              <a:cxnLst/>
              <a:rect l="0" t="0" r="0" b="0"/>
              <a:pathLst>
                <a:path w="35719" h="205384">
                  <a:moveTo>
                    <a:pt x="35718" y="0"/>
                  </a:moveTo>
                  <a:lnTo>
                    <a:pt x="26238" y="9481"/>
                  </a:lnTo>
                  <a:lnTo>
                    <a:pt x="24437" y="14258"/>
                  </a:lnTo>
                  <a:lnTo>
                    <a:pt x="26689" y="56471"/>
                  </a:lnTo>
                  <a:lnTo>
                    <a:pt x="26776" y="98608"/>
                  </a:lnTo>
                  <a:lnTo>
                    <a:pt x="19099" y="139410"/>
                  </a:lnTo>
                  <a:lnTo>
                    <a:pt x="17112" y="162623"/>
                  </a:lnTo>
                  <a:lnTo>
                    <a:pt x="10840" y="180437"/>
                  </a:lnTo>
                  <a:lnTo>
                    <a:pt x="9307" y="193289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" name="SMARTInkShape-Group3"/>
          <p:cNvGrpSpPr/>
          <p:nvPr/>
        </p:nvGrpSpPr>
        <p:grpSpPr>
          <a:xfrm>
            <a:off x="5054479" y="1117607"/>
            <a:ext cx="650072" cy="578953"/>
            <a:chOff x="5054479" y="1117607"/>
            <a:chExt cx="650072" cy="578953"/>
          </a:xfrm>
        </p:grpSpPr>
        <p:sp>
          <p:nvSpPr>
            <p:cNvPr id="7" name="SMARTInkShape-4"/>
            <p:cNvSpPr/>
            <p:nvPr/>
          </p:nvSpPr>
          <p:spPr>
            <a:xfrm>
              <a:off x="5054479" y="1117607"/>
              <a:ext cx="650072" cy="578953"/>
            </a:xfrm>
            <a:custGeom>
              <a:avLst/>
              <a:gdLst/>
              <a:ahLst/>
              <a:cxnLst/>
              <a:rect l="0" t="0" r="0" b="0"/>
              <a:pathLst>
                <a:path w="650072" h="578953">
                  <a:moveTo>
                    <a:pt x="481927" y="87901"/>
                  </a:moveTo>
                  <a:lnTo>
                    <a:pt x="465677" y="71650"/>
                  </a:lnTo>
                  <a:lnTo>
                    <a:pt x="440180" y="37469"/>
                  </a:lnTo>
                  <a:lnTo>
                    <a:pt x="416441" y="13493"/>
                  </a:lnTo>
                  <a:lnTo>
                    <a:pt x="407842" y="10182"/>
                  </a:lnTo>
                  <a:lnTo>
                    <a:pt x="368663" y="0"/>
                  </a:lnTo>
                  <a:lnTo>
                    <a:pt x="328344" y="6415"/>
                  </a:lnTo>
                  <a:lnTo>
                    <a:pt x="294953" y="10032"/>
                  </a:lnTo>
                  <a:lnTo>
                    <a:pt x="251664" y="32680"/>
                  </a:lnTo>
                  <a:lnTo>
                    <a:pt x="207136" y="54684"/>
                  </a:lnTo>
                  <a:lnTo>
                    <a:pt x="162499" y="85475"/>
                  </a:lnTo>
                  <a:lnTo>
                    <a:pt x="149459" y="94760"/>
                  </a:lnTo>
                  <a:lnTo>
                    <a:pt x="112913" y="134952"/>
                  </a:lnTo>
                  <a:lnTo>
                    <a:pt x="77121" y="177331"/>
                  </a:lnTo>
                  <a:lnTo>
                    <a:pt x="55949" y="206071"/>
                  </a:lnTo>
                  <a:lnTo>
                    <a:pt x="35675" y="250680"/>
                  </a:lnTo>
                  <a:lnTo>
                    <a:pt x="20590" y="293553"/>
                  </a:lnTo>
                  <a:lnTo>
                    <a:pt x="10422" y="333227"/>
                  </a:lnTo>
                  <a:lnTo>
                    <a:pt x="1819" y="374207"/>
                  </a:lnTo>
                  <a:lnTo>
                    <a:pt x="0" y="412236"/>
                  </a:lnTo>
                  <a:lnTo>
                    <a:pt x="798" y="436016"/>
                  </a:lnTo>
                  <a:lnTo>
                    <a:pt x="17820" y="480624"/>
                  </a:lnTo>
                  <a:lnTo>
                    <a:pt x="33490" y="509556"/>
                  </a:lnTo>
                  <a:lnTo>
                    <a:pt x="51446" y="527313"/>
                  </a:lnTo>
                  <a:lnTo>
                    <a:pt x="55041" y="532647"/>
                  </a:lnTo>
                  <a:lnTo>
                    <a:pt x="66974" y="541219"/>
                  </a:lnTo>
                  <a:lnTo>
                    <a:pt x="106513" y="560990"/>
                  </a:lnTo>
                  <a:lnTo>
                    <a:pt x="119615" y="566053"/>
                  </a:lnTo>
                  <a:lnTo>
                    <a:pt x="154926" y="571950"/>
                  </a:lnTo>
                  <a:lnTo>
                    <a:pt x="195084" y="577634"/>
                  </a:lnTo>
                  <a:lnTo>
                    <a:pt x="238809" y="578757"/>
                  </a:lnTo>
                  <a:lnTo>
                    <a:pt x="273852" y="578952"/>
                  </a:lnTo>
                  <a:lnTo>
                    <a:pt x="309372" y="578017"/>
                  </a:lnTo>
                  <a:lnTo>
                    <a:pt x="345030" y="571897"/>
                  </a:lnTo>
                  <a:lnTo>
                    <a:pt x="380731" y="563800"/>
                  </a:lnTo>
                  <a:lnTo>
                    <a:pt x="416444" y="555117"/>
                  </a:lnTo>
                  <a:lnTo>
                    <a:pt x="452162" y="546260"/>
                  </a:lnTo>
                  <a:lnTo>
                    <a:pt x="486888" y="535368"/>
                  </a:lnTo>
                  <a:lnTo>
                    <a:pt x="525791" y="508672"/>
                  </a:lnTo>
                  <a:lnTo>
                    <a:pt x="570128" y="470843"/>
                  </a:lnTo>
                  <a:lnTo>
                    <a:pt x="603430" y="427093"/>
                  </a:lnTo>
                  <a:lnTo>
                    <a:pt x="621536" y="390491"/>
                  </a:lnTo>
                  <a:lnTo>
                    <a:pt x="637900" y="348718"/>
                  </a:lnTo>
                  <a:lnTo>
                    <a:pt x="646461" y="306769"/>
                  </a:lnTo>
                  <a:lnTo>
                    <a:pt x="650071" y="272034"/>
                  </a:lnTo>
                  <a:lnTo>
                    <a:pt x="646401" y="236606"/>
                  </a:lnTo>
                  <a:lnTo>
                    <a:pt x="643769" y="200974"/>
                  </a:lnTo>
                  <a:lnTo>
                    <a:pt x="633509" y="165281"/>
                  </a:lnTo>
                  <a:lnTo>
                    <a:pt x="618401" y="124793"/>
                  </a:lnTo>
                  <a:lnTo>
                    <a:pt x="597336" y="88133"/>
                  </a:lnTo>
                  <a:lnTo>
                    <a:pt x="584814" y="71137"/>
                  </a:lnTo>
                  <a:lnTo>
                    <a:pt x="561029" y="51404"/>
                  </a:lnTo>
                  <a:lnTo>
                    <a:pt x="517479" y="27287"/>
                  </a:lnTo>
                  <a:lnTo>
                    <a:pt x="474765" y="17609"/>
                  </a:lnTo>
                  <a:lnTo>
                    <a:pt x="439897" y="10960"/>
                  </a:lnTo>
                  <a:lnTo>
                    <a:pt x="405422" y="9541"/>
                  </a:lnTo>
                  <a:lnTo>
                    <a:pt x="362161" y="15356"/>
                  </a:lnTo>
                  <a:lnTo>
                    <a:pt x="330123" y="253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5286375" y="1278231"/>
              <a:ext cx="250032" cy="230887"/>
            </a:xfrm>
            <a:custGeom>
              <a:avLst/>
              <a:gdLst/>
              <a:ahLst/>
              <a:cxnLst/>
              <a:rect l="0" t="0" r="0" b="0"/>
              <a:pathLst>
                <a:path w="250032" h="230887">
                  <a:moveTo>
                    <a:pt x="0" y="52292"/>
                  </a:moveTo>
                  <a:lnTo>
                    <a:pt x="0" y="44604"/>
                  </a:lnTo>
                  <a:lnTo>
                    <a:pt x="4740" y="38990"/>
                  </a:lnTo>
                  <a:lnTo>
                    <a:pt x="9713" y="36458"/>
                  </a:lnTo>
                  <a:lnTo>
                    <a:pt x="12428" y="35783"/>
                  </a:lnTo>
                  <a:lnTo>
                    <a:pt x="20990" y="30093"/>
                  </a:lnTo>
                  <a:lnTo>
                    <a:pt x="38709" y="13477"/>
                  </a:lnTo>
                  <a:lnTo>
                    <a:pt x="47300" y="10237"/>
                  </a:lnTo>
                  <a:lnTo>
                    <a:pt x="67634" y="6993"/>
                  </a:lnTo>
                  <a:lnTo>
                    <a:pt x="80203" y="644"/>
                  </a:lnTo>
                  <a:lnTo>
                    <a:pt x="83234" y="0"/>
                  </a:lnTo>
                  <a:lnTo>
                    <a:pt x="86247" y="564"/>
                  </a:lnTo>
                  <a:lnTo>
                    <a:pt x="98211" y="5951"/>
                  </a:lnTo>
                  <a:lnTo>
                    <a:pt x="118252" y="8413"/>
                  </a:lnTo>
                  <a:lnTo>
                    <a:pt x="120506" y="10141"/>
                  </a:lnTo>
                  <a:lnTo>
                    <a:pt x="139078" y="37691"/>
                  </a:lnTo>
                  <a:lnTo>
                    <a:pt x="141187" y="45141"/>
                  </a:lnTo>
                  <a:lnTo>
                    <a:pt x="139479" y="54406"/>
                  </a:lnTo>
                  <a:lnTo>
                    <a:pt x="126580" y="94088"/>
                  </a:lnTo>
                  <a:lnTo>
                    <a:pt x="120420" y="105926"/>
                  </a:lnTo>
                  <a:lnTo>
                    <a:pt x="87814" y="147546"/>
                  </a:lnTo>
                  <a:lnTo>
                    <a:pt x="57572" y="191842"/>
                  </a:lnTo>
                  <a:lnTo>
                    <a:pt x="54761" y="201017"/>
                  </a:lnTo>
                  <a:lnTo>
                    <a:pt x="53623" y="217241"/>
                  </a:lnTo>
                  <a:lnTo>
                    <a:pt x="54601" y="218813"/>
                  </a:lnTo>
                  <a:lnTo>
                    <a:pt x="56243" y="219860"/>
                  </a:lnTo>
                  <a:lnTo>
                    <a:pt x="61270" y="221542"/>
                  </a:lnTo>
                  <a:lnTo>
                    <a:pt x="69392" y="228012"/>
                  </a:lnTo>
                  <a:lnTo>
                    <a:pt x="77666" y="230034"/>
                  </a:lnTo>
                  <a:lnTo>
                    <a:pt x="118185" y="230871"/>
                  </a:lnTo>
                  <a:lnTo>
                    <a:pt x="157656" y="229893"/>
                  </a:lnTo>
                  <a:lnTo>
                    <a:pt x="184925" y="223198"/>
                  </a:lnTo>
                  <a:lnTo>
                    <a:pt x="220299" y="222065"/>
                  </a:lnTo>
                  <a:lnTo>
                    <a:pt x="229540" y="224651"/>
                  </a:lnTo>
                  <a:lnTo>
                    <a:pt x="236955" y="228115"/>
                  </a:lnTo>
                  <a:lnTo>
                    <a:pt x="250031" y="2308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" name="SMARTInkShape-Group4"/>
          <p:cNvGrpSpPr/>
          <p:nvPr/>
        </p:nvGrpSpPr>
        <p:grpSpPr>
          <a:xfrm>
            <a:off x="5323127" y="3188481"/>
            <a:ext cx="443639" cy="561988"/>
            <a:chOff x="5323127" y="3188481"/>
            <a:chExt cx="443639" cy="561988"/>
          </a:xfrm>
        </p:grpSpPr>
        <p:sp>
          <p:nvSpPr>
            <p:cNvPr id="10" name="SMARTInkShape-6"/>
            <p:cNvSpPr/>
            <p:nvPr/>
          </p:nvSpPr>
          <p:spPr>
            <a:xfrm>
              <a:off x="5323127" y="3188481"/>
              <a:ext cx="443639" cy="561988"/>
            </a:xfrm>
            <a:custGeom>
              <a:avLst/>
              <a:gdLst/>
              <a:ahLst/>
              <a:cxnLst/>
              <a:rect l="0" t="0" r="0" b="0"/>
              <a:pathLst>
                <a:path w="443639" h="561988">
                  <a:moveTo>
                    <a:pt x="159701" y="490550"/>
                  </a:moveTo>
                  <a:lnTo>
                    <a:pt x="159701" y="495291"/>
                  </a:lnTo>
                  <a:lnTo>
                    <a:pt x="157055" y="500264"/>
                  </a:lnTo>
                  <a:lnTo>
                    <a:pt x="152013" y="506800"/>
                  </a:lnTo>
                  <a:lnTo>
                    <a:pt x="150880" y="515956"/>
                  </a:lnTo>
                  <a:lnTo>
                    <a:pt x="155543" y="521670"/>
                  </a:lnTo>
                  <a:lnTo>
                    <a:pt x="160499" y="524225"/>
                  </a:lnTo>
                  <a:lnTo>
                    <a:pt x="175681" y="526000"/>
                  </a:lnTo>
                  <a:lnTo>
                    <a:pt x="185324" y="526149"/>
                  </a:lnTo>
                  <a:lnTo>
                    <a:pt x="193579" y="523570"/>
                  </a:lnTo>
                  <a:lnTo>
                    <a:pt x="236265" y="505275"/>
                  </a:lnTo>
                  <a:lnTo>
                    <a:pt x="277478" y="475131"/>
                  </a:lnTo>
                  <a:lnTo>
                    <a:pt x="321825" y="439901"/>
                  </a:lnTo>
                  <a:lnTo>
                    <a:pt x="358199" y="400463"/>
                  </a:lnTo>
                  <a:lnTo>
                    <a:pt x="387537" y="365378"/>
                  </a:lnTo>
                  <a:lnTo>
                    <a:pt x="411448" y="323648"/>
                  </a:lnTo>
                  <a:lnTo>
                    <a:pt x="426753" y="283067"/>
                  </a:lnTo>
                  <a:lnTo>
                    <a:pt x="436272" y="248826"/>
                  </a:lnTo>
                  <a:lnTo>
                    <a:pt x="443638" y="206441"/>
                  </a:lnTo>
                  <a:lnTo>
                    <a:pt x="437964" y="162276"/>
                  </a:lnTo>
                  <a:lnTo>
                    <a:pt x="424643" y="117981"/>
                  </a:lnTo>
                  <a:lnTo>
                    <a:pt x="403195" y="80274"/>
                  </a:lnTo>
                  <a:lnTo>
                    <a:pt x="366869" y="37846"/>
                  </a:lnTo>
                  <a:lnTo>
                    <a:pt x="351986" y="25426"/>
                  </a:lnTo>
                  <a:lnTo>
                    <a:pt x="312740" y="9369"/>
                  </a:lnTo>
                  <a:lnTo>
                    <a:pt x="285083" y="2366"/>
                  </a:lnTo>
                  <a:lnTo>
                    <a:pt x="244330" y="0"/>
                  </a:lnTo>
                  <a:lnTo>
                    <a:pt x="209802" y="4331"/>
                  </a:lnTo>
                  <a:lnTo>
                    <a:pt x="174435" y="16638"/>
                  </a:lnTo>
                  <a:lnTo>
                    <a:pt x="133066" y="44711"/>
                  </a:lnTo>
                  <a:lnTo>
                    <a:pt x="101318" y="66195"/>
                  </a:lnTo>
                  <a:lnTo>
                    <a:pt x="69161" y="108005"/>
                  </a:lnTo>
                  <a:lnTo>
                    <a:pt x="45892" y="142716"/>
                  </a:lnTo>
                  <a:lnTo>
                    <a:pt x="26430" y="180783"/>
                  </a:lnTo>
                  <a:lnTo>
                    <a:pt x="10742" y="223481"/>
                  </a:lnTo>
                  <a:lnTo>
                    <a:pt x="2455" y="264905"/>
                  </a:lnTo>
                  <a:lnTo>
                    <a:pt x="0" y="304960"/>
                  </a:lnTo>
                  <a:lnTo>
                    <a:pt x="1919" y="345603"/>
                  </a:lnTo>
                  <a:lnTo>
                    <a:pt x="8770" y="382780"/>
                  </a:lnTo>
                  <a:lnTo>
                    <a:pt x="19730" y="416285"/>
                  </a:lnTo>
                  <a:lnTo>
                    <a:pt x="41212" y="459013"/>
                  </a:lnTo>
                  <a:lnTo>
                    <a:pt x="65556" y="497549"/>
                  </a:lnTo>
                  <a:lnTo>
                    <a:pt x="108282" y="537744"/>
                  </a:lnTo>
                  <a:lnTo>
                    <a:pt x="132912" y="5619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7"/>
            <p:cNvSpPr/>
            <p:nvPr/>
          </p:nvSpPr>
          <p:spPr>
            <a:xfrm>
              <a:off x="5500688" y="3341477"/>
              <a:ext cx="173552" cy="221469"/>
            </a:xfrm>
            <a:custGeom>
              <a:avLst/>
              <a:gdLst/>
              <a:ahLst/>
              <a:cxnLst/>
              <a:rect l="0" t="0" r="0" b="0"/>
              <a:pathLst>
                <a:path w="173552" h="221469">
                  <a:moveTo>
                    <a:pt x="0" y="96452"/>
                  </a:moveTo>
                  <a:lnTo>
                    <a:pt x="0" y="82891"/>
                  </a:lnTo>
                  <a:lnTo>
                    <a:pt x="2645" y="77858"/>
                  </a:lnTo>
                  <a:lnTo>
                    <a:pt x="6137" y="72313"/>
                  </a:lnTo>
                  <a:lnTo>
                    <a:pt x="9095" y="63613"/>
                  </a:lnTo>
                  <a:lnTo>
                    <a:pt x="29888" y="32206"/>
                  </a:lnTo>
                  <a:lnTo>
                    <a:pt x="65120" y="4211"/>
                  </a:lnTo>
                  <a:lnTo>
                    <a:pt x="73921" y="886"/>
                  </a:lnTo>
                  <a:lnTo>
                    <a:pt x="79046" y="0"/>
                  </a:lnTo>
                  <a:lnTo>
                    <a:pt x="87386" y="1660"/>
                  </a:lnTo>
                  <a:lnTo>
                    <a:pt x="97659" y="8173"/>
                  </a:lnTo>
                  <a:lnTo>
                    <a:pt x="103928" y="14553"/>
                  </a:lnTo>
                  <a:lnTo>
                    <a:pt x="110020" y="24003"/>
                  </a:lnTo>
                  <a:lnTo>
                    <a:pt x="114289" y="40480"/>
                  </a:lnTo>
                  <a:lnTo>
                    <a:pt x="115928" y="75668"/>
                  </a:lnTo>
                  <a:lnTo>
                    <a:pt x="106351" y="112457"/>
                  </a:lnTo>
                  <a:lnTo>
                    <a:pt x="97986" y="128976"/>
                  </a:lnTo>
                  <a:lnTo>
                    <a:pt x="86272" y="143446"/>
                  </a:lnTo>
                  <a:lnTo>
                    <a:pt x="80346" y="147104"/>
                  </a:lnTo>
                  <a:lnTo>
                    <a:pt x="71958" y="149860"/>
                  </a:lnTo>
                  <a:lnTo>
                    <a:pt x="77677" y="142868"/>
                  </a:lnTo>
                  <a:lnTo>
                    <a:pt x="80562" y="134789"/>
                  </a:lnTo>
                  <a:lnTo>
                    <a:pt x="84752" y="129036"/>
                  </a:lnTo>
                  <a:lnTo>
                    <a:pt x="97431" y="120218"/>
                  </a:lnTo>
                  <a:lnTo>
                    <a:pt x="113755" y="116062"/>
                  </a:lnTo>
                  <a:lnTo>
                    <a:pt x="141196" y="114466"/>
                  </a:lnTo>
                  <a:lnTo>
                    <a:pt x="149735" y="117026"/>
                  </a:lnTo>
                  <a:lnTo>
                    <a:pt x="163301" y="126754"/>
                  </a:lnTo>
                  <a:lnTo>
                    <a:pt x="172519" y="140047"/>
                  </a:lnTo>
                  <a:lnTo>
                    <a:pt x="173551" y="144367"/>
                  </a:lnTo>
                  <a:lnTo>
                    <a:pt x="173247" y="148239"/>
                  </a:lnTo>
                  <a:lnTo>
                    <a:pt x="170726" y="161075"/>
                  </a:lnTo>
                  <a:lnTo>
                    <a:pt x="170371" y="166324"/>
                  </a:lnTo>
                  <a:lnTo>
                    <a:pt x="164686" y="177447"/>
                  </a:lnTo>
                  <a:lnTo>
                    <a:pt x="140129" y="206099"/>
                  </a:lnTo>
                  <a:lnTo>
                    <a:pt x="126297" y="215371"/>
                  </a:lnTo>
                  <a:lnTo>
                    <a:pt x="109293" y="220933"/>
                  </a:lnTo>
                  <a:lnTo>
                    <a:pt x="98226" y="2214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9" name="SMARTInkShape-Group5"/>
          <p:cNvGrpSpPr/>
          <p:nvPr/>
        </p:nvGrpSpPr>
        <p:grpSpPr>
          <a:xfrm>
            <a:off x="6787053" y="3607962"/>
            <a:ext cx="1169299" cy="1488838"/>
            <a:chOff x="6787053" y="3607962"/>
            <a:chExt cx="1169299" cy="1488838"/>
          </a:xfrm>
        </p:grpSpPr>
        <p:sp>
          <p:nvSpPr>
            <p:cNvPr id="18" name="SMARTInkShape-8"/>
            <p:cNvSpPr/>
            <p:nvPr/>
          </p:nvSpPr>
          <p:spPr>
            <a:xfrm>
              <a:off x="7751490" y="4580929"/>
              <a:ext cx="110259" cy="303611"/>
            </a:xfrm>
            <a:custGeom>
              <a:avLst/>
              <a:gdLst/>
              <a:ahLst/>
              <a:cxnLst/>
              <a:rect l="0" t="0" r="0" b="0"/>
              <a:pathLst>
                <a:path w="110259" h="303611">
                  <a:moveTo>
                    <a:pt x="53056" y="0"/>
                  </a:moveTo>
                  <a:lnTo>
                    <a:pt x="53056" y="4740"/>
                  </a:lnTo>
                  <a:lnTo>
                    <a:pt x="52065" y="6137"/>
                  </a:lnTo>
                  <a:lnTo>
                    <a:pt x="50411" y="7068"/>
                  </a:lnTo>
                  <a:lnTo>
                    <a:pt x="48317" y="7689"/>
                  </a:lnTo>
                  <a:lnTo>
                    <a:pt x="46920" y="10087"/>
                  </a:lnTo>
                  <a:lnTo>
                    <a:pt x="43962" y="21951"/>
                  </a:lnTo>
                  <a:lnTo>
                    <a:pt x="20232" y="64792"/>
                  </a:lnTo>
                  <a:lnTo>
                    <a:pt x="3441" y="92136"/>
                  </a:lnTo>
                  <a:lnTo>
                    <a:pt x="261" y="106541"/>
                  </a:lnTo>
                  <a:lnTo>
                    <a:pt x="0" y="109723"/>
                  </a:lnTo>
                  <a:lnTo>
                    <a:pt x="819" y="111844"/>
                  </a:lnTo>
                  <a:lnTo>
                    <a:pt x="2356" y="113259"/>
                  </a:lnTo>
                  <a:lnTo>
                    <a:pt x="6710" y="115822"/>
                  </a:lnTo>
                  <a:lnTo>
                    <a:pt x="14740" y="121851"/>
                  </a:lnTo>
                  <a:lnTo>
                    <a:pt x="52512" y="135985"/>
                  </a:lnTo>
                  <a:lnTo>
                    <a:pt x="81549" y="154901"/>
                  </a:lnTo>
                  <a:lnTo>
                    <a:pt x="103584" y="185711"/>
                  </a:lnTo>
                  <a:lnTo>
                    <a:pt x="109578" y="199618"/>
                  </a:lnTo>
                  <a:lnTo>
                    <a:pt x="110258" y="213073"/>
                  </a:lnTo>
                  <a:lnTo>
                    <a:pt x="102107" y="255912"/>
                  </a:lnTo>
                  <a:lnTo>
                    <a:pt x="88571" y="283095"/>
                  </a:lnTo>
                  <a:lnTo>
                    <a:pt x="70915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9"/>
            <p:cNvSpPr/>
            <p:nvPr/>
          </p:nvSpPr>
          <p:spPr>
            <a:xfrm>
              <a:off x="7590234" y="4509492"/>
              <a:ext cx="62508" cy="80368"/>
            </a:xfrm>
            <a:custGeom>
              <a:avLst/>
              <a:gdLst/>
              <a:ahLst/>
              <a:cxnLst/>
              <a:rect l="0" t="0" r="0" b="0"/>
              <a:pathLst>
                <a:path w="62508" h="80368">
                  <a:moveTo>
                    <a:pt x="0" y="80367"/>
                  </a:moveTo>
                  <a:lnTo>
                    <a:pt x="0" y="72679"/>
                  </a:lnTo>
                  <a:lnTo>
                    <a:pt x="7129" y="58417"/>
                  </a:lnTo>
                  <a:lnTo>
                    <a:pt x="29812" y="25126"/>
                  </a:lnTo>
                  <a:lnTo>
                    <a:pt x="625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0"/>
            <p:cNvSpPr/>
            <p:nvPr/>
          </p:nvSpPr>
          <p:spPr>
            <a:xfrm>
              <a:off x="7618120" y="4662693"/>
              <a:ext cx="114990" cy="185936"/>
            </a:xfrm>
            <a:custGeom>
              <a:avLst/>
              <a:gdLst/>
              <a:ahLst/>
              <a:cxnLst/>
              <a:rect l="0" t="0" r="0" b="0"/>
              <a:pathLst>
                <a:path w="114990" h="185936">
                  <a:moveTo>
                    <a:pt x="16762" y="96830"/>
                  </a:moveTo>
                  <a:lnTo>
                    <a:pt x="16762" y="89142"/>
                  </a:lnTo>
                  <a:lnTo>
                    <a:pt x="22899" y="81017"/>
                  </a:lnTo>
                  <a:lnTo>
                    <a:pt x="25856" y="72742"/>
                  </a:lnTo>
                  <a:lnTo>
                    <a:pt x="58781" y="34321"/>
                  </a:lnTo>
                  <a:lnTo>
                    <a:pt x="60891" y="22416"/>
                  </a:lnTo>
                  <a:lnTo>
                    <a:pt x="61407" y="0"/>
                  </a:lnTo>
                  <a:lnTo>
                    <a:pt x="58763" y="1870"/>
                  </a:lnTo>
                  <a:lnTo>
                    <a:pt x="20535" y="32377"/>
                  </a:lnTo>
                  <a:lnTo>
                    <a:pt x="4961" y="58662"/>
                  </a:lnTo>
                  <a:lnTo>
                    <a:pt x="99" y="88188"/>
                  </a:lnTo>
                  <a:lnTo>
                    <a:pt x="0" y="126360"/>
                  </a:lnTo>
                  <a:lnTo>
                    <a:pt x="12210" y="166523"/>
                  </a:lnTo>
                  <a:lnTo>
                    <a:pt x="20031" y="175099"/>
                  </a:lnTo>
                  <a:lnTo>
                    <a:pt x="29129" y="181226"/>
                  </a:lnTo>
                  <a:lnTo>
                    <a:pt x="39829" y="184675"/>
                  </a:lnTo>
                  <a:lnTo>
                    <a:pt x="55360" y="185935"/>
                  </a:lnTo>
                  <a:lnTo>
                    <a:pt x="69099" y="181330"/>
                  </a:lnTo>
                  <a:lnTo>
                    <a:pt x="80997" y="173682"/>
                  </a:lnTo>
                  <a:lnTo>
                    <a:pt x="109004" y="134115"/>
                  </a:lnTo>
                  <a:lnTo>
                    <a:pt x="113215" y="117248"/>
                  </a:lnTo>
                  <a:lnTo>
                    <a:pt x="114989" y="968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1"/>
            <p:cNvSpPr/>
            <p:nvPr/>
          </p:nvSpPr>
          <p:spPr>
            <a:xfrm>
              <a:off x="7483077" y="4688599"/>
              <a:ext cx="98192" cy="178081"/>
            </a:xfrm>
            <a:custGeom>
              <a:avLst/>
              <a:gdLst/>
              <a:ahLst/>
              <a:cxnLst/>
              <a:rect l="0" t="0" r="0" b="0"/>
              <a:pathLst>
                <a:path w="98192" h="178081">
                  <a:moveTo>
                    <a:pt x="0" y="79854"/>
                  </a:moveTo>
                  <a:lnTo>
                    <a:pt x="41748" y="79854"/>
                  </a:lnTo>
                  <a:lnTo>
                    <a:pt x="56566" y="79854"/>
                  </a:lnTo>
                  <a:lnTo>
                    <a:pt x="62513" y="77208"/>
                  </a:lnTo>
                  <a:lnTo>
                    <a:pt x="87535" y="54783"/>
                  </a:lnTo>
                  <a:lnTo>
                    <a:pt x="95087" y="40139"/>
                  </a:lnTo>
                  <a:lnTo>
                    <a:pt x="97952" y="26631"/>
                  </a:lnTo>
                  <a:lnTo>
                    <a:pt x="98191" y="14024"/>
                  </a:lnTo>
                  <a:lnTo>
                    <a:pt x="95566" y="8263"/>
                  </a:lnTo>
                  <a:lnTo>
                    <a:pt x="93475" y="5337"/>
                  </a:lnTo>
                  <a:lnTo>
                    <a:pt x="88509" y="2088"/>
                  </a:lnTo>
                  <a:lnTo>
                    <a:pt x="77236" y="0"/>
                  </a:lnTo>
                  <a:lnTo>
                    <a:pt x="71370" y="2361"/>
                  </a:lnTo>
                  <a:lnTo>
                    <a:pt x="68416" y="4378"/>
                  </a:lnTo>
                  <a:lnTo>
                    <a:pt x="32558" y="48076"/>
                  </a:lnTo>
                  <a:lnTo>
                    <a:pt x="9094" y="88840"/>
                  </a:lnTo>
                  <a:lnTo>
                    <a:pt x="4042" y="100715"/>
                  </a:lnTo>
                  <a:lnTo>
                    <a:pt x="1796" y="112607"/>
                  </a:lnTo>
                  <a:lnTo>
                    <a:pt x="3444" y="124507"/>
                  </a:lnTo>
                  <a:lnTo>
                    <a:pt x="11094" y="157575"/>
                  </a:lnTo>
                  <a:lnTo>
                    <a:pt x="21264" y="171605"/>
                  </a:lnTo>
                  <a:lnTo>
                    <a:pt x="29626" y="175203"/>
                  </a:lnTo>
                  <a:lnTo>
                    <a:pt x="71391" y="178059"/>
                  </a:lnTo>
                  <a:lnTo>
                    <a:pt x="80368" y="1780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2"/>
            <p:cNvSpPr/>
            <p:nvPr/>
          </p:nvSpPr>
          <p:spPr>
            <a:xfrm>
              <a:off x="7384851" y="4723960"/>
              <a:ext cx="80366" cy="372840"/>
            </a:xfrm>
            <a:custGeom>
              <a:avLst/>
              <a:gdLst/>
              <a:ahLst/>
              <a:cxnLst/>
              <a:rect l="0" t="0" r="0" b="0"/>
              <a:pathLst>
                <a:path w="80366" h="372840">
                  <a:moveTo>
                    <a:pt x="0" y="53422"/>
                  </a:moveTo>
                  <a:lnTo>
                    <a:pt x="0" y="58162"/>
                  </a:lnTo>
                  <a:lnTo>
                    <a:pt x="2646" y="63136"/>
                  </a:lnTo>
                  <a:lnTo>
                    <a:pt x="6137" y="68654"/>
                  </a:lnTo>
                  <a:lnTo>
                    <a:pt x="8378" y="80280"/>
                  </a:lnTo>
                  <a:lnTo>
                    <a:pt x="8562" y="83234"/>
                  </a:lnTo>
                  <a:lnTo>
                    <a:pt x="11413" y="89162"/>
                  </a:lnTo>
                  <a:lnTo>
                    <a:pt x="14994" y="95104"/>
                  </a:lnTo>
                  <a:lnTo>
                    <a:pt x="16586" y="101051"/>
                  </a:lnTo>
                  <a:lnTo>
                    <a:pt x="18003" y="103035"/>
                  </a:lnTo>
                  <a:lnTo>
                    <a:pt x="19940" y="104356"/>
                  </a:lnTo>
                  <a:lnTo>
                    <a:pt x="22222" y="105238"/>
                  </a:lnTo>
                  <a:lnTo>
                    <a:pt x="23744" y="104832"/>
                  </a:lnTo>
                  <a:lnTo>
                    <a:pt x="24760" y="103572"/>
                  </a:lnTo>
                  <a:lnTo>
                    <a:pt x="25436" y="101738"/>
                  </a:lnTo>
                  <a:lnTo>
                    <a:pt x="26879" y="100516"/>
                  </a:lnTo>
                  <a:lnTo>
                    <a:pt x="31129" y="99158"/>
                  </a:lnTo>
                  <a:lnTo>
                    <a:pt x="32658" y="97803"/>
                  </a:lnTo>
                  <a:lnTo>
                    <a:pt x="41586" y="81911"/>
                  </a:lnTo>
                  <a:lnTo>
                    <a:pt x="44596" y="37584"/>
                  </a:lnTo>
                  <a:lnTo>
                    <a:pt x="44613" y="33934"/>
                  </a:lnTo>
                  <a:lnTo>
                    <a:pt x="47279" y="27233"/>
                  </a:lnTo>
                  <a:lnTo>
                    <a:pt x="50778" y="20947"/>
                  </a:lnTo>
                  <a:lnTo>
                    <a:pt x="53026" y="8827"/>
                  </a:lnTo>
                  <a:lnTo>
                    <a:pt x="53546" y="370"/>
                  </a:lnTo>
                  <a:lnTo>
                    <a:pt x="58309" y="0"/>
                  </a:lnTo>
                  <a:lnTo>
                    <a:pt x="59709" y="941"/>
                  </a:lnTo>
                  <a:lnTo>
                    <a:pt x="60642" y="2559"/>
                  </a:lnTo>
                  <a:lnTo>
                    <a:pt x="61263" y="4631"/>
                  </a:lnTo>
                  <a:lnTo>
                    <a:pt x="68399" y="16077"/>
                  </a:lnTo>
                  <a:lnTo>
                    <a:pt x="71319" y="59545"/>
                  </a:lnTo>
                  <a:lnTo>
                    <a:pt x="78490" y="98877"/>
                  </a:lnTo>
                  <a:lnTo>
                    <a:pt x="79996" y="138689"/>
                  </a:lnTo>
                  <a:lnTo>
                    <a:pt x="80294" y="177642"/>
                  </a:lnTo>
                  <a:lnTo>
                    <a:pt x="80353" y="216645"/>
                  </a:lnTo>
                  <a:lnTo>
                    <a:pt x="80365" y="257532"/>
                  </a:lnTo>
                  <a:lnTo>
                    <a:pt x="79376" y="299417"/>
                  </a:lnTo>
                  <a:lnTo>
                    <a:pt x="72679" y="340013"/>
                  </a:lnTo>
                  <a:lnTo>
                    <a:pt x="69344" y="352113"/>
                  </a:lnTo>
                  <a:lnTo>
                    <a:pt x="59118" y="367967"/>
                  </a:lnTo>
                  <a:lnTo>
                    <a:pt x="53394" y="371813"/>
                  </a:lnTo>
                  <a:lnTo>
                    <a:pt x="50479" y="372839"/>
                  </a:lnTo>
                  <a:lnTo>
                    <a:pt x="48536" y="372531"/>
                  </a:lnTo>
                  <a:lnTo>
                    <a:pt x="47240" y="371334"/>
                  </a:lnTo>
                  <a:lnTo>
                    <a:pt x="46375" y="369543"/>
                  </a:lnTo>
                  <a:lnTo>
                    <a:pt x="44808" y="368349"/>
                  </a:lnTo>
                  <a:lnTo>
                    <a:pt x="35719" y="3659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3"/>
            <p:cNvSpPr/>
            <p:nvPr/>
          </p:nvSpPr>
          <p:spPr>
            <a:xfrm>
              <a:off x="7295663" y="4768453"/>
              <a:ext cx="62279" cy="105725"/>
            </a:xfrm>
            <a:custGeom>
              <a:avLst/>
              <a:gdLst/>
              <a:ahLst/>
              <a:cxnLst/>
              <a:rect l="0" t="0" r="0" b="0"/>
              <a:pathLst>
                <a:path w="62279" h="105725">
                  <a:moveTo>
                    <a:pt x="8821" y="0"/>
                  </a:moveTo>
                  <a:lnTo>
                    <a:pt x="8821" y="4740"/>
                  </a:lnTo>
                  <a:lnTo>
                    <a:pt x="443" y="30814"/>
                  </a:lnTo>
                  <a:lnTo>
                    <a:pt x="0" y="51397"/>
                  </a:lnTo>
                  <a:lnTo>
                    <a:pt x="2585" y="60215"/>
                  </a:lnTo>
                  <a:lnTo>
                    <a:pt x="6049" y="68434"/>
                  </a:lnTo>
                  <a:lnTo>
                    <a:pt x="8455" y="90898"/>
                  </a:lnTo>
                  <a:lnTo>
                    <a:pt x="9569" y="93341"/>
                  </a:lnTo>
                  <a:lnTo>
                    <a:pt x="11304" y="94970"/>
                  </a:lnTo>
                  <a:lnTo>
                    <a:pt x="18487" y="99907"/>
                  </a:lnTo>
                  <a:lnTo>
                    <a:pt x="24031" y="103934"/>
                  </a:lnTo>
                  <a:lnTo>
                    <a:pt x="29802" y="105724"/>
                  </a:lnTo>
                  <a:lnTo>
                    <a:pt x="31737" y="105210"/>
                  </a:lnTo>
                  <a:lnTo>
                    <a:pt x="33028" y="103874"/>
                  </a:lnTo>
                  <a:lnTo>
                    <a:pt x="33890" y="101992"/>
                  </a:lnTo>
                  <a:lnTo>
                    <a:pt x="35455" y="100737"/>
                  </a:lnTo>
                  <a:lnTo>
                    <a:pt x="45097" y="96077"/>
                  </a:lnTo>
                  <a:lnTo>
                    <a:pt x="47888" y="93816"/>
                  </a:lnTo>
                  <a:lnTo>
                    <a:pt x="50989" y="88660"/>
                  </a:lnTo>
                  <a:lnTo>
                    <a:pt x="53359" y="83061"/>
                  </a:lnTo>
                  <a:lnTo>
                    <a:pt x="59280" y="74330"/>
                  </a:lnTo>
                  <a:lnTo>
                    <a:pt x="61475" y="65460"/>
                  </a:lnTo>
                  <a:lnTo>
                    <a:pt x="62278" y="50599"/>
                  </a:lnTo>
                  <a:lnTo>
                    <a:pt x="59699" y="44647"/>
                  </a:lnTo>
                  <a:lnTo>
                    <a:pt x="49959" y="32742"/>
                  </a:lnTo>
                  <a:lnTo>
                    <a:pt x="44303" y="29434"/>
                  </a:lnTo>
                  <a:lnTo>
                    <a:pt x="2668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4"/>
            <p:cNvSpPr/>
            <p:nvPr/>
          </p:nvSpPr>
          <p:spPr>
            <a:xfrm>
              <a:off x="7250905" y="4670226"/>
              <a:ext cx="8909" cy="205384"/>
            </a:xfrm>
            <a:custGeom>
              <a:avLst/>
              <a:gdLst/>
              <a:ahLst/>
              <a:cxnLst/>
              <a:rect l="0" t="0" r="0" b="0"/>
              <a:pathLst>
                <a:path w="8909" h="205384">
                  <a:moveTo>
                    <a:pt x="0" y="0"/>
                  </a:moveTo>
                  <a:lnTo>
                    <a:pt x="0" y="7688"/>
                  </a:lnTo>
                  <a:lnTo>
                    <a:pt x="7068" y="28194"/>
                  </a:lnTo>
                  <a:lnTo>
                    <a:pt x="8767" y="72345"/>
                  </a:lnTo>
                  <a:lnTo>
                    <a:pt x="8908" y="110069"/>
                  </a:lnTo>
                  <a:lnTo>
                    <a:pt x="6280" y="143451"/>
                  </a:lnTo>
                  <a:lnTo>
                    <a:pt x="552" y="184144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5"/>
            <p:cNvSpPr/>
            <p:nvPr/>
          </p:nvSpPr>
          <p:spPr>
            <a:xfrm>
              <a:off x="7134820" y="4755650"/>
              <a:ext cx="80265" cy="191398"/>
            </a:xfrm>
            <a:custGeom>
              <a:avLst/>
              <a:gdLst/>
              <a:ahLst/>
              <a:cxnLst/>
              <a:rect l="0" t="0" r="0" b="0"/>
              <a:pathLst>
                <a:path w="80265" h="191398">
                  <a:moveTo>
                    <a:pt x="0" y="93170"/>
                  </a:moveTo>
                  <a:lnTo>
                    <a:pt x="0" y="64491"/>
                  </a:lnTo>
                  <a:lnTo>
                    <a:pt x="11024" y="24188"/>
                  </a:lnTo>
                  <a:lnTo>
                    <a:pt x="29888" y="1040"/>
                  </a:lnTo>
                  <a:lnTo>
                    <a:pt x="32824" y="0"/>
                  </a:lnTo>
                  <a:lnTo>
                    <a:pt x="35773" y="299"/>
                  </a:lnTo>
                  <a:lnTo>
                    <a:pt x="44664" y="2814"/>
                  </a:lnTo>
                  <a:lnTo>
                    <a:pt x="47635" y="3168"/>
                  </a:lnTo>
                  <a:lnTo>
                    <a:pt x="53582" y="6205"/>
                  </a:lnTo>
                  <a:lnTo>
                    <a:pt x="65485" y="16240"/>
                  </a:lnTo>
                  <a:lnTo>
                    <a:pt x="74414" y="29585"/>
                  </a:lnTo>
                  <a:lnTo>
                    <a:pt x="78604" y="41368"/>
                  </a:lnTo>
                  <a:lnTo>
                    <a:pt x="80264" y="84701"/>
                  </a:lnTo>
                  <a:lnTo>
                    <a:pt x="79365" y="122715"/>
                  </a:lnTo>
                  <a:lnTo>
                    <a:pt x="67938" y="152672"/>
                  </a:lnTo>
                  <a:lnTo>
                    <a:pt x="53509" y="172750"/>
                  </a:lnTo>
                  <a:lnTo>
                    <a:pt x="47594" y="178148"/>
                  </a:lnTo>
                  <a:lnTo>
                    <a:pt x="41657" y="180548"/>
                  </a:lnTo>
                  <a:lnTo>
                    <a:pt x="39678" y="182179"/>
                  </a:lnTo>
                  <a:lnTo>
                    <a:pt x="35900" y="188225"/>
                  </a:lnTo>
                  <a:lnTo>
                    <a:pt x="26789" y="1913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6"/>
            <p:cNvSpPr/>
            <p:nvPr/>
          </p:nvSpPr>
          <p:spPr>
            <a:xfrm>
              <a:off x="7143749" y="4822031"/>
              <a:ext cx="17861" cy="205384"/>
            </a:xfrm>
            <a:custGeom>
              <a:avLst/>
              <a:gdLst/>
              <a:ahLst/>
              <a:cxnLst/>
              <a:rect l="0" t="0" r="0" b="0"/>
              <a:pathLst>
                <a:path w="17861" h="205384">
                  <a:moveTo>
                    <a:pt x="0" y="0"/>
                  </a:moveTo>
                  <a:lnTo>
                    <a:pt x="992" y="31044"/>
                  </a:lnTo>
                  <a:lnTo>
                    <a:pt x="7689" y="64441"/>
                  </a:lnTo>
                  <a:lnTo>
                    <a:pt x="8767" y="107411"/>
                  </a:lnTo>
                  <a:lnTo>
                    <a:pt x="11527" y="131375"/>
                  </a:lnTo>
                  <a:lnTo>
                    <a:pt x="15984" y="153689"/>
                  </a:lnTo>
                  <a:lnTo>
                    <a:pt x="17787" y="197997"/>
                  </a:lnTo>
                  <a:lnTo>
                    <a:pt x="1786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7"/>
            <p:cNvSpPr/>
            <p:nvPr/>
          </p:nvSpPr>
          <p:spPr>
            <a:xfrm>
              <a:off x="6938399" y="4788122"/>
              <a:ext cx="160703" cy="172817"/>
            </a:xfrm>
            <a:custGeom>
              <a:avLst/>
              <a:gdLst/>
              <a:ahLst/>
              <a:cxnLst/>
              <a:rect l="0" t="0" r="0" b="0"/>
              <a:pathLst>
                <a:path w="160703" h="172817">
                  <a:moveTo>
                    <a:pt x="8897" y="7120"/>
                  </a:moveTo>
                  <a:lnTo>
                    <a:pt x="1209" y="14808"/>
                  </a:lnTo>
                  <a:lnTo>
                    <a:pt x="0" y="57999"/>
                  </a:lnTo>
                  <a:lnTo>
                    <a:pt x="2618" y="90171"/>
                  </a:lnTo>
                  <a:lnTo>
                    <a:pt x="9645" y="134703"/>
                  </a:lnTo>
                  <a:lnTo>
                    <a:pt x="15917" y="151972"/>
                  </a:lnTo>
                  <a:lnTo>
                    <a:pt x="17715" y="166926"/>
                  </a:lnTo>
                  <a:lnTo>
                    <a:pt x="22535" y="172319"/>
                  </a:lnTo>
                  <a:lnTo>
                    <a:pt x="23943" y="172816"/>
                  </a:lnTo>
                  <a:lnTo>
                    <a:pt x="24881" y="172154"/>
                  </a:lnTo>
                  <a:lnTo>
                    <a:pt x="26386" y="168704"/>
                  </a:lnTo>
                  <a:lnTo>
                    <a:pt x="19037" y="147811"/>
                  </a:lnTo>
                  <a:lnTo>
                    <a:pt x="17874" y="105144"/>
                  </a:lnTo>
                  <a:lnTo>
                    <a:pt x="17830" y="60715"/>
                  </a:lnTo>
                  <a:lnTo>
                    <a:pt x="25516" y="32436"/>
                  </a:lnTo>
                  <a:lnTo>
                    <a:pt x="26922" y="29950"/>
                  </a:lnTo>
                  <a:lnTo>
                    <a:pt x="28852" y="28294"/>
                  </a:lnTo>
                  <a:lnTo>
                    <a:pt x="34337" y="25634"/>
                  </a:lnTo>
                  <a:lnTo>
                    <a:pt x="40027" y="25173"/>
                  </a:lnTo>
                  <a:lnTo>
                    <a:pt x="45223" y="27711"/>
                  </a:lnTo>
                  <a:lnTo>
                    <a:pt x="56643" y="37426"/>
                  </a:lnTo>
                  <a:lnTo>
                    <a:pt x="59884" y="43079"/>
                  </a:lnTo>
                  <a:lnTo>
                    <a:pt x="66704" y="59532"/>
                  </a:lnTo>
                  <a:lnTo>
                    <a:pt x="76614" y="75755"/>
                  </a:lnTo>
                  <a:lnTo>
                    <a:pt x="82246" y="94394"/>
                  </a:lnTo>
                  <a:lnTo>
                    <a:pt x="86145" y="101471"/>
                  </a:lnTo>
                  <a:lnTo>
                    <a:pt x="88648" y="114099"/>
                  </a:lnTo>
                  <a:lnTo>
                    <a:pt x="89229" y="130361"/>
                  </a:lnTo>
                  <a:lnTo>
                    <a:pt x="88248" y="130953"/>
                  </a:lnTo>
                  <a:lnTo>
                    <a:pt x="81573" y="131979"/>
                  </a:lnTo>
                  <a:lnTo>
                    <a:pt x="81160" y="131039"/>
                  </a:lnTo>
                  <a:lnTo>
                    <a:pt x="80345" y="89895"/>
                  </a:lnTo>
                  <a:lnTo>
                    <a:pt x="81329" y="66539"/>
                  </a:lnTo>
                  <a:lnTo>
                    <a:pt x="91360" y="27619"/>
                  </a:lnTo>
                  <a:lnTo>
                    <a:pt x="104663" y="7352"/>
                  </a:lnTo>
                  <a:lnTo>
                    <a:pt x="105483" y="4297"/>
                  </a:lnTo>
                  <a:lnTo>
                    <a:pt x="107022" y="2262"/>
                  </a:lnTo>
                  <a:lnTo>
                    <a:pt x="111378" y="0"/>
                  </a:lnTo>
                  <a:lnTo>
                    <a:pt x="113929" y="389"/>
                  </a:lnTo>
                  <a:lnTo>
                    <a:pt x="125151" y="5497"/>
                  </a:lnTo>
                  <a:lnTo>
                    <a:pt x="128073" y="6038"/>
                  </a:lnTo>
                  <a:lnTo>
                    <a:pt x="133964" y="11930"/>
                  </a:lnTo>
                  <a:lnTo>
                    <a:pt x="138896" y="21164"/>
                  </a:lnTo>
                  <a:lnTo>
                    <a:pt x="145258" y="60823"/>
                  </a:lnTo>
                  <a:lnTo>
                    <a:pt x="149842" y="78595"/>
                  </a:lnTo>
                  <a:lnTo>
                    <a:pt x="153846" y="96428"/>
                  </a:lnTo>
                  <a:lnTo>
                    <a:pt x="158671" y="114280"/>
                  </a:lnTo>
                  <a:lnTo>
                    <a:pt x="160702" y="1410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8"/>
            <p:cNvSpPr/>
            <p:nvPr/>
          </p:nvSpPr>
          <p:spPr>
            <a:xfrm>
              <a:off x="6787053" y="4779070"/>
              <a:ext cx="106250" cy="212457"/>
            </a:xfrm>
            <a:custGeom>
              <a:avLst/>
              <a:gdLst/>
              <a:ahLst/>
              <a:cxnLst/>
              <a:rect l="0" t="0" r="0" b="0"/>
              <a:pathLst>
                <a:path w="106250" h="212457">
                  <a:moveTo>
                    <a:pt x="8438" y="123328"/>
                  </a:moveTo>
                  <a:lnTo>
                    <a:pt x="13179" y="118588"/>
                  </a:lnTo>
                  <a:lnTo>
                    <a:pt x="18153" y="116261"/>
                  </a:lnTo>
                  <a:lnTo>
                    <a:pt x="49314" y="105376"/>
                  </a:lnTo>
                  <a:lnTo>
                    <a:pt x="91405" y="75667"/>
                  </a:lnTo>
                  <a:lnTo>
                    <a:pt x="94922" y="69734"/>
                  </a:lnTo>
                  <a:lnTo>
                    <a:pt x="97477" y="63790"/>
                  </a:lnTo>
                  <a:lnTo>
                    <a:pt x="103502" y="54866"/>
                  </a:lnTo>
                  <a:lnTo>
                    <a:pt x="105729" y="45937"/>
                  </a:lnTo>
                  <a:lnTo>
                    <a:pt x="106249" y="39985"/>
                  </a:lnTo>
                  <a:lnTo>
                    <a:pt x="101802" y="26314"/>
                  </a:lnTo>
                  <a:lnTo>
                    <a:pt x="99454" y="22934"/>
                  </a:lnTo>
                  <a:lnTo>
                    <a:pt x="73890" y="2109"/>
                  </a:lnTo>
                  <a:lnTo>
                    <a:pt x="67956" y="0"/>
                  </a:lnTo>
                  <a:lnTo>
                    <a:pt x="64984" y="429"/>
                  </a:lnTo>
                  <a:lnTo>
                    <a:pt x="55069" y="4783"/>
                  </a:lnTo>
                  <a:lnTo>
                    <a:pt x="40996" y="7506"/>
                  </a:lnTo>
                  <a:lnTo>
                    <a:pt x="33492" y="11659"/>
                  </a:lnTo>
                  <a:lnTo>
                    <a:pt x="23689" y="24315"/>
                  </a:lnTo>
                  <a:lnTo>
                    <a:pt x="7901" y="68526"/>
                  </a:lnTo>
                  <a:lnTo>
                    <a:pt x="3240" y="82104"/>
                  </a:lnTo>
                  <a:lnTo>
                    <a:pt x="0" y="123779"/>
                  </a:lnTo>
                  <a:lnTo>
                    <a:pt x="599" y="152007"/>
                  </a:lnTo>
                  <a:lnTo>
                    <a:pt x="11951" y="182716"/>
                  </a:lnTo>
                  <a:lnTo>
                    <a:pt x="26369" y="202894"/>
                  </a:lnTo>
                  <a:lnTo>
                    <a:pt x="29322" y="206137"/>
                  </a:lnTo>
                  <a:lnTo>
                    <a:pt x="37894" y="209741"/>
                  </a:lnTo>
                  <a:lnTo>
                    <a:pt x="64626" y="212456"/>
                  </a:lnTo>
                  <a:lnTo>
                    <a:pt x="70783" y="209904"/>
                  </a:lnTo>
                  <a:lnTo>
                    <a:pt x="97735" y="1947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19"/>
            <p:cNvSpPr/>
            <p:nvPr/>
          </p:nvSpPr>
          <p:spPr>
            <a:xfrm>
              <a:off x="7385265" y="4402857"/>
              <a:ext cx="79908" cy="178073"/>
            </a:xfrm>
            <a:custGeom>
              <a:avLst/>
              <a:gdLst/>
              <a:ahLst/>
              <a:cxnLst/>
              <a:rect l="0" t="0" r="0" b="0"/>
              <a:pathLst>
                <a:path w="79908" h="178073">
                  <a:moveTo>
                    <a:pt x="26375" y="53057"/>
                  </a:moveTo>
                  <a:lnTo>
                    <a:pt x="34064" y="45369"/>
                  </a:lnTo>
                  <a:lnTo>
                    <a:pt x="36052" y="37244"/>
                  </a:lnTo>
                  <a:lnTo>
                    <a:pt x="41369" y="28969"/>
                  </a:lnTo>
                  <a:lnTo>
                    <a:pt x="43668" y="17284"/>
                  </a:lnTo>
                  <a:lnTo>
                    <a:pt x="44202" y="1240"/>
                  </a:lnTo>
                  <a:lnTo>
                    <a:pt x="43220" y="653"/>
                  </a:lnTo>
                  <a:lnTo>
                    <a:pt x="39484" y="0"/>
                  </a:lnTo>
                  <a:lnTo>
                    <a:pt x="34517" y="2356"/>
                  </a:lnTo>
                  <a:lnTo>
                    <a:pt x="23243" y="11954"/>
                  </a:lnTo>
                  <a:lnTo>
                    <a:pt x="14424" y="25223"/>
                  </a:lnTo>
                  <a:lnTo>
                    <a:pt x="1679" y="55546"/>
                  </a:lnTo>
                  <a:lnTo>
                    <a:pt x="0" y="67881"/>
                  </a:lnTo>
                  <a:lnTo>
                    <a:pt x="2416" y="72212"/>
                  </a:lnTo>
                  <a:lnTo>
                    <a:pt x="4449" y="74757"/>
                  </a:lnTo>
                  <a:lnTo>
                    <a:pt x="9354" y="77584"/>
                  </a:lnTo>
                  <a:lnTo>
                    <a:pt x="14841" y="79833"/>
                  </a:lnTo>
                  <a:lnTo>
                    <a:pt x="23509" y="85685"/>
                  </a:lnTo>
                  <a:lnTo>
                    <a:pt x="61544" y="99746"/>
                  </a:lnTo>
                  <a:lnTo>
                    <a:pt x="73891" y="110015"/>
                  </a:lnTo>
                  <a:lnTo>
                    <a:pt x="77259" y="115744"/>
                  </a:lnTo>
                  <a:lnTo>
                    <a:pt x="79599" y="124334"/>
                  </a:lnTo>
                  <a:lnTo>
                    <a:pt x="79907" y="136771"/>
                  </a:lnTo>
                  <a:lnTo>
                    <a:pt x="77287" y="142518"/>
                  </a:lnTo>
                  <a:lnTo>
                    <a:pt x="58961" y="163199"/>
                  </a:lnTo>
                  <a:lnTo>
                    <a:pt x="50449" y="166502"/>
                  </a:lnTo>
                  <a:lnTo>
                    <a:pt x="41044" y="168961"/>
                  </a:lnTo>
                  <a:lnTo>
                    <a:pt x="26921" y="175978"/>
                  </a:lnTo>
                  <a:lnTo>
                    <a:pt x="8515" y="1780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0"/>
            <p:cNvSpPr/>
            <p:nvPr/>
          </p:nvSpPr>
          <p:spPr>
            <a:xfrm>
              <a:off x="7268765" y="4438054"/>
              <a:ext cx="80368" cy="124970"/>
            </a:xfrm>
            <a:custGeom>
              <a:avLst/>
              <a:gdLst/>
              <a:ahLst/>
              <a:cxnLst/>
              <a:rect l="0" t="0" r="0" b="0"/>
              <a:pathLst>
                <a:path w="80368" h="124970">
                  <a:moveTo>
                    <a:pt x="0" y="0"/>
                  </a:moveTo>
                  <a:lnTo>
                    <a:pt x="0" y="28938"/>
                  </a:lnTo>
                  <a:lnTo>
                    <a:pt x="16250" y="72784"/>
                  </a:lnTo>
                  <a:lnTo>
                    <a:pt x="25868" y="103258"/>
                  </a:lnTo>
                  <a:lnTo>
                    <a:pt x="26787" y="124858"/>
                  </a:lnTo>
                  <a:lnTo>
                    <a:pt x="22048" y="124969"/>
                  </a:lnTo>
                  <a:lnTo>
                    <a:pt x="20651" y="123993"/>
                  </a:lnTo>
                  <a:lnTo>
                    <a:pt x="19721" y="122350"/>
                  </a:lnTo>
                  <a:lnTo>
                    <a:pt x="18227" y="112583"/>
                  </a:lnTo>
                  <a:lnTo>
                    <a:pt x="17864" y="70648"/>
                  </a:lnTo>
                  <a:lnTo>
                    <a:pt x="18851" y="47705"/>
                  </a:lnTo>
                  <a:lnTo>
                    <a:pt x="24989" y="32877"/>
                  </a:lnTo>
                  <a:lnTo>
                    <a:pt x="38850" y="15293"/>
                  </a:lnTo>
                  <a:lnTo>
                    <a:pt x="44717" y="11758"/>
                  </a:lnTo>
                  <a:lnTo>
                    <a:pt x="56568" y="9488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1"/>
            <p:cNvSpPr/>
            <p:nvPr/>
          </p:nvSpPr>
          <p:spPr>
            <a:xfrm>
              <a:off x="7108399" y="4430532"/>
              <a:ext cx="133578" cy="140037"/>
            </a:xfrm>
            <a:custGeom>
              <a:avLst/>
              <a:gdLst/>
              <a:ahLst/>
              <a:cxnLst/>
              <a:rect l="0" t="0" r="0" b="0"/>
              <a:pathLst>
                <a:path w="133578" h="140037">
                  <a:moveTo>
                    <a:pt x="8561" y="7522"/>
                  </a:moveTo>
                  <a:lnTo>
                    <a:pt x="8561" y="12263"/>
                  </a:lnTo>
                  <a:lnTo>
                    <a:pt x="7570" y="13659"/>
                  </a:lnTo>
                  <a:lnTo>
                    <a:pt x="5916" y="14590"/>
                  </a:lnTo>
                  <a:lnTo>
                    <a:pt x="3822" y="15211"/>
                  </a:lnTo>
                  <a:lnTo>
                    <a:pt x="2425" y="17609"/>
                  </a:lnTo>
                  <a:lnTo>
                    <a:pt x="0" y="36460"/>
                  </a:lnTo>
                  <a:lnTo>
                    <a:pt x="697" y="56160"/>
                  </a:lnTo>
                  <a:lnTo>
                    <a:pt x="10660" y="94233"/>
                  </a:lnTo>
                  <a:lnTo>
                    <a:pt x="22729" y="117499"/>
                  </a:lnTo>
                  <a:lnTo>
                    <a:pt x="24780" y="125192"/>
                  </a:lnTo>
                  <a:lnTo>
                    <a:pt x="26320" y="127641"/>
                  </a:lnTo>
                  <a:lnTo>
                    <a:pt x="28337" y="129273"/>
                  </a:lnTo>
                  <a:lnTo>
                    <a:pt x="33226" y="132079"/>
                  </a:lnTo>
                  <a:lnTo>
                    <a:pt x="42629" y="140036"/>
                  </a:lnTo>
                  <a:lnTo>
                    <a:pt x="44171" y="139520"/>
                  </a:lnTo>
                  <a:lnTo>
                    <a:pt x="51083" y="135048"/>
                  </a:lnTo>
                  <a:lnTo>
                    <a:pt x="56564" y="133653"/>
                  </a:lnTo>
                  <a:lnTo>
                    <a:pt x="58423" y="132289"/>
                  </a:lnTo>
                  <a:lnTo>
                    <a:pt x="59662" y="130388"/>
                  </a:lnTo>
                  <a:lnTo>
                    <a:pt x="77521" y="87601"/>
                  </a:lnTo>
                  <a:lnTo>
                    <a:pt x="80895" y="46390"/>
                  </a:lnTo>
                  <a:lnTo>
                    <a:pt x="88093" y="20358"/>
                  </a:lnTo>
                  <a:lnTo>
                    <a:pt x="88919" y="0"/>
                  </a:lnTo>
                  <a:lnTo>
                    <a:pt x="91570" y="1864"/>
                  </a:lnTo>
                  <a:lnTo>
                    <a:pt x="93666" y="3750"/>
                  </a:lnTo>
                  <a:lnTo>
                    <a:pt x="95995" y="8492"/>
                  </a:lnTo>
                  <a:lnTo>
                    <a:pt x="97785" y="38502"/>
                  </a:lnTo>
                  <a:lnTo>
                    <a:pt x="98844" y="73114"/>
                  </a:lnTo>
                  <a:lnTo>
                    <a:pt x="112680" y="116501"/>
                  </a:lnTo>
                  <a:lnTo>
                    <a:pt x="115810" y="122494"/>
                  </a:lnTo>
                  <a:lnTo>
                    <a:pt x="120058" y="127413"/>
                  </a:lnTo>
                  <a:lnTo>
                    <a:pt x="125254" y="130261"/>
                  </a:lnTo>
                  <a:lnTo>
                    <a:pt x="133577" y="1325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2"/>
            <p:cNvSpPr/>
            <p:nvPr/>
          </p:nvSpPr>
          <p:spPr>
            <a:xfrm>
              <a:off x="6911577" y="4447030"/>
              <a:ext cx="151806" cy="178390"/>
            </a:xfrm>
            <a:custGeom>
              <a:avLst/>
              <a:gdLst/>
              <a:ahLst/>
              <a:cxnLst/>
              <a:rect l="0" t="0" r="0" b="0"/>
              <a:pathLst>
                <a:path w="151806" h="178390">
                  <a:moveTo>
                    <a:pt x="0" y="98181"/>
                  </a:moveTo>
                  <a:lnTo>
                    <a:pt x="0" y="105869"/>
                  </a:lnTo>
                  <a:lnTo>
                    <a:pt x="993" y="106283"/>
                  </a:lnTo>
                  <a:lnTo>
                    <a:pt x="7689" y="107001"/>
                  </a:lnTo>
                  <a:lnTo>
                    <a:pt x="15814" y="113225"/>
                  </a:lnTo>
                  <a:lnTo>
                    <a:pt x="24089" y="115206"/>
                  </a:lnTo>
                  <a:lnTo>
                    <a:pt x="29889" y="115670"/>
                  </a:lnTo>
                  <a:lnTo>
                    <a:pt x="35774" y="113230"/>
                  </a:lnTo>
                  <a:lnTo>
                    <a:pt x="38733" y="111190"/>
                  </a:lnTo>
                  <a:lnTo>
                    <a:pt x="60652" y="105002"/>
                  </a:lnTo>
                  <a:lnTo>
                    <a:pt x="103331" y="74344"/>
                  </a:lnTo>
                  <a:lnTo>
                    <a:pt x="121965" y="55515"/>
                  </a:lnTo>
                  <a:lnTo>
                    <a:pt x="129955" y="41442"/>
                  </a:lnTo>
                  <a:lnTo>
                    <a:pt x="133158" y="27294"/>
                  </a:lnTo>
                  <a:lnTo>
                    <a:pt x="133420" y="24134"/>
                  </a:lnTo>
                  <a:lnTo>
                    <a:pt x="131067" y="17977"/>
                  </a:lnTo>
                  <a:lnTo>
                    <a:pt x="127706" y="11933"/>
                  </a:lnTo>
                  <a:lnTo>
                    <a:pt x="126211" y="5940"/>
                  </a:lnTo>
                  <a:lnTo>
                    <a:pt x="124821" y="3944"/>
                  </a:lnTo>
                  <a:lnTo>
                    <a:pt x="122901" y="2614"/>
                  </a:lnTo>
                  <a:lnTo>
                    <a:pt x="118123" y="1137"/>
                  </a:lnTo>
                  <a:lnTo>
                    <a:pt x="95214" y="0"/>
                  </a:lnTo>
                  <a:lnTo>
                    <a:pt x="89282" y="2621"/>
                  </a:lnTo>
                  <a:lnTo>
                    <a:pt x="77389" y="12387"/>
                  </a:lnTo>
                  <a:lnTo>
                    <a:pt x="68461" y="25687"/>
                  </a:lnTo>
                  <a:lnTo>
                    <a:pt x="55673" y="64399"/>
                  </a:lnTo>
                  <a:lnTo>
                    <a:pt x="53992" y="86657"/>
                  </a:lnTo>
                  <a:lnTo>
                    <a:pt x="58442" y="104247"/>
                  </a:lnTo>
                  <a:lnTo>
                    <a:pt x="69040" y="133915"/>
                  </a:lnTo>
                  <a:lnTo>
                    <a:pt x="71365" y="144820"/>
                  </a:lnTo>
                  <a:lnTo>
                    <a:pt x="78251" y="156538"/>
                  </a:lnTo>
                  <a:lnTo>
                    <a:pt x="92388" y="172440"/>
                  </a:lnTo>
                  <a:lnTo>
                    <a:pt x="98278" y="175833"/>
                  </a:lnTo>
                  <a:lnTo>
                    <a:pt x="110144" y="178012"/>
                  </a:lnTo>
                  <a:lnTo>
                    <a:pt x="119066" y="178389"/>
                  </a:lnTo>
                  <a:lnTo>
                    <a:pt x="132734" y="173760"/>
                  </a:lnTo>
                  <a:lnTo>
                    <a:pt x="136115" y="171387"/>
                  </a:lnTo>
                  <a:lnTo>
                    <a:pt x="151805" y="1517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23"/>
            <p:cNvSpPr/>
            <p:nvPr/>
          </p:nvSpPr>
          <p:spPr>
            <a:xfrm>
              <a:off x="6823522" y="4366617"/>
              <a:ext cx="43408" cy="258962"/>
            </a:xfrm>
            <a:custGeom>
              <a:avLst/>
              <a:gdLst/>
              <a:ahLst/>
              <a:cxnLst/>
              <a:rect l="0" t="0" r="0" b="0"/>
              <a:pathLst>
                <a:path w="43408" h="258962">
                  <a:moveTo>
                    <a:pt x="7688" y="0"/>
                  </a:moveTo>
                  <a:lnTo>
                    <a:pt x="2949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1"/>
                  </a:lnTo>
                  <a:lnTo>
                    <a:pt x="579" y="7128"/>
                  </a:lnTo>
                  <a:lnTo>
                    <a:pt x="5141" y="16224"/>
                  </a:lnTo>
                  <a:lnTo>
                    <a:pt x="14607" y="56476"/>
                  </a:lnTo>
                  <a:lnTo>
                    <a:pt x="22490" y="98608"/>
                  </a:lnTo>
                  <a:lnTo>
                    <a:pt x="25144" y="142925"/>
                  </a:lnTo>
                  <a:lnTo>
                    <a:pt x="28140" y="180462"/>
                  </a:lnTo>
                  <a:lnTo>
                    <a:pt x="36567" y="222622"/>
                  </a:lnTo>
                  <a:lnTo>
                    <a:pt x="42056" y="242192"/>
                  </a:lnTo>
                  <a:lnTo>
                    <a:pt x="43407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24"/>
            <p:cNvSpPr/>
            <p:nvPr/>
          </p:nvSpPr>
          <p:spPr>
            <a:xfrm>
              <a:off x="7627312" y="4009429"/>
              <a:ext cx="96868" cy="160679"/>
            </a:xfrm>
            <a:custGeom>
              <a:avLst/>
              <a:gdLst/>
              <a:ahLst/>
              <a:cxnLst/>
              <a:rect l="0" t="0" r="0" b="0"/>
              <a:pathLst>
                <a:path w="96868" h="160679">
                  <a:moveTo>
                    <a:pt x="16500" y="0"/>
                  </a:moveTo>
                  <a:lnTo>
                    <a:pt x="16500" y="43191"/>
                  </a:lnTo>
                  <a:lnTo>
                    <a:pt x="17492" y="83433"/>
                  </a:lnTo>
                  <a:lnTo>
                    <a:pt x="24878" y="122375"/>
                  </a:lnTo>
                  <a:lnTo>
                    <a:pt x="25427" y="160089"/>
                  </a:lnTo>
                  <a:lnTo>
                    <a:pt x="17742" y="160678"/>
                  </a:lnTo>
                  <a:lnTo>
                    <a:pt x="12127" y="155978"/>
                  </a:lnTo>
                  <a:lnTo>
                    <a:pt x="9595" y="151014"/>
                  </a:lnTo>
                  <a:lnTo>
                    <a:pt x="0" y="118494"/>
                  </a:lnTo>
                  <a:lnTo>
                    <a:pt x="3784" y="101035"/>
                  </a:lnTo>
                  <a:lnTo>
                    <a:pt x="16786" y="74062"/>
                  </a:lnTo>
                  <a:lnTo>
                    <a:pt x="41317" y="33489"/>
                  </a:lnTo>
                  <a:lnTo>
                    <a:pt x="66275" y="13226"/>
                  </a:lnTo>
                  <a:lnTo>
                    <a:pt x="968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25"/>
            <p:cNvSpPr/>
            <p:nvPr/>
          </p:nvSpPr>
          <p:spPr>
            <a:xfrm>
              <a:off x="7465218" y="4027444"/>
              <a:ext cx="116087" cy="174275"/>
            </a:xfrm>
            <a:custGeom>
              <a:avLst/>
              <a:gdLst/>
              <a:ahLst/>
              <a:cxnLst/>
              <a:rect l="0" t="0" r="0" b="0"/>
              <a:pathLst>
                <a:path w="116087" h="174275">
                  <a:moveTo>
                    <a:pt x="0" y="89142"/>
                  </a:moveTo>
                  <a:lnTo>
                    <a:pt x="7689" y="96830"/>
                  </a:lnTo>
                  <a:lnTo>
                    <a:pt x="13303" y="97704"/>
                  </a:lnTo>
                  <a:lnTo>
                    <a:pt x="46420" y="98062"/>
                  </a:lnTo>
                  <a:lnTo>
                    <a:pt x="53043" y="95421"/>
                  </a:lnTo>
                  <a:lnTo>
                    <a:pt x="59294" y="91933"/>
                  </a:lnTo>
                  <a:lnTo>
                    <a:pt x="68391" y="88976"/>
                  </a:lnTo>
                  <a:lnTo>
                    <a:pt x="92271" y="68183"/>
                  </a:lnTo>
                  <a:lnTo>
                    <a:pt x="112117" y="39360"/>
                  </a:lnTo>
                  <a:lnTo>
                    <a:pt x="114911" y="29853"/>
                  </a:lnTo>
                  <a:lnTo>
                    <a:pt x="116041" y="5808"/>
                  </a:lnTo>
                  <a:lnTo>
                    <a:pt x="115063" y="3820"/>
                  </a:lnTo>
                  <a:lnTo>
                    <a:pt x="113420" y="2495"/>
                  </a:lnTo>
                  <a:lnTo>
                    <a:pt x="108948" y="1023"/>
                  </a:lnTo>
                  <a:lnTo>
                    <a:pt x="95094" y="0"/>
                  </a:lnTo>
                  <a:lnTo>
                    <a:pt x="81535" y="4631"/>
                  </a:lnTo>
                  <a:lnTo>
                    <a:pt x="69689" y="12287"/>
                  </a:lnTo>
                  <a:lnTo>
                    <a:pt x="50710" y="37346"/>
                  </a:lnTo>
                  <a:lnTo>
                    <a:pt x="47343" y="46608"/>
                  </a:lnTo>
                  <a:lnTo>
                    <a:pt x="37119" y="86289"/>
                  </a:lnTo>
                  <a:lnTo>
                    <a:pt x="43903" y="127845"/>
                  </a:lnTo>
                  <a:lnTo>
                    <a:pt x="45420" y="144706"/>
                  </a:lnTo>
                  <a:lnTo>
                    <a:pt x="51713" y="156427"/>
                  </a:lnTo>
                  <a:lnTo>
                    <a:pt x="57048" y="163033"/>
                  </a:lnTo>
                  <a:lnTo>
                    <a:pt x="62728" y="166631"/>
                  </a:lnTo>
                  <a:lnTo>
                    <a:pt x="68559" y="169222"/>
                  </a:lnTo>
                  <a:lnTo>
                    <a:pt x="74457" y="173681"/>
                  </a:lnTo>
                  <a:lnTo>
                    <a:pt x="78413" y="174274"/>
                  </a:lnTo>
                  <a:lnTo>
                    <a:pt x="88098" y="172288"/>
                  </a:lnTo>
                  <a:lnTo>
                    <a:pt x="99966" y="165592"/>
                  </a:lnTo>
                  <a:lnTo>
                    <a:pt x="116086" y="151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26"/>
            <p:cNvSpPr/>
            <p:nvPr/>
          </p:nvSpPr>
          <p:spPr>
            <a:xfrm>
              <a:off x="7349132" y="4054237"/>
              <a:ext cx="124840" cy="265954"/>
            </a:xfrm>
            <a:custGeom>
              <a:avLst/>
              <a:gdLst/>
              <a:ahLst/>
              <a:cxnLst/>
              <a:rect l="0" t="0" r="0" b="0"/>
              <a:pathLst>
                <a:path w="124840" h="265954">
                  <a:moveTo>
                    <a:pt x="0" y="17700"/>
                  </a:moveTo>
                  <a:lnTo>
                    <a:pt x="0" y="38950"/>
                  </a:lnTo>
                  <a:lnTo>
                    <a:pt x="2646" y="44673"/>
                  </a:lnTo>
                  <a:lnTo>
                    <a:pt x="4741" y="47589"/>
                  </a:lnTo>
                  <a:lnTo>
                    <a:pt x="16510" y="90508"/>
                  </a:lnTo>
                  <a:lnTo>
                    <a:pt x="19906" y="97354"/>
                  </a:lnTo>
                  <a:lnTo>
                    <a:pt x="30170" y="109833"/>
                  </a:lnTo>
                  <a:lnTo>
                    <a:pt x="35899" y="113218"/>
                  </a:lnTo>
                  <a:lnTo>
                    <a:pt x="44489" y="115570"/>
                  </a:lnTo>
                  <a:lnTo>
                    <a:pt x="48877" y="115769"/>
                  </a:lnTo>
                  <a:lnTo>
                    <a:pt x="54135" y="113211"/>
                  </a:lnTo>
                  <a:lnTo>
                    <a:pt x="56926" y="111139"/>
                  </a:lnTo>
                  <a:lnTo>
                    <a:pt x="60027" y="106192"/>
                  </a:lnTo>
                  <a:lnTo>
                    <a:pt x="62398" y="100686"/>
                  </a:lnTo>
                  <a:lnTo>
                    <a:pt x="66759" y="94932"/>
                  </a:lnTo>
                  <a:lnTo>
                    <a:pt x="69359" y="86421"/>
                  </a:lnTo>
                  <a:lnTo>
                    <a:pt x="73901" y="60249"/>
                  </a:lnTo>
                  <a:lnTo>
                    <a:pt x="78451" y="43867"/>
                  </a:lnTo>
                  <a:lnTo>
                    <a:pt x="80358" y="1648"/>
                  </a:lnTo>
                  <a:lnTo>
                    <a:pt x="81353" y="1045"/>
                  </a:lnTo>
                  <a:lnTo>
                    <a:pt x="88055" y="0"/>
                  </a:lnTo>
                  <a:lnTo>
                    <a:pt x="88469" y="939"/>
                  </a:lnTo>
                  <a:lnTo>
                    <a:pt x="90218" y="15082"/>
                  </a:lnTo>
                  <a:lnTo>
                    <a:pt x="95413" y="24752"/>
                  </a:lnTo>
                  <a:lnTo>
                    <a:pt x="105805" y="68461"/>
                  </a:lnTo>
                  <a:lnTo>
                    <a:pt x="109624" y="105156"/>
                  </a:lnTo>
                  <a:lnTo>
                    <a:pt x="114172" y="126957"/>
                  </a:lnTo>
                  <a:lnTo>
                    <a:pt x="118165" y="149622"/>
                  </a:lnTo>
                  <a:lnTo>
                    <a:pt x="122986" y="171551"/>
                  </a:lnTo>
                  <a:lnTo>
                    <a:pt x="124839" y="213549"/>
                  </a:lnTo>
                  <a:lnTo>
                    <a:pt x="123944" y="224799"/>
                  </a:lnTo>
                  <a:lnTo>
                    <a:pt x="113988" y="249624"/>
                  </a:lnTo>
                  <a:lnTo>
                    <a:pt x="103766" y="261729"/>
                  </a:lnTo>
                  <a:lnTo>
                    <a:pt x="98042" y="265064"/>
                  </a:lnTo>
                  <a:lnTo>
                    <a:pt x="95128" y="265953"/>
                  </a:lnTo>
                  <a:lnTo>
                    <a:pt x="92191" y="265554"/>
                  </a:lnTo>
                  <a:lnTo>
                    <a:pt x="71438" y="2588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27"/>
            <p:cNvSpPr/>
            <p:nvPr/>
          </p:nvSpPr>
          <p:spPr>
            <a:xfrm>
              <a:off x="7224127" y="4045793"/>
              <a:ext cx="89287" cy="138334"/>
            </a:xfrm>
            <a:custGeom>
              <a:avLst/>
              <a:gdLst/>
              <a:ahLst/>
              <a:cxnLst/>
              <a:rect l="0" t="0" r="0" b="0"/>
              <a:pathLst>
                <a:path w="89287" h="138334">
                  <a:moveTo>
                    <a:pt x="8919" y="8285"/>
                  </a:moveTo>
                  <a:lnTo>
                    <a:pt x="26378" y="8285"/>
                  </a:lnTo>
                  <a:lnTo>
                    <a:pt x="20563" y="15414"/>
                  </a:lnTo>
                  <a:lnTo>
                    <a:pt x="18653" y="23516"/>
                  </a:lnTo>
                  <a:lnTo>
                    <a:pt x="17095" y="33193"/>
                  </a:lnTo>
                  <a:lnTo>
                    <a:pt x="3033" y="74703"/>
                  </a:lnTo>
                  <a:lnTo>
                    <a:pt x="109" y="116690"/>
                  </a:lnTo>
                  <a:lnTo>
                    <a:pt x="0" y="131385"/>
                  </a:lnTo>
                  <a:lnTo>
                    <a:pt x="989" y="132023"/>
                  </a:lnTo>
                  <a:lnTo>
                    <a:pt x="4733" y="132733"/>
                  </a:lnTo>
                  <a:lnTo>
                    <a:pt x="6129" y="133914"/>
                  </a:lnTo>
                  <a:lnTo>
                    <a:pt x="7679" y="137873"/>
                  </a:lnTo>
                  <a:lnTo>
                    <a:pt x="8093" y="138333"/>
                  </a:lnTo>
                  <a:lnTo>
                    <a:pt x="8368" y="137647"/>
                  </a:lnTo>
                  <a:lnTo>
                    <a:pt x="8552" y="136199"/>
                  </a:lnTo>
                  <a:lnTo>
                    <a:pt x="9668" y="135232"/>
                  </a:lnTo>
                  <a:lnTo>
                    <a:pt x="16575" y="133555"/>
                  </a:lnTo>
                  <a:lnTo>
                    <a:pt x="23734" y="120085"/>
                  </a:lnTo>
                  <a:lnTo>
                    <a:pt x="34801" y="76441"/>
                  </a:lnTo>
                  <a:lnTo>
                    <a:pt x="36431" y="58796"/>
                  </a:lnTo>
                  <a:lnTo>
                    <a:pt x="43788" y="29296"/>
                  </a:lnTo>
                  <a:lnTo>
                    <a:pt x="44629" y="0"/>
                  </a:lnTo>
                  <a:lnTo>
                    <a:pt x="44638" y="7100"/>
                  </a:lnTo>
                  <a:lnTo>
                    <a:pt x="52327" y="28298"/>
                  </a:lnTo>
                  <a:lnTo>
                    <a:pt x="56165" y="70993"/>
                  </a:lnTo>
                  <a:lnTo>
                    <a:pt x="70076" y="112285"/>
                  </a:lnTo>
                  <a:lnTo>
                    <a:pt x="77298" y="121947"/>
                  </a:lnTo>
                  <a:lnTo>
                    <a:pt x="78997" y="127593"/>
                  </a:lnTo>
                  <a:lnTo>
                    <a:pt x="80443" y="129496"/>
                  </a:lnTo>
                  <a:lnTo>
                    <a:pt x="87926" y="132800"/>
                  </a:lnTo>
                  <a:lnTo>
                    <a:pt x="88379" y="131974"/>
                  </a:lnTo>
                  <a:lnTo>
                    <a:pt x="89286" y="1243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28"/>
            <p:cNvSpPr/>
            <p:nvPr/>
          </p:nvSpPr>
          <p:spPr>
            <a:xfrm>
              <a:off x="7045523" y="4018884"/>
              <a:ext cx="142342" cy="160210"/>
            </a:xfrm>
            <a:custGeom>
              <a:avLst/>
              <a:gdLst/>
              <a:ahLst/>
              <a:cxnLst/>
              <a:rect l="0" t="0" r="0" b="0"/>
              <a:pathLst>
                <a:path w="142342" h="160210">
                  <a:moveTo>
                    <a:pt x="0" y="79842"/>
                  </a:moveTo>
                  <a:lnTo>
                    <a:pt x="0" y="55904"/>
                  </a:lnTo>
                  <a:lnTo>
                    <a:pt x="7129" y="40350"/>
                  </a:lnTo>
                  <a:lnTo>
                    <a:pt x="20991" y="23575"/>
                  </a:lnTo>
                  <a:lnTo>
                    <a:pt x="46398" y="5454"/>
                  </a:lnTo>
                  <a:lnTo>
                    <a:pt x="55678" y="2132"/>
                  </a:lnTo>
                  <a:lnTo>
                    <a:pt x="77806" y="0"/>
                  </a:lnTo>
                  <a:lnTo>
                    <a:pt x="86836" y="2354"/>
                  </a:lnTo>
                  <a:lnTo>
                    <a:pt x="117678" y="20480"/>
                  </a:lnTo>
                  <a:lnTo>
                    <a:pt x="136801" y="45873"/>
                  </a:lnTo>
                  <a:lnTo>
                    <a:pt x="140175" y="55154"/>
                  </a:lnTo>
                  <a:lnTo>
                    <a:pt x="142341" y="77281"/>
                  </a:lnTo>
                  <a:lnTo>
                    <a:pt x="137977" y="94848"/>
                  </a:lnTo>
                  <a:lnTo>
                    <a:pt x="124762" y="121861"/>
                  </a:lnTo>
                  <a:lnTo>
                    <a:pt x="95245" y="154211"/>
                  </a:lnTo>
                  <a:lnTo>
                    <a:pt x="89295" y="157544"/>
                  </a:lnTo>
                  <a:lnTo>
                    <a:pt x="80551" y="159858"/>
                  </a:lnTo>
                  <a:lnTo>
                    <a:pt x="62507" y="1602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29"/>
            <p:cNvSpPr/>
            <p:nvPr/>
          </p:nvSpPr>
          <p:spPr>
            <a:xfrm>
              <a:off x="7045927" y="4063040"/>
              <a:ext cx="62104" cy="258929"/>
            </a:xfrm>
            <a:custGeom>
              <a:avLst/>
              <a:gdLst/>
              <a:ahLst/>
              <a:cxnLst/>
              <a:rect l="0" t="0" r="0" b="0"/>
              <a:pathLst>
                <a:path w="62104" h="258929">
                  <a:moveTo>
                    <a:pt x="26385" y="8897"/>
                  </a:moveTo>
                  <a:lnTo>
                    <a:pt x="18697" y="1209"/>
                  </a:lnTo>
                  <a:lnTo>
                    <a:pt x="9876" y="77"/>
                  </a:lnTo>
                  <a:lnTo>
                    <a:pt x="4185" y="0"/>
                  </a:lnTo>
                  <a:lnTo>
                    <a:pt x="2656" y="981"/>
                  </a:lnTo>
                  <a:lnTo>
                    <a:pt x="1635" y="2628"/>
                  </a:lnTo>
                  <a:lnTo>
                    <a:pt x="0" y="7659"/>
                  </a:lnTo>
                  <a:lnTo>
                    <a:pt x="23519" y="48023"/>
                  </a:lnTo>
                  <a:lnTo>
                    <a:pt x="31379" y="65579"/>
                  </a:lnTo>
                  <a:lnTo>
                    <a:pt x="42098" y="108310"/>
                  </a:lnTo>
                  <a:lnTo>
                    <a:pt x="51520" y="147188"/>
                  </a:lnTo>
                  <a:lnTo>
                    <a:pt x="60025" y="185417"/>
                  </a:lnTo>
                  <a:lnTo>
                    <a:pt x="61983" y="229042"/>
                  </a:lnTo>
                  <a:lnTo>
                    <a:pt x="62103" y="2589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30"/>
            <p:cNvSpPr/>
            <p:nvPr/>
          </p:nvSpPr>
          <p:spPr>
            <a:xfrm>
              <a:off x="7813486" y="3723679"/>
              <a:ext cx="142866" cy="8931"/>
            </a:xfrm>
            <a:custGeom>
              <a:avLst/>
              <a:gdLst/>
              <a:ahLst/>
              <a:cxnLst/>
              <a:rect l="0" t="0" r="0" b="0"/>
              <a:pathLst>
                <a:path w="142866" h="8931">
                  <a:moveTo>
                    <a:pt x="8919" y="8930"/>
                  </a:moveTo>
                  <a:lnTo>
                    <a:pt x="0" y="8930"/>
                  </a:lnTo>
                  <a:lnTo>
                    <a:pt x="17161" y="8930"/>
                  </a:lnTo>
                  <a:lnTo>
                    <a:pt x="25151" y="6284"/>
                  </a:lnTo>
                  <a:lnTo>
                    <a:pt x="28669" y="4190"/>
                  </a:lnTo>
                  <a:lnTo>
                    <a:pt x="43104" y="1242"/>
                  </a:lnTo>
                  <a:lnTo>
                    <a:pt x="83418" y="73"/>
                  </a:lnTo>
                  <a:lnTo>
                    <a:pt x="126222" y="3"/>
                  </a:lnTo>
                  <a:lnTo>
                    <a:pt x="14286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1"/>
            <p:cNvSpPr/>
            <p:nvPr/>
          </p:nvSpPr>
          <p:spPr>
            <a:xfrm>
              <a:off x="7884913" y="3607962"/>
              <a:ext cx="17861" cy="231804"/>
            </a:xfrm>
            <a:custGeom>
              <a:avLst/>
              <a:gdLst/>
              <a:ahLst/>
              <a:cxnLst/>
              <a:rect l="0" t="0" r="0" b="0"/>
              <a:pathLst>
                <a:path w="17861" h="231804">
                  <a:moveTo>
                    <a:pt x="0" y="8561"/>
                  </a:moveTo>
                  <a:lnTo>
                    <a:pt x="0" y="0"/>
                  </a:lnTo>
                  <a:lnTo>
                    <a:pt x="0" y="43082"/>
                  </a:lnTo>
                  <a:lnTo>
                    <a:pt x="7689" y="81919"/>
                  </a:lnTo>
                  <a:lnTo>
                    <a:pt x="8821" y="121317"/>
                  </a:lnTo>
                  <a:lnTo>
                    <a:pt x="16609" y="165047"/>
                  </a:lnTo>
                  <a:lnTo>
                    <a:pt x="17828" y="206561"/>
                  </a:lnTo>
                  <a:lnTo>
                    <a:pt x="17860" y="2318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2"/>
            <p:cNvSpPr/>
            <p:nvPr/>
          </p:nvSpPr>
          <p:spPr>
            <a:xfrm>
              <a:off x="7715282" y="3687961"/>
              <a:ext cx="142843" cy="142876"/>
            </a:xfrm>
            <a:custGeom>
              <a:avLst/>
              <a:gdLst/>
              <a:ahLst/>
              <a:cxnLst/>
              <a:rect l="0" t="0" r="0" b="0"/>
              <a:pathLst>
                <a:path w="142843" h="142876">
                  <a:moveTo>
                    <a:pt x="17827" y="0"/>
                  </a:moveTo>
                  <a:lnTo>
                    <a:pt x="10139" y="7688"/>
                  </a:lnTo>
                  <a:lnTo>
                    <a:pt x="9266" y="13302"/>
                  </a:lnTo>
                  <a:lnTo>
                    <a:pt x="9006" y="21249"/>
                  </a:lnTo>
                  <a:lnTo>
                    <a:pt x="6299" y="26973"/>
                  </a:lnTo>
                  <a:lnTo>
                    <a:pt x="4189" y="29888"/>
                  </a:lnTo>
                  <a:lnTo>
                    <a:pt x="1218" y="43472"/>
                  </a:lnTo>
                  <a:lnTo>
                    <a:pt x="0" y="81994"/>
                  </a:lnTo>
                  <a:lnTo>
                    <a:pt x="2628" y="88697"/>
                  </a:lnTo>
                  <a:lnTo>
                    <a:pt x="6111" y="94983"/>
                  </a:lnTo>
                  <a:lnTo>
                    <a:pt x="9064" y="104100"/>
                  </a:lnTo>
                  <a:lnTo>
                    <a:pt x="16477" y="114311"/>
                  </a:lnTo>
                  <a:lnTo>
                    <a:pt x="33086" y="123618"/>
                  </a:lnTo>
                  <a:lnTo>
                    <a:pt x="39656" y="124601"/>
                  </a:lnTo>
                  <a:lnTo>
                    <a:pt x="45057" y="122186"/>
                  </a:lnTo>
                  <a:lnTo>
                    <a:pt x="51869" y="117291"/>
                  </a:lnTo>
                  <a:lnTo>
                    <a:pt x="52801" y="113976"/>
                  </a:lnTo>
                  <a:lnTo>
                    <a:pt x="53049" y="111702"/>
                  </a:lnTo>
                  <a:lnTo>
                    <a:pt x="55971" y="106531"/>
                  </a:lnTo>
                  <a:lnTo>
                    <a:pt x="59585" y="100925"/>
                  </a:lnTo>
                  <a:lnTo>
                    <a:pt x="61619" y="91199"/>
                  </a:lnTo>
                  <a:lnTo>
                    <a:pt x="63215" y="77182"/>
                  </a:lnTo>
                  <a:lnTo>
                    <a:pt x="70130" y="59896"/>
                  </a:lnTo>
                  <a:lnTo>
                    <a:pt x="72146" y="41560"/>
                  </a:lnTo>
                  <a:lnTo>
                    <a:pt x="79486" y="27224"/>
                  </a:lnTo>
                  <a:lnTo>
                    <a:pt x="80302" y="18283"/>
                  </a:lnTo>
                  <a:lnTo>
                    <a:pt x="80324" y="22725"/>
                  </a:lnTo>
                  <a:lnTo>
                    <a:pt x="81320" y="24080"/>
                  </a:lnTo>
                  <a:lnTo>
                    <a:pt x="85072" y="25585"/>
                  </a:lnTo>
                  <a:lnTo>
                    <a:pt x="86470" y="26978"/>
                  </a:lnTo>
                  <a:lnTo>
                    <a:pt x="88022" y="31172"/>
                  </a:lnTo>
                  <a:lnTo>
                    <a:pt x="90011" y="41949"/>
                  </a:lnTo>
                  <a:lnTo>
                    <a:pt x="95329" y="51676"/>
                  </a:lnTo>
                  <a:lnTo>
                    <a:pt x="98337" y="65692"/>
                  </a:lnTo>
                  <a:lnTo>
                    <a:pt x="102557" y="73183"/>
                  </a:lnTo>
                  <a:lnTo>
                    <a:pt x="103087" y="77562"/>
                  </a:lnTo>
                  <a:lnTo>
                    <a:pt x="101077" y="92214"/>
                  </a:lnTo>
                  <a:lnTo>
                    <a:pt x="107920" y="121960"/>
                  </a:lnTo>
                  <a:lnTo>
                    <a:pt x="111777" y="127957"/>
                  </a:lnTo>
                  <a:lnTo>
                    <a:pt x="116799" y="131284"/>
                  </a:lnTo>
                  <a:lnTo>
                    <a:pt x="122337" y="133754"/>
                  </a:lnTo>
                  <a:lnTo>
                    <a:pt x="131034" y="139731"/>
                  </a:lnTo>
                  <a:lnTo>
                    <a:pt x="142842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3"/>
            <p:cNvSpPr/>
            <p:nvPr/>
          </p:nvSpPr>
          <p:spPr>
            <a:xfrm>
              <a:off x="7509866" y="3707216"/>
              <a:ext cx="142876" cy="123207"/>
            </a:xfrm>
            <a:custGeom>
              <a:avLst/>
              <a:gdLst/>
              <a:ahLst/>
              <a:cxnLst/>
              <a:rect l="0" t="0" r="0" b="0"/>
              <a:pathLst>
                <a:path w="142876" h="123207">
                  <a:moveTo>
                    <a:pt x="0" y="52182"/>
                  </a:moveTo>
                  <a:lnTo>
                    <a:pt x="4741" y="56923"/>
                  </a:lnTo>
                  <a:lnTo>
                    <a:pt x="7068" y="61896"/>
                  </a:lnTo>
                  <a:lnTo>
                    <a:pt x="8563" y="68432"/>
                  </a:lnTo>
                  <a:lnTo>
                    <a:pt x="13562" y="74305"/>
                  </a:lnTo>
                  <a:lnTo>
                    <a:pt x="18595" y="76897"/>
                  </a:lnTo>
                  <a:lnTo>
                    <a:pt x="21327" y="77588"/>
                  </a:lnTo>
                  <a:lnTo>
                    <a:pt x="35784" y="85857"/>
                  </a:lnTo>
                  <a:lnTo>
                    <a:pt x="64248" y="87781"/>
                  </a:lnTo>
                  <a:lnTo>
                    <a:pt x="70888" y="85202"/>
                  </a:lnTo>
                  <a:lnTo>
                    <a:pt x="74048" y="83125"/>
                  </a:lnTo>
                  <a:lnTo>
                    <a:pt x="96317" y="76872"/>
                  </a:lnTo>
                  <a:lnTo>
                    <a:pt x="115919" y="63574"/>
                  </a:lnTo>
                  <a:lnTo>
                    <a:pt x="118951" y="62753"/>
                  </a:lnTo>
                  <a:lnTo>
                    <a:pt x="120974" y="61214"/>
                  </a:lnTo>
                  <a:lnTo>
                    <a:pt x="130798" y="45977"/>
                  </a:lnTo>
                  <a:lnTo>
                    <a:pt x="133013" y="37225"/>
                  </a:lnTo>
                  <a:lnTo>
                    <a:pt x="133532" y="31313"/>
                  </a:lnTo>
                  <a:lnTo>
                    <a:pt x="131116" y="25378"/>
                  </a:lnTo>
                  <a:lnTo>
                    <a:pt x="127727" y="19433"/>
                  </a:lnTo>
                  <a:lnTo>
                    <a:pt x="126222" y="13484"/>
                  </a:lnTo>
                  <a:lnTo>
                    <a:pt x="124828" y="11501"/>
                  </a:lnTo>
                  <a:lnTo>
                    <a:pt x="122906" y="10178"/>
                  </a:lnTo>
                  <a:lnTo>
                    <a:pt x="118125" y="7717"/>
                  </a:lnTo>
                  <a:lnTo>
                    <a:pt x="109856" y="1745"/>
                  </a:lnTo>
                  <a:lnTo>
                    <a:pt x="104056" y="0"/>
                  </a:lnTo>
                  <a:lnTo>
                    <a:pt x="101121" y="527"/>
                  </a:lnTo>
                  <a:lnTo>
                    <a:pt x="89282" y="5856"/>
                  </a:lnTo>
                  <a:lnTo>
                    <a:pt x="74413" y="8305"/>
                  </a:lnTo>
                  <a:lnTo>
                    <a:pt x="59532" y="19934"/>
                  </a:lnTo>
                  <a:lnTo>
                    <a:pt x="56225" y="25612"/>
                  </a:lnTo>
                  <a:lnTo>
                    <a:pt x="53762" y="31444"/>
                  </a:lnTo>
                  <a:lnTo>
                    <a:pt x="49361" y="37343"/>
                  </a:lnTo>
                  <a:lnTo>
                    <a:pt x="48783" y="40304"/>
                  </a:lnTo>
                  <a:lnTo>
                    <a:pt x="49390" y="43272"/>
                  </a:lnTo>
                  <a:lnTo>
                    <a:pt x="51717" y="50206"/>
                  </a:lnTo>
                  <a:lnTo>
                    <a:pt x="54020" y="64274"/>
                  </a:lnTo>
                  <a:lnTo>
                    <a:pt x="60538" y="78420"/>
                  </a:lnTo>
                  <a:lnTo>
                    <a:pt x="63242" y="93782"/>
                  </a:lnTo>
                  <a:lnTo>
                    <a:pt x="74903" y="108727"/>
                  </a:lnTo>
                  <a:lnTo>
                    <a:pt x="80585" y="112040"/>
                  </a:lnTo>
                  <a:lnTo>
                    <a:pt x="86418" y="114505"/>
                  </a:lnTo>
                  <a:lnTo>
                    <a:pt x="95279" y="120478"/>
                  </a:lnTo>
                  <a:lnTo>
                    <a:pt x="104189" y="122689"/>
                  </a:lnTo>
                  <a:lnTo>
                    <a:pt x="110138" y="123206"/>
                  </a:lnTo>
                  <a:lnTo>
                    <a:pt x="135682" y="115895"/>
                  </a:lnTo>
                  <a:lnTo>
                    <a:pt x="138080" y="114502"/>
                  </a:lnTo>
                  <a:lnTo>
                    <a:pt x="139679" y="112580"/>
                  </a:lnTo>
                  <a:lnTo>
                    <a:pt x="142875" y="1057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34"/>
            <p:cNvSpPr/>
            <p:nvPr/>
          </p:nvSpPr>
          <p:spPr>
            <a:xfrm>
              <a:off x="7349132" y="3688409"/>
              <a:ext cx="167888" cy="169062"/>
            </a:xfrm>
            <a:custGeom>
              <a:avLst/>
              <a:gdLst/>
              <a:ahLst/>
              <a:cxnLst/>
              <a:rect l="0" t="0" r="0" b="0"/>
              <a:pathLst>
                <a:path w="167888" h="169062">
                  <a:moveTo>
                    <a:pt x="0" y="70989"/>
                  </a:moveTo>
                  <a:lnTo>
                    <a:pt x="0" y="54739"/>
                  </a:lnTo>
                  <a:lnTo>
                    <a:pt x="7130" y="40182"/>
                  </a:lnTo>
                  <a:lnTo>
                    <a:pt x="25732" y="18879"/>
                  </a:lnTo>
                  <a:lnTo>
                    <a:pt x="33926" y="13103"/>
                  </a:lnTo>
                  <a:lnTo>
                    <a:pt x="58486" y="2953"/>
                  </a:lnTo>
                  <a:lnTo>
                    <a:pt x="89391" y="0"/>
                  </a:lnTo>
                  <a:lnTo>
                    <a:pt x="127180" y="8672"/>
                  </a:lnTo>
                  <a:lnTo>
                    <a:pt x="135238" y="12865"/>
                  </a:lnTo>
                  <a:lnTo>
                    <a:pt x="157660" y="41471"/>
                  </a:lnTo>
                  <a:lnTo>
                    <a:pt x="165666" y="56069"/>
                  </a:lnTo>
                  <a:lnTo>
                    <a:pt x="167887" y="63697"/>
                  </a:lnTo>
                  <a:lnTo>
                    <a:pt x="166229" y="73040"/>
                  </a:lnTo>
                  <a:lnTo>
                    <a:pt x="162363" y="89456"/>
                  </a:lnTo>
                  <a:lnTo>
                    <a:pt x="158571" y="106888"/>
                  </a:lnTo>
                  <a:lnTo>
                    <a:pt x="151164" y="121975"/>
                  </a:lnTo>
                  <a:lnTo>
                    <a:pt x="139772" y="135961"/>
                  </a:lnTo>
                  <a:lnTo>
                    <a:pt x="101447" y="165238"/>
                  </a:lnTo>
                  <a:lnTo>
                    <a:pt x="92346" y="168037"/>
                  </a:lnTo>
                  <a:lnTo>
                    <a:pt x="77401" y="169061"/>
                  </a:lnTo>
                  <a:lnTo>
                    <a:pt x="75413" y="168120"/>
                  </a:lnTo>
                  <a:lnTo>
                    <a:pt x="74089" y="166501"/>
                  </a:lnTo>
                  <a:lnTo>
                    <a:pt x="71438" y="1602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35"/>
            <p:cNvSpPr/>
            <p:nvPr/>
          </p:nvSpPr>
          <p:spPr>
            <a:xfrm>
              <a:off x="7411640" y="3696890"/>
              <a:ext cx="17851" cy="294681"/>
            </a:xfrm>
            <a:custGeom>
              <a:avLst/>
              <a:gdLst/>
              <a:ahLst/>
              <a:cxnLst/>
              <a:rect l="0" t="0" r="0" b="0"/>
              <a:pathLst>
                <a:path w="17851" h="294681">
                  <a:moveTo>
                    <a:pt x="0" y="0"/>
                  </a:moveTo>
                  <a:lnTo>
                    <a:pt x="0" y="40126"/>
                  </a:lnTo>
                  <a:lnTo>
                    <a:pt x="992" y="56979"/>
                  </a:lnTo>
                  <a:lnTo>
                    <a:pt x="8102" y="93303"/>
                  </a:lnTo>
                  <a:lnTo>
                    <a:pt x="8857" y="137090"/>
                  </a:lnTo>
                  <a:lnTo>
                    <a:pt x="9916" y="180671"/>
                  </a:lnTo>
                  <a:lnTo>
                    <a:pt x="17031" y="223347"/>
                  </a:lnTo>
                  <a:lnTo>
                    <a:pt x="17827" y="266044"/>
                  </a:lnTo>
                  <a:lnTo>
                    <a:pt x="17850" y="278368"/>
                  </a:lnTo>
                  <a:lnTo>
                    <a:pt x="15209" y="285115"/>
                  </a:lnTo>
                  <a:lnTo>
                    <a:pt x="8930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3" name="SMARTInkShape-Group6"/>
          <p:cNvGrpSpPr/>
          <p:nvPr/>
        </p:nvGrpSpPr>
        <p:grpSpPr>
          <a:xfrm>
            <a:off x="3482951" y="5214938"/>
            <a:ext cx="481268" cy="703222"/>
            <a:chOff x="3482951" y="5214938"/>
            <a:chExt cx="481268" cy="703222"/>
          </a:xfrm>
        </p:grpSpPr>
        <p:sp>
          <p:nvSpPr>
            <p:cNvPr id="50" name="SMARTInkShape-36"/>
            <p:cNvSpPr/>
            <p:nvPr/>
          </p:nvSpPr>
          <p:spPr>
            <a:xfrm>
              <a:off x="3482951" y="5214938"/>
              <a:ext cx="481268" cy="703222"/>
            </a:xfrm>
            <a:custGeom>
              <a:avLst/>
              <a:gdLst/>
              <a:ahLst/>
              <a:cxnLst/>
              <a:rect l="0" t="0" r="0" b="0"/>
              <a:pathLst>
                <a:path w="481268" h="703222">
                  <a:moveTo>
                    <a:pt x="267517" y="0"/>
                  </a:moveTo>
                  <a:lnTo>
                    <a:pt x="224404" y="0"/>
                  </a:lnTo>
                  <a:lnTo>
                    <a:pt x="201749" y="991"/>
                  </a:lnTo>
                  <a:lnTo>
                    <a:pt x="172230" y="12428"/>
                  </a:lnTo>
                  <a:lnTo>
                    <a:pt x="128857" y="42240"/>
                  </a:lnTo>
                  <a:lnTo>
                    <a:pt x="98016" y="81226"/>
                  </a:lnTo>
                  <a:lnTo>
                    <a:pt x="74073" y="116254"/>
                  </a:lnTo>
                  <a:lnTo>
                    <a:pt x="51227" y="158966"/>
                  </a:lnTo>
                  <a:lnTo>
                    <a:pt x="38508" y="194826"/>
                  </a:lnTo>
                  <a:lnTo>
                    <a:pt x="23605" y="235437"/>
                  </a:lnTo>
                  <a:lnTo>
                    <a:pt x="12464" y="274039"/>
                  </a:lnTo>
                  <a:lnTo>
                    <a:pt x="3871" y="316455"/>
                  </a:lnTo>
                  <a:lnTo>
                    <a:pt x="884" y="360441"/>
                  </a:lnTo>
                  <a:lnTo>
                    <a:pt x="0" y="404895"/>
                  </a:lnTo>
                  <a:lnTo>
                    <a:pt x="729" y="448493"/>
                  </a:lnTo>
                  <a:lnTo>
                    <a:pt x="6789" y="487979"/>
                  </a:lnTo>
                  <a:lnTo>
                    <a:pt x="14868" y="529665"/>
                  </a:lnTo>
                  <a:lnTo>
                    <a:pt x="24538" y="566601"/>
                  </a:lnTo>
                  <a:lnTo>
                    <a:pt x="45081" y="606250"/>
                  </a:lnTo>
                  <a:lnTo>
                    <a:pt x="74147" y="645602"/>
                  </a:lnTo>
                  <a:lnTo>
                    <a:pt x="92924" y="668531"/>
                  </a:lnTo>
                  <a:lnTo>
                    <a:pt x="125433" y="686173"/>
                  </a:lnTo>
                  <a:lnTo>
                    <a:pt x="163258" y="701290"/>
                  </a:lnTo>
                  <a:lnTo>
                    <a:pt x="188009" y="703221"/>
                  </a:lnTo>
                  <a:lnTo>
                    <a:pt x="231912" y="692852"/>
                  </a:lnTo>
                  <a:lnTo>
                    <a:pt x="276462" y="675919"/>
                  </a:lnTo>
                  <a:lnTo>
                    <a:pt x="312169" y="649561"/>
                  </a:lnTo>
                  <a:lnTo>
                    <a:pt x="347885" y="608563"/>
                  </a:lnTo>
                  <a:lnTo>
                    <a:pt x="374674" y="573994"/>
                  </a:lnTo>
                  <a:lnTo>
                    <a:pt x="401463" y="537622"/>
                  </a:lnTo>
                  <a:lnTo>
                    <a:pt x="426267" y="495867"/>
                  </a:lnTo>
                  <a:lnTo>
                    <a:pt x="441775" y="452076"/>
                  </a:lnTo>
                  <a:lnTo>
                    <a:pt x="457504" y="407682"/>
                  </a:lnTo>
                  <a:lnTo>
                    <a:pt x="468890" y="363108"/>
                  </a:lnTo>
                  <a:lnTo>
                    <a:pt x="475417" y="333360"/>
                  </a:lnTo>
                  <a:lnTo>
                    <a:pt x="478980" y="300957"/>
                  </a:lnTo>
                  <a:lnTo>
                    <a:pt x="480563" y="266711"/>
                  </a:lnTo>
                  <a:lnTo>
                    <a:pt x="481267" y="231649"/>
                  </a:lnTo>
                  <a:lnTo>
                    <a:pt x="478934" y="198866"/>
                  </a:lnTo>
                  <a:lnTo>
                    <a:pt x="472042" y="155164"/>
                  </a:lnTo>
                  <a:lnTo>
                    <a:pt x="464581" y="130477"/>
                  </a:lnTo>
                  <a:lnTo>
                    <a:pt x="435538" y="90375"/>
                  </a:lnTo>
                  <a:lnTo>
                    <a:pt x="407260" y="65473"/>
                  </a:lnTo>
                  <a:lnTo>
                    <a:pt x="373746" y="48172"/>
                  </a:lnTo>
                  <a:lnTo>
                    <a:pt x="349457" y="42246"/>
                  </a:lnTo>
                  <a:lnTo>
                    <a:pt x="307892" y="44488"/>
                  </a:lnTo>
                  <a:lnTo>
                    <a:pt x="278847" y="48876"/>
                  </a:lnTo>
                  <a:lnTo>
                    <a:pt x="246756" y="56779"/>
                  </a:lnTo>
                  <a:lnTo>
                    <a:pt x="213642" y="68890"/>
                  </a:lnTo>
                  <a:lnTo>
                    <a:pt x="182388" y="87503"/>
                  </a:lnTo>
                  <a:lnTo>
                    <a:pt x="141642" y="110813"/>
                  </a:lnTo>
                  <a:lnTo>
                    <a:pt x="97853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37"/>
            <p:cNvSpPr/>
            <p:nvPr/>
          </p:nvSpPr>
          <p:spPr>
            <a:xfrm>
              <a:off x="3563065" y="5367110"/>
              <a:ext cx="267772" cy="299457"/>
            </a:xfrm>
            <a:custGeom>
              <a:avLst/>
              <a:gdLst/>
              <a:ahLst/>
              <a:cxnLst/>
              <a:rect l="0" t="0" r="0" b="0"/>
              <a:pathLst>
                <a:path w="267772" h="299457">
                  <a:moveTo>
                    <a:pt x="160614" y="8562"/>
                  </a:moveTo>
                  <a:lnTo>
                    <a:pt x="160614" y="0"/>
                  </a:lnTo>
                  <a:lnTo>
                    <a:pt x="160614" y="20885"/>
                  </a:lnTo>
                  <a:lnTo>
                    <a:pt x="159622" y="22730"/>
                  </a:lnTo>
                  <a:lnTo>
                    <a:pt x="157969" y="23961"/>
                  </a:lnTo>
                  <a:lnTo>
                    <a:pt x="155874" y="24781"/>
                  </a:lnTo>
                  <a:lnTo>
                    <a:pt x="154477" y="27311"/>
                  </a:lnTo>
                  <a:lnTo>
                    <a:pt x="151849" y="52827"/>
                  </a:lnTo>
                  <a:lnTo>
                    <a:pt x="151794" y="55931"/>
                  </a:lnTo>
                  <a:lnTo>
                    <a:pt x="139266" y="86453"/>
                  </a:lnTo>
                  <a:lnTo>
                    <a:pt x="128763" y="103727"/>
                  </a:lnTo>
                  <a:lnTo>
                    <a:pt x="123014" y="122573"/>
                  </a:lnTo>
                  <a:lnTo>
                    <a:pt x="91139" y="166460"/>
                  </a:lnTo>
                  <a:lnTo>
                    <a:pt x="56680" y="210866"/>
                  </a:lnTo>
                  <a:lnTo>
                    <a:pt x="48570" y="225710"/>
                  </a:lnTo>
                  <a:lnTo>
                    <a:pt x="44734" y="236834"/>
                  </a:lnTo>
                  <a:lnTo>
                    <a:pt x="20337" y="267506"/>
                  </a:lnTo>
                  <a:lnTo>
                    <a:pt x="19471" y="270489"/>
                  </a:lnTo>
                  <a:lnTo>
                    <a:pt x="17902" y="272476"/>
                  </a:lnTo>
                  <a:lnTo>
                    <a:pt x="11945" y="276266"/>
                  </a:lnTo>
                  <a:lnTo>
                    <a:pt x="10203" y="280668"/>
                  </a:lnTo>
                  <a:lnTo>
                    <a:pt x="8747" y="282240"/>
                  </a:lnTo>
                  <a:lnTo>
                    <a:pt x="0" y="285346"/>
                  </a:lnTo>
                  <a:lnTo>
                    <a:pt x="16390" y="285382"/>
                  </a:lnTo>
                  <a:lnTo>
                    <a:pt x="37738" y="293070"/>
                  </a:lnTo>
                  <a:lnTo>
                    <a:pt x="78645" y="294279"/>
                  </a:lnTo>
                  <a:lnTo>
                    <a:pt x="120015" y="294310"/>
                  </a:lnTo>
                  <a:lnTo>
                    <a:pt x="142963" y="295304"/>
                  </a:lnTo>
                  <a:lnTo>
                    <a:pt x="162771" y="299456"/>
                  </a:lnTo>
                  <a:lnTo>
                    <a:pt x="205215" y="292053"/>
                  </a:lnTo>
                  <a:lnTo>
                    <a:pt x="224325" y="286700"/>
                  </a:lnTo>
                  <a:lnTo>
                    <a:pt x="243791" y="284649"/>
                  </a:lnTo>
                  <a:lnTo>
                    <a:pt x="267771" y="2764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38"/>
            <p:cNvSpPr/>
            <p:nvPr/>
          </p:nvSpPr>
          <p:spPr>
            <a:xfrm>
              <a:off x="3682838" y="5420320"/>
              <a:ext cx="49772" cy="383977"/>
            </a:xfrm>
            <a:custGeom>
              <a:avLst/>
              <a:gdLst/>
              <a:ahLst/>
              <a:cxnLst/>
              <a:rect l="0" t="0" r="0" b="0"/>
              <a:pathLst>
                <a:path w="49772" h="383977">
                  <a:moveTo>
                    <a:pt x="14052" y="0"/>
                  </a:moveTo>
                  <a:lnTo>
                    <a:pt x="9312" y="0"/>
                  </a:lnTo>
                  <a:lnTo>
                    <a:pt x="7915" y="992"/>
                  </a:lnTo>
                  <a:lnTo>
                    <a:pt x="6984" y="2645"/>
                  </a:lnTo>
                  <a:lnTo>
                    <a:pt x="0" y="30808"/>
                  </a:lnTo>
                  <a:lnTo>
                    <a:pt x="5008" y="73498"/>
                  </a:lnTo>
                  <a:lnTo>
                    <a:pt x="7735" y="92553"/>
                  </a:lnTo>
                  <a:lnTo>
                    <a:pt x="13221" y="128236"/>
                  </a:lnTo>
                  <a:lnTo>
                    <a:pt x="18683" y="170088"/>
                  </a:lnTo>
                  <a:lnTo>
                    <a:pt x="22133" y="206459"/>
                  </a:lnTo>
                  <a:lnTo>
                    <a:pt x="25460" y="248186"/>
                  </a:lnTo>
                  <a:lnTo>
                    <a:pt x="30637" y="285386"/>
                  </a:lnTo>
                  <a:lnTo>
                    <a:pt x="38812" y="327703"/>
                  </a:lnTo>
                  <a:lnTo>
                    <a:pt x="42886" y="347460"/>
                  </a:lnTo>
                  <a:lnTo>
                    <a:pt x="48411" y="367172"/>
                  </a:lnTo>
                  <a:lnTo>
                    <a:pt x="49771" y="3839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49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 cycle de la richesse dans la communauté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Créez un exemple qui décrit comment l’argent s’écoule à travers la communauté de </a:t>
            </a:r>
            <a:r>
              <a:rPr lang="fr-CA" dirty="0" err="1" smtClean="0"/>
              <a:t>Goulds</a:t>
            </a:r>
            <a:r>
              <a:rPr lang="fr-CA" dirty="0" smtClean="0"/>
              <a:t>! Utilisez l’explication comme une modèle, mais soyez spécifique de qui est le travailleur, quelle entreprise etc…. </a:t>
            </a:r>
            <a:endParaRPr lang="fr-CA" dirty="0"/>
          </a:p>
        </p:txBody>
      </p:sp>
      <p:grpSp>
        <p:nvGrpSpPr>
          <p:cNvPr id="18" name="SMARTInkShape-Group7"/>
          <p:cNvGrpSpPr/>
          <p:nvPr/>
        </p:nvGrpSpPr>
        <p:grpSpPr>
          <a:xfrm>
            <a:off x="1794881" y="4884539"/>
            <a:ext cx="2169901" cy="383978"/>
            <a:chOff x="1794881" y="4884539"/>
            <a:chExt cx="2169901" cy="383978"/>
          </a:xfrm>
        </p:grpSpPr>
        <p:sp>
          <p:nvSpPr>
            <p:cNvPr id="4" name="SMARTInkShape-39"/>
            <p:cNvSpPr/>
            <p:nvPr/>
          </p:nvSpPr>
          <p:spPr>
            <a:xfrm>
              <a:off x="3822320" y="5134572"/>
              <a:ext cx="142462" cy="124860"/>
            </a:xfrm>
            <a:custGeom>
              <a:avLst/>
              <a:gdLst/>
              <a:ahLst/>
              <a:cxnLst/>
              <a:rect l="0" t="0" r="0" b="0"/>
              <a:pathLst>
                <a:path w="142462" h="124860">
                  <a:moveTo>
                    <a:pt x="8516" y="62506"/>
                  </a:moveTo>
                  <a:lnTo>
                    <a:pt x="8516" y="57766"/>
                  </a:lnTo>
                  <a:lnTo>
                    <a:pt x="9508" y="56369"/>
                  </a:lnTo>
                  <a:lnTo>
                    <a:pt x="11162" y="55438"/>
                  </a:lnTo>
                  <a:lnTo>
                    <a:pt x="16204" y="53944"/>
                  </a:lnTo>
                  <a:lnTo>
                    <a:pt x="32604" y="39359"/>
                  </a:lnTo>
                  <a:lnTo>
                    <a:pt x="42507" y="36196"/>
                  </a:lnTo>
                  <a:lnTo>
                    <a:pt x="48463" y="31119"/>
                  </a:lnTo>
                  <a:lnTo>
                    <a:pt x="51075" y="26065"/>
                  </a:lnTo>
                  <a:lnTo>
                    <a:pt x="51771" y="23329"/>
                  </a:lnTo>
                  <a:lnTo>
                    <a:pt x="53228" y="21506"/>
                  </a:lnTo>
                  <a:lnTo>
                    <a:pt x="57492" y="19479"/>
                  </a:lnTo>
                  <a:lnTo>
                    <a:pt x="59026" y="17946"/>
                  </a:lnTo>
                  <a:lnTo>
                    <a:pt x="61690" y="10311"/>
                  </a:lnTo>
                  <a:lnTo>
                    <a:pt x="61974" y="4598"/>
                  </a:lnTo>
                  <a:lnTo>
                    <a:pt x="61022" y="3064"/>
                  </a:lnTo>
                  <a:lnTo>
                    <a:pt x="59395" y="2042"/>
                  </a:lnTo>
                  <a:lnTo>
                    <a:pt x="52992" y="268"/>
                  </a:lnTo>
                  <a:lnTo>
                    <a:pt x="31924" y="0"/>
                  </a:lnTo>
                  <a:lnTo>
                    <a:pt x="26195" y="2645"/>
                  </a:lnTo>
                  <a:lnTo>
                    <a:pt x="14433" y="12427"/>
                  </a:lnTo>
                  <a:lnTo>
                    <a:pt x="11146" y="18090"/>
                  </a:lnTo>
                  <a:lnTo>
                    <a:pt x="206" y="53031"/>
                  </a:lnTo>
                  <a:lnTo>
                    <a:pt x="0" y="56189"/>
                  </a:lnTo>
                  <a:lnTo>
                    <a:pt x="4449" y="70115"/>
                  </a:lnTo>
                  <a:lnTo>
                    <a:pt x="14842" y="85469"/>
                  </a:lnTo>
                  <a:lnTo>
                    <a:pt x="47216" y="119050"/>
                  </a:lnTo>
                  <a:lnTo>
                    <a:pt x="55812" y="122363"/>
                  </a:lnTo>
                  <a:lnTo>
                    <a:pt x="82562" y="124859"/>
                  </a:lnTo>
                  <a:lnTo>
                    <a:pt x="111846" y="115909"/>
                  </a:lnTo>
                  <a:lnTo>
                    <a:pt x="124434" y="109178"/>
                  </a:lnTo>
                  <a:lnTo>
                    <a:pt x="127466" y="108503"/>
                  </a:lnTo>
                  <a:lnTo>
                    <a:pt x="129488" y="107061"/>
                  </a:lnTo>
                  <a:lnTo>
                    <a:pt x="130836" y="105108"/>
                  </a:lnTo>
                  <a:lnTo>
                    <a:pt x="131734" y="102814"/>
                  </a:lnTo>
                  <a:lnTo>
                    <a:pt x="133325" y="101284"/>
                  </a:lnTo>
                  <a:lnTo>
                    <a:pt x="142461" y="982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40"/>
            <p:cNvSpPr/>
            <p:nvPr/>
          </p:nvSpPr>
          <p:spPr>
            <a:xfrm>
              <a:off x="3750468" y="4982766"/>
              <a:ext cx="17492" cy="267891"/>
            </a:xfrm>
            <a:custGeom>
              <a:avLst/>
              <a:gdLst/>
              <a:ahLst/>
              <a:cxnLst/>
              <a:rect l="0" t="0" r="0" b="0"/>
              <a:pathLst>
                <a:path w="17492" h="267891">
                  <a:moveTo>
                    <a:pt x="0" y="0"/>
                  </a:moveTo>
                  <a:lnTo>
                    <a:pt x="0" y="43449"/>
                  </a:lnTo>
                  <a:lnTo>
                    <a:pt x="993" y="71972"/>
                  </a:lnTo>
                  <a:lnTo>
                    <a:pt x="7689" y="108598"/>
                  </a:lnTo>
                  <a:lnTo>
                    <a:pt x="8766" y="151994"/>
                  </a:lnTo>
                  <a:lnTo>
                    <a:pt x="9901" y="189348"/>
                  </a:lnTo>
                  <a:lnTo>
                    <a:pt x="17030" y="231261"/>
                  </a:lnTo>
                  <a:lnTo>
                    <a:pt x="17491" y="241027"/>
                  </a:lnTo>
                  <a:lnTo>
                    <a:pt x="8930" y="267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41"/>
            <p:cNvSpPr/>
            <p:nvPr/>
          </p:nvSpPr>
          <p:spPr>
            <a:xfrm>
              <a:off x="3629238" y="4991695"/>
              <a:ext cx="40864" cy="276822"/>
            </a:xfrm>
            <a:custGeom>
              <a:avLst/>
              <a:gdLst/>
              <a:ahLst/>
              <a:cxnLst/>
              <a:rect l="0" t="0" r="0" b="0"/>
              <a:pathLst>
                <a:path w="40864" h="276822">
                  <a:moveTo>
                    <a:pt x="5144" y="0"/>
                  </a:moveTo>
                  <a:lnTo>
                    <a:pt x="404" y="0"/>
                  </a:lnTo>
                  <a:lnTo>
                    <a:pt x="0" y="992"/>
                  </a:lnTo>
                  <a:lnTo>
                    <a:pt x="3834" y="9713"/>
                  </a:lnTo>
                  <a:lnTo>
                    <a:pt x="5122" y="51137"/>
                  </a:lnTo>
                  <a:lnTo>
                    <a:pt x="5143" y="92305"/>
                  </a:lnTo>
                  <a:lnTo>
                    <a:pt x="6137" y="134132"/>
                  </a:lnTo>
                  <a:lnTo>
                    <a:pt x="13247" y="173388"/>
                  </a:lnTo>
                  <a:lnTo>
                    <a:pt x="16556" y="203473"/>
                  </a:lnTo>
                  <a:lnTo>
                    <a:pt x="28889" y="245804"/>
                  </a:lnTo>
                  <a:lnTo>
                    <a:pt x="32024" y="255614"/>
                  </a:lnTo>
                  <a:lnTo>
                    <a:pt x="37803" y="264804"/>
                  </a:lnTo>
                  <a:lnTo>
                    <a:pt x="40863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2"/>
            <p:cNvSpPr/>
            <p:nvPr/>
          </p:nvSpPr>
          <p:spPr>
            <a:xfrm>
              <a:off x="3536156" y="5161359"/>
              <a:ext cx="17860" cy="89298"/>
            </a:xfrm>
            <a:custGeom>
              <a:avLst/>
              <a:gdLst/>
              <a:ahLst/>
              <a:cxnLst/>
              <a:rect l="0" t="0" r="0" b="0"/>
              <a:pathLst>
                <a:path w="17860" h="89298">
                  <a:moveTo>
                    <a:pt x="0" y="0"/>
                  </a:moveTo>
                  <a:lnTo>
                    <a:pt x="0" y="44266"/>
                  </a:lnTo>
                  <a:lnTo>
                    <a:pt x="0" y="47370"/>
                  </a:lnTo>
                  <a:lnTo>
                    <a:pt x="2646" y="53465"/>
                  </a:lnTo>
                  <a:lnTo>
                    <a:pt x="4741" y="56479"/>
                  </a:lnTo>
                  <a:lnTo>
                    <a:pt x="11024" y="78495"/>
                  </a:lnTo>
                  <a:lnTo>
                    <a:pt x="17859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3"/>
            <p:cNvSpPr/>
            <p:nvPr/>
          </p:nvSpPr>
          <p:spPr>
            <a:xfrm>
              <a:off x="3358078" y="5152541"/>
              <a:ext cx="124501" cy="107046"/>
            </a:xfrm>
            <a:custGeom>
              <a:avLst/>
              <a:gdLst/>
              <a:ahLst/>
              <a:cxnLst/>
              <a:rect l="0" t="0" r="0" b="0"/>
              <a:pathLst>
                <a:path w="124501" h="107046">
                  <a:moveTo>
                    <a:pt x="88781" y="17748"/>
                  </a:moveTo>
                  <a:lnTo>
                    <a:pt x="88781" y="13008"/>
                  </a:lnTo>
                  <a:lnTo>
                    <a:pt x="87789" y="11611"/>
                  </a:lnTo>
                  <a:lnTo>
                    <a:pt x="86135" y="10680"/>
                  </a:lnTo>
                  <a:lnTo>
                    <a:pt x="81093" y="9186"/>
                  </a:lnTo>
                  <a:lnTo>
                    <a:pt x="72968" y="2754"/>
                  </a:lnTo>
                  <a:lnTo>
                    <a:pt x="64693" y="737"/>
                  </a:lnTo>
                  <a:lnTo>
                    <a:pt x="50050" y="0"/>
                  </a:lnTo>
                  <a:lnTo>
                    <a:pt x="29275" y="7586"/>
                  </a:lnTo>
                  <a:lnTo>
                    <a:pt x="5360" y="29777"/>
                  </a:lnTo>
                  <a:lnTo>
                    <a:pt x="2096" y="35662"/>
                  </a:lnTo>
                  <a:lnTo>
                    <a:pt x="258" y="47199"/>
                  </a:lnTo>
                  <a:lnTo>
                    <a:pt x="0" y="52265"/>
                  </a:lnTo>
                  <a:lnTo>
                    <a:pt x="2360" y="60539"/>
                  </a:lnTo>
                  <a:lnTo>
                    <a:pt x="10528" y="73025"/>
                  </a:lnTo>
                  <a:lnTo>
                    <a:pt x="20738" y="83568"/>
                  </a:lnTo>
                  <a:lnTo>
                    <a:pt x="29104" y="86689"/>
                  </a:lnTo>
                  <a:lnTo>
                    <a:pt x="34114" y="87521"/>
                  </a:lnTo>
                  <a:lnTo>
                    <a:pt x="42326" y="85800"/>
                  </a:lnTo>
                  <a:lnTo>
                    <a:pt x="49283" y="82720"/>
                  </a:lnTo>
                  <a:lnTo>
                    <a:pt x="58778" y="79994"/>
                  </a:lnTo>
                  <a:lnTo>
                    <a:pt x="73867" y="67923"/>
                  </a:lnTo>
                  <a:lnTo>
                    <a:pt x="95946" y="37728"/>
                  </a:lnTo>
                  <a:lnTo>
                    <a:pt x="96927" y="33905"/>
                  </a:lnTo>
                  <a:lnTo>
                    <a:pt x="97188" y="31496"/>
                  </a:lnTo>
                  <a:lnTo>
                    <a:pt x="100124" y="26172"/>
                  </a:lnTo>
                  <a:lnTo>
                    <a:pt x="106259" y="18241"/>
                  </a:lnTo>
                  <a:lnTo>
                    <a:pt x="106640" y="61899"/>
                  </a:lnTo>
                  <a:lnTo>
                    <a:pt x="106640" y="65042"/>
                  </a:lnTo>
                  <a:lnTo>
                    <a:pt x="114329" y="90892"/>
                  </a:lnTo>
                  <a:lnTo>
                    <a:pt x="115735" y="93300"/>
                  </a:lnTo>
                  <a:lnTo>
                    <a:pt x="117664" y="94905"/>
                  </a:lnTo>
                  <a:lnTo>
                    <a:pt x="119943" y="95975"/>
                  </a:lnTo>
                  <a:lnTo>
                    <a:pt x="121462" y="97680"/>
                  </a:lnTo>
                  <a:lnTo>
                    <a:pt x="124500" y="1070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44"/>
            <p:cNvSpPr/>
            <p:nvPr/>
          </p:nvSpPr>
          <p:spPr>
            <a:xfrm>
              <a:off x="3223617" y="5098852"/>
              <a:ext cx="89298" cy="150029"/>
            </a:xfrm>
            <a:custGeom>
              <a:avLst/>
              <a:gdLst/>
              <a:ahLst/>
              <a:cxnLst/>
              <a:rect l="0" t="0" r="0" b="0"/>
              <a:pathLst>
                <a:path w="89298" h="150029">
                  <a:moveTo>
                    <a:pt x="0" y="44648"/>
                  </a:moveTo>
                  <a:lnTo>
                    <a:pt x="0" y="61817"/>
                  </a:lnTo>
                  <a:lnTo>
                    <a:pt x="2646" y="69807"/>
                  </a:lnTo>
                  <a:lnTo>
                    <a:pt x="26858" y="113629"/>
                  </a:lnTo>
                  <a:lnTo>
                    <a:pt x="31781" y="120947"/>
                  </a:lnTo>
                  <a:lnTo>
                    <a:pt x="37587" y="133729"/>
                  </a:lnTo>
                  <a:lnTo>
                    <a:pt x="41510" y="139801"/>
                  </a:lnTo>
                  <a:lnTo>
                    <a:pt x="43253" y="145808"/>
                  </a:lnTo>
                  <a:lnTo>
                    <a:pt x="44711" y="147806"/>
                  </a:lnTo>
                  <a:lnTo>
                    <a:pt x="46674" y="149139"/>
                  </a:lnTo>
                  <a:lnTo>
                    <a:pt x="48976" y="150028"/>
                  </a:lnTo>
                  <a:lnTo>
                    <a:pt x="50510" y="149628"/>
                  </a:lnTo>
                  <a:lnTo>
                    <a:pt x="51533" y="148368"/>
                  </a:lnTo>
                  <a:lnTo>
                    <a:pt x="52669" y="144324"/>
                  </a:lnTo>
                  <a:lnTo>
                    <a:pt x="53174" y="139219"/>
                  </a:lnTo>
                  <a:lnTo>
                    <a:pt x="56044" y="133643"/>
                  </a:lnTo>
                  <a:lnTo>
                    <a:pt x="59635" y="127858"/>
                  </a:lnTo>
                  <a:lnTo>
                    <a:pt x="61657" y="118030"/>
                  </a:lnTo>
                  <a:lnTo>
                    <a:pt x="63425" y="86960"/>
                  </a:lnTo>
                  <a:lnTo>
                    <a:pt x="69561" y="69505"/>
                  </a:lnTo>
                  <a:lnTo>
                    <a:pt x="72357" y="32831"/>
                  </a:lnTo>
                  <a:lnTo>
                    <a:pt x="80526" y="13167"/>
                  </a:lnTo>
                  <a:lnTo>
                    <a:pt x="82457" y="11754"/>
                  </a:lnTo>
                  <a:lnTo>
                    <a:pt x="84737" y="10812"/>
                  </a:lnTo>
                  <a:lnTo>
                    <a:pt x="86257" y="9193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45"/>
            <p:cNvSpPr/>
            <p:nvPr/>
          </p:nvSpPr>
          <p:spPr>
            <a:xfrm>
              <a:off x="3071858" y="5116711"/>
              <a:ext cx="98182" cy="116087"/>
            </a:xfrm>
            <a:custGeom>
              <a:avLst/>
              <a:gdLst/>
              <a:ahLst/>
              <a:cxnLst/>
              <a:rect l="0" t="0" r="0" b="0"/>
              <a:pathLst>
                <a:path w="98182" h="116087">
                  <a:moveTo>
                    <a:pt x="53532" y="0"/>
                  </a:moveTo>
                  <a:lnTo>
                    <a:pt x="44971" y="0"/>
                  </a:lnTo>
                  <a:lnTo>
                    <a:pt x="44635" y="7688"/>
                  </a:lnTo>
                  <a:lnTo>
                    <a:pt x="43632" y="8101"/>
                  </a:lnTo>
                  <a:lnTo>
                    <a:pt x="39872" y="8562"/>
                  </a:lnTo>
                  <a:lnTo>
                    <a:pt x="38472" y="9676"/>
                  </a:lnTo>
                  <a:lnTo>
                    <a:pt x="31301" y="21326"/>
                  </a:lnTo>
                  <a:lnTo>
                    <a:pt x="26123" y="24361"/>
                  </a:lnTo>
                  <a:lnTo>
                    <a:pt x="20514" y="26702"/>
                  </a:lnTo>
                  <a:lnTo>
                    <a:pt x="14714" y="31049"/>
                  </a:lnTo>
                  <a:lnTo>
                    <a:pt x="5871" y="43816"/>
                  </a:lnTo>
                  <a:lnTo>
                    <a:pt x="1707" y="55426"/>
                  </a:lnTo>
                  <a:lnTo>
                    <a:pt x="0" y="91002"/>
                  </a:lnTo>
                  <a:lnTo>
                    <a:pt x="2620" y="97661"/>
                  </a:lnTo>
                  <a:lnTo>
                    <a:pt x="13258" y="111341"/>
                  </a:lnTo>
                  <a:lnTo>
                    <a:pt x="18435" y="113976"/>
                  </a:lnTo>
                  <a:lnTo>
                    <a:pt x="29843" y="115669"/>
                  </a:lnTo>
                  <a:lnTo>
                    <a:pt x="31786" y="114816"/>
                  </a:lnTo>
                  <a:lnTo>
                    <a:pt x="33082" y="113255"/>
                  </a:lnTo>
                  <a:lnTo>
                    <a:pt x="35514" y="108874"/>
                  </a:lnTo>
                  <a:lnTo>
                    <a:pt x="49811" y="92163"/>
                  </a:lnTo>
                  <a:lnTo>
                    <a:pt x="63028" y="64363"/>
                  </a:lnTo>
                  <a:lnTo>
                    <a:pt x="65816" y="60768"/>
                  </a:lnTo>
                  <a:lnTo>
                    <a:pt x="68914" y="51482"/>
                  </a:lnTo>
                  <a:lnTo>
                    <a:pt x="71283" y="41732"/>
                  </a:lnTo>
                  <a:lnTo>
                    <a:pt x="79911" y="27430"/>
                  </a:lnTo>
                  <a:lnTo>
                    <a:pt x="87974" y="26845"/>
                  </a:lnTo>
                  <a:lnTo>
                    <a:pt x="88400" y="27818"/>
                  </a:lnTo>
                  <a:lnTo>
                    <a:pt x="96314" y="69596"/>
                  </a:lnTo>
                  <a:lnTo>
                    <a:pt x="98181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46"/>
            <p:cNvSpPr/>
            <p:nvPr/>
          </p:nvSpPr>
          <p:spPr>
            <a:xfrm>
              <a:off x="2777133" y="5072180"/>
              <a:ext cx="241102" cy="142600"/>
            </a:xfrm>
            <a:custGeom>
              <a:avLst/>
              <a:gdLst/>
              <a:ahLst/>
              <a:cxnLst/>
              <a:rect l="0" t="0" r="0" b="0"/>
              <a:pathLst>
                <a:path w="241102" h="142600">
                  <a:moveTo>
                    <a:pt x="0" y="8812"/>
                  </a:moveTo>
                  <a:lnTo>
                    <a:pt x="20991" y="8812"/>
                  </a:lnTo>
                  <a:lnTo>
                    <a:pt x="63879" y="17374"/>
                  </a:lnTo>
                  <a:lnTo>
                    <a:pt x="90891" y="17709"/>
                  </a:lnTo>
                  <a:lnTo>
                    <a:pt x="121130" y="8645"/>
                  </a:lnTo>
                  <a:lnTo>
                    <a:pt x="133765" y="1907"/>
                  </a:lnTo>
                  <a:lnTo>
                    <a:pt x="142342" y="0"/>
                  </a:lnTo>
                  <a:lnTo>
                    <a:pt x="142716" y="4658"/>
                  </a:lnTo>
                  <a:lnTo>
                    <a:pt x="145450" y="9612"/>
                  </a:lnTo>
                  <a:lnTo>
                    <a:pt x="148980" y="15120"/>
                  </a:lnTo>
                  <a:lnTo>
                    <a:pt x="151246" y="26741"/>
                  </a:lnTo>
                  <a:lnTo>
                    <a:pt x="152723" y="48692"/>
                  </a:lnTo>
                  <a:lnTo>
                    <a:pt x="159900" y="77193"/>
                  </a:lnTo>
                  <a:lnTo>
                    <a:pt x="160712" y="120820"/>
                  </a:lnTo>
                  <a:lnTo>
                    <a:pt x="160734" y="142599"/>
                  </a:lnTo>
                  <a:lnTo>
                    <a:pt x="160734" y="112944"/>
                  </a:lnTo>
                  <a:lnTo>
                    <a:pt x="165474" y="99308"/>
                  </a:lnTo>
                  <a:lnTo>
                    <a:pt x="174973" y="83059"/>
                  </a:lnTo>
                  <a:lnTo>
                    <a:pt x="178513" y="68404"/>
                  </a:lnTo>
                  <a:lnTo>
                    <a:pt x="188095" y="54061"/>
                  </a:lnTo>
                  <a:lnTo>
                    <a:pt x="208393" y="32660"/>
                  </a:lnTo>
                  <a:lnTo>
                    <a:pt x="214327" y="29332"/>
                  </a:lnTo>
                  <a:lnTo>
                    <a:pt x="226222" y="27197"/>
                  </a:lnTo>
                  <a:lnTo>
                    <a:pt x="241101" y="266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47"/>
            <p:cNvSpPr/>
            <p:nvPr/>
          </p:nvSpPr>
          <p:spPr>
            <a:xfrm>
              <a:off x="2794992" y="4955977"/>
              <a:ext cx="35720" cy="250032"/>
            </a:xfrm>
            <a:custGeom>
              <a:avLst/>
              <a:gdLst/>
              <a:ahLst/>
              <a:cxnLst/>
              <a:rect l="0" t="0" r="0" b="0"/>
              <a:pathLst>
                <a:path w="35720" h="250032">
                  <a:moveTo>
                    <a:pt x="0" y="0"/>
                  </a:moveTo>
                  <a:lnTo>
                    <a:pt x="4740" y="0"/>
                  </a:lnTo>
                  <a:lnTo>
                    <a:pt x="5145" y="1984"/>
                  </a:lnTo>
                  <a:lnTo>
                    <a:pt x="2958" y="13265"/>
                  </a:lnTo>
                  <a:lnTo>
                    <a:pt x="8275" y="33591"/>
                  </a:lnTo>
                  <a:lnTo>
                    <a:pt x="9728" y="48758"/>
                  </a:lnTo>
                  <a:lnTo>
                    <a:pt x="16593" y="77539"/>
                  </a:lnTo>
                  <a:lnTo>
                    <a:pt x="17785" y="120062"/>
                  </a:lnTo>
                  <a:lnTo>
                    <a:pt x="17853" y="162883"/>
                  </a:lnTo>
                  <a:lnTo>
                    <a:pt x="18851" y="198364"/>
                  </a:lnTo>
                  <a:lnTo>
                    <a:pt x="24927" y="216160"/>
                  </a:lnTo>
                  <a:lnTo>
                    <a:pt x="26757" y="248144"/>
                  </a:lnTo>
                  <a:lnTo>
                    <a:pt x="27760" y="248773"/>
                  </a:lnTo>
                  <a:lnTo>
                    <a:pt x="35719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48"/>
            <p:cNvSpPr/>
            <p:nvPr/>
          </p:nvSpPr>
          <p:spPr>
            <a:xfrm>
              <a:off x="2437804" y="5072098"/>
              <a:ext cx="150529" cy="124934"/>
            </a:xfrm>
            <a:custGeom>
              <a:avLst/>
              <a:gdLst/>
              <a:ahLst/>
              <a:cxnLst/>
              <a:rect l="0" t="0" r="0" b="0"/>
              <a:pathLst>
                <a:path w="150529" h="124934">
                  <a:moveTo>
                    <a:pt x="0" y="44613"/>
                  </a:moveTo>
                  <a:lnTo>
                    <a:pt x="4741" y="44613"/>
                  </a:lnTo>
                  <a:lnTo>
                    <a:pt x="6138" y="45605"/>
                  </a:lnTo>
                  <a:lnTo>
                    <a:pt x="7068" y="47258"/>
                  </a:lnTo>
                  <a:lnTo>
                    <a:pt x="8562" y="52301"/>
                  </a:lnTo>
                  <a:lnTo>
                    <a:pt x="14995" y="60426"/>
                  </a:lnTo>
                  <a:lnTo>
                    <a:pt x="16586" y="65862"/>
                  </a:lnTo>
                  <a:lnTo>
                    <a:pt x="18003" y="67709"/>
                  </a:lnTo>
                  <a:lnTo>
                    <a:pt x="22223" y="69760"/>
                  </a:lnTo>
                  <a:lnTo>
                    <a:pt x="39154" y="72070"/>
                  </a:lnTo>
                  <a:lnTo>
                    <a:pt x="46506" y="75998"/>
                  </a:lnTo>
                  <a:lnTo>
                    <a:pt x="49856" y="76451"/>
                  </a:lnTo>
                  <a:lnTo>
                    <a:pt x="77372" y="70579"/>
                  </a:lnTo>
                  <a:lnTo>
                    <a:pt x="98226" y="55966"/>
                  </a:lnTo>
                  <a:lnTo>
                    <a:pt x="104180" y="53628"/>
                  </a:lnTo>
                  <a:lnTo>
                    <a:pt x="110133" y="49281"/>
                  </a:lnTo>
                  <a:lnTo>
                    <a:pt x="113440" y="44041"/>
                  </a:lnTo>
                  <a:lnTo>
                    <a:pt x="115903" y="38405"/>
                  </a:lnTo>
                  <a:lnTo>
                    <a:pt x="121875" y="29655"/>
                  </a:lnTo>
                  <a:lnTo>
                    <a:pt x="124602" y="19577"/>
                  </a:lnTo>
                  <a:lnTo>
                    <a:pt x="124894" y="13603"/>
                  </a:lnTo>
                  <a:lnTo>
                    <a:pt x="123942" y="12034"/>
                  </a:lnTo>
                  <a:lnTo>
                    <a:pt x="122316" y="10987"/>
                  </a:lnTo>
                  <a:lnTo>
                    <a:pt x="120239" y="10289"/>
                  </a:lnTo>
                  <a:lnTo>
                    <a:pt x="118855" y="8832"/>
                  </a:lnTo>
                  <a:lnTo>
                    <a:pt x="117317" y="4567"/>
                  </a:lnTo>
                  <a:lnTo>
                    <a:pt x="115915" y="3033"/>
                  </a:lnTo>
                  <a:lnTo>
                    <a:pt x="111711" y="1328"/>
                  </a:lnTo>
                  <a:lnTo>
                    <a:pt x="81544" y="0"/>
                  </a:lnTo>
                  <a:lnTo>
                    <a:pt x="73284" y="2626"/>
                  </a:lnTo>
                  <a:lnTo>
                    <a:pt x="69692" y="4716"/>
                  </a:lnTo>
                  <a:lnTo>
                    <a:pt x="67297" y="7100"/>
                  </a:lnTo>
                  <a:lnTo>
                    <a:pt x="64636" y="12396"/>
                  </a:lnTo>
                  <a:lnTo>
                    <a:pt x="61943" y="14205"/>
                  </a:lnTo>
                  <a:lnTo>
                    <a:pt x="50655" y="17744"/>
                  </a:lnTo>
                  <a:lnTo>
                    <a:pt x="48653" y="19754"/>
                  </a:lnTo>
                  <a:lnTo>
                    <a:pt x="30566" y="50806"/>
                  </a:lnTo>
                  <a:lnTo>
                    <a:pt x="27121" y="77453"/>
                  </a:lnTo>
                  <a:lnTo>
                    <a:pt x="26937" y="87651"/>
                  </a:lnTo>
                  <a:lnTo>
                    <a:pt x="29501" y="96152"/>
                  </a:lnTo>
                  <a:lnTo>
                    <a:pt x="42029" y="112805"/>
                  </a:lnTo>
                  <a:lnTo>
                    <a:pt x="50708" y="120932"/>
                  </a:lnTo>
                  <a:lnTo>
                    <a:pt x="56602" y="123181"/>
                  </a:lnTo>
                  <a:lnTo>
                    <a:pt x="88086" y="124933"/>
                  </a:lnTo>
                  <a:lnTo>
                    <a:pt x="91466" y="123957"/>
                  </a:lnTo>
                  <a:lnTo>
                    <a:pt x="93720" y="122314"/>
                  </a:lnTo>
                  <a:lnTo>
                    <a:pt x="95223" y="120226"/>
                  </a:lnTo>
                  <a:lnTo>
                    <a:pt x="97216" y="118833"/>
                  </a:lnTo>
                  <a:lnTo>
                    <a:pt x="104763" y="115883"/>
                  </a:lnTo>
                  <a:lnTo>
                    <a:pt x="113282" y="110158"/>
                  </a:lnTo>
                  <a:lnTo>
                    <a:pt x="122091" y="107028"/>
                  </a:lnTo>
                  <a:lnTo>
                    <a:pt x="142462" y="89664"/>
                  </a:lnTo>
                  <a:lnTo>
                    <a:pt x="150528" y="89297"/>
                  </a:lnTo>
                  <a:lnTo>
                    <a:pt x="146686" y="89271"/>
                  </a:lnTo>
                  <a:lnTo>
                    <a:pt x="145416" y="90260"/>
                  </a:lnTo>
                  <a:lnTo>
                    <a:pt x="142876" y="981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49"/>
            <p:cNvSpPr/>
            <p:nvPr/>
          </p:nvSpPr>
          <p:spPr>
            <a:xfrm>
              <a:off x="2294929" y="5072063"/>
              <a:ext cx="116087" cy="106742"/>
            </a:xfrm>
            <a:custGeom>
              <a:avLst/>
              <a:gdLst/>
              <a:ahLst/>
              <a:cxnLst/>
              <a:rect l="0" t="0" r="0" b="0"/>
              <a:pathLst>
                <a:path w="116087" h="106742">
                  <a:moveTo>
                    <a:pt x="0" y="0"/>
                  </a:moveTo>
                  <a:lnTo>
                    <a:pt x="4741" y="4739"/>
                  </a:lnTo>
                  <a:lnTo>
                    <a:pt x="5145" y="6136"/>
                  </a:lnTo>
                  <a:lnTo>
                    <a:pt x="4423" y="7067"/>
                  </a:lnTo>
                  <a:lnTo>
                    <a:pt x="2949" y="7687"/>
                  </a:lnTo>
                  <a:lnTo>
                    <a:pt x="2958" y="8101"/>
                  </a:lnTo>
                  <a:lnTo>
                    <a:pt x="5614" y="8561"/>
                  </a:lnTo>
                  <a:lnTo>
                    <a:pt x="6720" y="9675"/>
                  </a:lnTo>
                  <a:lnTo>
                    <a:pt x="7948" y="13560"/>
                  </a:lnTo>
                  <a:lnTo>
                    <a:pt x="8639" y="21325"/>
                  </a:lnTo>
                  <a:lnTo>
                    <a:pt x="11447" y="27007"/>
                  </a:lnTo>
                  <a:lnTo>
                    <a:pt x="15010" y="32838"/>
                  </a:lnTo>
                  <a:lnTo>
                    <a:pt x="24739" y="56746"/>
                  </a:lnTo>
                  <a:lnTo>
                    <a:pt x="42058" y="80203"/>
                  </a:lnTo>
                  <a:lnTo>
                    <a:pt x="44489" y="86247"/>
                  </a:lnTo>
                  <a:lnTo>
                    <a:pt x="48877" y="92240"/>
                  </a:lnTo>
                  <a:lnTo>
                    <a:pt x="54135" y="95566"/>
                  </a:lnTo>
                  <a:lnTo>
                    <a:pt x="59779" y="98035"/>
                  </a:lnTo>
                  <a:lnTo>
                    <a:pt x="68535" y="104012"/>
                  </a:lnTo>
                  <a:lnTo>
                    <a:pt x="78614" y="106741"/>
                  </a:lnTo>
                  <a:lnTo>
                    <a:pt x="87902" y="99431"/>
                  </a:lnTo>
                  <a:lnTo>
                    <a:pt x="88677" y="96116"/>
                  </a:lnTo>
                  <a:lnTo>
                    <a:pt x="88884" y="93842"/>
                  </a:lnTo>
                  <a:lnTo>
                    <a:pt x="91760" y="88670"/>
                  </a:lnTo>
                  <a:lnTo>
                    <a:pt x="95353" y="83065"/>
                  </a:lnTo>
                  <a:lnTo>
                    <a:pt x="97375" y="74331"/>
                  </a:lnTo>
                  <a:lnTo>
                    <a:pt x="97849" y="68423"/>
                  </a:lnTo>
                  <a:lnTo>
                    <a:pt x="100705" y="62491"/>
                  </a:lnTo>
                  <a:lnTo>
                    <a:pt x="112444" y="47623"/>
                  </a:lnTo>
                  <a:lnTo>
                    <a:pt x="115007" y="38694"/>
                  </a:lnTo>
                  <a:lnTo>
                    <a:pt x="11608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50"/>
            <p:cNvSpPr/>
            <p:nvPr/>
          </p:nvSpPr>
          <p:spPr>
            <a:xfrm>
              <a:off x="2044898" y="5037697"/>
              <a:ext cx="214314" cy="149919"/>
            </a:xfrm>
            <a:custGeom>
              <a:avLst/>
              <a:gdLst/>
              <a:ahLst/>
              <a:cxnLst/>
              <a:rect l="0" t="0" r="0" b="0"/>
              <a:pathLst>
                <a:path w="214314" h="149919">
                  <a:moveTo>
                    <a:pt x="0" y="25436"/>
                  </a:moveTo>
                  <a:lnTo>
                    <a:pt x="4741" y="25436"/>
                  </a:lnTo>
                  <a:lnTo>
                    <a:pt x="6137" y="26428"/>
                  </a:lnTo>
                  <a:lnTo>
                    <a:pt x="7068" y="28081"/>
                  </a:lnTo>
                  <a:lnTo>
                    <a:pt x="8562" y="33124"/>
                  </a:lnTo>
                  <a:lnTo>
                    <a:pt x="11413" y="33814"/>
                  </a:lnTo>
                  <a:lnTo>
                    <a:pt x="13561" y="33998"/>
                  </a:lnTo>
                  <a:lnTo>
                    <a:pt x="18595" y="36848"/>
                  </a:lnTo>
                  <a:lnTo>
                    <a:pt x="21327" y="38997"/>
                  </a:lnTo>
                  <a:lnTo>
                    <a:pt x="29653" y="41385"/>
                  </a:lnTo>
                  <a:lnTo>
                    <a:pt x="69381" y="43220"/>
                  </a:lnTo>
                  <a:lnTo>
                    <a:pt x="108637" y="43291"/>
                  </a:lnTo>
                  <a:lnTo>
                    <a:pt x="119721" y="42301"/>
                  </a:lnTo>
                  <a:lnTo>
                    <a:pt x="157427" y="33618"/>
                  </a:lnTo>
                  <a:lnTo>
                    <a:pt x="169599" y="27346"/>
                  </a:lnTo>
                  <a:lnTo>
                    <a:pt x="172597" y="26709"/>
                  </a:lnTo>
                  <a:lnTo>
                    <a:pt x="187000" y="16907"/>
                  </a:lnTo>
                  <a:lnTo>
                    <a:pt x="187478" y="8852"/>
                  </a:lnTo>
                  <a:lnTo>
                    <a:pt x="182770" y="3214"/>
                  </a:lnTo>
                  <a:lnTo>
                    <a:pt x="177804" y="676"/>
                  </a:lnTo>
                  <a:lnTo>
                    <a:pt x="175091" y="0"/>
                  </a:lnTo>
                  <a:lnTo>
                    <a:pt x="172290" y="541"/>
                  </a:lnTo>
                  <a:lnTo>
                    <a:pt x="160665" y="5893"/>
                  </a:lnTo>
                  <a:lnTo>
                    <a:pt x="157712" y="6454"/>
                  </a:lnTo>
                  <a:lnTo>
                    <a:pt x="148815" y="11984"/>
                  </a:lnTo>
                  <a:lnTo>
                    <a:pt x="122039" y="37379"/>
                  </a:lnTo>
                  <a:lnTo>
                    <a:pt x="118732" y="43312"/>
                  </a:lnTo>
                  <a:lnTo>
                    <a:pt x="116870" y="54875"/>
                  </a:lnTo>
                  <a:lnTo>
                    <a:pt x="116132" y="86363"/>
                  </a:lnTo>
                  <a:lnTo>
                    <a:pt x="118752" y="94847"/>
                  </a:lnTo>
                  <a:lnTo>
                    <a:pt x="132313" y="117627"/>
                  </a:lnTo>
                  <a:lnTo>
                    <a:pt x="168098" y="144379"/>
                  </a:lnTo>
                  <a:lnTo>
                    <a:pt x="180225" y="148652"/>
                  </a:lnTo>
                  <a:lnTo>
                    <a:pt x="190101" y="149918"/>
                  </a:lnTo>
                  <a:lnTo>
                    <a:pt x="196276" y="147568"/>
                  </a:lnTo>
                  <a:lnTo>
                    <a:pt x="202328" y="144209"/>
                  </a:lnTo>
                  <a:lnTo>
                    <a:pt x="214313" y="1415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51"/>
            <p:cNvSpPr/>
            <p:nvPr/>
          </p:nvSpPr>
          <p:spPr>
            <a:xfrm>
              <a:off x="2066543" y="4884539"/>
              <a:ext cx="31934" cy="285751"/>
            </a:xfrm>
            <a:custGeom>
              <a:avLst/>
              <a:gdLst/>
              <a:ahLst/>
              <a:cxnLst/>
              <a:rect l="0" t="0" r="0" b="0"/>
              <a:pathLst>
                <a:path w="31934" h="285751">
                  <a:moveTo>
                    <a:pt x="5144" y="0"/>
                  </a:moveTo>
                  <a:lnTo>
                    <a:pt x="5144" y="13561"/>
                  </a:lnTo>
                  <a:lnTo>
                    <a:pt x="0" y="30276"/>
                  </a:lnTo>
                  <a:lnTo>
                    <a:pt x="5964" y="74698"/>
                  </a:lnTo>
                  <a:lnTo>
                    <a:pt x="12810" y="108957"/>
                  </a:lnTo>
                  <a:lnTo>
                    <a:pt x="13963" y="153204"/>
                  </a:lnTo>
                  <a:lnTo>
                    <a:pt x="16705" y="189570"/>
                  </a:lnTo>
                  <a:lnTo>
                    <a:pt x="25097" y="231568"/>
                  </a:lnTo>
                  <a:lnTo>
                    <a:pt x="30583" y="251124"/>
                  </a:lnTo>
                  <a:lnTo>
                    <a:pt x="31933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52"/>
            <p:cNvSpPr/>
            <p:nvPr/>
          </p:nvSpPr>
          <p:spPr>
            <a:xfrm>
              <a:off x="1794881" y="4884548"/>
              <a:ext cx="160566" cy="223220"/>
            </a:xfrm>
            <a:custGeom>
              <a:avLst/>
              <a:gdLst/>
              <a:ahLst/>
              <a:cxnLst/>
              <a:rect l="0" t="0" r="0" b="0"/>
              <a:pathLst>
                <a:path w="160566" h="223220">
                  <a:moveTo>
                    <a:pt x="107142" y="26780"/>
                  </a:moveTo>
                  <a:lnTo>
                    <a:pt x="107142" y="19092"/>
                  </a:lnTo>
                  <a:lnTo>
                    <a:pt x="108134" y="18678"/>
                  </a:lnTo>
                  <a:lnTo>
                    <a:pt x="111883" y="18218"/>
                  </a:lnTo>
                  <a:lnTo>
                    <a:pt x="113279" y="17103"/>
                  </a:lnTo>
                  <a:lnTo>
                    <a:pt x="114831" y="13219"/>
                  </a:lnTo>
                  <a:lnTo>
                    <a:pt x="114252" y="11786"/>
                  </a:lnTo>
                  <a:lnTo>
                    <a:pt x="112874" y="10831"/>
                  </a:lnTo>
                  <a:lnTo>
                    <a:pt x="108275" y="9298"/>
                  </a:lnTo>
                  <a:lnTo>
                    <a:pt x="100237" y="2858"/>
                  </a:lnTo>
                  <a:lnTo>
                    <a:pt x="90922" y="368"/>
                  </a:lnTo>
                  <a:lnTo>
                    <a:pt x="55033" y="0"/>
                  </a:lnTo>
                  <a:lnTo>
                    <a:pt x="46610" y="2642"/>
                  </a:lnTo>
                  <a:lnTo>
                    <a:pt x="39560" y="6130"/>
                  </a:lnTo>
                  <a:lnTo>
                    <a:pt x="30012" y="9086"/>
                  </a:lnTo>
                  <a:lnTo>
                    <a:pt x="20899" y="14812"/>
                  </a:lnTo>
                  <a:lnTo>
                    <a:pt x="11915" y="17942"/>
                  </a:lnTo>
                  <a:lnTo>
                    <a:pt x="5949" y="22191"/>
                  </a:lnTo>
                  <a:lnTo>
                    <a:pt x="2637" y="27386"/>
                  </a:lnTo>
                  <a:lnTo>
                    <a:pt x="335" y="35606"/>
                  </a:lnTo>
                  <a:lnTo>
                    <a:pt x="0" y="48969"/>
                  </a:lnTo>
                  <a:lnTo>
                    <a:pt x="2638" y="54171"/>
                  </a:lnTo>
                  <a:lnTo>
                    <a:pt x="4731" y="56946"/>
                  </a:lnTo>
                  <a:lnTo>
                    <a:pt x="9702" y="60031"/>
                  </a:lnTo>
                  <a:lnTo>
                    <a:pt x="15218" y="62395"/>
                  </a:lnTo>
                  <a:lnTo>
                    <a:pt x="33751" y="76642"/>
                  </a:lnTo>
                  <a:lnTo>
                    <a:pt x="60044" y="84609"/>
                  </a:lnTo>
                  <a:lnTo>
                    <a:pt x="87594" y="101305"/>
                  </a:lnTo>
                  <a:lnTo>
                    <a:pt x="96139" y="109842"/>
                  </a:lnTo>
                  <a:lnTo>
                    <a:pt x="104236" y="119259"/>
                  </a:lnTo>
                  <a:lnTo>
                    <a:pt x="136504" y="145734"/>
                  </a:lnTo>
                  <a:lnTo>
                    <a:pt x="156728" y="174774"/>
                  </a:lnTo>
                  <a:lnTo>
                    <a:pt x="159537" y="184290"/>
                  </a:lnTo>
                  <a:lnTo>
                    <a:pt x="160565" y="199388"/>
                  </a:lnTo>
                  <a:lnTo>
                    <a:pt x="158005" y="205359"/>
                  </a:lnTo>
                  <a:lnTo>
                    <a:pt x="154553" y="211321"/>
                  </a:lnTo>
                  <a:lnTo>
                    <a:pt x="153019" y="217277"/>
                  </a:lnTo>
                  <a:lnTo>
                    <a:pt x="151617" y="219263"/>
                  </a:lnTo>
                  <a:lnTo>
                    <a:pt x="149691" y="220586"/>
                  </a:lnTo>
                  <a:lnTo>
                    <a:pt x="142239" y="222448"/>
                  </a:lnTo>
                  <a:lnTo>
                    <a:pt x="113085" y="223219"/>
                  </a:lnTo>
                  <a:lnTo>
                    <a:pt x="107138" y="220581"/>
                  </a:lnTo>
                  <a:lnTo>
                    <a:pt x="92259" y="208993"/>
                  </a:lnTo>
                  <a:lnTo>
                    <a:pt x="80353" y="203443"/>
                  </a:lnTo>
                  <a:lnTo>
                    <a:pt x="74400" y="199554"/>
                  </a:lnTo>
                  <a:lnTo>
                    <a:pt x="68447" y="197827"/>
                  </a:lnTo>
                  <a:lnTo>
                    <a:pt x="66463" y="196373"/>
                  </a:lnTo>
                  <a:lnTo>
                    <a:pt x="65140" y="194412"/>
                  </a:lnTo>
                  <a:lnTo>
                    <a:pt x="62678" y="189588"/>
                  </a:lnTo>
                  <a:lnTo>
                    <a:pt x="53564" y="1785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7" name="SMARTInkShape-Group8"/>
          <p:cNvGrpSpPr/>
          <p:nvPr/>
        </p:nvGrpSpPr>
        <p:grpSpPr>
          <a:xfrm>
            <a:off x="1803962" y="5206008"/>
            <a:ext cx="1069992" cy="373648"/>
            <a:chOff x="1803962" y="5206008"/>
            <a:chExt cx="1069992" cy="373648"/>
          </a:xfrm>
        </p:grpSpPr>
        <p:sp>
          <p:nvSpPr>
            <p:cNvPr id="19" name="SMARTInkShape-53"/>
            <p:cNvSpPr/>
            <p:nvPr/>
          </p:nvSpPr>
          <p:spPr>
            <a:xfrm>
              <a:off x="2768203" y="5474266"/>
              <a:ext cx="105751" cy="105390"/>
            </a:xfrm>
            <a:custGeom>
              <a:avLst/>
              <a:gdLst/>
              <a:ahLst/>
              <a:cxnLst/>
              <a:rect l="0" t="0" r="0" b="0"/>
              <a:pathLst>
                <a:path w="105751" h="105390">
                  <a:moveTo>
                    <a:pt x="8930" y="8562"/>
                  </a:moveTo>
                  <a:lnTo>
                    <a:pt x="368" y="0"/>
                  </a:lnTo>
                  <a:lnTo>
                    <a:pt x="0" y="43899"/>
                  </a:lnTo>
                  <a:lnTo>
                    <a:pt x="0" y="72783"/>
                  </a:lnTo>
                  <a:lnTo>
                    <a:pt x="2646" y="79438"/>
                  </a:lnTo>
                  <a:lnTo>
                    <a:pt x="12429" y="91794"/>
                  </a:lnTo>
                  <a:lnTo>
                    <a:pt x="18091" y="95163"/>
                  </a:lnTo>
                  <a:lnTo>
                    <a:pt x="46397" y="105389"/>
                  </a:lnTo>
                  <a:lnTo>
                    <a:pt x="49783" y="104863"/>
                  </a:lnTo>
                  <a:lnTo>
                    <a:pt x="74526" y="91476"/>
                  </a:lnTo>
                  <a:lnTo>
                    <a:pt x="91896" y="76966"/>
                  </a:lnTo>
                  <a:lnTo>
                    <a:pt x="95413" y="68399"/>
                  </a:lnTo>
                  <a:lnTo>
                    <a:pt x="105750" y="33982"/>
                  </a:lnTo>
                  <a:lnTo>
                    <a:pt x="103886" y="24490"/>
                  </a:lnTo>
                  <a:lnTo>
                    <a:pt x="97258" y="10635"/>
                  </a:lnTo>
                  <a:lnTo>
                    <a:pt x="91843" y="4523"/>
                  </a:lnTo>
                  <a:lnTo>
                    <a:pt x="86129" y="1805"/>
                  </a:lnTo>
                  <a:lnTo>
                    <a:pt x="77334" y="275"/>
                  </a:lnTo>
                  <a:lnTo>
                    <a:pt x="58344" y="6888"/>
                  </a:lnTo>
                  <a:lnTo>
                    <a:pt x="35719" y="174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54"/>
            <p:cNvSpPr/>
            <p:nvPr/>
          </p:nvSpPr>
          <p:spPr>
            <a:xfrm>
              <a:off x="2643234" y="5438180"/>
              <a:ext cx="71392" cy="125016"/>
            </a:xfrm>
            <a:custGeom>
              <a:avLst/>
              <a:gdLst/>
              <a:ahLst/>
              <a:cxnLst/>
              <a:rect l="0" t="0" r="0" b="0"/>
              <a:pathLst>
                <a:path w="71392" h="125016">
                  <a:moveTo>
                    <a:pt x="71391" y="0"/>
                  </a:moveTo>
                  <a:lnTo>
                    <a:pt x="58089" y="0"/>
                  </a:lnTo>
                  <a:lnTo>
                    <a:pt x="52911" y="2645"/>
                  </a:lnTo>
                  <a:lnTo>
                    <a:pt x="50141" y="4739"/>
                  </a:lnTo>
                  <a:lnTo>
                    <a:pt x="41772" y="7067"/>
                  </a:lnTo>
                  <a:lnTo>
                    <a:pt x="32430" y="9094"/>
                  </a:lnTo>
                  <a:lnTo>
                    <a:pt x="21593" y="15813"/>
                  </a:lnTo>
                  <a:lnTo>
                    <a:pt x="12098" y="25079"/>
                  </a:lnTo>
                  <a:lnTo>
                    <a:pt x="3993" y="38960"/>
                  </a:lnTo>
                  <a:lnTo>
                    <a:pt x="1150" y="50789"/>
                  </a:lnTo>
                  <a:lnTo>
                    <a:pt x="0" y="82944"/>
                  </a:lnTo>
                  <a:lnTo>
                    <a:pt x="4707" y="96896"/>
                  </a:lnTo>
                  <a:lnTo>
                    <a:pt x="7092" y="100316"/>
                  </a:lnTo>
                  <a:lnTo>
                    <a:pt x="23870" y="112692"/>
                  </a:lnTo>
                  <a:lnTo>
                    <a:pt x="35693" y="118061"/>
                  </a:lnTo>
                  <a:lnTo>
                    <a:pt x="44602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55"/>
            <p:cNvSpPr/>
            <p:nvPr/>
          </p:nvSpPr>
          <p:spPr>
            <a:xfrm>
              <a:off x="2527515" y="5420365"/>
              <a:ext cx="79542" cy="124972"/>
            </a:xfrm>
            <a:custGeom>
              <a:avLst/>
              <a:gdLst/>
              <a:ahLst/>
              <a:cxnLst/>
              <a:rect l="0" t="0" r="0" b="0"/>
              <a:pathLst>
                <a:path w="79542" h="124972">
                  <a:moveTo>
                    <a:pt x="26376" y="62463"/>
                  </a:moveTo>
                  <a:lnTo>
                    <a:pt x="34064" y="62463"/>
                  </a:lnTo>
                  <a:lnTo>
                    <a:pt x="34478" y="61471"/>
                  </a:lnTo>
                  <a:lnTo>
                    <a:pt x="34937" y="57723"/>
                  </a:lnTo>
                  <a:lnTo>
                    <a:pt x="36052" y="56326"/>
                  </a:lnTo>
                  <a:lnTo>
                    <a:pt x="44378" y="52786"/>
                  </a:lnTo>
                  <a:lnTo>
                    <a:pt x="75252" y="22513"/>
                  </a:lnTo>
                  <a:lnTo>
                    <a:pt x="77864" y="17257"/>
                  </a:lnTo>
                  <a:lnTo>
                    <a:pt x="79541" y="5798"/>
                  </a:lnTo>
                  <a:lnTo>
                    <a:pt x="78686" y="3851"/>
                  </a:lnTo>
                  <a:lnTo>
                    <a:pt x="77124" y="2552"/>
                  </a:lnTo>
                  <a:lnTo>
                    <a:pt x="72229" y="468"/>
                  </a:lnTo>
                  <a:lnTo>
                    <a:pt x="53960" y="0"/>
                  </a:lnTo>
                  <a:lnTo>
                    <a:pt x="45911" y="2621"/>
                  </a:lnTo>
                  <a:lnTo>
                    <a:pt x="26523" y="18049"/>
                  </a:lnTo>
                  <a:lnTo>
                    <a:pt x="14498" y="29767"/>
                  </a:lnTo>
                  <a:lnTo>
                    <a:pt x="11175" y="38340"/>
                  </a:lnTo>
                  <a:lnTo>
                    <a:pt x="8705" y="47773"/>
                  </a:lnTo>
                  <a:lnTo>
                    <a:pt x="2730" y="59654"/>
                  </a:lnTo>
                  <a:lnTo>
                    <a:pt x="0" y="86689"/>
                  </a:lnTo>
                  <a:lnTo>
                    <a:pt x="2416" y="95720"/>
                  </a:lnTo>
                  <a:lnTo>
                    <a:pt x="5805" y="103040"/>
                  </a:lnTo>
                  <a:lnTo>
                    <a:pt x="8705" y="112740"/>
                  </a:lnTo>
                  <a:lnTo>
                    <a:pt x="12900" y="118874"/>
                  </a:lnTo>
                  <a:lnTo>
                    <a:pt x="18071" y="122261"/>
                  </a:lnTo>
                  <a:lnTo>
                    <a:pt x="35305" y="1249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56"/>
            <p:cNvSpPr/>
            <p:nvPr/>
          </p:nvSpPr>
          <p:spPr>
            <a:xfrm>
              <a:off x="2393156" y="5402461"/>
              <a:ext cx="116087" cy="124851"/>
            </a:xfrm>
            <a:custGeom>
              <a:avLst/>
              <a:gdLst/>
              <a:ahLst/>
              <a:cxnLst/>
              <a:rect l="0" t="0" r="0" b="0"/>
              <a:pathLst>
                <a:path w="116087" h="124851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4741" y="12428"/>
                  </a:lnTo>
                  <a:lnTo>
                    <a:pt x="7068" y="20737"/>
                  </a:lnTo>
                  <a:lnTo>
                    <a:pt x="9094" y="30052"/>
                  </a:lnTo>
                  <a:lnTo>
                    <a:pt x="14821" y="41867"/>
                  </a:lnTo>
                  <a:lnTo>
                    <a:pt x="25883" y="86218"/>
                  </a:lnTo>
                  <a:lnTo>
                    <a:pt x="27513" y="101062"/>
                  </a:lnTo>
                  <a:lnTo>
                    <a:pt x="35686" y="124850"/>
                  </a:lnTo>
                  <a:lnTo>
                    <a:pt x="36711" y="83148"/>
                  </a:lnTo>
                  <a:lnTo>
                    <a:pt x="43407" y="56136"/>
                  </a:lnTo>
                  <a:lnTo>
                    <a:pt x="45395" y="39788"/>
                  </a:lnTo>
                  <a:lnTo>
                    <a:pt x="54314" y="27004"/>
                  </a:lnTo>
                  <a:lnTo>
                    <a:pt x="58866" y="20932"/>
                  </a:lnTo>
                  <a:lnTo>
                    <a:pt x="60889" y="14925"/>
                  </a:lnTo>
                  <a:lnTo>
                    <a:pt x="62421" y="12926"/>
                  </a:lnTo>
                  <a:lnTo>
                    <a:pt x="77644" y="3144"/>
                  </a:lnTo>
                  <a:lnTo>
                    <a:pt x="83456" y="1397"/>
                  </a:lnTo>
                  <a:lnTo>
                    <a:pt x="86396" y="1923"/>
                  </a:lnTo>
                  <a:lnTo>
                    <a:pt x="98242" y="7252"/>
                  </a:lnTo>
                  <a:lnTo>
                    <a:pt x="110136" y="8598"/>
                  </a:lnTo>
                  <a:lnTo>
                    <a:pt x="112119" y="9701"/>
                  </a:lnTo>
                  <a:lnTo>
                    <a:pt x="113442" y="11428"/>
                  </a:lnTo>
                  <a:lnTo>
                    <a:pt x="116086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57"/>
            <p:cNvSpPr/>
            <p:nvPr/>
          </p:nvSpPr>
          <p:spPr>
            <a:xfrm>
              <a:off x="2232422" y="5388386"/>
              <a:ext cx="133946" cy="139092"/>
            </a:xfrm>
            <a:custGeom>
              <a:avLst/>
              <a:gdLst/>
              <a:ahLst/>
              <a:cxnLst/>
              <a:rect l="0" t="0" r="0" b="0"/>
              <a:pathLst>
                <a:path w="133946" h="139092">
                  <a:moveTo>
                    <a:pt x="0" y="5145"/>
                  </a:moveTo>
                  <a:lnTo>
                    <a:pt x="0" y="0"/>
                  </a:lnTo>
                  <a:lnTo>
                    <a:pt x="0" y="5069"/>
                  </a:lnTo>
                  <a:lnTo>
                    <a:pt x="12429" y="5138"/>
                  </a:lnTo>
                  <a:lnTo>
                    <a:pt x="18092" y="7787"/>
                  </a:lnTo>
                  <a:lnTo>
                    <a:pt x="23915" y="11281"/>
                  </a:lnTo>
                  <a:lnTo>
                    <a:pt x="35739" y="13523"/>
                  </a:lnTo>
                  <a:lnTo>
                    <a:pt x="79815" y="14070"/>
                  </a:lnTo>
                  <a:lnTo>
                    <a:pt x="82976" y="14072"/>
                  </a:lnTo>
                  <a:lnTo>
                    <a:pt x="85083" y="15065"/>
                  </a:lnTo>
                  <a:lnTo>
                    <a:pt x="86488" y="16719"/>
                  </a:lnTo>
                  <a:lnTo>
                    <a:pt x="87424" y="18814"/>
                  </a:lnTo>
                  <a:lnTo>
                    <a:pt x="89040" y="20211"/>
                  </a:lnTo>
                  <a:lnTo>
                    <a:pt x="96821" y="22637"/>
                  </a:lnTo>
                  <a:lnTo>
                    <a:pt x="97602" y="25487"/>
                  </a:lnTo>
                  <a:lnTo>
                    <a:pt x="97810" y="27636"/>
                  </a:lnTo>
                  <a:lnTo>
                    <a:pt x="100687" y="32669"/>
                  </a:lnTo>
                  <a:lnTo>
                    <a:pt x="104281" y="38213"/>
                  </a:lnTo>
                  <a:lnTo>
                    <a:pt x="106304" y="46914"/>
                  </a:lnTo>
                  <a:lnTo>
                    <a:pt x="107146" y="87248"/>
                  </a:lnTo>
                  <a:lnTo>
                    <a:pt x="116250" y="117354"/>
                  </a:lnTo>
                  <a:lnTo>
                    <a:pt x="127061" y="131970"/>
                  </a:lnTo>
                  <a:lnTo>
                    <a:pt x="133945" y="1390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58"/>
            <p:cNvSpPr/>
            <p:nvPr/>
          </p:nvSpPr>
          <p:spPr>
            <a:xfrm>
              <a:off x="2156399" y="5268516"/>
              <a:ext cx="120672" cy="222825"/>
            </a:xfrm>
            <a:custGeom>
              <a:avLst/>
              <a:gdLst/>
              <a:ahLst/>
              <a:cxnLst/>
              <a:rect l="0" t="0" r="0" b="0"/>
              <a:pathLst>
                <a:path w="120672" h="222825">
                  <a:moveTo>
                    <a:pt x="84952" y="0"/>
                  </a:moveTo>
                  <a:lnTo>
                    <a:pt x="55141" y="0"/>
                  </a:lnTo>
                  <a:lnTo>
                    <a:pt x="49213" y="2645"/>
                  </a:lnTo>
                  <a:lnTo>
                    <a:pt x="28397" y="20989"/>
                  </a:lnTo>
                  <a:lnTo>
                    <a:pt x="10538" y="51136"/>
                  </a:lnTo>
                  <a:lnTo>
                    <a:pt x="6349" y="63879"/>
                  </a:lnTo>
                  <a:lnTo>
                    <a:pt x="2172" y="89869"/>
                  </a:lnTo>
                  <a:lnTo>
                    <a:pt x="0" y="95631"/>
                  </a:lnTo>
                  <a:lnTo>
                    <a:pt x="232" y="107325"/>
                  </a:lnTo>
                  <a:lnTo>
                    <a:pt x="9071" y="148837"/>
                  </a:lnTo>
                  <a:lnTo>
                    <a:pt x="25554" y="184547"/>
                  </a:lnTo>
                  <a:lnTo>
                    <a:pt x="34079" y="193807"/>
                  </a:lnTo>
                  <a:lnTo>
                    <a:pt x="55359" y="209995"/>
                  </a:lnTo>
                  <a:lnTo>
                    <a:pt x="73999" y="216105"/>
                  </a:lnTo>
                  <a:lnTo>
                    <a:pt x="77650" y="218484"/>
                  </a:lnTo>
                  <a:lnTo>
                    <a:pt x="92270" y="221832"/>
                  </a:lnTo>
                  <a:lnTo>
                    <a:pt x="104429" y="222824"/>
                  </a:lnTo>
                  <a:lnTo>
                    <a:pt x="111137" y="220410"/>
                  </a:lnTo>
                  <a:lnTo>
                    <a:pt x="120671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59"/>
            <p:cNvSpPr/>
            <p:nvPr/>
          </p:nvSpPr>
          <p:spPr>
            <a:xfrm>
              <a:off x="1875234" y="5206008"/>
              <a:ext cx="62509" cy="62509"/>
            </a:xfrm>
            <a:custGeom>
              <a:avLst/>
              <a:gdLst/>
              <a:ahLst/>
              <a:cxnLst/>
              <a:rect l="0" t="0" r="0" b="0"/>
              <a:pathLst>
                <a:path w="62509" h="62509">
                  <a:moveTo>
                    <a:pt x="62508" y="62508"/>
                  </a:moveTo>
                  <a:lnTo>
                    <a:pt x="62508" y="57767"/>
                  </a:lnTo>
                  <a:lnTo>
                    <a:pt x="59862" y="52793"/>
                  </a:lnTo>
                  <a:lnTo>
                    <a:pt x="32620" y="23699"/>
                  </a:lnTo>
                  <a:lnTo>
                    <a:pt x="26735" y="20454"/>
                  </a:lnTo>
                  <a:lnTo>
                    <a:pt x="23776" y="19589"/>
                  </a:lnTo>
                  <a:lnTo>
                    <a:pt x="21804" y="18020"/>
                  </a:lnTo>
                  <a:lnTo>
                    <a:pt x="18036" y="12064"/>
                  </a:lnTo>
                  <a:lnTo>
                    <a:pt x="13639" y="10323"/>
                  </a:lnTo>
                  <a:lnTo>
                    <a:pt x="12069" y="8866"/>
                  </a:lnTo>
                  <a:lnTo>
                    <a:pt x="10325" y="4601"/>
                  </a:lnTo>
                  <a:lnTo>
                    <a:pt x="8868" y="30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60"/>
            <p:cNvSpPr/>
            <p:nvPr/>
          </p:nvSpPr>
          <p:spPr>
            <a:xfrm>
              <a:off x="1803962" y="5323368"/>
              <a:ext cx="178429" cy="159461"/>
            </a:xfrm>
            <a:custGeom>
              <a:avLst/>
              <a:gdLst/>
              <a:ahLst/>
              <a:cxnLst/>
              <a:rect l="0" t="0" r="0" b="0"/>
              <a:pathLst>
                <a:path w="178429" h="159461">
                  <a:moveTo>
                    <a:pt x="115921" y="34445"/>
                  </a:moveTo>
                  <a:lnTo>
                    <a:pt x="115921" y="26756"/>
                  </a:lnTo>
                  <a:lnTo>
                    <a:pt x="107359" y="16985"/>
                  </a:lnTo>
                  <a:lnTo>
                    <a:pt x="107100" y="11963"/>
                  </a:lnTo>
                  <a:lnTo>
                    <a:pt x="106072" y="10527"/>
                  </a:lnTo>
                  <a:lnTo>
                    <a:pt x="104394" y="9570"/>
                  </a:lnTo>
                  <a:lnTo>
                    <a:pt x="97292" y="8222"/>
                  </a:lnTo>
                  <a:lnTo>
                    <a:pt x="94572" y="8033"/>
                  </a:lnTo>
                  <a:lnTo>
                    <a:pt x="92758" y="6916"/>
                  </a:lnTo>
                  <a:lnTo>
                    <a:pt x="91549" y="5178"/>
                  </a:lnTo>
                  <a:lnTo>
                    <a:pt x="90744" y="3027"/>
                  </a:lnTo>
                  <a:lnTo>
                    <a:pt x="89214" y="1593"/>
                  </a:lnTo>
                  <a:lnTo>
                    <a:pt x="84869" y="0"/>
                  </a:lnTo>
                  <a:lnTo>
                    <a:pt x="82321" y="567"/>
                  </a:lnTo>
                  <a:lnTo>
                    <a:pt x="71103" y="5961"/>
                  </a:lnTo>
                  <a:lnTo>
                    <a:pt x="54592" y="7321"/>
                  </a:lnTo>
                  <a:lnTo>
                    <a:pt x="50230" y="9417"/>
                  </a:lnTo>
                  <a:lnTo>
                    <a:pt x="12641" y="41242"/>
                  </a:lnTo>
                  <a:lnTo>
                    <a:pt x="4070" y="55420"/>
                  </a:lnTo>
                  <a:lnTo>
                    <a:pt x="1090" y="67337"/>
                  </a:lnTo>
                  <a:lnTo>
                    <a:pt x="0" y="89647"/>
                  </a:lnTo>
                  <a:lnTo>
                    <a:pt x="4624" y="104269"/>
                  </a:lnTo>
                  <a:lnTo>
                    <a:pt x="15076" y="119858"/>
                  </a:lnTo>
                  <a:lnTo>
                    <a:pt x="20830" y="126314"/>
                  </a:lnTo>
                  <a:lnTo>
                    <a:pt x="29340" y="129845"/>
                  </a:lnTo>
                  <a:lnTo>
                    <a:pt x="38745" y="132407"/>
                  </a:lnTo>
                  <a:lnTo>
                    <a:pt x="50610" y="138435"/>
                  </a:lnTo>
                  <a:lnTo>
                    <a:pt x="60766" y="140194"/>
                  </a:lnTo>
                  <a:lnTo>
                    <a:pt x="69249" y="138330"/>
                  </a:lnTo>
                  <a:lnTo>
                    <a:pt x="77318" y="135186"/>
                  </a:lnTo>
                  <a:lnTo>
                    <a:pt x="92026" y="132423"/>
                  </a:lnTo>
                  <a:lnTo>
                    <a:pt x="103108" y="125763"/>
                  </a:lnTo>
                  <a:lnTo>
                    <a:pt x="118778" y="111710"/>
                  </a:lnTo>
                  <a:lnTo>
                    <a:pt x="138734" y="82889"/>
                  </a:lnTo>
                  <a:lnTo>
                    <a:pt x="141532" y="73382"/>
                  </a:lnTo>
                  <a:lnTo>
                    <a:pt x="142709" y="43496"/>
                  </a:lnTo>
                  <a:lnTo>
                    <a:pt x="142710" y="59628"/>
                  </a:lnTo>
                  <a:lnTo>
                    <a:pt x="137969" y="70238"/>
                  </a:lnTo>
                  <a:lnTo>
                    <a:pt x="137565" y="74182"/>
                  </a:lnTo>
                  <a:lnTo>
                    <a:pt x="145241" y="112916"/>
                  </a:lnTo>
                  <a:lnTo>
                    <a:pt x="148796" y="119922"/>
                  </a:lnTo>
                  <a:lnTo>
                    <a:pt x="151789" y="129445"/>
                  </a:lnTo>
                  <a:lnTo>
                    <a:pt x="157527" y="138550"/>
                  </a:lnTo>
                  <a:lnTo>
                    <a:pt x="159217" y="144544"/>
                  </a:lnTo>
                  <a:lnTo>
                    <a:pt x="160660" y="146540"/>
                  </a:lnTo>
                  <a:lnTo>
                    <a:pt x="162614" y="147870"/>
                  </a:lnTo>
                  <a:lnTo>
                    <a:pt x="164909" y="148756"/>
                  </a:lnTo>
                  <a:lnTo>
                    <a:pt x="166439" y="150340"/>
                  </a:lnTo>
                  <a:lnTo>
                    <a:pt x="168139" y="154745"/>
                  </a:lnTo>
                  <a:lnTo>
                    <a:pt x="169584" y="156317"/>
                  </a:lnTo>
                  <a:lnTo>
                    <a:pt x="178428" y="1594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" name="SMARTInkShape-Group9"/>
          <p:cNvGrpSpPr/>
          <p:nvPr/>
        </p:nvGrpSpPr>
        <p:grpSpPr>
          <a:xfrm>
            <a:off x="2911078" y="5339953"/>
            <a:ext cx="1151930" cy="392907"/>
            <a:chOff x="2911078" y="5339953"/>
            <a:chExt cx="1151930" cy="392907"/>
          </a:xfrm>
        </p:grpSpPr>
        <p:sp>
          <p:nvSpPr>
            <p:cNvPr id="28" name="SMARTInkShape-61"/>
            <p:cNvSpPr/>
            <p:nvPr/>
          </p:nvSpPr>
          <p:spPr>
            <a:xfrm>
              <a:off x="3732609" y="5652604"/>
              <a:ext cx="62509" cy="80256"/>
            </a:xfrm>
            <a:custGeom>
              <a:avLst/>
              <a:gdLst/>
              <a:ahLst/>
              <a:cxnLst/>
              <a:rect l="0" t="0" r="0" b="0"/>
              <a:pathLst>
                <a:path w="62509" h="80256">
                  <a:moveTo>
                    <a:pt x="62508" y="17747"/>
                  </a:moveTo>
                  <a:lnTo>
                    <a:pt x="53946" y="9186"/>
                  </a:lnTo>
                  <a:lnTo>
                    <a:pt x="53687" y="4186"/>
                  </a:lnTo>
                  <a:lnTo>
                    <a:pt x="52659" y="2753"/>
                  </a:lnTo>
                  <a:lnTo>
                    <a:pt x="50981" y="1798"/>
                  </a:lnTo>
                  <a:lnTo>
                    <a:pt x="44490" y="139"/>
                  </a:lnTo>
                  <a:lnTo>
                    <a:pt x="40279" y="0"/>
                  </a:lnTo>
                  <a:lnTo>
                    <a:pt x="38759" y="954"/>
                  </a:lnTo>
                  <a:lnTo>
                    <a:pt x="37745" y="2583"/>
                  </a:lnTo>
                  <a:lnTo>
                    <a:pt x="35986" y="8989"/>
                  </a:lnTo>
                  <a:lnTo>
                    <a:pt x="35754" y="21138"/>
                  </a:lnTo>
                  <a:lnTo>
                    <a:pt x="38380" y="26861"/>
                  </a:lnTo>
                  <a:lnTo>
                    <a:pt x="41863" y="32712"/>
                  </a:lnTo>
                  <a:lnTo>
                    <a:pt x="44815" y="41584"/>
                  </a:lnTo>
                  <a:lnTo>
                    <a:pt x="60046" y="62396"/>
                  </a:lnTo>
                  <a:lnTo>
                    <a:pt x="62292" y="73188"/>
                  </a:lnTo>
                  <a:lnTo>
                    <a:pt x="62364" y="75544"/>
                  </a:lnTo>
                  <a:lnTo>
                    <a:pt x="61420" y="77114"/>
                  </a:lnTo>
                  <a:lnTo>
                    <a:pt x="59798" y="78161"/>
                  </a:lnTo>
                  <a:lnTo>
                    <a:pt x="54807" y="79841"/>
                  </a:lnTo>
                  <a:lnTo>
                    <a:pt x="15198" y="80254"/>
                  </a:lnTo>
                  <a:lnTo>
                    <a:pt x="0" y="802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62"/>
            <p:cNvSpPr/>
            <p:nvPr/>
          </p:nvSpPr>
          <p:spPr>
            <a:xfrm>
              <a:off x="3973711" y="5518547"/>
              <a:ext cx="89297" cy="8931"/>
            </a:xfrm>
            <a:custGeom>
              <a:avLst/>
              <a:gdLst/>
              <a:ahLst/>
              <a:cxnLst/>
              <a:rect l="0" t="0" r="0" b="0"/>
              <a:pathLst>
                <a:path w="89297" h="8931">
                  <a:moveTo>
                    <a:pt x="0" y="0"/>
                  </a:moveTo>
                  <a:lnTo>
                    <a:pt x="41681" y="0"/>
                  </a:lnTo>
                  <a:lnTo>
                    <a:pt x="47629" y="0"/>
                  </a:lnTo>
                  <a:lnTo>
                    <a:pt x="53580" y="2645"/>
                  </a:lnTo>
                  <a:lnTo>
                    <a:pt x="59532" y="6136"/>
                  </a:lnTo>
                  <a:lnTo>
                    <a:pt x="71437" y="8378"/>
                  </a:lnTo>
                  <a:lnTo>
                    <a:pt x="89296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63"/>
            <p:cNvSpPr/>
            <p:nvPr/>
          </p:nvSpPr>
          <p:spPr>
            <a:xfrm>
              <a:off x="3964781" y="5375672"/>
              <a:ext cx="35718" cy="241102"/>
            </a:xfrm>
            <a:custGeom>
              <a:avLst/>
              <a:gdLst/>
              <a:ahLst/>
              <a:cxnLst/>
              <a:rect l="0" t="0" r="0" b="0"/>
              <a:pathLst>
                <a:path w="35718" h="241102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7688"/>
                  </a:lnTo>
                  <a:lnTo>
                    <a:pt x="11412" y="8378"/>
                  </a:lnTo>
                  <a:lnTo>
                    <a:pt x="21326" y="8820"/>
                  </a:lnTo>
                  <a:lnTo>
                    <a:pt x="23147" y="9849"/>
                  </a:lnTo>
                  <a:lnTo>
                    <a:pt x="24361" y="11527"/>
                  </a:lnTo>
                  <a:lnTo>
                    <a:pt x="26702" y="16036"/>
                  </a:lnTo>
                  <a:lnTo>
                    <a:pt x="32606" y="24155"/>
                  </a:lnTo>
                  <a:lnTo>
                    <a:pt x="34335" y="29917"/>
                  </a:lnTo>
                  <a:lnTo>
                    <a:pt x="35665" y="71675"/>
                  </a:lnTo>
                  <a:lnTo>
                    <a:pt x="35717" y="110969"/>
                  </a:lnTo>
                  <a:lnTo>
                    <a:pt x="34726" y="128240"/>
                  </a:lnTo>
                  <a:lnTo>
                    <a:pt x="27341" y="167032"/>
                  </a:lnTo>
                  <a:lnTo>
                    <a:pt x="26811" y="207612"/>
                  </a:lnTo>
                  <a:lnTo>
                    <a:pt x="26789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64"/>
            <p:cNvSpPr/>
            <p:nvPr/>
          </p:nvSpPr>
          <p:spPr>
            <a:xfrm>
              <a:off x="3902273" y="5518547"/>
              <a:ext cx="8821" cy="80368"/>
            </a:xfrm>
            <a:custGeom>
              <a:avLst/>
              <a:gdLst/>
              <a:ahLst/>
              <a:cxnLst/>
              <a:rect l="0" t="0" r="0" b="0"/>
              <a:pathLst>
                <a:path w="8821" h="80368">
                  <a:moveTo>
                    <a:pt x="0" y="0"/>
                  </a:moveTo>
                  <a:lnTo>
                    <a:pt x="0" y="12428"/>
                  </a:lnTo>
                  <a:lnTo>
                    <a:pt x="2646" y="18091"/>
                  </a:lnTo>
                  <a:lnTo>
                    <a:pt x="6137" y="23915"/>
                  </a:lnTo>
                  <a:lnTo>
                    <a:pt x="8378" y="35739"/>
                  </a:lnTo>
                  <a:lnTo>
                    <a:pt x="8820" y="47628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65"/>
            <p:cNvSpPr/>
            <p:nvPr/>
          </p:nvSpPr>
          <p:spPr>
            <a:xfrm>
              <a:off x="3698542" y="5491767"/>
              <a:ext cx="157800" cy="160193"/>
            </a:xfrm>
            <a:custGeom>
              <a:avLst/>
              <a:gdLst/>
              <a:ahLst/>
              <a:cxnLst/>
              <a:rect l="0" t="0" r="0" b="0"/>
              <a:pathLst>
                <a:path w="157800" h="160193">
                  <a:moveTo>
                    <a:pt x="42997" y="8921"/>
                  </a:moveTo>
                  <a:lnTo>
                    <a:pt x="42997" y="99"/>
                  </a:lnTo>
                  <a:lnTo>
                    <a:pt x="35309" y="0"/>
                  </a:lnTo>
                  <a:lnTo>
                    <a:pt x="21748" y="12420"/>
                  </a:lnTo>
                  <a:lnTo>
                    <a:pt x="18670" y="18083"/>
                  </a:lnTo>
                  <a:lnTo>
                    <a:pt x="16310" y="23906"/>
                  </a:lnTo>
                  <a:lnTo>
                    <a:pt x="2065" y="42664"/>
                  </a:lnTo>
                  <a:lnTo>
                    <a:pt x="0" y="52360"/>
                  </a:lnTo>
                  <a:lnTo>
                    <a:pt x="1728" y="63283"/>
                  </a:lnTo>
                  <a:lnTo>
                    <a:pt x="14191" y="101059"/>
                  </a:lnTo>
                  <a:lnTo>
                    <a:pt x="41244" y="132136"/>
                  </a:lnTo>
                  <a:lnTo>
                    <a:pt x="47509" y="130490"/>
                  </a:lnTo>
                  <a:lnTo>
                    <a:pt x="59548" y="123985"/>
                  </a:lnTo>
                  <a:lnTo>
                    <a:pt x="75567" y="110981"/>
                  </a:lnTo>
                  <a:lnTo>
                    <a:pt x="81616" y="108851"/>
                  </a:lnTo>
                  <a:lnTo>
                    <a:pt x="87611" y="102612"/>
                  </a:lnTo>
                  <a:lnTo>
                    <a:pt x="99545" y="87179"/>
                  </a:lnTo>
                  <a:lnTo>
                    <a:pt x="105502" y="83390"/>
                  </a:lnTo>
                  <a:lnTo>
                    <a:pt x="108479" y="82378"/>
                  </a:lnTo>
                  <a:lnTo>
                    <a:pt x="110465" y="80713"/>
                  </a:lnTo>
                  <a:lnTo>
                    <a:pt x="114250" y="74620"/>
                  </a:lnTo>
                  <a:lnTo>
                    <a:pt x="118652" y="72847"/>
                  </a:lnTo>
                  <a:lnTo>
                    <a:pt x="120223" y="71382"/>
                  </a:lnTo>
                  <a:lnTo>
                    <a:pt x="122950" y="63864"/>
                  </a:lnTo>
                  <a:lnTo>
                    <a:pt x="123241" y="67644"/>
                  </a:lnTo>
                  <a:lnTo>
                    <a:pt x="122290" y="68906"/>
                  </a:lnTo>
                  <a:lnTo>
                    <a:pt x="118587" y="70307"/>
                  </a:lnTo>
                  <a:lnTo>
                    <a:pt x="117203" y="71672"/>
                  </a:lnTo>
                  <a:lnTo>
                    <a:pt x="115665" y="75836"/>
                  </a:lnTo>
                  <a:lnTo>
                    <a:pt x="111951" y="92121"/>
                  </a:lnTo>
                  <a:lnTo>
                    <a:pt x="107414" y="105341"/>
                  </a:lnTo>
                  <a:lnTo>
                    <a:pt x="105882" y="123436"/>
                  </a:lnTo>
                  <a:lnTo>
                    <a:pt x="108318" y="131915"/>
                  </a:lnTo>
                  <a:lnTo>
                    <a:pt x="111716" y="138990"/>
                  </a:lnTo>
                  <a:lnTo>
                    <a:pt x="114621" y="148552"/>
                  </a:lnTo>
                  <a:lnTo>
                    <a:pt x="118817" y="154653"/>
                  </a:lnTo>
                  <a:lnTo>
                    <a:pt x="123989" y="158027"/>
                  </a:lnTo>
                  <a:lnTo>
                    <a:pt x="130653" y="160192"/>
                  </a:lnTo>
                  <a:lnTo>
                    <a:pt x="134210" y="157842"/>
                  </a:lnTo>
                  <a:lnTo>
                    <a:pt x="144579" y="148248"/>
                  </a:lnTo>
                  <a:lnTo>
                    <a:pt x="147676" y="139967"/>
                  </a:lnTo>
                  <a:lnTo>
                    <a:pt x="152581" y="113959"/>
                  </a:lnTo>
                  <a:lnTo>
                    <a:pt x="157156" y="97590"/>
                  </a:lnTo>
                  <a:lnTo>
                    <a:pt x="157799" y="91846"/>
                  </a:lnTo>
                  <a:lnTo>
                    <a:pt x="155866" y="82817"/>
                  </a:lnTo>
                  <a:lnTo>
                    <a:pt x="151846" y="72157"/>
                  </a:lnTo>
                  <a:lnTo>
                    <a:pt x="151282" y="68937"/>
                  </a:lnTo>
                  <a:lnTo>
                    <a:pt x="148009" y="62714"/>
                  </a:lnTo>
                  <a:lnTo>
                    <a:pt x="136880" y="49363"/>
                  </a:lnTo>
                  <a:lnTo>
                    <a:pt x="131687" y="46738"/>
                  </a:lnTo>
                  <a:lnTo>
                    <a:pt x="128912" y="46039"/>
                  </a:lnTo>
                  <a:lnTo>
                    <a:pt x="126071" y="46565"/>
                  </a:lnTo>
                  <a:lnTo>
                    <a:pt x="114381" y="51891"/>
                  </a:lnTo>
                  <a:lnTo>
                    <a:pt x="111422" y="52450"/>
                  </a:lnTo>
                  <a:lnTo>
                    <a:pt x="109450" y="53815"/>
                  </a:lnTo>
                  <a:lnTo>
                    <a:pt x="108135" y="55717"/>
                  </a:lnTo>
                  <a:lnTo>
                    <a:pt x="107258" y="57978"/>
                  </a:lnTo>
                  <a:lnTo>
                    <a:pt x="105681" y="59485"/>
                  </a:lnTo>
                  <a:lnTo>
                    <a:pt x="96575" y="624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66"/>
            <p:cNvSpPr/>
            <p:nvPr/>
          </p:nvSpPr>
          <p:spPr>
            <a:xfrm>
              <a:off x="3437929" y="5482828"/>
              <a:ext cx="222721" cy="133946"/>
            </a:xfrm>
            <a:custGeom>
              <a:avLst/>
              <a:gdLst/>
              <a:ahLst/>
              <a:cxnLst/>
              <a:rect l="0" t="0" r="0" b="0"/>
              <a:pathLst>
                <a:path w="222721" h="133946">
                  <a:moveTo>
                    <a:pt x="0" y="0"/>
                  </a:moveTo>
                  <a:lnTo>
                    <a:pt x="0" y="7688"/>
                  </a:lnTo>
                  <a:lnTo>
                    <a:pt x="993" y="8102"/>
                  </a:lnTo>
                  <a:lnTo>
                    <a:pt x="4741" y="8561"/>
                  </a:lnTo>
                  <a:lnTo>
                    <a:pt x="6138" y="10669"/>
                  </a:lnTo>
                  <a:lnTo>
                    <a:pt x="9095" y="22123"/>
                  </a:lnTo>
                  <a:lnTo>
                    <a:pt x="14821" y="33234"/>
                  </a:lnTo>
                  <a:lnTo>
                    <a:pt x="23917" y="74340"/>
                  </a:lnTo>
                  <a:lnTo>
                    <a:pt x="26756" y="113919"/>
                  </a:lnTo>
                  <a:lnTo>
                    <a:pt x="26789" y="124890"/>
                  </a:lnTo>
                  <a:lnTo>
                    <a:pt x="26789" y="99025"/>
                  </a:lnTo>
                  <a:lnTo>
                    <a:pt x="29436" y="90974"/>
                  </a:lnTo>
                  <a:lnTo>
                    <a:pt x="32927" y="83097"/>
                  </a:lnTo>
                  <a:lnTo>
                    <a:pt x="36466" y="57448"/>
                  </a:lnTo>
                  <a:lnTo>
                    <a:pt x="41784" y="46898"/>
                  </a:lnTo>
                  <a:lnTo>
                    <a:pt x="44792" y="32637"/>
                  </a:lnTo>
                  <a:lnTo>
                    <a:pt x="49012" y="25089"/>
                  </a:lnTo>
                  <a:lnTo>
                    <a:pt x="54195" y="21072"/>
                  </a:lnTo>
                  <a:lnTo>
                    <a:pt x="59806" y="18296"/>
                  </a:lnTo>
                  <a:lnTo>
                    <a:pt x="68543" y="12146"/>
                  </a:lnTo>
                  <a:lnTo>
                    <a:pt x="74450" y="10359"/>
                  </a:lnTo>
                  <a:lnTo>
                    <a:pt x="83030" y="12210"/>
                  </a:lnTo>
                  <a:lnTo>
                    <a:pt x="99966" y="16743"/>
                  </a:lnTo>
                  <a:lnTo>
                    <a:pt x="109766" y="17528"/>
                  </a:lnTo>
                  <a:lnTo>
                    <a:pt x="115923" y="20358"/>
                  </a:lnTo>
                  <a:lnTo>
                    <a:pt x="149735" y="50516"/>
                  </a:lnTo>
                  <a:lnTo>
                    <a:pt x="158027" y="52671"/>
                  </a:lnTo>
                  <a:lnTo>
                    <a:pt x="190504" y="53568"/>
                  </a:lnTo>
                  <a:lnTo>
                    <a:pt x="196455" y="50927"/>
                  </a:lnTo>
                  <a:lnTo>
                    <a:pt x="211336" y="39338"/>
                  </a:lnTo>
                  <a:lnTo>
                    <a:pt x="217290" y="37327"/>
                  </a:lnTo>
                  <a:lnTo>
                    <a:pt x="219274" y="35798"/>
                  </a:lnTo>
                  <a:lnTo>
                    <a:pt x="221479" y="31454"/>
                  </a:lnTo>
                  <a:lnTo>
                    <a:pt x="222720" y="23431"/>
                  </a:lnTo>
                  <a:lnTo>
                    <a:pt x="221902" y="21574"/>
                  </a:lnTo>
                  <a:lnTo>
                    <a:pt x="220364" y="20336"/>
                  </a:lnTo>
                  <a:lnTo>
                    <a:pt x="218347" y="19510"/>
                  </a:lnTo>
                  <a:lnTo>
                    <a:pt x="217003" y="17968"/>
                  </a:lnTo>
                  <a:lnTo>
                    <a:pt x="215509" y="13607"/>
                  </a:lnTo>
                  <a:lnTo>
                    <a:pt x="214118" y="12048"/>
                  </a:lnTo>
                  <a:lnTo>
                    <a:pt x="209927" y="10316"/>
                  </a:lnTo>
                  <a:lnTo>
                    <a:pt x="201989" y="9340"/>
                  </a:lnTo>
                  <a:lnTo>
                    <a:pt x="196268" y="11758"/>
                  </a:lnTo>
                  <a:lnTo>
                    <a:pt x="158565" y="41705"/>
                  </a:lnTo>
                  <a:lnTo>
                    <a:pt x="147955" y="61299"/>
                  </a:lnTo>
                  <a:lnTo>
                    <a:pt x="144381" y="73174"/>
                  </a:lnTo>
                  <a:lnTo>
                    <a:pt x="143008" y="99853"/>
                  </a:lnTo>
                  <a:lnTo>
                    <a:pt x="145580" y="106556"/>
                  </a:lnTo>
                  <a:lnTo>
                    <a:pt x="149038" y="112842"/>
                  </a:lnTo>
                  <a:lnTo>
                    <a:pt x="151977" y="121960"/>
                  </a:lnTo>
                  <a:lnTo>
                    <a:pt x="160735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67"/>
            <p:cNvSpPr/>
            <p:nvPr/>
          </p:nvSpPr>
          <p:spPr>
            <a:xfrm>
              <a:off x="3241476" y="5357813"/>
              <a:ext cx="26790" cy="276820"/>
            </a:xfrm>
            <a:custGeom>
              <a:avLst/>
              <a:gdLst/>
              <a:ahLst/>
              <a:cxnLst/>
              <a:rect l="0" t="0" r="0" b="0"/>
              <a:pathLst>
                <a:path w="26790" h="276820">
                  <a:moveTo>
                    <a:pt x="0" y="0"/>
                  </a:moveTo>
                  <a:lnTo>
                    <a:pt x="0" y="12428"/>
                  </a:lnTo>
                  <a:lnTo>
                    <a:pt x="2646" y="18091"/>
                  </a:lnTo>
                  <a:lnTo>
                    <a:pt x="6137" y="23915"/>
                  </a:lnTo>
                  <a:lnTo>
                    <a:pt x="8103" y="33764"/>
                  </a:lnTo>
                  <a:lnTo>
                    <a:pt x="8898" y="77546"/>
                  </a:lnTo>
                  <a:lnTo>
                    <a:pt x="9916" y="107370"/>
                  </a:lnTo>
                  <a:lnTo>
                    <a:pt x="16618" y="144274"/>
                  </a:lnTo>
                  <a:lnTo>
                    <a:pt x="17696" y="185061"/>
                  </a:lnTo>
                  <a:lnTo>
                    <a:pt x="18779" y="198335"/>
                  </a:lnTo>
                  <a:lnTo>
                    <a:pt x="26233" y="241036"/>
                  </a:lnTo>
                  <a:lnTo>
                    <a:pt x="26789" y="2768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68"/>
            <p:cNvSpPr/>
            <p:nvPr/>
          </p:nvSpPr>
          <p:spPr>
            <a:xfrm>
              <a:off x="3125390" y="5339953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69"/>
            <p:cNvSpPr/>
            <p:nvPr/>
          </p:nvSpPr>
          <p:spPr>
            <a:xfrm>
              <a:off x="3126373" y="5509617"/>
              <a:ext cx="7948" cy="71438"/>
            </a:xfrm>
            <a:custGeom>
              <a:avLst/>
              <a:gdLst/>
              <a:ahLst/>
              <a:cxnLst/>
              <a:rect l="0" t="0" r="0" b="0"/>
              <a:pathLst>
                <a:path w="7948" h="71438">
                  <a:moveTo>
                    <a:pt x="7947" y="0"/>
                  </a:moveTo>
                  <a:lnTo>
                    <a:pt x="3207" y="4740"/>
                  </a:lnTo>
                  <a:lnTo>
                    <a:pt x="2802" y="6136"/>
                  </a:lnTo>
                  <a:lnTo>
                    <a:pt x="3525" y="7068"/>
                  </a:lnTo>
                  <a:lnTo>
                    <a:pt x="4999" y="7688"/>
                  </a:lnTo>
                  <a:lnTo>
                    <a:pt x="4990" y="9094"/>
                  </a:lnTo>
                  <a:lnTo>
                    <a:pt x="491" y="18479"/>
                  </a:lnTo>
                  <a:lnTo>
                    <a:pt x="0" y="21250"/>
                  </a:lnTo>
                  <a:lnTo>
                    <a:pt x="665" y="24087"/>
                  </a:lnTo>
                  <a:lnTo>
                    <a:pt x="6215" y="35773"/>
                  </a:lnTo>
                  <a:lnTo>
                    <a:pt x="7947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70"/>
            <p:cNvSpPr/>
            <p:nvPr/>
          </p:nvSpPr>
          <p:spPr>
            <a:xfrm>
              <a:off x="2911078" y="5589984"/>
              <a:ext cx="61234" cy="89298"/>
            </a:xfrm>
            <a:custGeom>
              <a:avLst/>
              <a:gdLst/>
              <a:ahLst/>
              <a:cxnLst/>
              <a:rect l="0" t="0" r="0" b="0"/>
              <a:pathLst>
                <a:path w="61234" h="89298">
                  <a:moveTo>
                    <a:pt x="35719" y="0"/>
                  </a:moveTo>
                  <a:lnTo>
                    <a:pt x="26789" y="0"/>
                  </a:lnTo>
                  <a:lnTo>
                    <a:pt x="35351" y="0"/>
                  </a:lnTo>
                  <a:lnTo>
                    <a:pt x="35610" y="4740"/>
                  </a:lnTo>
                  <a:lnTo>
                    <a:pt x="36638" y="6136"/>
                  </a:lnTo>
                  <a:lnTo>
                    <a:pt x="43397" y="8561"/>
                  </a:lnTo>
                  <a:lnTo>
                    <a:pt x="44093" y="11412"/>
                  </a:lnTo>
                  <a:lnTo>
                    <a:pt x="44277" y="13561"/>
                  </a:lnTo>
                  <a:lnTo>
                    <a:pt x="45393" y="14994"/>
                  </a:lnTo>
                  <a:lnTo>
                    <a:pt x="49279" y="16586"/>
                  </a:lnTo>
                  <a:lnTo>
                    <a:pt x="50712" y="18002"/>
                  </a:lnTo>
                  <a:lnTo>
                    <a:pt x="52304" y="22222"/>
                  </a:lnTo>
                  <a:lnTo>
                    <a:pt x="53201" y="30176"/>
                  </a:lnTo>
                  <a:lnTo>
                    <a:pt x="54319" y="32024"/>
                  </a:lnTo>
                  <a:lnTo>
                    <a:pt x="56056" y="33256"/>
                  </a:lnTo>
                  <a:lnTo>
                    <a:pt x="58207" y="34077"/>
                  </a:lnTo>
                  <a:lnTo>
                    <a:pt x="59641" y="35616"/>
                  </a:lnTo>
                  <a:lnTo>
                    <a:pt x="61233" y="39974"/>
                  </a:lnTo>
                  <a:lnTo>
                    <a:pt x="60666" y="42524"/>
                  </a:lnTo>
                  <a:lnTo>
                    <a:pt x="55272" y="53746"/>
                  </a:lnTo>
                  <a:lnTo>
                    <a:pt x="54708" y="56667"/>
                  </a:lnTo>
                  <a:lnTo>
                    <a:pt x="53339" y="58614"/>
                  </a:lnTo>
                  <a:lnTo>
                    <a:pt x="51434" y="59912"/>
                  </a:lnTo>
                  <a:lnTo>
                    <a:pt x="46672" y="62347"/>
                  </a:lnTo>
                  <a:lnTo>
                    <a:pt x="28913" y="77299"/>
                  </a:lnTo>
                  <a:lnTo>
                    <a:pt x="19511" y="79963"/>
                  </a:lnTo>
                  <a:lnTo>
                    <a:pt x="9341" y="8891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9" name="SMARTInkShape-Group10"/>
          <p:cNvGrpSpPr/>
          <p:nvPr/>
        </p:nvGrpSpPr>
        <p:grpSpPr>
          <a:xfrm>
            <a:off x="2089547" y="5741789"/>
            <a:ext cx="1187649" cy="267487"/>
            <a:chOff x="2089547" y="5741789"/>
            <a:chExt cx="1187649" cy="267487"/>
          </a:xfrm>
        </p:grpSpPr>
        <p:sp>
          <p:nvSpPr>
            <p:cNvPr id="39" name="SMARTInkShape-71"/>
            <p:cNvSpPr/>
            <p:nvPr/>
          </p:nvSpPr>
          <p:spPr>
            <a:xfrm>
              <a:off x="2723587" y="5750718"/>
              <a:ext cx="17828" cy="187525"/>
            </a:xfrm>
            <a:custGeom>
              <a:avLst/>
              <a:gdLst/>
              <a:ahLst/>
              <a:cxnLst/>
              <a:rect l="0" t="0" r="0" b="0"/>
              <a:pathLst>
                <a:path w="17828" h="187525">
                  <a:moveTo>
                    <a:pt x="8897" y="0"/>
                  </a:moveTo>
                  <a:lnTo>
                    <a:pt x="8897" y="4740"/>
                  </a:lnTo>
                  <a:lnTo>
                    <a:pt x="7905" y="6137"/>
                  </a:lnTo>
                  <a:lnTo>
                    <a:pt x="6251" y="7068"/>
                  </a:lnTo>
                  <a:lnTo>
                    <a:pt x="1209" y="8562"/>
                  </a:lnTo>
                  <a:lnTo>
                    <a:pt x="0" y="43214"/>
                  </a:lnTo>
                  <a:lnTo>
                    <a:pt x="7659" y="82267"/>
                  </a:lnTo>
                  <a:lnTo>
                    <a:pt x="11380" y="115552"/>
                  </a:lnTo>
                  <a:lnTo>
                    <a:pt x="15917" y="136433"/>
                  </a:lnTo>
                  <a:lnTo>
                    <a:pt x="17753" y="180163"/>
                  </a:lnTo>
                  <a:lnTo>
                    <a:pt x="17827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72"/>
            <p:cNvSpPr/>
            <p:nvPr/>
          </p:nvSpPr>
          <p:spPr>
            <a:xfrm>
              <a:off x="2598585" y="5866850"/>
              <a:ext cx="98182" cy="89252"/>
            </a:xfrm>
            <a:custGeom>
              <a:avLst/>
              <a:gdLst/>
              <a:ahLst/>
              <a:cxnLst/>
              <a:rect l="0" t="0" r="0" b="0"/>
              <a:pathLst>
                <a:path w="98182" h="89252">
                  <a:moveTo>
                    <a:pt x="62462" y="8884"/>
                  </a:moveTo>
                  <a:lnTo>
                    <a:pt x="45953" y="8884"/>
                  </a:lnTo>
                  <a:lnTo>
                    <a:pt x="37740" y="15020"/>
                  </a:lnTo>
                  <a:lnTo>
                    <a:pt x="29450" y="17978"/>
                  </a:lnTo>
                  <a:lnTo>
                    <a:pt x="8868" y="33212"/>
                  </a:lnTo>
                  <a:lnTo>
                    <a:pt x="5897" y="34032"/>
                  </a:lnTo>
                  <a:lnTo>
                    <a:pt x="3916" y="35571"/>
                  </a:lnTo>
                  <a:lnTo>
                    <a:pt x="1715" y="39928"/>
                  </a:lnTo>
                  <a:lnTo>
                    <a:pt x="0" y="60732"/>
                  </a:lnTo>
                  <a:lnTo>
                    <a:pt x="977" y="61309"/>
                  </a:lnTo>
                  <a:lnTo>
                    <a:pt x="15768" y="62433"/>
                  </a:lnTo>
                  <a:lnTo>
                    <a:pt x="21204" y="62449"/>
                  </a:lnTo>
                  <a:lnTo>
                    <a:pt x="26927" y="59811"/>
                  </a:lnTo>
                  <a:lnTo>
                    <a:pt x="47589" y="41472"/>
                  </a:lnTo>
                  <a:lnTo>
                    <a:pt x="50891" y="35604"/>
                  </a:lnTo>
                  <a:lnTo>
                    <a:pt x="53350" y="29689"/>
                  </a:lnTo>
                  <a:lnTo>
                    <a:pt x="68910" y="8882"/>
                  </a:lnTo>
                  <a:lnTo>
                    <a:pt x="71378" y="0"/>
                  </a:lnTo>
                  <a:lnTo>
                    <a:pt x="71387" y="4708"/>
                  </a:lnTo>
                  <a:lnTo>
                    <a:pt x="74036" y="9675"/>
                  </a:lnTo>
                  <a:lnTo>
                    <a:pt x="77528" y="15189"/>
                  </a:lnTo>
                  <a:lnTo>
                    <a:pt x="79079" y="20947"/>
                  </a:lnTo>
                  <a:lnTo>
                    <a:pt x="72524" y="46352"/>
                  </a:lnTo>
                  <a:lnTo>
                    <a:pt x="73139" y="49738"/>
                  </a:lnTo>
                  <a:lnTo>
                    <a:pt x="82459" y="71344"/>
                  </a:lnTo>
                  <a:lnTo>
                    <a:pt x="98181" y="892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73"/>
            <p:cNvSpPr/>
            <p:nvPr/>
          </p:nvSpPr>
          <p:spPr>
            <a:xfrm>
              <a:off x="2419945" y="5831086"/>
              <a:ext cx="115952" cy="116086"/>
            </a:xfrm>
            <a:custGeom>
              <a:avLst/>
              <a:gdLst/>
              <a:ahLst/>
              <a:cxnLst/>
              <a:rect l="0" t="0" r="0" b="0"/>
              <a:pathLst>
                <a:path w="115952" h="116086">
                  <a:moveTo>
                    <a:pt x="98227" y="0"/>
                  </a:moveTo>
                  <a:lnTo>
                    <a:pt x="77236" y="0"/>
                  </a:lnTo>
                  <a:lnTo>
                    <a:pt x="71369" y="2645"/>
                  </a:lnTo>
                  <a:lnTo>
                    <a:pt x="65454" y="6136"/>
                  </a:lnTo>
                  <a:lnTo>
                    <a:pt x="53572" y="8378"/>
                  </a:lnTo>
                  <a:lnTo>
                    <a:pt x="50598" y="8561"/>
                  </a:lnTo>
                  <a:lnTo>
                    <a:pt x="44647" y="11412"/>
                  </a:lnTo>
                  <a:lnTo>
                    <a:pt x="38695" y="14994"/>
                  </a:lnTo>
                  <a:lnTo>
                    <a:pt x="32742" y="16585"/>
                  </a:lnTo>
                  <a:lnTo>
                    <a:pt x="30758" y="18002"/>
                  </a:lnTo>
                  <a:lnTo>
                    <a:pt x="29435" y="19939"/>
                  </a:lnTo>
                  <a:lnTo>
                    <a:pt x="28553" y="22222"/>
                  </a:lnTo>
                  <a:lnTo>
                    <a:pt x="26973" y="23744"/>
                  </a:lnTo>
                  <a:lnTo>
                    <a:pt x="22572" y="25436"/>
                  </a:lnTo>
                  <a:lnTo>
                    <a:pt x="21993" y="26879"/>
                  </a:lnTo>
                  <a:lnTo>
                    <a:pt x="22599" y="28832"/>
                  </a:lnTo>
                  <a:lnTo>
                    <a:pt x="24927" y="33651"/>
                  </a:lnTo>
                  <a:lnTo>
                    <a:pt x="25962" y="39099"/>
                  </a:lnTo>
                  <a:lnTo>
                    <a:pt x="28222" y="40948"/>
                  </a:lnTo>
                  <a:lnTo>
                    <a:pt x="56211" y="51452"/>
                  </a:lnTo>
                  <a:lnTo>
                    <a:pt x="78717" y="65596"/>
                  </a:lnTo>
                  <a:lnTo>
                    <a:pt x="99481" y="71276"/>
                  </a:lnTo>
                  <a:lnTo>
                    <a:pt x="102039" y="73313"/>
                  </a:lnTo>
                  <a:lnTo>
                    <a:pt x="103745" y="75665"/>
                  </a:lnTo>
                  <a:lnTo>
                    <a:pt x="105875" y="77232"/>
                  </a:lnTo>
                  <a:lnTo>
                    <a:pt x="110886" y="78973"/>
                  </a:lnTo>
                  <a:lnTo>
                    <a:pt x="112620" y="80430"/>
                  </a:lnTo>
                  <a:lnTo>
                    <a:pt x="115951" y="88892"/>
                  </a:lnTo>
                  <a:lnTo>
                    <a:pt x="111305" y="89176"/>
                  </a:lnTo>
                  <a:lnTo>
                    <a:pt x="106354" y="91889"/>
                  </a:lnTo>
                  <a:lnTo>
                    <a:pt x="99832" y="96974"/>
                  </a:lnTo>
                  <a:lnTo>
                    <a:pt x="58525" y="104341"/>
                  </a:lnTo>
                  <a:lnTo>
                    <a:pt x="15022" y="113219"/>
                  </a:lnTo>
                  <a:lnTo>
                    <a:pt x="0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74"/>
            <p:cNvSpPr/>
            <p:nvPr/>
          </p:nvSpPr>
          <p:spPr>
            <a:xfrm>
              <a:off x="2232947" y="5813594"/>
              <a:ext cx="115562" cy="106789"/>
            </a:xfrm>
            <a:custGeom>
              <a:avLst/>
              <a:gdLst/>
              <a:ahLst/>
              <a:cxnLst/>
              <a:rect l="0" t="0" r="0" b="0"/>
              <a:pathLst>
                <a:path w="115562" h="106789">
                  <a:moveTo>
                    <a:pt x="79842" y="8562"/>
                  </a:moveTo>
                  <a:lnTo>
                    <a:pt x="72154" y="874"/>
                  </a:lnTo>
                  <a:lnTo>
                    <a:pt x="66540" y="0"/>
                  </a:lnTo>
                  <a:lnTo>
                    <a:pt x="61362" y="2442"/>
                  </a:lnTo>
                  <a:lnTo>
                    <a:pt x="58592" y="4482"/>
                  </a:lnTo>
                  <a:lnTo>
                    <a:pt x="37001" y="10670"/>
                  </a:lnTo>
                  <a:lnTo>
                    <a:pt x="30044" y="14460"/>
                  </a:lnTo>
                  <a:lnTo>
                    <a:pt x="20549" y="17585"/>
                  </a:lnTo>
                  <a:lnTo>
                    <a:pt x="5459" y="29802"/>
                  </a:lnTo>
                  <a:lnTo>
                    <a:pt x="2134" y="35531"/>
                  </a:lnTo>
                  <a:lnTo>
                    <a:pt x="0" y="47293"/>
                  </a:lnTo>
                  <a:lnTo>
                    <a:pt x="2354" y="53226"/>
                  </a:lnTo>
                  <a:lnTo>
                    <a:pt x="4371" y="56197"/>
                  </a:lnTo>
                  <a:lnTo>
                    <a:pt x="6708" y="58178"/>
                  </a:lnTo>
                  <a:lnTo>
                    <a:pt x="26342" y="66727"/>
                  </a:lnTo>
                  <a:lnTo>
                    <a:pt x="30285" y="67182"/>
                  </a:lnTo>
                  <a:lnTo>
                    <a:pt x="58956" y="61318"/>
                  </a:lnTo>
                  <a:lnTo>
                    <a:pt x="70724" y="53061"/>
                  </a:lnTo>
                  <a:lnTo>
                    <a:pt x="75128" y="48844"/>
                  </a:lnTo>
                  <a:lnTo>
                    <a:pt x="77747" y="43663"/>
                  </a:lnTo>
                  <a:lnTo>
                    <a:pt x="79428" y="32253"/>
                  </a:lnTo>
                  <a:lnTo>
                    <a:pt x="80558" y="30309"/>
                  </a:lnTo>
                  <a:lnTo>
                    <a:pt x="82304" y="29013"/>
                  </a:lnTo>
                  <a:lnTo>
                    <a:pt x="88738" y="26434"/>
                  </a:lnTo>
                  <a:lnTo>
                    <a:pt x="88771" y="47412"/>
                  </a:lnTo>
                  <a:lnTo>
                    <a:pt x="91417" y="53279"/>
                  </a:lnTo>
                  <a:lnTo>
                    <a:pt x="94908" y="59194"/>
                  </a:lnTo>
                  <a:lnTo>
                    <a:pt x="97150" y="71076"/>
                  </a:lnTo>
                  <a:lnTo>
                    <a:pt x="97592" y="78237"/>
                  </a:lnTo>
                  <a:lnTo>
                    <a:pt x="103817" y="86780"/>
                  </a:lnTo>
                  <a:lnTo>
                    <a:pt x="105380" y="92274"/>
                  </a:lnTo>
                  <a:lnTo>
                    <a:pt x="106789" y="94135"/>
                  </a:lnTo>
                  <a:lnTo>
                    <a:pt x="114210" y="97368"/>
                  </a:lnTo>
                  <a:lnTo>
                    <a:pt x="114960" y="100286"/>
                  </a:lnTo>
                  <a:lnTo>
                    <a:pt x="115561" y="106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75"/>
            <p:cNvSpPr/>
            <p:nvPr/>
          </p:nvSpPr>
          <p:spPr>
            <a:xfrm>
              <a:off x="2089547" y="5741789"/>
              <a:ext cx="128882" cy="142876"/>
            </a:xfrm>
            <a:custGeom>
              <a:avLst/>
              <a:gdLst/>
              <a:ahLst/>
              <a:cxnLst/>
              <a:rect l="0" t="0" r="0" b="0"/>
              <a:pathLst>
                <a:path w="128882" h="142876">
                  <a:moveTo>
                    <a:pt x="107156" y="0"/>
                  </a:moveTo>
                  <a:lnTo>
                    <a:pt x="85798" y="0"/>
                  </a:lnTo>
                  <a:lnTo>
                    <a:pt x="47861" y="9676"/>
                  </a:lnTo>
                  <a:lnTo>
                    <a:pt x="37773" y="14994"/>
                  </a:lnTo>
                  <a:lnTo>
                    <a:pt x="16133" y="17482"/>
                  </a:lnTo>
                  <a:lnTo>
                    <a:pt x="13732" y="18600"/>
                  </a:lnTo>
                  <a:lnTo>
                    <a:pt x="12131" y="20337"/>
                  </a:lnTo>
                  <a:lnTo>
                    <a:pt x="9562" y="25515"/>
                  </a:lnTo>
                  <a:lnTo>
                    <a:pt x="13857" y="31152"/>
                  </a:lnTo>
                  <a:lnTo>
                    <a:pt x="53886" y="53632"/>
                  </a:lnTo>
                  <a:lnTo>
                    <a:pt x="95268" y="74416"/>
                  </a:lnTo>
                  <a:lnTo>
                    <a:pt x="121692" y="95250"/>
                  </a:lnTo>
                  <a:lnTo>
                    <a:pt x="127838" y="101203"/>
                  </a:lnTo>
                  <a:lnTo>
                    <a:pt x="128881" y="104180"/>
                  </a:lnTo>
                  <a:lnTo>
                    <a:pt x="128585" y="107156"/>
                  </a:lnTo>
                  <a:lnTo>
                    <a:pt x="126073" y="116086"/>
                  </a:lnTo>
                  <a:lnTo>
                    <a:pt x="125721" y="119062"/>
                  </a:lnTo>
                  <a:lnTo>
                    <a:pt x="124493" y="121047"/>
                  </a:lnTo>
                  <a:lnTo>
                    <a:pt x="122683" y="122370"/>
                  </a:lnTo>
                  <a:lnTo>
                    <a:pt x="81907" y="138271"/>
                  </a:lnTo>
                  <a:lnTo>
                    <a:pt x="69799" y="141511"/>
                  </a:lnTo>
                  <a:lnTo>
                    <a:pt x="25456" y="142839"/>
                  </a:lnTo>
                  <a:lnTo>
                    <a:pt x="535" y="142875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76"/>
            <p:cNvSpPr/>
            <p:nvPr/>
          </p:nvSpPr>
          <p:spPr>
            <a:xfrm>
              <a:off x="2795147" y="5875734"/>
              <a:ext cx="98073" cy="107157"/>
            </a:xfrm>
            <a:custGeom>
              <a:avLst/>
              <a:gdLst/>
              <a:ahLst/>
              <a:cxnLst/>
              <a:rect l="0" t="0" r="0" b="0"/>
              <a:pathLst>
                <a:path w="98073" h="107157">
                  <a:moveTo>
                    <a:pt x="71282" y="0"/>
                  </a:moveTo>
                  <a:lnTo>
                    <a:pt x="76427" y="0"/>
                  </a:lnTo>
                  <a:lnTo>
                    <a:pt x="41472" y="0"/>
                  </a:lnTo>
                  <a:lnTo>
                    <a:pt x="35544" y="2646"/>
                  </a:lnTo>
                  <a:lnTo>
                    <a:pt x="5798" y="29811"/>
                  </a:lnTo>
                  <a:lnTo>
                    <a:pt x="2491" y="35739"/>
                  </a:lnTo>
                  <a:lnTo>
                    <a:pt x="193" y="44467"/>
                  </a:lnTo>
                  <a:lnTo>
                    <a:pt x="0" y="48868"/>
                  </a:lnTo>
                  <a:lnTo>
                    <a:pt x="2560" y="54130"/>
                  </a:lnTo>
                  <a:lnTo>
                    <a:pt x="4632" y="56923"/>
                  </a:lnTo>
                  <a:lnTo>
                    <a:pt x="9579" y="60025"/>
                  </a:lnTo>
                  <a:lnTo>
                    <a:pt x="17626" y="62181"/>
                  </a:lnTo>
                  <a:lnTo>
                    <a:pt x="21969" y="62362"/>
                  </a:lnTo>
                  <a:lnTo>
                    <a:pt x="27206" y="59798"/>
                  </a:lnTo>
                  <a:lnTo>
                    <a:pt x="41592" y="48261"/>
                  </a:lnTo>
                  <a:lnTo>
                    <a:pt x="53438" y="42716"/>
                  </a:lnTo>
                  <a:lnTo>
                    <a:pt x="65333" y="32361"/>
                  </a:lnTo>
                  <a:lnTo>
                    <a:pt x="68638" y="26619"/>
                  </a:lnTo>
                  <a:lnTo>
                    <a:pt x="69520" y="23699"/>
                  </a:lnTo>
                  <a:lnTo>
                    <a:pt x="71099" y="21753"/>
                  </a:lnTo>
                  <a:lnTo>
                    <a:pt x="80176" y="17873"/>
                  </a:lnTo>
                  <a:lnTo>
                    <a:pt x="80211" y="38850"/>
                  </a:lnTo>
                  <a:lnTo>
                    <a:pt x="88978" y="80205"/>
                  </a:lnTo>
                  <a:lnTo>
                    <a:pt x="89033" y="83236"/>
                  </a:lnTo>
                  <a:lnTo>
                    <a:pt x="91739" y="89249"/>
                  </a:lnTo>
                  <a:lnTo>
                    <a:pt x="96821" y="96452"/>
                  </a:lnTo>
                  <a:lnTo>
                    <a:pt x="98072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77"/>
            <p:cNvSpPr/>
            <p:nvPr/>
          </p:nvSpPr>
          <p:spPr>
            <a:xfrm>
              <a:off x="2959511" y="5893593"/>
              <a:ext cx="14076" cy="71439"/>
            </a:xfrm>
            <a:custGeom>
              <a:avLst/>
              <a:gdLst/>
              <a:ahLst/>
              <a:cxnLst/>
              <a:rect l="0" t="0" r="0" b="0"/>
              <a:pathLst>
                <a:path w="14076" h="71439">
                  <a:moveTo>
                    <a:pt x="5145" y="0"/>
                  </a:moveTo>
                  <a:lnTo>
                    <a:pt x="404" y="0"/>
                  </a:lnTo>
                  <a:lnTo>
                    <a:pt x="0" y="993"/>
                  </a:lnTo>
                  <a:lnTo>
                    <a:pt x="4563" y="9095"/>
                  </a:lnTo>
                  <a:lnTo>
                    <a:pt x="6086" y="25080"/>
                  </a:lnTo>
                  <a:lnTo>
                    <a:pt x="12827" y="46420"/>
                  </a:lnTo>
                  <a:lnTo>
                    <a:pt x="14075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78"/>
            <p:cNvSpPr/>
            <p:nvPr/>
          </p:nvSpPr>
          <p:spPr>
            <a:xfrm>
              <a:off x="2982515" y="5840015"/>
              <a:ext cx="1" cy="17861"/>
            </a:xfrm>
            <a:custGeom>
              <a:avLst/>
              <a:gdLst/>
              <a:ahLst/>
              <a:cxnLst/>
              <a:rect l="0" t="0" r="0" b="0"/>
              <a:pathLst>
                <a:path w="1" h="17861">
                  <a:moveTo>
                    <a:pt x="0" y="0"/>
                  </a:moveTo>
                  <a:lnTo>
                    <a:pt x="0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79"/>
            <p:cNvSpPr/>
            <p:nvPr/>
          </p:nvSpPr>
          <p:spPr>
            <a:xfrm>
              <a:off x="3045023" y="5876148"/>
              <a:ext cx="71439" cy="88851"/>
            </a:xfrm>
            <a:custGeom>
              <a:avLst/>
              <a:gdLst/>
              <a:ahLst/>
              <a:cxnLst/>
              <a:rect l="0" t="0" r="0" b="0"/>
              <a:pathLst>
                <a:path w="71439" h="88851">
                  <a:moveTo>
                    <a:pt x="0" y="71023"/>
                  </a:moveTo>
                  <a:lnTo>
                    <a:pt x="0" y="88771"/>
                  </a:lnTo>
                  <a:lnTo>
                    <a:pt x="4741" y="88850"/>
                  </a:lnTo>
                  <a:lnTo>
                    <a:pt x="6137" y="87869"/>
                  </a:lnTo>
                  <a:lnTo>
                    <a:pt x="7068" y="86223"/>
                  </a:lnTo>
                  <a:lnTo>
                    <a:pt x="8562" y="76451"/>
                  </a:lnTo>
                  <a:lnTo>
                    <a:pt x="8927" y="32692"/>
                  </a:lnTo>
                  <a:lnTo>
                    <a:pt x="8930" y="23506"/>
                  </a:lnTo>
                  <a:lnTo>
                    <a:pt x="11576" y="17494"/>
                  </a:lnTo>
                  <a:lnTo>
                    <a:pt x="22232" y="4301"/>
                  </a:lnTo>
                  <a:lnTo>
                    <a:pt x="27410" y="1681"/>
                  </a:lnTo>
                  <a:lnTo>
                    <a:pt x="38818" y="0"/>
                  </a:lnTo>
                  <a:lnTo>
                    <a:pt x="44703" y="2416"/>
                  </a:lnTo>
                  <a:lnTo>
                    <a:pt x="50626" y="5804"/>
                  </a:lnTo>
                  <a:lnTo>
                    <a:pt x="56565" y="7310"/>
                  </a:lnTo>
                  <a:lnTo>
                    <a:pt x="58546" y="8704"/>
                  </a:lnTo>
                  <a:lnTo>
                    <a:pt x="59867" y="10626"/>
                  </a:lnTo>
                  <a:lnTo>
                    <a:pt x="60747" y="12899"/>
                  </a:lnTo>
                  <a:lnTo>
                    <a:pt x="62326" y="14415"/>
                  </a:lnTo>
                  <a:lnTo>
                    <a:pt x="66727" y="16098"/>
                  </a:lnTo>
                  <a:lnTo>
                    <a:pt x="68297" y="17539"/>
                  </a:lnTo>
                  <a:lnTo>
                    <a:pt x="71438" y="26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80"/>
            <p:cNvSpPr/>
            <p:nvPr/>
          </p:nvSpPr>
          <p:spPr>
            <a:xfrm>
              <a:off x="3170039" y="5902527"/>
              <a:ext cx="107157" cy="106749"/>
            </a:xfrm>
            <a:custGeom>
              <a:avLst/>
              <a:gdLst/>
              <a:ahLst/>
              <a:cxnLst/>
              <a:rect l="0" t="0" r="0" b="0"/>
              <a:pathLst>
                <a:path w="107157" h="106749">
                  <a:moveTo>
                    <a:pt x="0" y="44644"/>
                  </a:moveTo>
                  <a:lnTo>
                    <a:pt x="7688" y="44644"/>
                  </a:lnTo>
                  <a:lnTo>
                    <a:pt x="15813" y="38508"/>
                  </a:lnTo>
                  <a:lnTo>
                    <a:pt x="25148" y="36083"/>
                  </a:lnTo>
                  <a:lnTo>
                    <a:pt x="31043" y="35824"/>
                  </a:lnTo>
                  <a:lnTo>
                    <a:pt x="36286" y="33117"/>
                  </a:lnTo>
                  <a:lnTo>
                    <a:pt x="42997" y="28036"/>
                  </a:lnTo>
                  <a:lnTo>
                    <a:pt x="43914" y="24695"/>
                  </a:lnTo>
                  <a:lnTo>
                    <a:pt x="44644" y="1640"/>
                  </a:lnTo>
                  <a:lnTo>
                    <a:pt x="43654" y="1092"/>
                  </a:lnTo>
                  <a:lnTo>
                    <a:pt x="17708" y="0"/>
                  </a:lnTo>
                  <a:lnTo>
                    <a:pt x="14782" y="991"/>
                  </a:lnTo>
                  <a:lnTo>
                    <a:pt x="12831" y="2644"/>
                  </a:lnTo>
                  <a:lnTo>
                    <a:pt x="1470" y="16247"/>
                  </a:lnTo>
                  <a:lnTo>
                    <a:pt x="436" y="22120"/>
                  </a:lnTo>
                  <a:lnTo>
                    <a:pt x="38" y="46493"/>
                  </a:lnTo>
                  <a:lnTo>
                    <a:pt x="2663" y="53072"/>
                  </a:lnTo>
                  <a:lnTo>
                    <a:pt x="12432" y="65382"/>
                  </a:lnTo>
                  <a:lnTo>
                    <a:pt x="40875" y="85318"/>
                  </a:lnTo>
                  <a:lnTo>
                    <a:pt x="68401" y="96827"/>
                  </a:lnTo>
                  <a:lnTo>
                    <a:pt x="77967" y="104083"/>
                  </a:lnTo>
                  <a:lnTo>
                    <a:pt x="86491" y="106243"/>
                  </a:lnTo>
                  <a:lnTo>
                    <a:pt x="92349" y="106748"/>
                  </a:lnTo>
                  <a:lnTo>
                    <a:pt x="98260" y="104327"/>
                  </a:lnTo>
                  <a:lnTo>
                    <a:pt x="107156" y="982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0" name="SMARTInkShape-81"/>
          <p:cNvSpPr/>
          <p:nvPr/>
        </p:nvSpPr>
        <p:spPr>
          <a:xfrm>
            <a:off x="3187901" y="4223742"/>
            <a:ext cx="785807" cy="571501"/>
          </a:xfrm>
          <a:custGeom>
            <a:avLst/>
            <a:gdLst/>
            <a:ahLst/>
            <a:cxnLst/>
            <a:rect l="0" t="0" r="0" b="0"/>
            <a:pathLst>
              <a:path w="785807" h="571501">
                <a:moveTo>
                  <a:pt x="8927" y="571500"/>
                </a:moveTo>
                <a:lnTo>
                  <a:pt x="4186" y="571500"/>
                </a:lnTo>
                <a:lnTo>
                  <a:pt x="2790" y="570508"/>
                </a:lnTo>
                <a:lnTo>
                  <a:pt x="1859" y="568854"/>
                </a:lnTo>
                <a:lnTo>
                  <a:pt x="0" y="562580"/>
                </a:lnTo>
                <a:lnTo>
                  <a:pt x="4739" y="562573"/>
                </a:lnTo>
                <a:lnTo>
                  <a:pt x="6135" y="561580"/>
                </a:lnTo>
                <a:lnTo>
                  <a:pt x="7065" y="559926"/>
                </a:lnTo>
                <a:lnTo>
                  <a:pt x="8682" y="553476"/>
                </a:lnTo>
                <a:lnTo>
                  <a:pt x="8818" y="549268"/>
                </a:lnTo>
                <a:lnTo>
                  <a:pt x="11525" y="544090"/>
                </a:lnTo>
                <a:lnTo>
                  <a:pt x="23747" y="528976"/>
                </a:lnTo>
                <a:lnTo>
                  <a:pt x="26878" y="520646"/>
                </a:lnTo>
                <a:lnTo>
                  <a:pt x="32656" y="510901"/>
                </a:lnTo>
                <a:lnTo>
                  <a:pt x="35802" y="496880"/>
                </a:lnTo>
                <a:lnTo>
                  <a:pt x="60777" y="452837"/>
                </a:lnTo>
                <a:lnTo>
                  <a:pt x="89343" y="408676"/>
                </a:lnTo>
                <a:lnTo>
                  <a:pt x="96261" y="398923"/>
                </a:lnTo>
                <a:lnTo>
                  <a:pt x="114226" y="381931"/>
                </a:lnTo>
                <a:lnTo>
                  <a:pt x="131714" y="354933"/>
                </a:lnTo>
                <a:lnTo>
                  <a:pt x="149892" y="337413"/>
                </a:lnTo>
                <a:lnTo>
                  <a:pt x="157898" y="327563"/>
                </a:lnTo>
                <a:lnTo>
                  <a:pt x="199343" y="291601"/>
                </a:lnTo>
                <a:lnTo>
                  <a:pt x="216351" y="277388"/>
                </a:lnTo>
                <a:lnTo>
                  <a:pt x="226131" y="270127"/>
                </a:lnTo>
                <a:lnTo>
                  <a:pt x="243140" y="251943"/>
                </a:lnTo>
                <a:lnTo>
                  <a:pt x="282890" y="221619"/>
                </a:lnTo>
                <a:lnTo>
                  <a:pt x="324449" y="199509"/>
                </a:lnTo>
                <a:lnTo>
                  <a:pt x="366115" y="178598"/>
                </a:lnTo>
                <a:lnTo>
                  <a:pt x="394888" y="162719"/>
                </a:lnTo>
                <a:lnTo>
                  <a:pt x="408595" y="148644"/>
                </a:lnTo>
                <a:lnTo>
                  <a:pt x="450601" y="125180"/>
                </a:lnTo>
                <a:lnTo>
                  <a:pt x="490708" y="107171"/>
                </a:lnTo>
                <a:lnTo>
                  <a:pt x="533880" y="89298"/>
                </a:lnTo>
                <a:lnTo>
                  <a:pt x="571330" y="74083"/>
                </a:lnTo>
                <a:lnTo>
                  <a:pt x="589308" y="69575"/>
                </a:lnTo>
                <a:lnTo>
                  <a:pt x="607202" y="64602"/>
                </a:lnTo>
                <a:lnTo>
                  <a:pt x="618124" y="62446"/>
                </a:lnTo>
                <a:lnTo>
                  <a:pt x="630843" y="56647"/>
                </a:lnTo>
                <a:lnTo>
                  <a:pt x="671045" y="46009"/>
                </a:lnTo>
                <a:lnTo>
                  <a:pt x="690417" y="43925"/>
                </a:lnTo>
                <a:lnTo>
                  <a:pt x="712487" y="36097"/>
                </a:lnTo>
                <a:lnTo>
                  <a:pt x="727919" y="35722"/>
                </a:lnTo>
                <a:lnTo>
                  <a:pt x="729357" y="34728"/>
                </a:lnTo>
                <a:lnTo>
                  <a:pt x="730315" y="33074"/>
                </a:lnTo>
                <a:lnTo>
                  <a:pt x="732119" y="27157"/>
                </a:lnTo>
                <a:lnTo>
                  <a:pt x="715645" y="10204"/>
                </a:lnTo>
                <a:lnTo>
                  <a:pt x="710009" y="9307"/>
                </a:lnTo>
                <a:lnTo>
                  <a:pt x="684570" y="8940"/>
                </a:lnTo>
                <a:lnTo>
                  <a:pt x="678637" y="6289"/>
                </a:lnTo>
                <a:lnTo>
                  <a:pt x="672693" y="2795"/>
                </a:lnTo>
                <a:lnTo>
                  <a:pt x="662557" y="368"/>
                </a:lnTo>
                <a:lnTo>
                  <a:pt x="625079" y="0"/>
                </a:lnTo>
                <a:lnTo>
                  <a:pt x="632764" y="7688"/>
                </a:lnTo>
                <a:lnTo>
                  <a:pt x="640889" y="9676"/>
                </a:lnTo>
                <a:lnTo>
                  <a:pt x="649164" y="14994"/>
                </a:lnTo>
                <a:lnTo>
                  <a:pt x="657900" y="17010"/>
                </a:lnTo>
                <a:lnTo>
                  <a:pt x="663807" y="17482"/>
                </a:lnTo>
                <a:lnTo>
                  <a:pt x="669740" y="20337"/>
                </a:lnTo>
                <a:lnTo>
                  <a:pt x="672711" y="22488"/>
                </a:lnTo>
                <a:lnTo>
                  <a:pt x="686374" y="25515"/>
                </a:lnTo>
                <a:lnTo>
                  <a:pt x="707776" y="27530"/>
                </a:lnTo>
                <a:lnTo>
                  <a:pt x="725233" y="33808"/>
                </a:lnTo>
                <a:lnTo>
                  <a:pt x="764893" y="36689"/>
                </a:lnTo>
                <a:lnTo>
                  <a:pt x="776864" y="42782"/>
                </a:lnTo>
                <a:lnTo>
                  <a:pt x="779846" y="43405"/>
                </a:lnTo>
                <a:lnTo>
                  <a:pt x="781834" y="44811"/>
                </a:lnTo>
                <a:lnTo>
                  <a:pt x="783159" y="46741"/>
                </a:lnTo>
                <a:lnTo>
                  <a:pt x="785286" y="52228"/>
                </a:lnTo>
                <a:lnTo>
                  <a:pt x="785806" y="70077"/>
                </a:lnTo>
                <a:lnTo>
                  <a:pt x="752717" y="107172"/>
                </a:lnTo>
                <a:lnTo>
                  <a:pt x="750266" y="113116"/>
                </a:lnTo>
                <a:lnTo>
                  <a:pt x="745869" y="119065"/>
                </a:lnTo>
                <a:lnTo>
                  <a:pt x="740608" y="122371"/>
                </a:lnTo>
                <a:lnTo>
                  <a:pt x="737816" y="123253"/>
                </a:lnTo>
                <a:lnTo>
                  <a:pt x="735954" y="124832"/>
                </a:lnTo>
                <a:lnTo>
                  <a:pt x="733886" y="129234"/>
                </a:lnTo>
                <a:lnTo>
                  <a:pt x="732722" y="137290"/>
                </a:lnTo>
                <a:lnTo>
                  <a:pt x="731566" y="139151"/>
                </a:lnTo>
                <a:lnTo>
                  <a:pt x="729804" y="140393"/>
                </a:lnTo>
                <a:lnTo>
                  <a:pt x="727636" y="141220"/>
                </a:lnTo>
                <a:lnTo>
                  <a:pt x="726191" y="142764"/>
                </a:lnTo>
                <a:lnTo>
                  <a:pt x="723302" y="15180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5" name="SMARTInkShape-Group12"/>
          <p:cNvGrpSpPr/>
          <p:nvPr/>
        </p:nvGrpSpPr>
        <p:grpSpPr>
          <a:xfrm>
            <a:off x="4098726" y="3857625"/>
            <a:ext cx="1562696" cy="901899"/>
            <a:chOff x="4098726" y="3857625"/>
            <a:chExt cx="1562696" cy="901899"/>
          </a:xfrm>
        </p:grpSpPr>
        <p:sp>
          <p:nvSpPr>
            <p:cNvPr id="51" name="SMARTInkShape-82"/>
            <p:cNvSpPr/>
            <p:nvPr/>
          </p:nvSpPr>
          <p:spPr>
            <a:xfrm>
              <a:off x="4232675" y="3866554"/>
              <a:ext cx="8927" cy="214314"/>
            </a:xfrm>
            <a:custGeom>
              <a:avLst/>
              <a:gdLst/>
              <a:ahLst/>
              <a:cxnLst/>
              <a:rect l="0" t="0" r="0" b="0"/>
              <a:pathLst>
                <a:path w="8927" h="214314">
                  <a:moveTo>
                    <a:pt x="8926" y="0"/>
                  </a:moveTo>
                  <a:lnTo>
                    <a:pt x="4186" y="0"/>
                  </a:lnTo>
                  <a:lnTo>
                    <a:pt x="2790" y="993"/>
                  </a:lnTo>
                  <a:lnTo>
                    <a:pt x="1859" y="2646"/>
                  </a:lnTo>
                  <a:lnTo>
                    <a:pt x="365" y="7689"/>
                  </a:lnTo>
                  <a:lnTo>
                    <a:pt x="6206" y="15814"/>
                  </a:lnTo>
                  <a:lnTo>
                    <a:pt x="8120" y="24089"/>
                  </a:lnTo>
                  <a:lnTo>
                    <a:pt x="8920" y="68628"/>
                  </a:lnTo>
                  <a:lnTo>
                    <a:pt x="8926" y="113233"/>
                  </a:lnTo>
                  <a:lnTo>
                    <a:pt x="7934" y="130810"/>
                  </a:lnTo>
                  <a:lnTo>
                    <a:pt x="1238" y="158129"/>
                  </a:lnTo>
                  <a:lnTo>
                    <a:pt x="7" y="200261"/>
                  </a:lnTo>
                  <a:lnTo>
                    <a:pt x="0" y="208606"/>
                  </a:lnTo>
                  <a:lnTo>
                    <a:pt x="990" y="210508"/>
                  </a:lnTo>
                  <a:lnTo>
                    <a:pt x="2644" y="211777"/>
                  </a:lnTo>
                  <a:lnTo>
                    <a:pt x="8926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83"/>
            <p:cNvSpPr/>
            <p:nvPr/>
          </p:nvSpPr>
          <p:spPr>
            <a:xfrm>
              <a:off x="4098726" y="3866554"/>
              <a:ext cx="250032" cy="26790"/>
            </a:xfrm>
            <a:custGeom>
              <a:avLst/>
              <a:gdLst/>
              <a:ahLst/>
              <a:cxnLst/>
              <a:rect l="0" t="0" r="0" b="0"/>
              <a:pathLst>
                <a:path w="250032" h="26790">
                  <a:moveTo>
                    <a:pt x="0" y="26789"/>
                  </a:moveTo>
                  <a:lnTo>
                    <a:pt x="4741" y="26789"/>
                  </a:lnTo>
                  <a:lnTo>
                    <a:pt x="9714" y="24144"/>
                  </a:lnTo>
                  <a:lnTo>
                    <a:pt x="15232" y="20653"/>
                  </a:lnTo>
                  <a:lnTo>
                    <a:pt x="24908" y="18688"/>
                  </a:lnTo>
                  <a:lnTo>
                    <a:pt x="39902" y="17113"/>
                  </a:lnTo>
                  <a:lnTo>
                    <a:pt x="73360" y="10204"/>
                  </a:lnTo>
                  <a:lnTo>
                    <a:pt x="113694" y="6452"/>
                  </a:lnTo>
                  <a:lnTo>
                    <a:pt x="135883" y="1912"/>
                  </a:lnTo>
                  <a:lnTo>
                    <a:pt x="177857" y="252"/>
                  </a:lnTo>
                  <a:lnTo>
                    <a:pt x="216963" y="22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84"/>
            <p:cNvSpPr/>
            <p:nvPr/>
          </p:nvSpPr>
          <p:spPr>
            <a:xfrm>
              <a:off x="4134445" y="4063007"/>
              <a:ext cx="232173" cy="26790"/>
            </a:xfrm>
            <a:custGeom>
              <a:avLst/>
              <a:gdLst/>
              <a:ahLst/>
              <a:cxnLst/>
              <a:rect l="0" t="0" r="0" b="0"/>
              <a:pathLst>
                <a:path w="232173" h="26790">
                  <a:moveTo>
                    <a:pt x="0" y="0"/>
                  </a:moveTo>
                  <a:lnTo>
                    <a:pt x="0" y="7689"/>
                  </a:lnTo>
                  <a:lnTo>
                    <a:pt x="7688" y="16509"/>
                  </a:lnTo>
                  <a:lnTo>
                    <a:pt x="50879" y="22565"/>
                  </a:lnTo>
                  <a:lnTo>
                    <a:pt x="94033" y="26419"/>
                  </a:lnTo>
                  <a:lnTo>
                    <a:pt x="138550" y="26757"/>
                  </a:lnTo>
                  <a:lnTo>
                    <a:pt x="180240" y="26787"/>
                  </a:lnTo>
                  <a:lnTo>
                    <a:pt x="212199" y="26789"/>
                  </a:lnTo>
                  <a:lnTo>
                    <a:pt x="215880" y="25797"/>
                  </a:lnTo>
                  <a:lnTo>
                    <a:pt x="218334" y="24144"/>
                  </a:lnTo>
                  <a:lnTo>
                    <a:pt x="219970" y="22049"/>
                  </a:lnTo>
                  <a:lnTo>
                    <a:pt x="224434" y="19722"/>
                  </a:lnTo>
                  <a:lnTo>
                    <a:pt x="232172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85"/>
            <p:cNvSpPr/>
            <p:nvPr/>
          </p:nvSpPr>
          <p:spPr>
            <a:xfrm>
              <a:off x="4438164" y="3893343"/>
              <a:ext cx="8821" cy="196454"/>
            </a:xfrm>
            <a:custGeom>
              <a:avLst/>
              <a:gdLst/>
              <a:ahLst/>
              <a:cxnLst/>
              <a:rect l="0" t="0" r="0" b="0"/>
              <a:pathLst>
                <a:path w="8821" h="196454">
                  <a:moveTo>
                    <a:pt x="8820" y="0"/>
                  </a:moveTo>
                  <a:lnTo>
                    <a:pt x="8820" y="42318"/>
                  </a:lnTo>
                  <a:lnTo>
                    <a:pt x="8820" y="83382"/>
                  </a:lnTo>
                  <a:lnTo>
                    <a:pt x="8820" y="125018"/>
                  </a:lnTo>
                  <a:lnTo>
                    <a:pt x="7828" y="163547"/>
                  </a:lnTo>
                  <a:lnTo>
                    <a:pt x="258" y="185637"/>
                  </a:lnTo>
                  <a:lnTo>
                    <a:pt x="0" y="191706"/>
                  </a:lnTo>
                  <a:lnTo>
                    <a:pt x="955" y="193289"/>
                  </a:lnTo>
                  <a:lnTo>
                    <a:pt x="2585" y="194343"/>
                  </a:lnTo>
                  <a:lnTo>
                    <a:pt x="882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86"/>
            <p:cNvSpPr/>
            <p:nvPr/>
          </p:nvSpPr>
          <p:spPr>
            <a:xfrm>
              <a:off x="4679715" y="3982640"/>
              <a:ext cx="142317" cy="98228"/>
            </a:xfrm>
            <a:custGeom>
              <a:avLst/>
              <a:gdLst/>
              <a:ahLst/>
              <a:cxnLst/>
              <a:rect l="0" t="0" r="0" b="0"/>
              <a:pathLst>
                <a:path w="142317" h="98228">
                  <a:moveTo>
                    <a:pt x="124456" y="0"/>
                  </a:moveTo>
                  <a:lnTo>
                    <a:pt x="84504" y="993"/>
                  </a:lnTo>
                  <a:lnTo>
                    <a:pt x="46662" y="11024"/>
                  </a:lnTo>
                  <a:lnTo>
                    <a:pt x="15716" y="29889"/>
                  </a:lnTo>
                  <a:lnTo>
                    <a:pt x="5806" y="43473"/>
                  </a:lnTo>
                  <a:lnTo>
                    <a:pt x="1327" y="55325"/>
                  </a:lnTo>
                  <a:lnTo>
                    <a:pt x="0" y="65120"/>
                  </a:lnTo>
                  <a:lnTo>
                    <a:pt x="2335" y="71276"/>
                  </a:lnTo>
                  <a:lnTo>
                    <a:pt x="4347" y="74307"/>
                  </a:lnTo>
                  <a:lnTo>
                    <a:pt x="6681" y="76327"/>
                  </a:lnTo>
                  <a:lnTo>
                    <a:pt x="33373" y="87199"/>
                  </a:lnTo>
                  <a:lnTo>
                    <a:pt x="51454" y="88882"/>
                  </a:lnTo>
                  <a:lnTo>
                    <a:pt x="68320" y="84434"/>
                  </a:lnTo>
                  <a:lnTo>
                    <a:pt x="84668" y="74041"/>
                  </a:lnTo>
                  <a:lnTo>
                    <a:pt x="119631" y="47616"/>
                  </a:lnTo>
                  <a:lnTo>
                    <a:pt x="131242" y="26789"/>
                  </a:lnTo>
                  <a:lnTo>
                    <a:pt x="133376" y="9343"/>
                  </a:lnTo>
                  <a:lnTo>
                    <a:pt x="133385" y="22243"/>
                  </a:lnTo>
                  <a:lnTo>
                    <a:pt x="130741" y="27415"/>
                  </a:lnTo>
                  <a:lnTo>
                    <a:pt x="127250" y="33020"/>
                  </a:lnTo>
                  <a:lnTo>
                    <a:pt x="125008" y="44704"/>
                  </a:lnTo>
                  <a:lnTo>
                    <a:pt x="124489" y="73176"/>
                  </a:lnTo>
                  <a:lnTo>
                    <a:pt x="125470" y="75573"/>
                  </a:lnTo>
                  <a:lnTo>
                    <a:pt x="127117" y="77171"/>
                  </a:lnTo>
                  <a:lnTo>
                    <a:pt x="129207" y="78237"/>
                  </a:lnTo>
                  <a:lnTo>
                    <a:pt x="130600" y="79940"/>
                  </a:lnTo>
                  <a:lnTo>
                    <a:pt x="133020" y="87869"/>
                  </a:lnTo>
                  <a:lnTo>
                    <a:pt x="142316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87"/>
            <p:cNvSpPr/>
            <p:nvPr/>
          </p:nvSpPr>
          <p:spPr>
            <a:xfrm>
              <a:off x="4866827" y="3973711"/>
              <a:ext cx="89151" cy="97804"/>
            </a:xfrm>
            <a:custGeom>
              <a:avLst/>
              <a:gdLst/>
              <a:ahLst/>
              <a:cxnLst/>
              <a:rect l="0" t="0" r="0" b="0"/>
              <a:pathLst>
                <a:path w="89151" h="97804">
                  <a:moveTo>
                    <a:pt x="53431" y="0"/>
                  </a:moveTo>
                  <a:lnTo>
                    <a:pt x="48690" y="0"/>
                  </a:lnTo>
                  <a:lnTo>
                    <a:pt x="47294" y="992"/>
                  </a:lnTo>
                  <a:lnTo>
                    <a:pt x="46363" y="2646"/>
                  </a:lnTo>
                  <a:lnTo>
                    <a:pt x="45743" y="4740"/>
                  </a:lnTo>
                  <a:lnTo>
                    <a:pt x="44336" y="6137"/>
                  </a:lnTo>
                  <a:lnTo>
                    <a:pt x="24198" y="15813"/>
                  </a:lnTo>
                  <a:lnTo>
                    <a:pt x="3642" y="41695"/>
                  </a:lnTo>
                  <a:lnTo>
                    <a:pt x="976" y="50608"/>
                  </a:lnTo>
                  <a:lnTo>
                    <a:pt x="0" y="70225"/>
                  </a:lnTo>
                  <a:lnTo>
                    <a:pt x="2563" y="78505"/>
                  </a:lnTo>
                  <a:lnTo>
                    <a:pt x="4636" y="82102"/>
                  </a:lnTo>
                  <a:lnTo>
                    <a:pt x="7010" y="84501"/>
                  </a:lnTo>
                  <a:lnTo>
                    <a:pt x="25587" y="93405"/>
                  </a:lnTo>
                  <a:lnTo>
                    <a:pt x="47858" y="97273"/>
                  </a:lnTo>
                  <a:lnTo>
                    <a:pt x="59553" y="97803"/>
                  </a:lnTo>
                  <a:lnTo>
                    <a:pt x="68719" y="95392"/>
                  </a:lnTo>
                  <a:lnTo>
                    <a:pt x="76100" y="92006"/>
                  </a:lnTo>
                  <a:lnTo>
                    <a:pt x="89150" y="8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88"/>
            <p:cNvSpPr/>
            <p:nvPr/>
          </p:nvSpPr>
          <p:spPr>
            <a:xfrm>
              <a:off x="4992246" y="3884414"/>
              <a:ext cx="106607" cy="205383"/>
            </a:xfrm>
            <a:custGeom>
              <a:avLst/>
              <a:gdLst/>
              <a:ahLst/>
              <a:cxnLst/>
              <a:rect l="0" t="0" r="0" b="0"/>
              <a:pathLst>
                <a:path w="106607" h="205383">
                  <a:moveTo>
                    <a:pt x="8379" y="0"/>
                  </a:moveTo>
                  <a:lnTo>
                    <a:pt x="8379" y="20991"/>
                  </a:lnTo>
                  <a:lnTo>
                    <a:pt x="0" y="62746"/>
                  </a:lnTo>
                  <a:lnTo>
                    <a:pt x="514" y="98442"/>
                  </a:lnTo>
                  <a:lnTo>
                    <a:pt x="7831" y="142713"/>
                  </a:lnTo>
                  <a:lnTo>
                    <a:pt x="8372" y="186407"/>
                  </a:lnTo>
                  <a:lnTo>
                    <a:pt x="8379" y="194934"/>
                  </a:lnTo>
                  <a:lnTo>
                    <a:pt x="8379" y="161821"/>
                  </a:lnTo>
                  <a:lnTo>
                    <a:pt x="11024" y="153610"/>
                  </a:lnTo>
                  <a:lnTo>
                    <a:pt x="26471" y="134104"/>
                  </a:lnTo>
                  <a:lnTo>
                    <a:pt x="42144" y="119083"/>
                  </a:lnTo>
                  <a:lnTo>
                    <a:pt x="56196" y="111131"/>
                  </a:lnTo>
                  <a:lnTo>
                    <a:pt x="70337" y="107941"/>
                  </a:lnTo>
                  <a:lnTo>
                    <a:pt x="86950" y="107202"/>
                  </a:lnTo>
                  <a:lnTo>
                    <a:pt x="92954" y="111910"/>
                  </a:lnTo>
                  <a:lnTo>
                    <a:pt x="95577" y="116876"/>
                  </a:lnTo>
                  <a:lnTo>
                    <a:pt x="106335" y="158514"/>
                  </a:lnTo>
                  <a:lnTo>
                    <a:pt x="106604" y="202687"/>
                  </a:lnTo>
                  <a:lnTo>
                    <a:pt x="106606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89"/>
            <p:cNvSpPr/>
            <p:nvPr/>
          </p:nvSpPr>
          <p:spPr>
            <a:xfrm>
              <a:off x="5161359" y="3991581"/>
              <a:ext cx="116087" cy="98216"/>
            </a:xfrm>
            <a:custGeom>
              <a:avLst/>
              <a:gdLst/>
              <a:ahLst/>
              <a:cxnLst/>
              <a:rect l="0" t="0" r="0" b="0"/>
              <a:pathLst>
                <a:path w="116087" h="98216">
                  <a:moveTo>
                    <a:pt x="0" y="44637"/>
                  </a:moveTo>
                  <a:lnTo>
                    <a:pt x="43472" y="44637"/>
                  </a:lnTo>
                  <a:lnTo>
                    <a:pt x="51732" y="41992"/>
                  </a:lnTo>
                  <a:lnTo>
                    <a:pt x="58712" y="38501"/>
                  </a:lnTo>
                  <a:lnTo>
                    <a:pt x="77319" y="34961"/>
                  </a:lnTo>
                  <a:lnTo>
                    <a:pt x="89282" y="28688"/>
                  </a:lnTo>
                  <a:lnTo>
                    <a:pt x="92264" y="28052"/>
                  </a:lnTo>
                  <a:lnTo>
                    <a:pt x="101200" y="22415"/>
                  </a:lnTo>
                  <a:lnTo>
                    <a:pt x="114322" y="10561"/>
                  </a:lnTo>
                  <a:lnTo>
                    <a:pt x="115302" y="7003"/>
                  </a:lnTo>
                  <a:lnTo>
                    <a:pt x="115563" y="4665"/>
                  </a:lnTo>
                  <a:lnTo>
                    <a:pt x="114745" y="3106"/>
                  </a:lnTo>
                  <a:lnTo>
                    <a:pt x="113209" y="2067"/>
                  </a:lnTo>
                  <a:lnTo>
                    <a:pt x="106304" y="605"/>
                  </a:lnTo>
                  <a:lnTo>
                    <a:pt x="69688" y="0"/>
                  </a:lnTo>
                  <a:lnTo>
                    <a:pt x="55154" y="4733"/>
                  </a:lnTo>
                  <a:lnTo>
                    <a:pt x="39594" y="15221"/>
                  </a:lnTo>
                  <a:lnTo>
                    <a:pt x="23931" y="29801"/>
                  </a:lnTo>
                  <a:lnTo>
                    <a:pt x="20558" y="35729"/>
                  </a:lnTo>
                  <a:lnTo>
                    <a:pt x="18392" y="47618"/>
                  </a:lnTo>
                  <a:lnTo>
                    <a:pt x="18017" y="61285"/>
                  </a:lnTo>
                  <a:lnTo>
                    <a:pt x="20575" y="69565"/>
                  </a:lnTo>
                  <a:lnTo>
                    <a:pt x="30302" y="82965"/>
                  </a:lnTo>
                  <a:lnTo>
                    <a:pt x="35957" y="86477"/>
                  </a:lnTo>
                  <a:lnTo>
                    <a:pt x="68635" y="97278"/>
                  </a:lnTo>
                  <a:lnTo>
                    <a:pt x="112039" y="98209"/>
                  </a:lnTo>
                  <a:lnTo>
                    <a:pt x="116086" y="982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90"/>
            <p:cNvSpPr/>
            <p:nvPr/>
          </p:nvSpPr>
          <p:spPr>
            <a:xfrm>
              <a:off x="5214938" y="3875484"/>
              <a:ext cx="35719" cy="35720"/>
            </a:xfrm>
            <a:custGeom>
              <a:avLst/>
              <a:gdLst/>
              <a:ahLst/>
              <a:cxnLst/>
              <a:rect l="0" t="0" r="0" b="0"/>
              <a:pathLst>
                <a:path w="35719" h="35720">
                  <a:moveTo>
                    <a:pt x="35718" y="35719"/>
                  </a:moveTo>
                  <a:lnTo>
                    <a:pt x="30978" y="35719"/>
                  </a:lnTo>
                  <a:lnTo>
                    <a:pt x="26004" y="33073"/>
                  </a:lnTo>
                  <a:lnTo>
                    <a:pt x="23290" y="30978"/>
                  </a:lnTo>
                  <a:lnTo>
                    <a:pt x="20273" y="26005"/>
                  </a:lnTo>
                  <a:lnTo>
                    <a:pt x="17939" y="20488"/>
                  </a:lnTo>
                  <a:lnTo>
                    <a:pt x="13594" y="14728"/>
                  </a:lnTo>
                  <a:lnTo>
                    <a:pt x="8357" y="11507"/>
                  </a:lnTo>
                  <a:lnTo>
                    <a:pt x="5571" y="10648"/>
                  </a:lnTo>
                  <a:lnTo>
                    <a:pt x="3714" y="90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91"/>
            <p:cNvSpPr/>
            <p:nvPr/>
          </p:nvSpPr>
          <p:spPr>
            <a:xfrm>
              <a:off x="5322094" y="3857625"/>
              <a:ext cx="17860" cy="250032"/>
            </a:xfrm>
            <a:custGeom>
              <a:avLst/>
              <a:gdLst/>
              <a:ahLst/>
              <a:cxnLst/>
              <a:rect l="0" t="0" r="0" b="0"/>
              <a:pathLst>
                <a:path w="17860" h="250032">
                  <a:moveTo>
                    <a:pt x="0" y="0"/>
                  </a:moveTo>
                  <a:lnTo>
                    <a:pt x="0" y="42576"/>
                  </a:lnTo>
                  <a:lnTo>
                    <a:pt x="2645" y="74202"/>
                  </a:lnTo>
                  <a:lnTo>
                    <a:pt x="8378" y="118191"/>
                  </a:lnTo>
                  <a:lnTo>
                    <a:pt x="11527" y="162781"/>
                  </a:lnTo>
                  <a:lnTo>
                    <a:pt x="17303" y="204778"/>
                  </a:lnTo>
                  <a:lnTo>
                    <a:pt x="17858" y="249225"/>
                  </a:lnTo>
                  <a:lnTo>
                    <a:pt x="17859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92"/>
            <p:cNvSpPr/>
            <p:nvPr/>
          </p:nvSpPr>
          <p:spPr>
            <a:xfrm>
              <a:off x="5304234" y="3973856"/>
              <a:ext cx="258962" cy="124835"/>
            </a:xfrm>
            <a:custGeom>
              <a:avLst/>
              <a:gdLst/>
              <a:ahLst/>
              <a:cxnLst/>
              <a:rect l="0" t="0" r="0" b="0"/>
              <a:pathLst>
                <a:path w="258962" h="124835">
                  <a:moveTo>
                    <a:pt x="0" y="17714"/>
                  </a:moveTo>
                  <a:lnTo>
                    <a:pt x="16781" y="24782"/>
                  </a:lnTo>
                  <a:lnTo>
                    <a:pt x="29115" y="28738"/>
                  </a:lnTo>
                  <a:lnTo>
                    <a:pt x="39729" y="32535"/>
                  </a:lnTo>
                  <a:lnTo>
                    <a:pt x="83074" y="42464"/>
                  </a:lnTo>
                  <a:lnTo>
                    <a:pt x="124469" y="44324"/>
                  </a:lnTo>
                  <a:lnTo>
                    <a:pt x="166483" y="43504"/>
                  </a:lnTo>
                  <a:lnTo>
                    <a:pt x="191552" y="35408"/>
                  </a:lnTo>
                  <a:lnTo>
                    <a:pt x="193185" y="33479"/>
                  </a:lnTo>
                  <a:lnTo>
                    <a:pt x="195993" y="28689"/>
                  </a:lnTo>
                  <a:lnTo>
                    <a:pt x="203950" y="19356"/>
                  </a:lnTo>
                  <a:lnTo>
                    <a:pt x="203436" y="17816"/>
                  </a:lnTo>
                  <a:lnTo>
                    <a:pt x="198963" y="10909"/>
                  </a:lnTo>
                  <a:lnTo>
                    <a:pt x="197569" y="5429"/>
                  </a:lnTo>
                  <a:lnTo>
                    <a:pt x="196204" y="3571"/>
                  </a:lnTo>
                  <a:lnTo>
                    <a:pt x="194304" y="2332"/>
                  </a:lnTo>
                  <a:lnTo>
                    <a:pt x="188553" y="956"/>
                  </a:lnTo>
                  <a:lnTo>
                    <a:pt x="167803" y="0"/>
                  </a:lnTo>
                  <a:lnTo>
                    <a:pt x="153349" y="4638"/>
                  </a:lnTo>
                  <a:lnTo>
                    <a:pt x="137815" y="15094"/>
                  </a:lnTo>
                  <a:lnTo>
                    <a:pt x="119141" y="33621"/>
                  </a:lnTo>
                  <a:lnTo>
                    <a:pt x="111148" y="47673"/>
                  </a:lnTo>
                  <a:lnTo>
                    <a:pt x="108930" y="55172"/>
                  </a:lnTo>
                  <a:lnTo>
                    <a:pt x="110591" y="64459"/>
                  </a:lnTo>
                  <a:lnTo>
                    <a:pt x="117104" y="78197"/>
                  </a:lnTo>
                  <a:lnTo>
                    <a:pt x="128193" y="91728"/>
                  </a:lnTo>
                  <a:lnTo>
                    <a:pt x="158298" y="109952"/>
                  </a:lnTo>
                  <a:lnTo>
                    <a:pt x="199462" y="121727"/>
                  </a:lnTo>
                  <a:lnTo>
                    <a:pt x="243915" y="124789"/>
                  </a:lnTo>
                  <a:lnTo>
                    <a:pt x="251613" y="124834"/>
                  </a:lnTo>
                  <a:lnTo>
                    <a:pt x="254062" y="123854"/>
                  </a:lnTo>
                  <a:lnTo>
                    <a:pt x="255695" y="122208"/>
                  </a:lnTo>
                  <a:lnTo>
                    <a:pt x="258316" y="117178"/>
                  </a:lnTo>
                  <a:lnTo>
                    <a:pt x="258961" y="1070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93"/>
            <p:cNvSpPr/>
            <p:nvPr/>
          </p:nvSpPr>
          <p:spPr>
            <a:xfrm>
              <a:off x="4205915" y="4250531"/>
              <a:ext cx="160703" cy="133420"/>
            </a:xfrm>
            <a:custGeom>
              <a:avLst/>
              <a:gdLst/>
              <a:ahLst/>
              <a:cxnLst/>
              <a:rect l="0" t="0" r="0" b="0"/>
              <a:pathLst>
                <a:path w="160703" h="133420">
                  <a:moveTo>
                    <a:pt x="17827" y="0"/>
                  </a:moveTo>
                  <a:lnTo>
                    <a:pt x="13086" y="4740"/>
                  </a:lnTo>
                  <a:lnTo>
                    <a:pt x="10760" y="9713"/>
                  </a:lnTo>
                  <a:lnTo>
                    <a:pt x="1844" y="51722"/>
                  </a:lnTo>
                  <a:lnTo>
                    <a:pt x="17" y="95765"/>
                  </a:lnTo>
                  <a:lnTo>
                    <a:pt x="0" y="99562"/>
                  </a:lnTo>
                  <a:lnTo>
                    <a:pt x="2628" y="106427"/>
                  </a:lnTo>
                  <a:lnTo>
                    <a:pt x="6111" y="112786"/>
                  </a:lnTo>
                  <a:lnTo>
                    <a:pt x="9064" y="121943"/>
                  </a:lnTo>
                  <a:lnTo>
                    <a:pt x="16477" y="132169"/>
                  </a:lnTo>
                  <a:lnTo>
                    <a:pt x="19873" y="133155"/>
                  </a:lnTo>
                  <a:lnTo>
                    <a:pt x="22168" y="133419"/>
                  </a:lnTo>
                  <a:lnTo>
                    <a:pt x="27363" y="131066"/>
                  </a:lnTo>
                  <a:lnTo>
                    <a:pt x="41720" y="119676"/>
                  </a:lnTo>
                  <a:lnTo>
                    <a:pt x="47628" y="117681"/>
                  </a:lnTo>
                  <a:lnTo>
                    <a:pt x="53562" y="111504"/>
                  </a:lnTo>
                  <a:lnTo>
                    <a:pt x="74382" y="81834"/>
                  </a:lnTo>
                  <a:lnTo>
                    <a:pt x="84553" y="52233"/>
                  </a:lnTo>
                  <a:lnTo>
                    <a:pt x="94471" y="39018"/>
                  </a:lnTo>
                  <a:lnTo>
                    <a:pt x="100104" y="26853"/>
                  </a:lnTo>
                  <a:lnTo>
                    <a:pt x="107088" y="17906"/>
                  </a:lnTo>
                  <a:lnTo>
                    <a:pt x="107124" y="59727"/>
                  </a:lnTo>
                  <a:lnTo>
                    <a:pt x="107124" y="91875"/>
                  </a:lnTo>
                  <a:lnTo>
                    <a:pt x="109769" y="98049"/>
                  </a:lnTo>
                  <a:lnTo>
                    <a:pt x="120426" y="111364"/>
                  </a:lnTo>
                  <a:lnTo>
                    <a:pt x="125604" y="113987"/>
                  </a:lnTo>
                  <a:lnTo>
                    <a:pt x="128374" y="114687"/>
                  </a:lnTo>
                  <a:lnTo>
                    <a:pt x="131212" y="114161"/>
                  </a:lnTo>
                  <a:lnTo>
                    <a:pt x="142897" y="108834"/>
                  </a:lnTo>
                  <a:lnTo>
                    <a:pt x="160702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94"/>
            <p:cNvSpPr/>
            <p:nvPr/>
          </p:nvSpPr>
          <p:spPr>
            <a:xfrm>
              <a:off x="4411265" y="4268390"/>
              <a:ext cx="98228" cy="142876"/>
            </a:xfrm>
            <a:custGeom>
              <a:avLst/>
              <a:gdLst/>
              <a:ahLst/>
              <a:cxnLst/>
              <a:rect l="0" t="0" r="0" b="0"/>
              <a:pathLst>
                <a:path w="98228" h="142876">
                  <a:moveTo>
                    <a:pt x="0" y="0"/>
                  </a:moveTo>
                  <a:lnTo>
                    <a:pt x="0" y="42808"/>
                  </a:lnTo>
                  <a:lnTo>
                    <a:pt x="0" y="82414"/>
                  </a:lnTo>
                  <a:lnTo>
                    <a:pt x="0" y="99844"/>
                  </a:lnTo>
                  <a:lnTo>
                    <a:pt x="2646" y="106553"/>
                  </a:lnTo>
                  <a:lnTo>
                    <a:pt x="6137" y="112841"/>
                  </a:lnTo>
                  <a:lnTo>
                    <a:pt x="8898" y="124858"/>
                  </a:lnTo>
                  <a:lnTo>
                    <a:pt x="8930" y="82208"/>
                  </a:lnTo>
                  <a:lnTo>
                    <a:pt x="8930" y="51951"/>
                  </a:lnTo>
                  <a:lnTo>
                    <a:pt x="11575" y="45248"/>
                  </a:lnTo>
                  <a:lnTo>
                    <a:pt x="38741" y="14894"/>
                  </a:lnTo>
                  <a:lnTo>
                    <a:pt x="44669" y="11581"/>
                  </a:lnTo>
                  <a:lnTo>
                    <a:pt x="47638" y="10697"/>
                  </a:lnTo>
                  <a:lnTo>
                    <a:pt x="50611" y="11100"/>
                  </a:lnTo>
                  <a:lnTo>
                    <a:pt x="67470" y="18128"/>
                  </a:lnTo>
                  <a:lnTo>
                    <a:pt x="68793" y="20023"/>
                  </a:lnTo>
                  <a:lnTo>
                    <a:pt x="71254" y="24774"/>
                  </a:lnTo>
                  <a:lnTo>
                    <a:pt x="77227" y="33028"/>
                  </a:lnTo>
                  <a:lnTo>
                    <a:pt x="78971" y="38822"/>
                  </a:lnTo>
                  <a:lnTo>
                    <a:pt x="81084" y="56764"/>
                  </a:lnTo>
                  <a:lnTo>
                    <a:pt x="86423" y="68633"/>
                  </a:lnTo>
                  <a:lnTo>
                    <a:pt x="89222" y="110051"/>
                  </a:lnTo>
                  <a:lnTo>
                    <a:pt x="89294" y="136803"/>
                  </a:lnTo>
                  <a:lnTo>
                    <a:pt x="90288" y="138827"/>
                  </a:lnTo>
                  <a:lnTo>
                    <a:pt x="91942" y="140177"/>
                  </a:lnTo>
                  <a:lnTo>
                    <a:pt x="9822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95"/>
            <p:cNvSpPr/>
            <p:nvPr/>
          </p:nvSpPr>
          <p:spPr>
            <a:xfrm>
              <a:off x="4741664" y="4250531"/>
              <a:ext cx="8930" cy="160735"/>
            </a:xfrm>
            <a:custGeom>
              <a:avLst/>
              <a:gdLst/>
              <a:ahLst/>
              <a:cxnLst/>
              <a:rect l="0" t="0" r="0" b="0"/>
              <a:pathLst>
                <a:path w="8930" h="160735">
                  <a:moveTo>
                    <a:pt x="0" y="0"/>
                  </a:moveTo>
                  <a:lnTo>
                    <a:pt x="0" y="43472"/>
                  </a:lnTo>
                  <a:lnTo>
                    <a:pt x="0" y="86735"/>
                  </a:lnTo>
                  <a:lnTo>
                    <a:pt x="992" y="109223"/>
                  </a:lnTo>
                  <a:lnTo>
                    <a:pt x="7067" y="126894"/>
                  </a:lnTo>
                  <a:lnTo>
                    <a:pt x="8929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96"/>
            <p:cNvSpPr/>
            <p:nvPr/>
          </p:nvSpPr>
          <p:spPr>
            <a:xfrm>
              <a:off x="4652367" y="4223742"/>
              <a:ext cx="205384" cy="17860"/>
            </a:xfrm>
            <a:custGeom>
              <a:avLst/>
              <a:gdLst/>
              <a:ahLst/>
              <a:cxnLst/>
              <a:rect l="0" t="0" r="0" b="0"/>
              <a:pathLst>
                <a:path w="205384" h="17860">
                  <a:moveTo>
                    <a:pt x="0" y="17859"/>
                  </a:moveTo>
                  <a:lnTo>
                    <a:pt x="0" y="13119"/>
                  </a:lnTo>
                  <a:lnTo>
                    <a:pt x="992" y="11723"/>
                  </a:lnTo>
                  <a:lnTo>
                    <a:pt x="2645" y="10792"/>
                  </a:lnTo>
                  <a:lnTo>
                    <a:pt x="12429" y="9298"/>
                  </a:lnTo>
                  <a:lnTo>
                    <a:pt x="53831" y="8944"/>
                  </a:lnTo>
                  <a:lnTo>
                    <a:pt x="90506" y="8931"/>
                  </a:lnTo>
                  <a:lnTo>
                    <a:pt x="129364" y="8930"/>
                  </a:lnTo>
                  <a:lnTo>
                    <a:pt x="171554" y="8929"/>
                  </a:lnTo>
                  <a:lnTo>
                    <a:pt x="179764" y="8929"/>
                  </a:lnTo>
                  <a:lnTo>
                    <a:pt x="186721" y="6284"/>
                  </a:lnTo>
                  <a:lnTo>
                    <a:pt x="193120" y="2793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97"/>
            <p:cNvSpPr/>
            <p:nvPr/>
          </p:nvSpPr>
          <p:spPr>
            <a:xfrm>
              <a:off x="4679156" y="4384476"/>
              <a:ext cx="160735" cy="22999"/>
            </a:xfrm>
            <a:custGeom>
              <a:avLst/>
              <a:gdLst/>
              <a:ahLst/>
              <a:cxnLst/>
              <a:rect l="0" t="0" r="0" b="0"/>
              <a:pathLst>
                <a:path w="160735" h="22999">
                  <a:moveTo>
                    <a:pt x="0" y="0"/>
                  </a:moveTo>
                  <a:lnTo>
                    <a:pt x="0" y="8562"/>
                  </a:lnTo>
                  <a:lnTo>
                    <a:pt x="4740" y="13561"/>
                  </a:lnTo>
                  <a:lnTo>
                    <a:pt x="9713" y="15950"/>
                  </a:lnTo>
                  <a:lnTo>
                    <a:pt x="42241" y="17748"/>
                  </a:lnTo>
                  <a:lnTo>
                    <a:pt x="71734" y="18829"/>
                  </a:lnTo>
                  <a:lnTo>
                    <a:pt x="91480" y="22998"/>
                  </a:lnTo>
                  <a:lnTo>
                    <a:pt x="128915" y="18442"/>
                  </a:lnTo>
                  <a:lnTo>
                    <a:pt x="160734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98"/>
            <p:cNvSpPr/>
            <p:nvPr/>
          </p:nvSpPr>
          <p:spPr>
            <a:xfrm>
              <a:off x="4884539" y="4348757"/>
              <a:ext cx="17860" cy="151806"/>
            </a:xfrm>
            <a:custGeom>
              <a:avLst/>
              <a:gdLst/>
              <a:ahLst/>
              <a:cxnLst/>
              <a:rect l="0" t="0" r="0" b="0"/>
              <a:pathLst>
                <a:path w="17860" h="151806">
                  <a:moveTo>
                    <a:pt x="0" y="0"/>
                  </a:moveTo>
                  <a:lnTo>
                    <a:pt x="0" y="42241"/>
                  </a:lnTo>
                  <a:lnTo>
                    <a:pt x="0" y="86704"/>
                  </a:lnTo>
                  <a:lnTo>
                    <a:pt x="8378" y="126893"/>
                  </a:lnTo>
                  <a:lnTo>
                    <a:pt x="8820" y="144459"/>
                  </a:lnTo>
                  <a:lnTo>
                    <a:pt x="9849" y="146908"/>
                  </a:lnTo>
                  <a:lnTo>
                    <a:pt x="11527" y="148541"/>
                  </a:lnTo>
                  <a:lnTo>
                    <a:pt x="17859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99"/>
            <p:cNvSpPr/>
            <p:nvPr/>
          </p:nvSpPr>
          <p:spPr>
            <a:xfrm>
              <a:off x="4884539" y="4331298"/>
              <a:ext cx="98060" cy="106344"/>
            </a:xfrm>
            <a:custGeom>
              <a:avLst/>
              <a:gdLst/>
              <a:ahLst/>
              <a:cxnLst/>
              <a:rect l="0" t="0" r="0" b="0"/>
              <a:pathLst>
                <a:path w="98060" h="106344">
                  <a:moveTo>
                    <a:pt x="0" y="17459"/>
                  </a:moveTo>
                  <a:lnTo>
                    <a:pt x="13302" y="4157"/>
                  </a:lnTo>
                  <a:lnTo>
                    <a:pt x="21125" y="1626"/>
                  </a:lnTo>
                  <a:lnTo>
                    <a:pt x="37576" y="0"/>
                  </a:lnTo>
                  <a:lnTo>
                    <a:pt x="57510" y="6808"/>
                  </a:lnTo>
                  <a:lnTo>
                    <a:pt x="77910" y="17707"/>
                  </a:lnTo>
                  <a:lnTo>
                    <a:pt x="91788" y="29415"/>
                  </a:lnTo>
                  <a:lnTo>
                    <a:pt x="95365" y="37986"/>
                  </a:lnTo>
                  <a:lnTo>
                    <a:pt x="98059" y="64718"/>
                  </a:lnTo>
                  <a:lnTo>
                    <a:pt x="95506" y="70875"/>
                  </a:lnTo>
                  <a:lnTo>
                    <a:pt x="92056" y="76918"/>
                  </a:lnTo>
                  <a:lnTo>
                    <a:pt x="89122" y="85899"/>
                  </a:lnTo>
                  <a:lnTo>
                    <a:pt x="84919" y="91864"/>
                  </a:lnTo>
                  <a:lnTo>
                    <a:pt x="77099" y="95177"/>
                  </a:lnTo>
                  <a:lnTo>
                    <a:pt x="68001" y="97641"/>
                  </a:lnTo>
                  <a:lnTo>
                    <a:pt x="56308" y="103615"/>
                  </a:lnTo>
                  <a:lnTo>
                    <a:pt x="29341" y="106343"/>
                  </a:lnTo>
                  <a:lnTo>
                    <a:pt x="20317" y="103927"/>
                  </a:lnTo>
                  <a:lnTo>
                    <a:pt x="12998" y="100538"/>
                  </a:lnTo>
                  <a:lnTo>
                    <a:pt x="0" y="978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00"/>
            <p:cNvSpPr/>
            <p:nvPr/>
          </p:nvSpPr>
          <p:spPr>
            <a:xfrm>
              <a:off x="5000625" y="4232671"/>
              <a:ext cx="98228" cy="214314"/>
            </a:xfrm>
            <a:custGeom>
              <a:avLst/>
              <a:gdLst/>
              <a:ahLst/>
              <a:cxnLst/>
              <a:rect l="0" t="0" r="0" b="0"/>
              <a:pathLst>
                <a:path w="98228" h="214314">
                  <a:moveTo>
                    <a:pt x="0" y="0"/>
                  </a:moveTo>
                  <a:lnTo>
                    <a:pt x="0" y="21250"/>
                  </a:lnTo>
                  <a:lnTo>
                    <a:pt x="2645" y="26973"/>
                  </a:lnTo>
                  <a:lnTo>
                    <a:pt x="4740" y="29889"/>
                  </a:lnTo>
                  <a:lnTo>
                    <a:pt x="7688" y="43473"/>
                  </a:lnTo>
                  <a:lnTo>
                    <a:pt x="8856" y="83449"/>
                  </a:lnTo>
                  <a:lnTo>
                    <a:pt x="8922" y="124217"/>
                  </a:lnTo>
                  <a:lnTo>
                    <a:pt x="8930" y="165685"/>
                  </a:lnTo>
                  <a:lnTo>
                    <a:pt x="8930" y="187477"/>
                  </a:lnTo>
                  <a:lnTo>
                    <a:pt x="8930" y="166532"/>
                  </a:lnTo>
                  <a:lnTo>
                    <a:pt x="13669" y="152972"/>
                  </a:lnTo>
                  <a:lnTo>
                    <a:pt x="27021" y="134492"/>
                  </a:lnTo>
                  <a:lnTo>
                    <a:pt x="38741" y="122147"/>
                  </a:lnTo>
                  <a:lnTo>
                    <a:pt x="44669" y="118780"/>
                  </a:lnTo>
                  <a:lnTo>
                    <a:pt x="50611" y="116291"/>
                  </a:lnTo>
                  <a:lnTo>
                    <a:pt x="59533" y="110304"/>
                  </a:lnTo>
                  <a:lnTo>
                    <a:pt x="65486" y="108555"/>
                  </a:lnTo>
                  <a:lnTo>
                    <a:pt x="67470" y="109082"/>
                  </a:lnTo>
                  <a:lnTo>
                    <a:pt x="68792" y="110425"/>
                  </a:lnTo>
                  <a:lnTo>
                    <a:pt x="69674" y="112312"/>
                  </a:lnTo>
                  <a:lnTo>
                    <a:pt x="71253" y="113570"/>
                  </a:lnTo>
                  <a:lnTo>
                    <a:pt x="78218" y="116333"/>
                  </a:lnTo>
                  <a:lnTo>
                    <a:pt x="83711" y="120495"/>
                  </a:lnTo>
                  <a:lnTo>
                    <a:pt x="86814" y="125653"/>
                  </a:lnTo>
                  <a:lnTo>
                    <a:pt x="97302" y="157948"/>
                  </a:lnTo>
                  <a:lnTo>
                    <a:pt x="98219" y="202328"/>
                  </a:lnTo>
                  <a:lnTo>
                    <a:pt x="98227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01"/>
            <p:cNvSpPr/>
            <p:nvPr/>
          </p:nvSpPr>
          <p:spPr>
            <a:xfrm>
              <a:off x="5125831" y="4339898"/>
              <a:ext cx="106801" cy="80143"/>
            </a:xfrm>
            <a:custGeom>
              <a:avLst/>
              <a:gdLst/>
              <a:ahLst/>
              <a:cxnLst/>
              <a:rect l="0" t="0" r="0" b="0"/>
              <a:pathLst>
                <a:path w="106801" h="80143">
                  <a:moveTo>
                    <a:pt x="26599" y="8859"/>
                  </a:moveTo>
                  <a:lnTo>
                    <a:pt x="21858" y="8859"/>
                  </a:lnTo>
                  <a:lnTo>
                    <a:pt x="20461" y="9852"/>
                  </a:lnTo>
                  <a:lnTo>
                    <a:pt x="19531" y="11505"/>
                  </a:lnTo>
                  <a:lnTo>
                    <a:pt x="17914" y="17954"/>
                  </a:lnTo>
                  <a:lnTo>
                    <a:pt x="17669" y="47674"/>
                  </a:lnTo>
                  <a:lnTo>
                    <a:pt x="20314" y="53561"/>
                  </a:lnTo>
                  <a:lnTo>
                    <a:pt x="30097" y="65425"/>
                  </a:lnTo>
                  <a:lnTo>
                    <a:pt x="43400" y="74347"/>
                  </a:lnTo>
                  <a:lnTo>
                    <a:pt x="55169" y="78534"/>
                  </a:lnTo>
                  <a:lnTo>
                    <a:pt x="78859" y="80142"/>
                  </a:lnTo>
                  <a:lnTo>
                    <a:pt x="87198" y="77582"/>
                  </a:lnTo>
                  <a:lnTo>
                    <a:pt x="100636" y="67855"/>
                  </a:lnTo>
                  <a:lnTo>
                    <a:pt x="104152" y="62199"/>
                  </a:lnTo>
                  <a:lnTo>
                    <a:pt x="106409" y="50484"/>
                  </a:lnTo>
                  <a:lnTo>
                    <a:pt x="106800" y="36847"/>
                  </a:lnTo>
                  <a:lnTo>
                    <a:pt x="104246" y="28575"/>
                  </a:lnTo>
                  <a:lnTo>
                    <a:pt x="102176" y="24980"/>
                  </a:lnTo>
                  <a:lnTo>
                    <a:pt x="78282" y="5992"/>
                  </a:lnTo>
                  <a:lnTo>
                    <a:pt x="69082" y="2624"/>
                  </a:lnTo>
                  <a:lnTo>
                    <a:pt x="24681" y="0"/>
                  </a:lnTo>
                  <a:lnTo>
                    <a:pt x="14832" y="953"/>
                  </a:lnTo>
                  <a:lnTo>
                    <a:pt x="7148" y="4684"/>
                  </a:lnTo>
                  <a:lnTo>
                    <a:pt x="4702" y="7068"/>
                  </a:lnTo>
                  <a:lnTo>
                    <a:pt x="1983" y="12363"/>
                  </a:lnTo>
                  <a:lnTo>
                    <a:pt x="0" y="29742"/>
                  </a:lnTo>
                  <a:lnTo>
                    <a:pt x="929" y="31711"/>
                  </a:lnTo>
                  <a:lnTo>
                    <a:pt x="2540" y="33023"/>
                  </a:lnTo>
                  <a:lnTo>
                    <a:pt x="8739" y="35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102"/>
            <p:cNvSpPr/>
            <p:nvPr/>
          </p:nvSpPr>
          <p:spPr>
            <a:xfrm>
              <a:off x="5250688" y="4321968"/>
              <a:ext cx="107126" cy="107158"/>
            </a:xfrm>
            <a:custGeom>
              <a:avLst/>
              <a:gdLst/>
              <a:ahLst/>
              <a:cxnLst/>
              <a:rect l="0" t="0" r="0" b="0"/>
              <a:pathLst>
                <a:path w="107126" h="107158">
                  <a:moveTo>
                    <a:pt x="8898" y="0"/>
                  </a:moveTo>
                  <a:lnTo>
                    <a:pt x="8898" y="42842"/>
                  </a:lnTo>
                  <a:lnTo>
                    <a:pt x="8898" y="85408"/>
                  </a:lnTo>
                  <a:lnTo>
                    <a:pt x="8898" y="83270"/>
                  </a:lnTo>
                  <a:lnTo>
                    <a:pt x="7906" y="82302"/>
                  </a:lnTo>
                  <a:lnTo>
                    <a:pt x="4158" y="81227"/>
                  </a:lnTo>
                  <a:lnTo>
                    <a:pt x="2761" y="79948"/>
                  </a:lnTo>
                  <a:lnTo>
                    <a:pt x="1210" y="75882"/>
                  </a:lnTo>
                  <a:lnTo>
                    <a:pt x="0" y="42874"/>
                  </a:lnTo>
                  <a:lnTo>
                    <a:pt x="2628" y="36253"/>
                  </a:lnTo>
                  <a:lnTo>
                    <a:pt x="29779" y="5963"/>
                  </a:lnTo>
                  <a:lnTo>
                    <a:pt x="35707" y="2650"/>
                  </a:lnTo>
                  <a:lnTo>
                    <a:pt x="47268" y="786"/>
                  </a:lnTo>
                  <a:lnTo>
                    <a:pt x="64212" y="156"/>
                  </a:lnTo>
                  <a:lnTo>
                    <a:pt x="70854" y="2716"/>
                  </a:lnTo>
                  <a:lnTo>
                    <a:pt x="92209" y="20995"/>
                  </a:lnTo>
                  <a:lnTo>
                    <a:pt x="95535" y="26861"/>
                  </a:lnTo>
                  <a:lnTo>
                    <a:pt x="98004" y="32774"/>
                  </a:lnTo>
                  <a:lnTo>
                    <a:pt x="102409" y="38710"/>
                  </a:lnTo>
                  <a:lnTo>
                    <a:pt x="105029" y="47301"/>
                  </a:lnTo>
                  <a:lnTo>
                    <a:pt x="107088" y="90924"/>
                  </a:lnTo>
                  <a:lnTo>
                    <a:pt x="107125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103"/>
            <p:cNvSpPr/>
            <p:nvPr/>
          </p:nvSpPr>
          <p:spPr>
            <a:xfrm>
              <a:off x="5384602" y="4330935"/>
              <a:ext cx="178594" cy="124822"/>
            </a:xfrm>
            <a:custGeom>
              <a:avLst/>
              <a:gdLst/>
              <a:ahLst/>
              <a:cxnLst/>
              <a:rect l="0" t="0" r="0" b="0"/>
              <a:pathLst>
                <a:path w="178594" h="124822">
                  <a:moveTo>
                    <a:pt x="0" y="44611"/>
                  </a:moveTo>
                  <a:lnTo>
                    <a:pt x="34887" y="44611"/>
                  </a:lnTo>
                  <a:lnTo>
                    <a:pt x="42955" y="41966"/>
                  </a:lnTo>
                  <a:lnTo>
                    <a:pt x="49848" y="38475"/>
                  </a:lnTo>
                  <a:lnTo>
                    <a:pt x="68394" y="34935"/>
                  </a:lnTo>
                  <a:lnTo>
                    <a:pt x="83334" y="23285"/>
                  </a:lnTo>
                  <a:lnTo>
                    <a:pt x="96461" y="10614"/>
                  </a:lnTo>
                  <a:lnTo>
                    <a:pt x="96057" y="9048"/>
                  </a:lnTo>
                  <a:lnTo>
                    <a:pt x="92962" y="4662"/>
                  </a:lnTo>
                  <a:lnTo>
                    <a:pt x="88279" y="2052"/>
                  </a:lnTo>
                  <a:lnTo>
                    <a:pt x="74280" y="238"/>
                  </a:lnTo>
                  <a:lnTo>
                    <a:pt x="59512" y="0"/>
                  </a:lnTo>
                  <a:lnTo>
                    <a:pt x="53569" y="2626"/>
                  </a:lnTo>
                  <a:lnTo>
                    <a:pt x="32741" y="20955"/>
                  </a:lnTo>
                  <a:lnTo>
                    <a:pt x="14882" y="46361"/>
                  </a:lnTo>
                  <a:lnTo>
                    <a:pt x="11574" y="55642"/>
                  </a:lnTo>
                  <a:lnTo>
                    <a:pt x="9452" y="73028"/>
                  </a:lnTo>
                  <a:lnTo>
                    <a:pt x="13824" y="87648"/>
                  </a:lnTo>
                  <a:lnTo>
                    <a:pt x="24190" y="103237"/>
                  </a:lnTo>
                  <a:lnTo>
                    <a:pt x="33846" y="112804"/>
                  </a:lnTo>
                  <a:lnTo>
                    <a:pt x="43485" y="118906"/>
                  </a:lnTo>
                  <a:lnTo>
                    <a:pt x="64808" y="123180"/>
                  </a:lnTo>
                  <a:lnTo>
                    <a:pt x="103859" y="124821"/>
                  </a:lnTo>
                  <a:lnTo>
                    <a:pt x="127928" y="123955"/>
                  </a:lnTo>
                  <a:lnTo>
                    <a:pt x="166337" y="115302"/>
                  </a:lnTo>
                  <a:lnTo>
                    <a:pt x="176783" y="108393"/>
                  </a:lnTo>
                  <a:lnTo>
                    <a:pt x="177789" y="105040"/>
                  </a:lnTo>
                  <a:lnTo>
                    <a:pt x="178593" y="892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104"/>
            <p:cNvSpPr/>
            <p:nvPr/>
          </p:nvSpPr>
          <p:spPr>
            <a:xfrm>
              <a:off x="4152463" y="4554544"/>
              <a:ext cx="232014" cy="177776"/>
            </a:xfrm>
            <a:custGeom>
              <a:avLst/>
              <a:gdLst/>
              <a:ahLst/>
              <a:cxnLst/>
              <a:rect l="0" t="0" r="0" b="0"/>
              <a:pathLst>
                <a:path w="232014" h="177776">
                  <a:moveTo>
                    <a:pt x="98068" y="62104"/>
                  </a:moveTo>
                  <a:lnTo>
                    <a:pt x="98068" y="57364"/>
                  </a:lnTo>
                  <a:lnTo>
                    <a:pt x="99060" y="55968"/>
                  </a:lnTo>
                  <a:lnTo>
                    <a:pt x="100713" y="55037"/>
                  </a:lnTo>
                  <a:lnTo>
                    <a:pt x="107162" y="53420"/>
                  </a:lnTo>
                  <a:lnTo>
                    <a:pt x="111370" y="53283"/>
                  </a:lnTo>
                  <a:lnTo>
                    <a:pt x="112889" y="52255"/>
                  </a:lnTo>
                  <a:lnTo>
                    <a:pt x="113902" y="50578"/>
                  </a:lnTo>
                  <a:lnTo>
                    <a:pt x="114577" y="48467"/>
                  </a:lnTo>
                  <a:lnTo>
                    <a:pt x="123497" y="36927"/>
                  </a:lnTo>
                  <a:lnTo>
                    <a:pt x="124738" y="27768"/>
                  </a:lnTo>
                  <a:lnTo>
                    <a:pt x="124846" y="18818"/>
                  </a:lnTo>
                  <a:lnTo>
                    <a:pt x="111554" y="4189"/>
                  </a:lnTo>
                  <a:lnTo>
                    <a:pt x="106377" y="1637"/>
                  </a:lnTo>
                  <a:lnTo>
                    <a:pt x="94969" y="0"/>
                  </a:lnTo>
                  <a:lnTo>
                    <a:pt x="81385" y="4456"/>
                  </a:lnTo>
                  <a:lnTo>
                    <a:pt x="38122" y="29411"/>
                  </a:lnTo>
                  <a:lnTo>
                    <a:pt x="29092" y="37982"/>
                  </a:lnTo>
                  <a:lnTo>
                    <a:pt x="5939" y="77143"/>
                  </a:lnTo>
                  <a:lnTo>
                    <a:pt x="1648" y="94892"/>
                  </a:lnTo>
                  <a:lnTo>
                    <a:pt x="0" y="125829"/>
                  </a:lnTo>
                  <a:lnTo>
                    <a:pt x="4629" y="140737"/>
                  </a:lnTo>
                  <a:lnTo>
                    <a:pt x="7994" y="144293"/>
                  </a:lnTo>
                  <a:lnTo>
                    <a:pt x="51415" y="166724"/>
                  </a:lnTo>
                  <a:lnTo>
                    <a:pt x="55060" y="167569"/>
                  </a:lnTo>
                  <a:lnTo>
                    <a:pt x="64402" y="165862"/>
                  </a:lnTo>
                  <a:lnTo>
                    <a:pt x="88535" y="158170"/>
                  </a:lnTo>
                  <a:lnTo>
                    <a:pt x="109939" y="139368"/>
                  </a:lnTo>
                  <a:lnTo>
                    <a:pt x="113267" y="133486"/>
                  </a:lnTo>
                  <a:lnTo>
                    <a:pt x="120142" y="116884"/>
                  </a:lnTo>
                  <a:lnTo>
                    <a:pt x="131304" y="98373"/>
                  </a:lnTo>
                  <a:lnTo>
                    <a:pt x="134452" y="83013"/>
                  </a:lnTo>
                  <a:lnTo>
                    <a:pt x="140790" y="71048"/>
                  </a:lnTo>
                  <a:lnTo>
                    <a:pt x="142716" y="62108"/>
                  </a:lnTo>
                  <a:lnTo>
                    <a:pt x="142716" y="105060"/>
                  </a:lnTo>
                  <a:lnTo>
                    <a:pt x="142716" y="108601"/>
                  </a:lnTo>
                  <a:lnTo>
                    <a:pt x="145362" y="115181"/>
                  </a:lnTo>
                  <a:lnTo>
                    <a:pt x="147457" y="118325"/>
                  </a:lnTo>
                  <a:lnTo>
                    <a:pt x="153740" y="140565"/>
                  </a:lnTo>
                  <a:lnTo>
                    <a:pt x="172604" y="163196"/>
                  </a:lnTo>
                  <a:lnTo>
                    <a:pt x="178490" y="166565"/>
                  </a:lnTo>
                  <a:lnTo>
                    <a:pt x="184412" y="169054"/>
                  </a:lnTo>
                  <a:lnTo>
                    <a:pt x="190352" y="173469"/>
                  </a:lnTo>
                  <a:lnTo>
                    <a:pt x="198945" y="176091"/>
                  </a:lnTo>
                  <a:lnTo>
                    <a:pt x="215891" y="177775"/>
                  </a:lnTo>
                  <a:lnTo>
                    <a:pt x="218288" y="176921"/>
                  </a:lnTo>
                  <a:lnTo>
                    <a:pt x="219886" y="175360"/>
                  </a:lnTo>
                  <a:lnTo>
                    <a:pt x="220952" y="173327"/>
                  </a:lnTo>
                  <a:lnTo>
                    <a:pt x="222655" y="171971"/>
                  </a:lnTo>
                  <a:lnTo>
                    <a:pt x="232013" y="1692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105"/>
            <p:cNvSpPr/>
            <p:nvPr/>
          </p:nvSpPr>
          <p:spPr>
            <a:xfrm>
              <a:off x="4223742" y="4446984"/>
              <a:ext cx="62509" cy="62509"/>
            </a:xfrm>
            <a:custGeom>
              <a:avLst/>
              <a:gdLst/>
              <a:ahLst/>
              <a:cxnLst/>
              <a:rect l="0" t="0" r="0" b="0"/>
              <a:pathLst>
                <a:path w="62509" h="62509">
                  <a:moveTo>
                    <a:pt x="62508" y="62508"/>
                  </a:moveTo>
                  <a:lnTo>
                    <a:pt x="54820" y="54820"/>
                  </a:lnTo>
                  <a:lnTo>
                    <a:pt x="53946" y="49206"/>
                  </a:lnTo>
                  <a:lnTo>
                    <a:pt x="52831" y="47687"/>
                  </a:lnTo>
                  <a:lnTo>
                    <a:pt x="41181" y="40308"/>
                  </a:lnTo>
                  <a:lnTo>
                    <a:pt x="38147" y="35113"/>
                  </a:lnTo>
                  <a:lnTo>
                    <a:pt x="35805" y="29496"/>
                  </a:lnTo>
                  <a:lnTo>
                    <a:pt x="31458" y="23693"/>
                  </a:lnTo>
                  <a:lnTo>
                    <a:pt x="26218" y="20452"/>
                  </a:lnTo>
                  <a:lnTo>
                    <a:pt x="20582" y="180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06"/>
            <p:cNvSpPr/>
            <p:nvPr/>
          </p:nvSpPr>
          <p:spPr>
            <a:xfrm>
              <a:off x="4518425" y="4492092"/>
              <a:ext cx="116083" cy="249573"/>
            </a:xfrm>
            <a:custGeom>
              <a:avLst/>
              <a:gdLst/>
              <a:ahLst/>
              <a:cxnLst/>
              <a:rect l="0" t="0" r="0" b="0"/>
              <a:pathLst>
                <a:path w="116083" h="249573">
                  <a:moveTo>
                    <a:pt x="53575" y="17400"/>
                  </a:moveTo>
                  <a:lnTo>
                    <a:pt x="53575" y="22141"/>
                  </a:lnTo>
                  <a:lnTo>
                    <a:pt x="50929" y="27113"/>
                  </a:lnTo>
                  <a:lnTo>
                    <a:pt x="48834" y="29829"/>
                  </a:lnTo>
                  <a:lnTo>
                    <a:pt x="46507" y="38137"/>
                  </a:lnTo>
                  <a:lnTo>
                    <a:pt x="42163" y="64163"/>
                  </a:lnTo>
                  <a:lnTo>
                    <a:pt x="37626" y="80534"/>
                  </a:lnTo>
                  <a:lnTo>
                    <a:pt x="33636" y="97952"/>
                  </a:lnTo>
                  <a:lnTo>
                    <a:pt x="20319" y="140570"/>
                  </a:lnTo>
                  <a:lnTo>
                    <a:pt x="15940" y="159728"/>
                  </a:lnTo>
                  <a:lnTo>
                    <a:pt x="11004" y="177972"/>
                  </a:lnTo>
                  <a:lnTo>
                    <a:pt x="8208" y="206886"/>
                  </a:lnTo>
                  <a:lnTo>
                    <a:pt x="1274" y="225234"/>
                  </a:lnTo>
                  <a:lnTo>
                    <a:pt x="30" y="240106"/>
                  </a:lnTo>
                  <a:lnTo>
                    <a:pt x="0" y="228166"/>
                  </a:lnTo>
                  <a:lnTo>
                    <a:pt x="2644" y="222529"/>
                  </a:lnTo>
                  <a:lnTo>
                    <a:pt x="4738" y="219637"/>
                  </a:lnTo>
                  <a:lnTo>
                    <a:pt x="14818" y="177592"/>
                  </a:lnTo>
                  <a:lnTo>
                    <a:pt x="22197" y="140972"/>
                  </a:lnTo>
                  <a:lnTo>
                    <a:pt x="33249" y="100223"/>
                  </a:lnTo>
                  <a:lnTo>
                    <a:pt x="37631" y="80635"/>
                  </a:lnTo>
                  <a:lnTo>
                    <a:pt x="42567" y="62264"/>
                  </a:lnTo>
                  <a:lnTo>
                    <a:pt x="46675" y="44253"/>
                  </a:lnTo>
                  <a:lnTo>
                    <a:pt x="51530" y="26348"/>
                  </a:lnTo>
                  <a:lnTo>
                    <a:pt x="53564" y="0"/>
                  </a:lnTo>
                  <a:lnTo>
                    <a:pt x="53574" y="12009"/>
                  </a:lnTo>
                  <a:lnTo>
                    <a:pt x="64599" y="56019"/>
                  </a:lnTo>
                  <a:lnTo>
                    <a:pt x="71526" y="97157"/>
                  </a:lnTo>
                  <a:lnTo>
                    <a:pt x="83745" y="134778"/>
                  </a:lnTo>
                  <a:lnTo>
                    <a:pt x="91209" y="175658"/>
                  </a:lnTo>
                  <a:lnTo>
                    <a:pt x="102553" y="219661"/>
                  </a:lnTo>
                  <a:lnTo>
                    <a:pt x="107236" y="236461"/>
                  </a:lnTo>
                  <a:lnTo>
                    <a:pt x="116082" y="2495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07"/>
            <p:cNvSpPr/>
            <p:nvPr/>
          </p:nvSpPr>
          <p:spPr>
            <a:xfrm>
              <a:off x="4536281" y="4616659"/>
              <a:ext cx="223243" cy="114680"/>
            </a:xfrm>
            <a:custGeom>
              <a:avLst/>
              <a:gdLst/>
              <a:ahLst/>
              <a:cxnLst/>
              <a:rect l="0" t="0" r="0" b="0"/>
              <a:pathLst>
                <a:path w="223243" h="114680">
                  <a:moveTo>
                    <a:pt x="0" y="44637"/>
                  </a:moveTo>
                  <a:lnTo>
                    <a:pt x="16781" y="37570"/>
                  </a:lnTo>
                  <a:lnTo>
                    <a:pt x="20117" y="36950"/>
                  </a:lnTo>
                  <a:lnTo>
                    <a:pt x="60067" y="11933"/>
                  </a:lnTo>
                  <a:lnTo>
                    <a:pt x="103907" y="270"/>
                  </a:lnTo>
                  <a:lnTo>
                    <a:pt x="120293" y="0"/>
                  </a:lnTo>
                  <a:lnTo>
                    <a:pt x="121867" y="989"/>
                  </a:lnTo>
                  <a:lnTo>
                    <a:pt x="122917" y="2639"/>
                  </a:lnTo>
                  <a:lnTo>
                    <a:pt x="123616" y="4732"/>
                  </a:lnTo>
                  <a:lnTo>
                    <a:pt x="139173" y="24898"/>
                  </a:lnTo>
                  <a:lnTo>
                    <a:pt x="144789" y="42796"/>
                  </a:lnTo>
                  <a:lnTo>
                    <a:pt x="167068" y="79757"/>
                  </a:lnTo>
                  <a:lnTo>
                    <a:pt x="169503" y="86043"/>
                  </a:lnTo>
                  <a:lnTo>
                    <a:pt x="195066" y="114679"/>
                  </a:lnTo>
                  <a:lnTo>
                    <a:pt x="195529" y="114151"/>
                  </a:lnTo>
                  <a:lnTo>
                    <a:pt x="196443" y="94815"/>
                  </a:lnTo>
                  <a:lnTo>
                    <a:pt x="196450" y="81443"/>
                  </a:lnTo>
                  <a:lnTo>
                    <a:pt x="199098" y="73233"/>
                  </a:lnTo>
                  <a:lnTo>
                    <a:pt x="202589" y="65284"/>
                  </a:lnTo>
                  <a:lnTo>
                    <a:pt x="205547" y="50645"/>
                  </a:lnTo>
                  <a:lnTo>
                    <a:pt x="212287" y="36307"/>
                  </a:lnTo>
                  <a:lnTo>
                    <a:pt x="212962" y="33130"/>
                  </a:lnTo>
                  <a:lnTo>
                    <a:pt x="223242" y="178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108"/>
            <p:cNvSpPr/>
            <p:nvPr/>
          </p:nvSpPr>
          <p:spPr>
            <a:xfrm>
              <a:off x="4795397" y="4616648"/>
              <a:ext cx="98073" cy="116087"/>
            </a:xfrm>
            <a:custGeom>
              <a:avLst/>
              <a:gdLst/>
              <a:ahLst/>
              <a:cxnLst/>
              <a:rect l="0" t="0" r="0" b="0"/>
              <a:pathLst>
                <a:path w="98073" h="116087">
                  <a:moveTo>
                    <a:pt x="53423" y="0"/>
                  </a:moveTo>
                  <a:lnTo>
                    <a:pt x="53423" y="13638"/>
                  </a:lnTo>
                  <a:lnTo>
                    <a:pt x="52431" y="15045"/>
                  </a:lnTo>
                  <a:lnTo>
                    <a:pt x="50777" y="15983"/>
                  </a:lnTo>
                  <a:lnTo>
                    <a:pt x="48683" y="16609"/>
                  </a:lnTo>
                  <a:lnTo>
                    <a:pt x="35331" y="27408"/>
                  </a:lnTo>
                  <a:lnTo>
                    <a:pt x="20650" y="42746"/>
                  </a:lnTo>
                  <a:lnTo>
                    <a:pt x="2490" y="70891"/>
                  </a:lnTo>
                  <a:lnTo>
                    <a:pt x="192" y="86248"/>
                  </a:lnTo>
                  <a:lnTo>
                    <a:pt x="0" y="92242"/>
                  </a:lnTo>
                  <a:lnTo>
                    <a:pt x="941" y="94237"/>
                  </a:lnTo>
                  <a:lnTo>
                    <a:pt x="2560" y="95566"/>
                  </a:lnTo>
                  <a:lnTo>
                    <a:pt x="7005" y="97044"/>
                  </a:lnTo>
                  <a:lnTo>
                    <a:pt x="47116" y="98213"/>
                  </a:lnTo>
                  <a:lnTo>
                    <a:pt x="50211" y="96233"/>
                  </a:lnTo>
                  <a:lnTo>
                    <a:pt x="74250" y="68674"/>
                  </a:lnTo>
                  <a:lnTo>
                    <a:pt x="77563" y="59956"/>
                  </a:lnTo>
                  <a:lnTo>
                    <a:pt x="80211" y="17906"/>
                  </a:lnTo>
                  <a:lnTo>
                    <a:pt x="80212" y="43592"/>
                  </a:lnTo>
                  <a:lnTo>
                    <a:pt x="82858" y="51785"/>
                  </a:lnTo>
                  <a:lnTo>
                    <a:pt x="86348" y="59727"/>
                  </a:lnTo>
                  <a:lnTo>
                    <a:pt x="89069" y="103086"/>
                  </a:lnTo>
                  <a:lnTo>
                    <a:pt x="89110" y="109646"/>
                  </a:lnTo>
                  <a:lnTo>
                    <a:pt x="90113" y="111794"/>
                  </a:lnTo>
                  <a:lnTo>
                    <a:pt x="91773" y="113225"/>
                  </a:lnTo>
                  <a:lnTo>
                    <a:pt x="98072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109"/>
            <p:cNvSpPr/>
            <p:nvPr/>
          </p:nvSpPr>
          <p:spPr>
            <a:xfrm>
              <a:off x="4938117" y="4563070"/>
              <a:ext cx="17861" cy="151806"/>
            </a:xfrm>
            <a:custGeom>
              <a:avLst/>
              <a:gdLst/>
              <a:ahLst/>
              <a:cxnLst/>
              <a:rect l="0" t="0" r="0" b="0"/>
              <a:pathLst>
                <a:path w="17861" h="151806">
                  <a:moveTo>
                    <a:pt x="0" y="0"/>
                  </a:moveTo>
                  <a:lnTo>
                    <a:pt x="0" y="42499"/>
                  </a:lnTo>
                  <a:lnTo>
                    <a:pt x="992" y="83392"/>
                  </a:lnTo>
                  <a:lnTo>
                    <a:pt x="8562" y="126231"/>
                  </a:lnTo>
                  <a:lnTo>
                    <a:pt x="8920" y="149995"/>
                  </a:lnTo>
                  <a:lnTo>
                    <a:pt x="9915" y="150598"/>
                  </a:lnTo>
                  <a:lnTo>
                    <a:pt x="1786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110"/>
            <p:cNvSpPr/>
            <p:nvPr/>
          </p:nvSpPr>
          <p:spPr>
            <a:xfrm>
              <a:off x="4991695" y="4634507"/>
              <a:ext cx="97671" cy="71384"/>
            </a:xfrm>
            <a:custGeom>
              <a:avLst/>
              <a:gdLst/>
              <a:ahLst/>
              <a:cxnLst/>
              <a:rect l="0" t="0" r="0" b="0"/>
              <a:pathLst>
                <a:path w="97671" h="71384">
                  <a:moveTo>
                    <a:pt x="0" y="0"/>
                  </a:moveTo>
                  <a:lnTo>
                    <a:pt x="0" y="43549"/>
                  </a:lnTo>
                  <a:lnTo>
                    <a:pt x="2645" y="51767"/>
                  </a:lnTo>
                  <a:lnTo>
                    <a:pt x="4740" y="55348"/>
                  </a:lnTo>
                  <a:lnTo>
                    <a:pt x="7129" y="57735"/>
                  </a:lnTo>
                  <a:lnTo>
                    <a:pt x="24908" y="68226"/>
                  </a:lnTo>
                  <a:lnTo>
                    <a:pt x="64992" y="71383"/>
                  </a:lnTo>
                  <a:lnTo>
                    <a:pt x="74526" y="70421"/>
                  </a:lnTo>
                  <a:lnTo>
                    <a:pt x="85471" y="64302"/>
                  </a:lnTo>
                  <a:lnTo>
                    <a:pt x="91896" y="59006"/>
                  </a:lnTo>
                  <a:lnTo>
                    <a:pt x="95413" y="53345"/>
                  </a:lnTo>
                  <a:lnTo>
                    <a:pt x="97670" y="41626"/>
                  </a:lnTo>
                  <a:lnTo>
                    <a:pt x="95334" y="35699"/>
                  </a:lnTo>
                  <a:lnTo>
                    <a:pt x="93321" y="32729"/>
                  </a:lnTo>
                  <a:lnTo>
                    <a:pt x="81008" y="23809"/>
                  </a:lnTo>
                  <a:lnTo>
                    <a:pt x="42695" y="11025"/>
                  </a:lnTo>
                  <a:lnTo>
                    <a:pt x="1786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111"/>
            <p:cNvSpPr/>
            <p:nvPr/>
          </p:nvSpPr>
          <p:spPr>
            <a:xfrm>
              <a:off x="5107781" y="4616648"/>
              <a:ext cx="89298" cy="114656"/>
            </a:xfrm>
            <a:custGeom>
              <a:avLst/>
              <a:gdLst/>
              <a:ahLst/>
              <a:cxnLst/>
              <a:rect l="0" t="0" r="0" b="0"/>
              <a:pathLst>
                <a:path w="89298" h="114656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4740" y="20991"/>
                  </a:lnTo>
                  <a:lnTo>
                    <a:pt x="16509" y="60932"/>
                  </a:lnTo>
                  <a:lnTo>
                    <a:pt x="18585" y="77484"/>
                  </a:lnTo>
                  <a:lnTo>
                    <a:pt x="26411" y="104989"/>
                  </a:lnTo>
                  <a:lnTo>
                    <a:pt x="26677" y="111255"/>
                  </a:lnTo>
                  <a:lnTo>
                    <a:pt x="25722" y="112866"/>
                  </a:lnTo>
                  <a:lnTo>
                    <a:pt x="24093" y="113939"/>
                  </a:lnTo>
                  <a:lnTo>
                    <a:pt x="22016" y="114655"/>
                  </a:lnTo>
                  <a:lnTo>
                    <a:pt x="20630" y="114140"/>
                  </a:lnTo>
                  <a:lnTo>
                    <a:pt x="19706" y="112804"/>
                  </a:lnTo>
                  <a:lnTo>
                    <a:pt x="18224" y="108272"/>
                  </a:lnTo>
                  <a:lnTo>
                    <a:pt x="17862" y="64051"/>
                  </a:lnTo>
                  <a:lnTo>
                    <a:pt x="20506" y="55587"/>
                  </a:lnTo>
                  <a:lnTo>
                    <a:pt x="23997" y="47526"/>
                  </a:lnTo>
                  <a:lnTo>
                    <a:pt x="26955" y="32823"/>
                  </a:lnTo>
                  <a:lnTo>
                    <a:pt x="33673" y="21742"/>
                  </a:lnTo>
                  <a:lnTo>
                    <a:pt x="40956" y="12175"/>
                  </a:lnTo>
                  <a:lnTo>
                    <a:pt x="43007" y="6073"/>
                  </a:lnTo>
                  <a:lnTo>
                    <a:pt x="44546" y="4049"/>
                  </a:lnTo>
                  <a:lnTo>
                    <a:pt x="48903" y="1799"/>
                  </a:lnTo>
                  <a:lnTo>
                    <a:pt x="56933" y="533"/>
                  </a:lnTo>
                  <a:lnTo>
                    <a:pt x="58792" y="1348"/>
                  </a:lnTo>
                  <a:lnTo>
                    <a:pt x="60030" y="2884"/>
                  </a:lnTo>
                  <a:lnTo>
                    <a:pt x="62398" y="7235"/>
                  </a:lnTo>
                  <a:lnTo>
                    <a:pt x="68319" y="15263"/>
                  </a:lnTo>
                  <a:lnTo>
                    <a:pt x="79005" y="46399"/>
                  </a:lnTo>
                  <a:lnTo>
                    <a:pt x="81279" y="76492"/>
                  </a:lnTo>
                  <a:lnTo>
                    <a:pt x="87419" y="89120"/>
                  </a:lnTo>
                  <a:lnTo>
                    <a:pt x="8929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112"/>
            <p:cNvSpPr/>
            <p:nvPr/>
          </p:nvSpPr>
          <p:spPr>
            <a:xfrm>
              <a:off x="5313164" y="4536706"/>
              <a:ext cx="142876" cy="204767"/>
            </a:xfrm>
            <a:custGeom>
              <a:avLst/>
              <a:gdLst/>
              <a:ahLst/>
              <a:cxnLst/>
              <a:rect l="0" t="0" r="0" b="0"/>
              <a:pathLst>
                <a:path w="142876" h="204767">
                  <a:moveTo>
                    <a:pt x="0" y="44223"/>
                  </a:moveTo>
                  <a:lnTo>
                    <a:pt x="0" y="86464"/>
                  </a:lnTo>
                  <a:lnTo>
                    <a:pt x="8102" y="127600"/>
                  </a:lnTo>
                  <a:lnTo>
                    <a:pt x="8897" y="170454"/>
                  </a:lnTo>
                  <a:lnTo>
                    <a:pt x="8930" y="204766"/>
                  </a:lnTo>
                  <a:lnTo>
                    <a:pt x="8930" y="176273"/>
                  </a:lnTo>
                  <a:lnTo>
                    <a:pt x="828" y="133052"/>
                  </a:lnTo>
                  <a:lnTo>
                    <a:pt x="73" y="88908"/>
                  </a:lnTo>
                  <a:lnTo>
                    <a:pt x="1014" y="68929"/>
                  </a:lnTo>
                  <a:lnTo>
                    <a:pt x="8563" y="25186"/>
                  </a:lnTo>
                  <a:lnTo>
                    <a:pt x="8927" y="8674"/>
                  </a:lnTo>
                  <a:lnTo>
                    <a:pt x="8930" y="29500"/>
                  </a:lnTo>
                  <a:lnTo>
                    <a:pt x="25180" y="72384"/>
                  </a:lnTo>
                  <a:lnTo>
                    <a:pt x="33600" y="91715"/>
                  </a:lnTo>
                  <a:lnTo>
                    <a:pt x="47738" y="109298"/>
                  </a:lnTo>
                  <a:lnTo>
                    <a:pt x="53628" y="112833"/>
                  </a:lnTo>
                  <a:lnTo>
                    <a:pt x="65494" y="115102"/>
                  </a:lnTo>
                  <a:lnTo>
                    <a:pt x="74417" y="115496"/>
                  </a:lnTo>
                  <a:lnTo>
                    <a:pt x="76400" y="114559"/>
                  </a:lnTo>
                  <a:lnTo>
                    <a:pt x="77722" y="112942"/>
                  </a:lnTo>
                  <a:lnTo>
                    <a:pt x="80183" y="108499"/>
                  </a:lnTo>
                  <a:lnTo>
                    <a:pt x="84585" y="103217"/>
                  </a:lnTo>
                  <a:lnTo>
                    <a:pt x="87203" y="94917"/>
                  </a:lnTo>
                  <a:lnTo>
                    <a:pt x="91322" y="79088"/>
                  </a:lnTo>
                  <a:lnTo>
                    <a:pt x="96180" y="61829"/>
                  </a:lnTo>
                  <a:lnTo>
                    <a:pt x="98309" y="51056"/>
                  </a:lnTo>
                  <a:lnTo>
                    <a:pt x="104094" y="38421"/>
                  </a:lnTo>
                  <a:lnTo>
                    <a:pt x="107240" y="23542"/>
                  </a:lnTo>
                  <a:lnTo>
                    <a:pt x="115179" y="8963"/>
                  </a:lnTo>
                  <a:lnTo>
                    <a:pt x="115683" y="4409"/>
                  </a:lnTo>
                  <a:lnTo>
                    <a:pt x="116810" y="2798"/>
                  </a:lnTo>
                  <a:lnTo>
                    <a:pt x="118553" y="1724"/>
                  </a:lnTo>
                  <a:lnTo>
                    <a:pt x="123739" y="0"/>
                  </a:lnTo>
                  <a:lnTo>
                    <a:pt x="124165" y="850"/>
                  </a:lnTo>
                  <a:lnTo>
                    <a:pt x="125005" y="41819"/>
                  </a:lnTo>
                  <a:lnTo>
                    <a:pt x="125015" y="82953"/>
                  </a:lnTo>
                  <a:lnTo>
                    <a:pt x="126007" y="118641"/>
                  </a:lnTo>
                  <a:lnTo>
                    <a:pt x="133577" y="161522"/>
                  </a:lnTo>
                  <a:lnTo>
                    <a:pt x="136428" y="168455"/>
                  </a:lnTo>
                  <a:lnTo>
                    <a:pt x="140010" y="174844"/>
                  </a:lnTo>
                  <a:lnTo>
                    <a:pt x="142875" y="1870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113"/>
            <p:cNvSpPr/>
            <p:nvPr/>
          </p:nvSpPr>
          <p:spPr>
            <a:xfrm>
              <a:off x="5491813" y="4643437"/>
              <a:ext cx="80313" cy="98228"/>
            </a:xfrm>
            <a:custGeom>
              <a:avLst/>
              <a:gdLst/>
              <a:ahLst/>
              <a:cxnLst/>
              <a:rect l="0" t="0" r="0" b="0"/>
              <a:pathLst>
                <a:path w="80313" h="98228">
                  <a:moveTo>
                    <a:pt x="71382" y="0"/>
                  </a:moveTo>
                  <a:lnTo>
                    <a:pt x="49259" y="0"/>
                  </a:lnTo>
                  <a:lnTo>
                    <a:pt x="44021" y="2646"/>
                  </a:lnTo>
                  <a:lnTo>
                    <a:pt x="7129" y="29811"/>
                  </a:lnTo>
                  <a:lnTo>
                    <a:pt x="3137" y="35739"/>
                  </a:lnTo>
                  <a:lnTo>
                    <a:pt x="890" y="44655"/>
                  </a:lnTo>
                  <a:lnTo>
                    <a:pt x="0" y="65485"/>
                  </a:lnTo>
                  <a:lnTo>
                    <a:pt x="974" y="67469"/>
                  </a:lnTo>
                  <a:lnTo>
                    <a:pt x="2615" y="68792"/>
                  </a:lnTo>
                  <a:lnTo>
                    <a:pt x="7638" y="70915"/>
                  </a:lnTo>
                  <a:lnTo>
                    <a:pt x="21195" y="71392"/>
                  </a:lnTo>
                  <a:lnTo>
                    <a:pt x="24033" y="69423"/>
                  </a:lnTo>
                  <a:lnTo>
                    <a:pt x="40648" y="48101"/>
                  </a:lnTo>
                  <a:lnTo>
                    <a:pt x="42840" y="41884"/>
                  </a:lnTo>
                  <a:lnTo>
                    <a:pt x="45239" y="24663"/>
                  </a:lnTo>
                  <a:lnTo>
                    <a:pt x="47008" y="22396"/>
                  </a:lnTo>
                  <a:lnTo>
                    <a:pt x="49179" y="20883"/>
                  </a:lnTo>
                  <a:lnTo>
                    <a:pt x="50627" y="18883"/>
                  </a:lnTo>
                  <a:lnTo>
                    <a:pt x="53489" y="9062"/>
                  </a:lnTo>
                  <a:lnTo>
                    <a:pt x="53523" y="51737"/>
                  </a:lnTo>
                  <a:lnTo>
                    <a:pt x="53523" y="55327"/>
                  </a:lnTo>
                  <a:lnTo>
                    <a:pt x="56168" y="61963"/>
                  </a:lnTo>
                  <a:lnTo>
                    <a:pt x="58263" y="65121"/>
                  </a:lnTo>
                  <a:lnTo>
                    <a:pt x="61211" y="79047"/>
                  </a:lnTo>
                  <a:lnTo>
                    <a:pt x="62084" y="91001"/>
                  </a:lnTo>
                  <a:lnTo>
                    <a:pt x="63199" y="93409"/>
                  </a:lnTo>
                  <a:lnTo>
                    <a:pt x="64935" y="95016"/>
                  </a:lnTo>
                  <a:lnTo>
                    <a:pt x="70108" y="97593"/>
                  </a:lnTo>
                  <a:lnTo>
                    <a:pt x="80312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114"/>
            <p:cNvSpPr/>
            <p:nvPr/>
          </p:nvSpPr>
          <p:spPr>
            <a:xfrm>
              <a:off x="5593769" y="4536281"/>
              <a:ext cx="14075" cy="186955"/>
            </a:xfrm>
            <a:custGeom>
              <a:avLst/>
              <a:gdLst/>
              <a:ahLst/>
              <a:cxnLst/>
              <a:rect l="0" t="0" r="0" b="0"/>
              <a:pathLst>
                <a:path w="14075" h="186955">
                  <a:moveTo>
                    <a:pt x="5145" y="0"/>
                  </a:moveTo>
                  <a:lnTo>
                    <a:pt x="5145" y="39147"/>
                  </a:lnTo>
                  <a:lnTo>
                    <a:pt x="2499" y="65243"/>
                  </a:lnTo>
                  <a:lnTo>
                    <a:pt x="0" y="81583"/>
                  </a:lnTo>
                  <a:lnTo>
                    <a:pt x="4272" y="120435"/>
                  </a:lnTo>
                  <a:lnTo>
                    <a:pt x="6086" y="162625"/>
                  </a:lnTo>
                  <a:lnTo>
                    <a:pt x="13965" y="186954"/>
                  </a:lnTo>
                  <a:lnTo>
                    <a:pt x="14074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115"/>
            <p:cNvSpPr/>
            <p:nvPr/>
          </p:nvSpPr>
          <p:spPr>
            <a:xfrm>
              <a:off x="5643562" y="4518421"/>
              <a:ext cx="17860" cy="241103"/>
            </a:xfrm>
            <a:custGeom>
              <a:avLst/>
              <a:gdLst/>
              <a:ahLst/>
              <a:cxnLst/>
              <a:rect l="0" t="0" r="0" b="0"/>
              <a:pathLst>
                <a:path w="17860" h="241103">
                  <a:moveTo>
                    <a:pt x="0" y="0"/>
                  </a:moveTo>
                  <a:lnTo>
                    <a:pt x="0" y="39321"/>
                  </a:lnTo>
                  <a:lnTo>
                    <a:pt x="0" y="81599"/>
                  </a:lnTo>
                  <a:lnTo>
                    <a:pt x="2646" y="116330"/>
                  </a:lnTo>
                  <a:lnTo>
                    <a:pt x="8102" y="159774"/>
                  </a:lnTo>
                  <a:lnTo>
                    <a:pt x="8857" y="199085"/>
                  </a:lnTo>
                  <a:lnTo>
                    <a:pt x="9901" y="216195"/>
                  </a:lnTo>
                  <a:lnTo>
                    <a:pt x="17859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6" name="SMARTInkShape-116"/>
          <p:cNvSpPr/>
          <p:nvPr/>
        </p:nvSpPr>
        <p:spPr>
          <a:xfrm>
            <a:off x="5831454" y="4268390"/>
            <a:ext cx="508610" cy="455413"/>
          </a:xfrm>
          <a:custGeom>
            <a:avLst/>
            <a:gdLst/>
            <a:ahLst/>
            <a:cxnLst/>
            <a:rect l="0" t="0" r="0" b="0"/>
            <a:pathLst>
              <a:path w="508610" h="455413">
                <a:moveTo>
                  <a:pt x="8561" y="0"/>
                </a:moveTo>
                <a:lnTo>
                  <a:pt x="0" y="0"/>
                </a:lnTo>
                <a:lnTo>
                  <a:pt x="42636" y="0"/>
                </a:lnTo>
                <a:lnTo>
                  <a:pt x="52076" y="6137"/>
                </a:lnTo>
                <a:lnTo>
                  <a:pt x="65552" y="9095"/>
                </a:lnTo>
                <a:lnTo>
                  <a:pt x="79497" y="15834"/>
                </a:lnTo>
                <a:lnTo>
                  <a:pt x="82641" y="16509"/>
                </a:lnTo>
                <a:lnTo>
                  <a:pt x="91806" y="22200"/>
                </a:lnTo>
                <a:lnTo>
                  <a:pt x="112735" y="40760"/>
                </a:lnTo>
                <a:lnTo>
                  <a:pt x="140645" y="54135"/>
                </a:lnTo>
                <a:lnTo>
                  <a:pt x="176315" y="83028"/>
                </a:lnTo>
                <a:lnTo>
                  <a:pt x="189754" y="99965"/>
                </a:lnTo>
                <a:lnTo>
                  <a:pt x="212033" y="118569"/>
                </a:lnTo>
                <a:lnTo>
                  <a:pt x="247752" y="161351"/>
                </a:lnTo>
                <a:lnTo>
                  <a:pt x="255759" y="171923"/>
                </a:lnTo>
                <a:lnTo>
                  <a:pt x="274423" y="189440"/>
                </a:lnTo>
                <a:lnTo>
                  <a:pt x="314212" y="234084"/>
                </a:lnTo>
                <a:lnTo>
                  <a:pt x="350356" y="278732"/>
                </a:lnTo>
                <a:lnTo>
                  <a:pt x="394160" y="323083"/>
                </a:lnTo>
                <a:lnTo>
                  <a:pt x="437007" y="365938"/>
                </a:lnTo>
                <a:lnTo>
                  <a:pt x="460000" y="389923"/>
                </a:lnTo>
                <a:lnTo>
                  <a:pt x="462208" y="395880"/>
                </a:lnTo>
                <a:lnTo>
                  <a:pt x="463790" y="397866"/>
                </a:lnTo>
                <a:lnTo>
                  <a:pt x="471509" y="401314"/>
                </a:lnTo>
                <a:lnTo>
                  <a:pt x="481715" y="401832"/>
                </a:lnTo>
                <a:lnTo>
                  <a:pt x="439894" y="401836"/>
                </a:lnTo>
                <a:lnTo>
                  <a:pt x="411601" y="401836"/>
                </a:lnTo>
                <a:lnTo>
                  <a:pt x="408223" y="400844"/>
                </a:lnTo>
                <a:lnTo>
                  <a:pt x="405970" y="399191"/>
                </a:lnTo>
                <a:lnTo>
                  <a:pt x="404470" y="397096"/>
                </a:lnTo>
                <a:lnTo>
                  <a:pt x="397510" y="394769"/>
                </a:lnTo>
                <a:lnTo>
                  <a:pt x="353869" y="392917"/>
                </a:lnTo>
                <a:lnTo>
                  <a:pt x="344921" y="392910"/>
                </a:lnTo>
                <a:lnTo>
                  <a:pt x="338963" y="390262"/>
                </a:lnTo>
                <a:lnTo>
                  <a:pt x="333008" y="386770"/>
                </a:lnTo>
                <a:lnTo>
                  <a:pt x="322864" y="384345"/>
                </a:lnTo>
                <a:lnTo>
                  <a:pt x="303241" y="383977"/>
                </a:lnTo>
                <a:lnTo>
                  <a:pt x="307981" y="383977"/>
                </a:lnTo>
                <a:lnTo>
                  <a:pt x="309377" y="384969"/>
                </a:lnTo>
                <a:lnTo>
                  <a:pt x="310309" y="386622"/>
                </a:lnTo>
                <a:lnTo>
                  <a:pt x="310929" y="388717"/>
                </a:lnTo>
                <a:lnTo>
                  <a:pt x="312335" y="390113"/>
                </a:lnTo>
                <a:lnTo>
                  <a:pt x="316543" y="391665"/>
                </a:lnTo>
                <a:lnTo>
                  <a:pt x="327329" y="393653"/>
                </a:lnTo>
                <a:lnTo>
                  <a:pt x="336065" y="398971"/>
                </a:lnTo>
                <a:lnTo>
                  <a:pt x="344937" y="401979"/>
                </a:lnTo>
                <a:lnTo>
                  <a:pt x="389390" y="433666"/>
                </a:lnTo>
                <a:lnTo>
                  <a:pt x="401434" y="439433"/>
                </a:lnTo>
                <a:lnTo>
                  <a:pt x="407406" y="443350"/>
                </a:lnTo>
                <a:lnTo>
                  <a:pt x="416346" y="446549"/>
                </a:lnTo>
                <a:lnTo>
                  <a:pt x="425279" y="452347"/>
                </a:lnTo>
                <a:lnTo>
                  <a:pt x="434210" y="454505"/>
                </a:lnTo>
                <a:lnTo>
                  <a:pt x="468194" y="455412"/>
                </a:lnTo>
                <a:lnTo>
                  <a:pt x="473456" y="452767"/>
                </a:lnTo>
                <a:lnTo>
                  <a:pt x="479104" y="449277"/>
                </a:lnTo>
                <a:lnTo>
                  <a:pt x="484921" y="447726"/>
                </a:lnTo>
                <a:lnTo>
                  <a:pt x="486868" y="446320"/>
                </a:lnTo>
                <a:lnTo>
                  <a:pt x="488166" y="444391"/>
                </a:lnTo>
                <a:lnTo>
                  <a:pt x="489033" y="442112"/>
                </a:lnTo>
                <a:lnTo>
                  <a:pt x="490602" y="440593"/>
                </a:lnTo>
                <a:lnTo>
                  <a:pt x="494992" y="438905"/>
                </a:lnTo>
                <a:lnTo>
                  <a:pt x="496559" y="436470"/>
                </a:lnTo>
                <a:lnTo>
                  <a:pt x="508056" y="393327"/>
                </a:lnTo>
                <a:lnTo>
                  <a:pt x="508609" y="350683"/>
                </a:lnTo>
                <a:lnTo>
                  <a:pt x="507631" y="315446"/>
                </a:lnTo>
                <a:lnTo>
                  <a:pt x="500936" y="293066"/>
                </a:lnTo>
                <a:lnTo>
                  <a:pt x="499701" y="250295"/>
                </a:lnTo>
                <a:lnTo>
                  <a:pt x="499694" y="242509"/>
                </a:lnTo>
                <a:lnTo>
                  <a:pt x="498702" y="242040"/>
                </a:lnTo>
                <a:lnTo>
                  <a:pt x="490774" y="241103"/>
                </a:lnTo>
                <a:lnTo>
                  <a:pt x="490764" y="25003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0" name="SMARTInkShape-Group14"/>
          <p:cNvGrpSpPr/>
          <p:nvPr/>
        </p:nvGrpSpPr>
        <p:grpSpPr>
          <a:xfrm>
            <a:off x="6402586" y="4482703"/>
            <a:ext cx="1250156" cy="357188"/>
            <a:chOff x="6402586" y="4482703"/>
            <a:chExt cx="1250156" cy="357188"/>
          </a:xfrm>
        </p:grpSpPr>
        <p:sp>
          <p:nvSpPr>
            <p:cNvPr id="87" name="SMARTInkShape-117"/>
            <p:cNvSpPr/>
            <p:nvPr/>
          </p:nvSpPr>
          <p:spPr>
            <a:xfrm>
              <a:off x="6411518" y="4589859"/>
              <a:ext cx="26787" cy="250032"/>
            </a:xfrm>
            <a:custGeom>
              <a:avLst/>
              <a:gdLst/>
              <a:ahLst/>
              <a:cxnLst/>
              <a:rect l="0" t="0" r="0" b="0"/>
              <a:pathLst>
                <a:path w="26787" h="250032">
                  <a:moveTo>
                    <a:pt x="8927" y="0"/>
                  </a:moveTo>
                  <a:lnTo>
                    <a:pt x="1239" y="0"/>
                  </a:lnTo>
                  <a:lnTo>
                    <a:pt x="825" y="992"/>
                  </a:lnTo>
                  <a:lnTo>
                    <a:pt x="0" y="43449"/>
                  </a:lnTo>
                  <a:lnTo>
                    <a:pt x="990" y="65836"/>
                  </a:lnTo>
                  <a:lnTo>
                    <a:pt x="8099" y="101234"/>
                  </a:lnTo>
                  <a:lnTo>
                    <a:pt x="9673" y="119072"/>
                  </a:lnTo>
                  <a:lnTo>
                    <a:pt x="16583" y="153570"/>
                  </a:lnTo>
                  <a:lnTo>
                    <a:pt x="17745" y="193109"/>
                  </a:lnTo>
                  <a:lnTo>
                    <a:pt x="17847" y="224423"/>
                  </a:lnTo>
                  <a:lnTo>
                    <a:pt x="20498" y="231374"/>
                  </a:lnTo>
                  <a:lnTo>
                    <a:pt x="23992" y="237770"/>
                  </a:lnTo>
                  <a:lnTo>
                    <a:pt x="26786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118"/>
            <p:cNvSpPr/>
            <p:nvPr/>
          </p:nvSpPr>
          <p:spPr>
            <a:xfrm>
              <a:off x="6402586" y="4554675"/>
              <a:ext cx="133791" cy="276129"/>
            </a:xfrm>
            <a:custGeom>
              <a:avLst/>
              <a:gdLst/>
              <a:ahLst/>
              <a:cxnLst/>
              <a:rect l="0" t="0" r="0" b="0"/>
              <a:pathLst>
                <a:path w="133791" h="276129">
                  <a:moveTo>
                    <a:pt x="0" y="88762"/>
                  </a:moveTo>
                  <a:lnTo>
                    <a:pt x="4740" y="84022"/>
                  </a:lnTo>
                  <a:lnTo>
                    <a:pt x="5144" y="80642"/>
                  </a:lnTo>
                  <a:lnTo>
                    <a:pt x="873" y="64823"/>
                  </a:lnTo>
                  <a:lnTo>
                    <a:pt x="9692" y="21320"/>
                  </a:lnTo>
                  <a:lnTo>
                    <a:pt x="18598" y="8596"/>
                  </a:lnTo>
                  <a:lnTo>
                    <a:pt x="24140" y="3523"/>
                  </a:lnTo>
                  <a:lnTo>
                    <a:pt x="29911" y="1269"/>
                  </a:lnTo>
                  <a:lnTo>
                    <a:pt x="38738" y="0"/>
                  </a:lnTo>
                  <a:lnTo>
                    <a:pt x="44667" y="2349"/>
                  </a:lnTo>
                  <a:lnTo>
                    <a:pt x="65485" y="20470"/>
                  </a:lnTo>
                  <a:lnTo>
                    <a:pt x="68792" y="26329"/>
                  </a:lnTo>
                  <a:lnTo>
                    <a:pt x="70653" y="37852"/>
                  </a:lnTo>
                  <a:lnTo>
                    <a:pt x="71391" y="77012"/>
                  </a:lnTo>
                  <a:lnTo>
                    <a:pt x="62340" y="118537"/>
                  </a:lnTo>
                  <a:lnTo>
                    <a:pt x="51532" y="150487"/>
                  </a:lnTo>
                  <a:lnTo>
                    <a:pt x="47707" y="156875"/>
                  </a:lnTo>
                  <a:lnTo>
                    <a:pt x="44768" y="168593"/>
                  </a:lnTo>
                  <a:lnTo>
                    <a:pt x="44682" y="164230"/>
                  </a:lnTo>
                  <a:lnTo>
                    <a:pt x="45663" y="162887"/>
                  </a:lnTo>
                  <a:lnTo>
                    <a:pt x="49398" y="161394"/>
                  </a:lnTo>
                  <a:lnTo>
                    <a:pt x="74701" y="159278"/>
                  </a:lnTo>
                  <a:lnTo>
                    <a:pt x="82148" y="155490"/>
                  </a:lnTo>
                  <a:lnTo>
                    <a:pt x="85523" y="155076"/>
                  </a:lnTo>
                  <a:lnTo>
                    <a:pt x="113088" y="161020"/>
                  </a:lnTo>
                  <a:lnTo>
                    <a:pt x="127989" y="172607"/>
                  </a:lnTo>
                  <a:lnTo>
                    <a:pt x="131298" y="180927"/>
                  </a:lnTo>
                  <a:lnTo>
                    <a:pt x="133790" y="212210"/>
                  </a:lnTo>
                  <a:lnTo>
                    <a:pt x="131230" y="220688"/>
                  </a:lnTo>
                  <a:lnTo>
                    <a:pt x="107086" y="257822"/>
                  </a:lnTo>
                  <a:lnTo>
                    <a:pt x="95236" y="270213"/>
                  </a:lnTo>
                  <a:lnTo>
                    <a:pt x="89289" y="273587"/>
                  </a:lnTo>
                  <a:lnTo>
                    <a:pt x="77389" y="275753"/>
                  </a:lnTo>
                  <a:lnTo>
                    <a:pt x="68461" y="276128"/>
                  </a:lnTo>
                  <a:lnTo>
                    <a:pt x="66476" y="275189"/>
                  </a:lnTo>
                  <a:lnTo>
                    <a:pt x="65153" y="273570"/>
                  </a:lnTo>
                  <a:lnTo>
                    <a:pt x="62691" y="269126"/>
                  </a:lnTo>
                  <a:lnTo>
                    <a:pt x="53578" y="2584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119"/>
            <p:cNvSpPr/>
            <p:nvPr/>
          </p:nvSpPr>
          <p:spPr>
            <a:xfrm>
              <a:off x="6536530" y="4688208"/>
              <a:ext cx="98228" cy="142219"/>
            </a:xfrm>
            <a:custGeom>
              <a:avLst/>
              <a:gdLst/>
              <a:ahLst/>
              <a:cxnLst/>
              <a:rect l="0" t="0" r="0" b="0"/>
              <a:pathLst>
                <a:path w="98228" h="142219">
                  <a:moveTo>
                    <a:pt x="0" y="71315"/>
                  </a:moveTo>
                  <a:lnTo>
                    <a:pt x="8563" y="71315"/>
                  </a:lnTo>
                  <a:lnTo>
                    <a:pt x="25664" y="78383"/>
                  </a:lnTo>
                  <a:lnTo>
                    <a:pt x="29016" y="79003"/>
                  </a:lnTo>
                  <a:lnTo>
                    <a:pt x="32243" y="78425"/>
                  </a:lnTo>
                  <a:lnTo>
                    <a:pt x="44551" y="73013"/>
                  </a:lnTo>
                  <a:lnTo>
                    <a:pt x="47560" y="72448"/>
                  </a:lnTo>
                  <a:lnTo>
                    <a:pt x="71436" y="60336"/>
                  </a:lnTo>
                  <a:lnTo>
                    <a:pt x="74414" y="58042"/>
                  </a:lnTo>
                  <a:lnTo>
                    <a:pt x="77721" y="52848"/>
                  </a:lnTo>
                  <a:lnTo>
                    <a:pt x="80184" y="47233"/>
                  </a:lnTo>
                  <a:lnTo>
                    <a:pt x="86156" y="38493"/>
                  </a:lnTo>
                  <a:lnTo>
                    <a:pt x="88367" y="29620"/>
                  </a:lnTo>
                  <a:lnTo>
                    <a:pt x="89262" y="10571"/>
                  </a:lnTo>
                  <a:lnTo>
                    <a:pt x="84546" y="4590"/>
                  </a:lnTo>
                  <a:lnTo>
                    <a:pt x="79579" y="1972"/>
                  </a:lnTo>
                  <a:lnTo>
                    <a:pt x="69508" y="61"/>
                  </a:lnTo>
                  <a:lnTo>
                    <a:pt x="67175" y="0"/>
                  </a:lnTo>
                  <a:lnTo>
                    <a:pt x="61937" y="2579"/>
                  </a:lnTo>
                  <a:lnTo>
                    <a:pt x="50490" y="12317"/>
                  </a:lnTo>
                  <a:lnTo>
                    <a:pt x="47245" y="17974"/>
                  </a:lnTo>
                  <a:lnTo>
                    <a:pt x="44811" y="23795"/>
                  </a:lnTo>
                  <a:lnTo>
                    <a:pt x="32372" y="43327"/>
                  </a:lnTo>
                  <a:lnTo>
                    <a:pt x="27893" y="64722"/>
                  </a:lnTo>
                  <a:lnTo>
                    <a:pt x="26833" y="104439"/>
                  </a:lnTo>
                  <a:lnTo>
                    <a:pt x="29454" y="113487"/>
                  </a:lnTo>
                  <a:lnTo>
                    <a:pt x="32935" y="120816"/>
                  </a:lnTo>
                  <a:lnTo>
                    <a:pt x="35887" y="130520"/>
                  </a:lnTo>
                  <a:lnTo>
                    <a:pt x="40093" y="136654"/>
                  </a:lnTo>
                  <a:lnTo>
                    <a:pt x="47917" y="140043"/>
                  </a:lnTo>
                  <a:lnTo>
                    <a:pt x="64366" y="142218"/>
                  </a:lnTo>
                  <a:lnTo>
                    <a:pt x="70941" y="139869"/>
                  </a:lnTo>
                  <a:lnTo>
                    <a:pt x="92245" y="121748"/>
                  </a:lnTo>
                  <a:lnTo>
                    <a:pt x="95569" y="115888"/>
                  </a:lnTo>
                  <a:lnTo>
                    <a:pt x="98227" y="1070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120"/>
            <p:cNvSpPr/>
            <p:nvPr/>
          </p:nvSpPr>
          <p:spPr>
            <a:xfrm>
              <a:off x="6706195" y="4536281"/>
              <a:ext cx="8930" cy="250032"/>
            </a:xfrm>
            <a:custGeom>
              <a:avLst/>
              <a:gdLst/>
              <a:ahLst/>
              <a:cxnLst/>
              <a:rect l="0" t="0" r="0" b="0"/>
              <a:pathLst>
                <a:path w="8930" h="250032">
                  <a:moveTo>
                    <a:pt x="0" y="0"/>
                  </a:moveTo>
                  <a:lnTo>
                    <a:pt x="0" y="40125"/>
                  </a:lnTo>
                  <a:lnTo>
                    <a:pt x="0" y="81669"/>
                  </a:lnTo>
                  <a:lnTo>
                    <a:pt x="0" y="125188"/>
                  </a:lnTo>
                  <a:lnTo>
                    <a:pt x="0" y="162619"/>
                  </a:lnTo>
                  <a:lnTo>
                    <a:pt x="992" y="178439"/>
                  </a:lnTo>
                  <a:lnTo>
                    <a:pt x="8378" y="220414"/>
                  </a:lnTo>
                  <a:lnTo>
                    <a:pt x="8929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121"/>
            <p:cNvSpPr/>
            <p:nvPr/>
          </p:nvSpPr>
          <p:spPr>
            <a:xfrm>
              <a:off x="6786562" y="4536281"/>
              <a:ext cx="17752" cy="276821"/>
            </a:xfrm>
            <a:custGeom>
              <a:avLst/>
              <a:gdLst/>
              <a:ahLst/>
              <a:cxnLst/>
              <a:rect l="0" t="0" r="0" b="0"/>
              <a:pathLst>
                <a:path w="17752" h="276821">
                  <a:moveTo>
                    <a:pt x="0" y="0"/>
                  </a:moveTo>
                  <a:lnTo>
                    <a:pt x="4741" y="4741"/>
                  </a:lnTo>
                  <a:lnTo>
                    <a:pt x="7068" y="12359"/>
                  </a:lnTo>
                  <a:lnTo>
                    <a:pt x="8821" y="55543"/>
                  </a:lnTo>
                  <a:lnTo>
                    <a:pt x="8915" y="95839"/>
                  </a:lnTo>
                  <a:lnTo>
                    <a:pt x="11571" y="118024"/>
                  </a:lnTo>
                  <a:lnTo>
                    <a:pt x="17031" y="159997"/>
                  </a:lnTo>
                  <a:lnTo>
                    <a:pt x="17751" y="197728"/>
                  </a:lnTo>
                  <a:lnTo>
                    <a:pt x="10162" y="237714"/>
                  </a:lnTo>
                  <a:lnTo>
                    <a:pt x="8929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122"/>
            <p:cNvSpPr/>
            <p:nvPr/>
          </p:nvSpPr>
          <p:spPr>
            <a:xfrm>
              <a:off x="6956390" y="4536860"/>
              <a:ext cx="89131" cy="272021"/>
            </a:xfrm>
            <a:custGeom>
              <a:avLst/>
              <a:gdLst/>
              <a:ahLst/>
              <a:cxnLst/>
              <a:rect l="0" t="0" r="0" b="0"/>
              <a:pathLst>
                <a:path w="89131" h="272021">
                  <a:moveTo>
                    <a:pt x="17695" y="44069"/>
                  </a:moveTo>
                  <a:lnTo>
                    <a:pt x="22436" y="44069"/>
                  </a:lnTo>
                  <a:lnTo>
                    <a:pt x="23832" y="46054"/>
                  </a:lnTo>
                  <a:lnTo>
                    <a:pt x="26257" y="59447"/>
                  </a:lnTo>
                  <a:lnTo>
                    <a:pt x="26611" y="100661"/>
                  </a:lnTo>
                  <a:lnTo>
                    <a:pt x="23978" y="144422"/>
                  </a:lnTo>
                  <a:lnTo>
                    <a:pt x="18247" y="186347"/>
                  </a:lnTo>
                  <a:lnTo>
                    <a:pt x="15212" y="207273"/>
                  </a:lnTo>
                  <a:lnTo>
                    <a:pt x="9332" y="241817"/>
                  </a:lnTo>
                  <a:lnTo>
                    <a:pt x="8773" y="272020"/>
                  </a:lnTo>
                  <a:lnTo>
                    <a:pt x="7774" y="244999"/>
                  </a:lnTo>
                  <a:lnTo>
                    <a:pt x="1078" y="216516"/>
                  </a:lnTo>
                  <a:lnTo>
                    <a:pt x="0" y="177205"/>
                  </a:lnTo>
                  <a:lnTo>
                    <a:pt x="850" y="139396"/>
                  </a:lnTo>
                  <a:lnTo>
                    <a:pt x="7528" y="97266"/>
                  </a:lnTo>
                  <a:lnTo>
                    <a:pt x="18317" y="60017"/>
                  </a:lnTo>
                  <a:lnTo>
                    <a:pt x="32660" y="25150"/>
                  </a:lnTo>
                  <a:lnTo>
                    <a:pt x="47472" y="6018"/>
                  </a:lnTo>
                  <a:lnTo>
                    <a:pt x="53419" y="2353"/>
                  </a:lnTo>
                  <a:lnTo>
                    <a:pt x="60581" y="0"/>
                  </a:lnTo>
                  <a:lnTo>
                    <a:pt x="64206" y="2324"/>
                  </a:lnTo>
                  <a:lnTo>
                    <a:pt x="66562" y="4333"/>
                  </a:lnTo>
                  <a:lnTo>
                    <a:pt x="69180" y="9211"/>
                  </a:lnTo>
                  <a:lnTo>
                    <a:pt x="79294" y="48420"/>
                  </a:lnTo>
                  <a:lnTo>
                    <a:pt x="80124" y="91893"/>
                  </a:lnTo>
                  <a:lnTo>
                    <a:pt x="81172" y="115455"/>
                  </a:lnTo>
                  <a:lnTo>
                    <a:pt x="88303" y="154928"/>
                  </a:lnTo>
                  <a:lnTo>
                    <a:pt x="89060" y="198000"/>
                  </a:lnTo>
                  <a:lnTo>
                    <a:pt x="89130" y="234013"/>
                  </a:lnTo>
                  <a:lnTo>
                    <a:pt x="88139" y="236184"/>
                  </a:lnTo>
                  <a:lnTo>
                    <a:pt x="86486" y="237630"/>
                  </a:lnTo>
                  <a:lnTo>
                    <a:pt x="84392" y="238594"/>
                  </a:lnTo>
                  <a:lnTo>
                    <a:pt x="82995" y="240229"/>
                  </a:lnTo>
                  <a:lnTo>
                    <a:pt x="80203" y="2494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123"/>
            <p:cNvSpPr/>
            <p:nvPr/>
          </p:nvSpPr>
          <p:spPr>
            <a:xfrm>
              <a:off x="6965155" y="4661296"/>
              <a:ext cx="125017" cy="35611"/>
            </a:xfrm>
            <a:custGeom>
              <a:avLst/>
              <a:gdLst/>
              <a:ahLst/>
              <a:cxnLst/>
              <a:rect l="0" t="0" r="0" b="0"/>
              <a:pathLst>
                <a:path w="125017" h="35611">
                  <a:moveTo>
                    <a:pt x="0" y="26790"/>
                  </a:moveTo>
                  <a:lnTo>
                    <a:pt x="4741" y="26790"/>
                  </a:lnTo>
                  <a:lnTo>
                    <a:pt x="9714" y="29435"/>
                  </a:lnTo>
                  <a:lnTo>
                    <a:pt x="15232" y="32926"/>
                  </a:lnTo>
                  <a:lnTo>
                    <a:pt x="26859" y="35168"/>
                  </a:lnTo>
                  <a:lnTo>
                    <a:pt x="38710" y="35610"/>
                  </a:lnTo>
                  <a:lnTo>
                    <a:pt x="83284" y="26041"/>
                  </a:lnTo>
                  <a:lnTo>
                    <a:pt x="100273" y="19770"/>
                  </a:lnTo>
                  <a:lnTo>
                    <a:pt x="105544" y="19133"/>
                  </a:lnTo>
                  <a:lnTo>
                    <a:pt x="110051" y="16724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124"/>
            <p:cNvSpPr/>
            <p:nvPr/>
          </p:nvSpPr>
          <p:spPr>
            <a:xfrm>
              <a:off x="7134835" y="4482703"/>
              <a:ext cx="17845" cy="250032"/>
            </a:xfrm>
            <a:custGeom>
              <a:avLst/>
              <a:gdLst/>
              <a:ahLst/>
              <a:cxnLst/>
              <a:rect l="0" t="0" r="0" b="0"/>
              <a:pathLst>
                <a:path w="17845" h="250032">
                  <a:moveTo>
                    <a:pt x="8914" y="0"/>
                  </a:moveTo>
                  <a:lnTo>
                    <a:pt x="1226" y="7688"/>
                  </a:lnTo>
                  <a:lnTo>
                    <a:pt x="354" y="13302"/>
                  </a:lnTo>
                  <a:lnTo>
                    <a:pt x="0" y="53865"/>
                  </a:lnTo>
                  <a:lnTo>
                    <a:pt x="979" y="89518"/>
                  </a:lnTo>
                  <a:lnTo>
                    <a:pt x="8087" y="133887"/>
                  </a:lnTo>
                  <a:lnTo>
                    <a:pt x="8866" y="178417"/>
                  </a:lnTo>
                  <a:lnTo>
                    <a:pt x="9885" y="190421"/>
                  </a:lnTo>
                  <a:lnTo>
                    <a:pt x="17599" y="230810"/>
                  </a:lnTo>
                  <a:lnTo>
                    <a:pt x="17844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125"/>
            <p:cNvSpPr/>
            <p:nvPr/>
          </p:nvSpPr>
          <p:spPr>
            <a:xfrm>
              <a:off x="7206257" y="4643437"/>
              <a:ext cx="17493" cy="142876"/>
            </a:xfrm>
            <a:custGeom>
              <a:avLst/>
              <a:gdLst/>
              <a:ahLst/>
              <a:cxnLst/>
              <a:rect l="0" t="0" r="0" b="0"/>
              <a:pathLst>
                <a:path w="17493" h="142876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2"/>
                  </a:lnTo>
                  <a:lnTo>
                    <a:pt x="8102" y="24909"/>
                  </a:lnTo>
                  <a:lnTo>
                    <a:pt x="8898" y="68620"/>
                  </a:lnTo>
                  <a:lnTo>
                    <a:pt x="17030" y="109150"/>
                  </a:lnTo>
                  <a:lnTo>
                    <a:pt x="17492" y="117303"/>
                  </a:lnTo>
                  <a:lnTo>
                    <a:pt x="15050" y="124234"/>
                  </a:lnTo>
                  <a:lnTo>
                    <a:pt x="11650" y="130622"/>
                  </a:lnTo>
                  <a:lnTo>
                    <a:pt x="893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126"/>
            <p:cNvSpPr/>
            <p:nvPr/>
          </p:nvSpPr>
          <p:spPr>
            <a:xfrm>
              <a:off x="7268919" y="4661783"/>
              <a:ext cx="80214" cy="115467"/>
            </a:xfrm>
            <a:custGeom>
              <a:avLst/>
              <a:gdLst/>
              <a:ahLst/>
              <a:cxnLst/>
              <a:rect l="0" t="0" r="0" b="0"/>
              <a:pathLst>
                <a:path w="80214" h="115467">
                  <a:moveTo>
                    <a:pt x="62354" y="26303"/>
                  </a:moveTo>
                  <a:lnTo>
                    <a:pt x="67498" y="26303"/>
                  </a:lnTo>
                  <a:lnTo>
                    <a:pt x="63227" y="26303"/>
                  </a:lnTo>
                  <a:lnTo>
                    <a:pt x="62430" y="18615"/>
                  </a:lnTo>
                  <a:lnTo>
                    <a:pt x="46106" y="1155"/>
                  </a:lnTo>
                  <a:lnTo>
                    <a:pt x="42566" y="244"/>
                  </a:lnTo>
                  <a:lnTo>
                    <a:pt x="40231" y="0"/>
                  </a:lnTo>
                  <a:lnTo>
                    <a:pt x="38676" y="830"/>
                  </a:lnTo>
                  <a:lnTo>
                    <a:pt x="37639" y="2376"/>
                  </a:lnTo>
                  <a:lnTo>
                    <a:pt x="36947" y="4398"/>
                  </a:lnTo>
                  <a:lnTo>
                    <a:pt x="8723" y="44968"/>
                  </a:lnTo>
                  <a:lnTo>
                    <a:pt x="3791" y="56427"/>
                  </a:lnTo>
                  <a:lnTo>
                    <a:pt x="0" y="96018"/>
                  </a:lnTo>
                  <a:lnTo>
                    <a:pt x="940" y="99569"/>
                  </a:lnTo>
                  <a:lnTo>
                    <a:pt x="2560" y="101937"/>
                  </a:lnTo>
                  <a:lnTo>
                    <a:pt x="4632" y="103514"/>
                  </a:lnTo>
                  <a:lnTo>
                    <a:pt x="6934" y="107913"/>
                  </a:lnTo>
                  <a:lnTo>
                    <a:pt x="7548" y="110475"/>
                  </a:lnTo>
                  <a:lnTo>
                    <a:pt x="8949" y="112183"/>
                  </a:lnTo>
                  <a:lnTo>
                    <a:pt x="13153" y="114081"/>
                  </a:lnTo>
                  <a:lnTo>
                    <a:pt x="29735" y="115466"/>
                  </a:lnTo>
                  <a:lnTo>
                    <a:pt x="31678" y="114519"/>
                  </a:lnTo>
                  <a:lnTo>
                    <a:pt x="32974" y="112895"/>
                  </a:lnTo>
                  <a:lnTo>
                    <a:pt x="33838" y="110820"/>
                  </a:lnTo>
                  <a:lnTo>
                    <a:pt x="35406" y="109436"/>
                  </a:lnTo>
                  <a:lnTo>
                    <a:pt x="39793" y="107900"/>
                  </a:lnTo>
                  <a:lnTo>
                    <a:pt x="41360" y="105506"/>
                  </a:lnTo>
                  <a:lnTo>
                    <a:pt x="46522" y="90051"/>
                  </a:lnTo>
                  <a:lnTo>
                    <a:pt x="48823" y="86660"/>
                  </a:lnTo>
                  <a:lnTo>
                    <a:pt x="60993" y="50505"/>
                  </a:lnTo>
                  <a:lnTo>
                    <a:pt x="62234" y="29342"/>
                  </a:lnTo>
                  <a:lnTo>
                    <a:pt x="63267" y="28329"/>
                  </a:lnTo>
                  <a:lnTo>
                    <a:pt x="67060" y="27203"/>
                  </a:lnTo>
                  <a:lnTo>
                    <a:pt x="68467" y="25911"/>
                  </a:lnTo>
                  <a:lnTo>
                    <a:pt x="70032" y="21829"/>
                  </a:lnTo>
                  <a:lnTo>
                    <a:pt x="70449" y="21336"/>
                  </a:lnTo>
                  <a:lnTo>
                    <a:pt x="70728" y="21999"/>
                  </a:lnTo>
                  <a:lnTo>
                    <a:pt x="71283" y="65009"/>
                  </a:lnTo>
                  <a:lnTo>
                    <a:pt x="73930" y="70956"/>
                  </a:lnTo>
                  <a:lnTo>
                    <a:pt x="77420" y="76906"/>
                  </a:lnTo>
                  <a:lnTo>
                    <a:pt x="79846" y="87047"/>
                  </a:lnTo>
                  <a:lnTo>
                    <a:pt x="80213" y="977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127"/>
            <p:cNvSpPr/>
            <p:nvPr/>
          </p:nvSpPr>
          <p:spPr>
            <a:xfrm>
              <a:off x="7429499" y="4652523"/>
              <a:ext cx="98228" cy="88984"/>
            </a:xfrm>
            <a:custGeom>
              <a:avLst/>
              <a:gdLst/>
              <a:ahLst/>
              <a:cxnLst/>
              <a:rect l="0" t="0" r="0" b="0"/>
              <a:pathLst>
                <a:path w="98228" h="88984">
                  <a:moveTo>
                    <a:pt x="0" y="8773"/>
                  </a:moveTo>
                  <a:lnTo>
                    <a:pt x="0" y="52223"/>
                  </a:lnTo>
                  <a:lnTo>
                    <a:pt x="0" y="88983"/>
                  </a:lnTo>
                  <a:lnTo>
                    <a:pt x="0" y="59328"/>
                  </a:lnTo>
                  <a:lnTo>
                    <a:pt x="9094" y="30435"/>
                  </a:lnTo>
                  <a:lnTo>
                    <a:pt x="24089" y="11823"/>
                  </a:lnTo>
                  <a:lnTo>
                    <a:pt x="32825" y="3834"/>
                  </a:lnTo>
                  <a:lnTo>
                    <a:pt x="38733" y="1617"/>
                  </a:lnTo>
                  <a:lnTo>
                    <a:pt x="56558" y="0"/>
                  </a:lnTo>
                  <a:lnTo>
                    <a:pt x="58541" y="940"/>
                  </a:lnTo>
                  <a:lnTo>
                    <a:pt x="59864" y="2559"/>
                  </a:lnTo>
                  <a:lnTo>
                    <a:pt x="60745" y="4630"/>
                  </a:lnTo>
                  <a:lnTo>
                    <a:pt x="62324" y="6012"/>
                  </a:lnTo>
                  <a:lnTo>
                    <a:pt x="66726" y="7546"/>
                  </a:lnTo>
                  <a:lnTo>
                    <a:pt x="68298" y="8948"/>
                  </a:lnTo>
                  <a:lnTo>
                    <a:pt x="77299" y="30070"/>
                  </a:lnTo>
                  <a:lnTo>
                    <a:pt x="80451" y="40770"/>
                  </a:lnTo>
                  <a:lnTo>
                    <a:pt x="87255" y="53275"/>
                  </a:lnTo>
                  <a:lnTo>
                    <a:pt x="87936" y="56300"/>
                  </a:lnTo>
                  <a:lnTo>
                    <a:pt x="97320" y="71092"/>
                  </a:lnTo>
                  <a:lnTo>
                    <a:pt x="98107" y="78815"/>
                  </a:lnTo>
                  <a:lnTo>
                    <a:pt x="98227" y="71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128"/>
            <p:cNvSpPr/>
            <p:nvPr/>
          </p:nvSpPr>
          <p:spPr>
            <a:xfrm>
              <a:off x="7590234" y="4491632"/>
              <a:ext cx="8930" cy="267892"/>
            </a:xfrm>
            <a:custGeom>
              <a:avLst/>
              <a:gdLst/>
              <a:ahLst/>
              <a:cxnLst/>
              <a:rect l="0" t="0" r="0" b="0"/>
              <a:pathLst>
                <a:path w="8930" h="267892">
                  <a:moveTo>
                    <a:pt x="0" y="0"/>
                  </a:moveTo>
                  <a:lnTo>
                    <a:pt x="0" y="39321"/>
                  </a:lnTo>
                  <a:lnTo>
                    <a:pt x="0" y="80606"/>
                  </a:lnTo>
                  <a:lnTo>
                    <a:pt x="0" y="124959"/>
                  </a:lnTo>
                  <a:lnTo>
                    <a:pt x="992" y="144953"/>
                  </a:lnTo>
                  <a:lnTo>
                    <a:pt x="8101" y="187629"/>
                  </a:lnTo>
                  <a:lnTo>
                    <a:pt x="8881" y="229358"/>
                  </a:lnTo>
                  <a:lnTo>
                    <a:pt x="8929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129"/>
            <p:cNvSpPr/>
            <p:nvPr/>
          </p:nvSpPr>
          <p:spPr>
            <a:xfrm>
              <a:off x="7554884" y="4625578"/>
              <a:ext cx="97858" cy="17850"/>
            </a:xfrm>
            <a:custGeom>
              <a:avLst/>
              <a:gdLst/>
              <a:ahLst/>
              <a:cxnLst/>
              <a:rect l="0" t="0" r="0" b="0"/>
              <a:pathLst>
                <a:path w="97858" h="17850">
                  <a:moveTo>
                    <a:pt x="8561" y="8929"/>
                  </a:moveTo>
                  <a:lnTo>
                    <a:pt x="873" y="8929"/>
                  </a:lnTo>
                  <a:lnTo>
                    <a:pt x="459" y="9922"/>
                  </a:lnTo>
                  <a:lnTo>
                    <a:pt x="0" y="13669"/>
                  </a:lnTo>
                  <a:lnTo>
                    <a:pt x="869" y="15066"/>
                  </a:lnTo>
                  <a:lnTo>
                    <a:pt x="2441" y="15997"/>
                  </a:lnTo>
                  <a:lnTo>
                    <a:pt x="9394" y="17308"/>
                  </a:lnTo>
                  <a:lnTo>
                    <a:pt x="34519" y="17849"/>
                  </a:lnTo>
                  <a:lnTo>
                    <a:pt x="76710" y="9175"/>
                  </a:lnTo>
                  <a:lnTo>
                    <a:pt x="87123" y="8962"/>
                  </a:lnTo>
                  <a:lnTo>
                    <a:pt x="978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6" name="SMARTInkShape-Group15"/>
          <p:cNvGrpSpPr/>
          <p:nvPr/>
        </p:nvGrpSpPr>
        <p:grpSpPr>
          <a:xfrm>
            <a:off x="7786855" y="4518421"/>
            <a:ext cx="594315" cy="419697"/>
            <a:chOff x="7786855" y="4518421"/>
            <a:chExt cx="594315" cy="419697"/>
          </a:xfrm>
        </p:grpSpPr>
        <p:sp>
          <p:nvSpPr>
            <p:cNvPr id="101" name="SMARTInkShape-130"/>
            <p:cNvSpPr/>
            <p:nvPr/>
          </p:nvSpPr>
          <p:spPr>
            <a:xfrm>
              <a:off x="7786855" y="4580929"/>
              <a:ext cx="35551" cy="357189"/>
            </a:xfrm>
            <a:custGeom>
              <a:avLst/>
              <a:gdLst/>
              <a:ahLst/>
              <a:cxnLst/>
              <a:rect l="0" t="0" r="0" b="0"/>
              <a:pathLst>
                <a:path w="35551" h="357189">
                  <a:moveTo>
                    <a:pt x="17691" y="0"/>
                  </a:moveTo>
                  <a:lnTo>
                    <a:pt x="17691" y="4740"/>
                  </a:lnTo>
                  <a:lnTo>
                    <a:pt x="16700" y="6137"/>
                  </a:lnTo>
                  <a:lnTo>
                    <a:pt x="15046" y="7068"/>
                  </a:lnTo>
                  <a:lnTo>
                    <a:pt x="12952" y="7689"/>
                  </a:lnTo>
                  <a:lnTo>
                    <a:pt x="11555" y="9095"/>
                  </a:lnTo>
                  <a:lnTo>
                    <a:pt x="10003" y="13303"/>
                  </a:lnTo>
                  <a:lnTo>
                    <a:pt x="6279" y="29619"/>
                  </a:lnTo>
                  <a:lnTo>
                    <a:pt x="2697" y="39953"/>
                  </a:lnTo>
                  <a:lnTo>
                    <a:pt x="0" y="80441"/>
                  </a:lnTo>
                  <a:lnTo>
                    <a:pt x="2527" y="100894"/>
                  </a:lnTo>
                  <a:lnTo>
                    <a:pt x="10861" y="144972"/>
                  </a:lnTo>
                  <a:lnTo>
                    <a:pt x="17785" y="186808"/>
                  </a:lnTo>
                  <a:lnTo>
                    <a:pt x="25261" y="224520"/>
                  </a:lnTo>
                  <a:lnTo>
                    <a:pt x="33510" y="265414"/>
                  </a:lnTo>
                  <a:lnTo>
                    <a:pt x="35431" y="309418"/>
                  </a:lnTo>
                  <a:lnTo>
                    <a:pt x="35549" y="352868"/>
                  </a:lnTo>
                  <a:lnTo>
                    <a:pt x="35550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131"/>
            <p:cNvSpPr/>
            <p:nvPr/>
          </p:nvSpPr>
          <p:spPr>
            <a:xfrm>
              <a:off x="7795616" y="4616770"/>
              <a:ext cx="79988" cy="133811"/>
            </a:xfrm>
            <a:custGeom>
              <a:avLst/>
              <a:gdLst/>
              <a:ahLst/>
              <a:cxnLst/>
              <a:rect l="0" t="0" r="0" b="0"/>
              <a:pathLst>
                <a:path w="79988" h="133811">
                  <a:moveTo>
                    <a:pt x="8930" y="26667"/>
                  </a:moveTo>
                  <a:lnTo>
                    <a:pt x="8930" y="10417"/>
                  </a:lnTo>
                  <a:lnTo>
                    <a:pt x="13671" y="4544"/>
                  </a:lnTo>
                  <a:lnTo>
                    <a:pt x="18643" y="1952"/>
                  </a:lnTo>
                  <a:lnTo>
                    <a:pt x="35788" y="60"/>
                  </a:lnTo>
                  <a:lnTo>
                    <a:pt x="38742" y="0"/>
                  </a:lnTo>
                  <a:lnTo>
                    <a:pt x="44670" y="2578"/>
                  </a:lnTo>
                  <a:lnTo>
                    <a:pt x="50612" y="6039"/>
                  </a:lnTo>
                  <a:lnTo>
                    <a:pt x="59534" y="8980"/>
                  </a:lnTo>
                  <a:lnTo>
                    <a:pt x="65486" y="13183"/>
                  </a:lnTo>
                  <a:lnTo>
                    <a:pt x="68793" y="18359"/>
                  </a:lnTo>
                  <a:lnTo>
                    <a:pt x="70654" y="29497"/>
                  </a:lnTo>
                  <a:lnTo>
                    <a:pt x="72082" y="38839"/>
                  </a:lnTo>
                  <a:lnTo>
                    <a:pt x="77472" y="50669"/>
                  </a:lnTo>
                  <a:lnTo>
                    <a:pt x="79987" y="72945"/>
                  </a:lnTo>
                  <a:lnTo>
                    <a:pt x="71252" y="103151"/>
                  </a:lnTo>
                  <a:lnTo>
                    <a:pt x="59115" y="118821"/>
                  </a:lnTo>
                  <a:lnTo>
                    <a:pt x="47543" y="129831"/>
                  </a:lnTo>
                  <a:lnTo>
                    <a:pt x="41636" y="132049"/>
                  </a:lnTo>
                  <a:lnTo>
                    <a:pt x="14516" y="133810"/>
                  </a:lnTo>
                  <a:lnTo>
                    <a:pt x="12653" y="132822"/>
                  </a:lnTo>
                  <a:lnTo>
                    <a:pt x="11414" y="131171"/>
                  </a:lnTo>
                  <a:lnTo>
                    <a:pt x="10586" y="129079"/>
                  </a:lnTo>
                  <a:lnTo>
                    <a:pt x="9042" y="127683"/>
                  </a:lnTo>
                  <a:lnTo>
                    <a:pt x="0" y="124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132"/>
            <p:cNvSpPr/>
            <p:nvPr/>
          </p:nvSpPr>
          <p:spPr>
            <a:xfrm>
              <a:off x="7911702" y="4608241"/>
              <a:ext cx="205384" cy="149506"/>
            </a:xfrm>
            <a:custGeom>
              <a:avLst/>
              <a:gdLst/>
              <a:ahLst/>
              <a:cxnLst/>
              <a:rect l="0" t="0" r="0" b="0"/>
              <a:pathLst>
                <a:path w="205384" h="149506">
                  <a:moveTo>
                    <a:pt x="0" y="17337"/>
                  </a:moveTo>
                  <a:lnTo>
                    <a:pt x="0" y="29766"/>
                  </a:lnTo>
                  <a:lnTo>
                    <a:pt x="8563" y="69348"/>
                  </a:lnTo>
                  <a:lnTo>
                    <a:pt x="16586" y="99041"/>
                  </a:lnTo>
                  <a:lnTo>
                    <a:pt x="16018" y="102563"/>
                  </a:lnTo>
                  <a:lnTo>
                    <a:pt x="10625" y="117993"/>
                  </a:lnTo>
                  <a:lnTo>
                    <a:pt x="9030" y="137260"/>
                  </a:lnTo>
                  <a:lnTo>
                    <a:pt x="8005" y="138958"/>
                  </a:lnTo>
                  <a:lnTo>
                    <a:pt x="6329" y="140089"/>
                  </a:lnTo>
                  <a:lnTo>
                    <a:pt x="4219" y="140843"/>
                  </a:lnTo>
                  <a:lnTo>
                    <a:pt x="2814" y="140354"/>
                  </a:lnTo>
                  <a:lnTo>
                    <a:pt x="1876" y="139036"/>
                  </a:lnTo>
                  <a:lnTo>
                    <a:pt x="372" y="134532"/>
                  </a:lnTo>
                  <a:lnTo>
                    <a:pt x="33" y="121091"/>
                  </a:lnTo>
                  <a:lnTo>
                    <a:pt x="9679" y="83059"/>
                  </a:lnTo>
                  <a:lnTo>
                    <a:pt x="21327" y="67970"/>
                  </a:lnTo>
                  <a:lnTo>
                    <a:pt x="27008" y="64645"/>
                  </a:lnTo>
                  <a:lnTo>
                    <a:pt x="38739" y="62511"/>
                  </a:lnTo>
                  <a:lnTo>
                    <a:pt x="56560" y="62032"/>
                  </a:lnTo>
                  <a:lnTo>
                    <a:pt x="62510" y="64652"/>
                  </a:lnTo>
                  <a:lnTo>
                    <a:pt x="78219" y="76808"/>
                  </a:lnTo>
                  <a:lnTo>
                    <a:pt x="86566" y="78945"/>
                  </a:lnTo>
                  <a:lnTo>
                    <a:pt x="114883" y="79809"/>
                  </a:lnTo>
                  <a:lnTo>
                    <a:pt x="123159" y="77183"/>
                  </a:lnTo>
                  <a:lnTo>
                    <a:pt x="142713" y="64398"/>
                  </a:lnTo>
                  <a:lnTo>
                    <a:pt x="148756" y="62066"/>
                  </a:lnTo>
                  <a:lnTo>
                    <a:pt x="154750" y="57722"/>
                  </a:lnTo>
                  <a:lnTo>
                    <a:pt x="158074" y="52483"/>
                  </a:lnTo>
                  <a:lnTo>
                    <a:pt x="160209" y="41036"/>
                  </a:lnTo>
                  <a:lnTo>
                    <a:pt x="160732" y="5430"/>
                  </a:lnTo>
                  <a:lnTo>
                    <a:pt x="159740" y="3446"/>
                  </a:lnTo>
                  <a:lnTo>
                    <a:pt x="158088" y="2123"/>
                  </a:lnTo>
                  <a:lnTo>
                    <a:pt x="153047" y="0"/>
                  </a:lnTo>
                  <a:lnTo>
                    <a:pt x="142254" y="6614"/>
                  </a:lnTo>
                  <a:lnTo>
                    <a:pt x="139486" y="7212"/>
                  </a:lnTo>
                  <a:lnTo>
                    <a:pt x="137639" y="9595"/>
                  </a:lnTo>
                  <a:lnTo>
                    <a:pt x="132030" y="25031"/>
                  </a:lnTo>
                  <a:lnTo>
                    <a:pt x="128134" y="31671"/>
                  </a:lnTo>
                  <a:lnTo>
                    <a:pt x="125939" y="41979"/>
                  </a:lnTo>
                  <a:lnTo>
                    <a:pt x="125052" y="85947"/>
                  </a:lnTo>
                  <a:lnTo>
                    <a:pt x="134694" y="130100"/>
                  </a:lnTo>
                  <a:lnTo>
                    <a:pt x="143611" y="142285"/>
                  </a:lnTo>
                  <a:lnTo>
                    <a:pt x="150187" y="149505"/>
                  </a:lnTo>
                  <a:lnTo>
                    <a:pt x="151718" y="149105"/>
                  </a:lnTo>
                  <a:lnTo>
                    <a:pt x="167934" y="136940"/>
                  </a:lnTo>
                  <a:lnTo>
                    <a:pt x="182822" y="132480"/>
                  </a:lnTo>
                  <a:lnTo>
                    <a:pt x="205383" y="1155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133"/>
            <p:cNvSpPr/>
            <p:nvPr/>
          </p:nvSpPr>
          <p:spPr>
            <a:xfrm>
              <a:off x="8143874" y="4591291"/>
              <a:ext cx="98228" cy="150374"/>
            </a:xfrm>
            <a:custGeom>
              <a:avLst/>
              <a:gdLst/>
              <a:ahLst/>
              <a:cxnLst/>
              <a:rect l="0" t="0" r="0" b="0"/>
              <a:pathLst>
                <a:path w="98228" h="150374">
                  <a:moveTo>
                    <a:pt x="0" y="25357"/>
                  </a:moveTo>
                  <a:lnTo>
                    <a:pt x="0" y="68030"/>
                  </a:lnTo>
                  <a:lnTo>
                    <a:pt x="0" y="111540"/>
                  </a:lnTo>
                  <a:lnTo>
                    <a:pt x="0" y="128429"/>
                  </a:lnTo>
                  <a:lnTo>
                    <a:pt x="0" y="86090"/>
                  </a:lnTo>
                  <a:lnTo>
                    <a:pt x="992" y="66090"/>
                  </a:lnTo>
                  <a:lnTo>
                    <a:pt x="7130" y="49884"/>
                  </a:lnTo>
                  <a:lnTo>
                    <a:pt x="29812" y="14836"/>
                  </a:lnTo>
                  <a:lnTo>
                    <a:pt x="35739" y="10759"/>
                  </a:lnTo>
                  <a:lnTo>
                    <a:pt x="41681" y="7955"/>
                  </a:lnTo>
                  <a:lnTo>
                    <a:pt x="50604" y="1790"/>
                  </a:lnTo>
                  <a:lnTo>
                    <a:pt x="56556" y="0"/>
                  </a:lnTo>
                  <a:lnTo>
                    <a:pt x="59533" y="515"/>
                  </a:lnTo>
                  <a:lnTo>
                    <a:pt x="65486" y="3733"/>
                  </a:lnTo>
                  <a:lnTo>
                    <a:pt x="67469" y="5980"/>
                  </a:lnTo>
                  <a:lnTo>
                    <a:pt x="86815" y="41380"/>
                  </a:lnTo>
                  <a:lnTo>
                    <a:pt x="96841" y="76374"/>
                  </a:lnTo>
                  <a:lnTo>
                    <a:pt x="92809" y="98861"/>
                  </a:lnTo>
                  <a:lnTo>
                    <a:pt x="98191" y="142733"/>
                  </a:lnTo>
                  <a:lnTo>
                    <a:pt x="98227" y="1503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134"/>
            <p:cNvSpPr/>
            <p:nvPr/>
          </p:nvSpPr>
          <p:spPr>
            <a:xfrm>
              <a:off x="8277866" y="4518421"/>
              <a:ext cx="103304" cy="230800"/>
            </a:xfrm>
            <a:custGeom>
              <a:avLst/>
              <a:gdLst/>
              <a:ahLst/>
              <a:cxnLst/>
              <a:rect l="0" t="0" r="0" b="0"/>
              <a:pathLst>
                <a:path w="103304" h="230800">
                  <a:moveTo>
                    <a:pt x="62461" y="0"/>
                  </a:moveTo>
                  <a:lnTo>
                    <a:pt x="62461" y="12430"/>
                  </a:lnTo>
                  <a:lnTo>
                    <a:pt x="65108" y="18092"/>
                  </a:lnTo>
                  <a:lnTo>
                    <a:pt x="67202" y="20991"/>
                  </a:lnTo>
                  <a:lnTo>
                    <a:pt x="70151" y="34553"/>
                  </a:lnTo>
                  <a:lnTo>
                    <a:pt x="71283" y="73361"/>
                  </a:lnTo>
                  <a:lnTo>
                    <a:pt x="79070" y="112756"/>
                  </a:lnTo>
                  <a:lnTo>
                    <a:pt x="88650" y="153654"/>
                  </a:lnTo>
                  <a:lnTo>
                    <a:pt x="89976" y="163541"/>
                  </a:lnTo>
                  <a:lnTo>
                    <a:pt x="98068" y="186965"/>
                  </a:lnTo>
                  <a:lnTo>
                    <a:pt x="103303" y="187414"/>
                  </a:lnTo>
                  <a:lnTo>
                    <a:pt x="101119" y="187475"/>
                  </a:lnTo>
                  <a:lnTo>
                    <a:pt x="100139" y="186500"/>
                  </a:lnTo>
                  <a:lnTo>
                    <a:pt x="97768" y="180385"/>
                  </a:lnTo>
                  <a:lnTo>
                    <a:pt x="93698" y="175091"/>
                  </a:lnTo>
                  <a:lnTo>
                    <a:pt x="88581" y="172076"/>
                  </a:lnTo>
                  <a:lnTo>
                    <a:pt x="83000" y="169744"/>
                  </a:lnTo>
                  <a:lnTo>
                    <a:pt x="64602" y="154872"/>
                  </a:lnTo>
                  <a:lnTo>
                    <a:pt x="59113" y="153168"/>
                  </a:lnTo>
                  <a:lnTo>
                    <a:pt x="33905" y="159613"/>
                  </a:lnTo>
                  <a:lnTo>
                    <a:pt x="27281" y="162882"/>
                  </a:lnTo>
                  <a:lnTo>
                    <a:pt x="5939" y="181697"/>
                  </a:lnTo>
                  <a:lnTo>
                    <a:pt x="2614" y="187580"/>
                  </a:lnTo>
                  <a:lnTo>
                    <a:pt x="741" y="199116"/>
                  </a:lnTo>
                  <a:lnTo>
                    <a:pt x="0" y="218164"/>
                  </a:lnTo>
                  <a:lnTo>
                    <a:pt x="977" y="219857"/>
                  </a:lnTo>
                  <a:lnTo>
                    <a:pt x="2620" y="220986"/>
                  </a:lnTo>
                  <a:lnTo>
                    <a:pt x="7093" y="223232"/>
                  </a:lnTo>
                  <a:lnTo>
                    <a:pt x="12387" y="227537"/>
                  </a:lnTo>
                  <a:lnTo>
                    <a:pt x="20693" y="230112"/>
                  </a:lnTo>
                  <a:lnTo>
                    <a:pt x="25686" y="230799"/>
                  </a:lnTo>
                  <a:lnTo>
                    <a:pt x="33880" y="228917"/>
                  </a:lnTo>
                  <a:lnTo>
                    <a:pt x="40829" y="225765"/>
                  </a:lnTo>
                  <a:lnTo>
                    <a:pt x="76496" y="214214"/>
                  </a:lnTo>
                  <a:lnTo>
                    <a:pt x="89083" y="207422"/>
                  </a:lnTo>
                  <a:lnTo>
                    <a:pt x="9818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2" name="SMARTInkShape-Group16"/>
          <p:cNvGrpSpPr/>
          <p:nvPr/>
        </p:nvGrpSpPr>
        <p:grpSpPr>
          <a:xfrm>
            <a:off x="6090046" y="4848820"/>
            <a:ext cx="2268142" cy="750095"/>
            <a:chOff x="6090046" y="4848820"/>
            <a:chExt cx="2268142" cy="750095"/>
          </a:xfrm>
        </p:grpSpPr>
        <p:sp>
          <p:nvSpPr>
            <p:cNvPr id="107" name="SMARTInkShape-135"/>
            <p:cNvSpPr/>
            <p:nvPr/>
          </p:nvSpPr>
          <p:spPr>
            <a:xfrm>
              <a:off x="6090046" y="4947047"/>
              <a:ext cx="107158" cy="196409"/>
            </a:xfrm>
            <a:custGeom>
              <a:avLst/>
              <a:gdLst/>
              <a:ahLst/>
              <a:cxnLst/>
              <a:rect l="0" t="0" r="0" b="0"/>
              <a:pathLst>
                <a:path w="107158" h="196409">
                  <a:moveTo>
                    <a:pt x="107157" y="0"/>
                  </a:moveTo>
                  <a:lnTo>
                    <a:pt x="64578" y="0"/>
                  </a:lnTo>
                  <a:lnTo>
                    <a:pt x="59129" y="0"/>
                  </a:lnTo>
                  <a:lnTo>
                    <a:pt x="53399" y="2645"/>
                  </a:lnTo>
                  <a:lnTo>
                    <a:pt x="47546" y="6136"/>
                  </a:lnTo>
                  <a:lnTo>
                    <a:pt x="38673" y="9094"/>
                  </a:lnTo>
                  <a:lnTo>
                    <a:pt x="32733" y="13302"/>
                  </a:lnTo>
                  <a:lnTo>
                    <a:pt x="23810" y="25989"/>
                  </a:lnTo>
                  <a:lnTo>
                    <a:pt x="10326" y="56457"/>
                  </a:lnTo>
                  <a:lnTo>
                    <a:pt x="9053" y="74405"/>
                  </a:lnTo>
                  <a:lnTo>
                    <a:pt x="10005" y="76392"/>
                  </a:lnTo>
                  <a:lnTo>
                    <a:pt x="11631" y="77718"/>
                  </a:lnTo>
                  <a:lnTo>
                    <a:pt x="13707" y="78601"/>
                  </a:lnTo>
                  <a:lnTo>
                    <a:pt x="15091" y="80181"/>
                  </a:lnTo>
                  <a:lnTo>
                    <a:pt x="16630" y="84584"/>
                  </a:lnTo>
                  <a:lnTo>
                    <a:pt x="18032" y="86154"/>
                  </a:lnTo>
                  <a:lnTo>
                    <a:pt x="22236" y="87900"/>
                  </a:lnTo>
                  <a:lnTo>
                    <a:pt x="36609" y="90207"/>
                  </a:lnTo>
                  <a:lnTo>
                    <a:pt x="52285" y="96348"/>
                  </a:lnTo>
                  <a:lnTo>
                    <a:pt x="68291" y="98971"/>
                  </a:lnTo>
                  <a:lnTo>
                    <a:pt x="89287" y="113658"/>
                  </a:lnTo>
                  <a:lnTo>
                    <a:pt x="92267" y="114467"/>
                  </a:lnTo>
                  <a:lnTo>
                    <a:pt x="94254" y="115999"/>
                  </a:lnTo>
                  <a:lnTo>
                    <a:pt x="96461" y="120346"/>
                  </a:lnTo>
                  <a:lnTo>
                    <a:pt x="98181" y="145884"/>
                  </a:lnTo>
                  <a:lnTo>
                    <a:pt x="90535" y="166661"/>
                  </a:lnTo>
                  <a:lnTo>
                    <a:pt x="56719" y="192535"/>
                  </a:lnTo>
                  <a:lnTo>
                    <a:pt x="47674" y="195292"/>
                  </a:lnTo>
                  <a:lnTo>
                    <a:pt x="23815" y="196408"/>
                  </a:lnTo>
                  <a:lnTo>
                    <a:pt x="17861" y="193786"/>
                  </a:lnTo>
                  <a:lnTo>
                    <a:pt x="1396" y="179943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136"/>
            <p:cNvSpPr/>
            <p:nvPr/>
          </p:nvSpPr>
          <p:spPr>
            <a:xfrm>
              <a:off x="6215062" y="4982766"/>
              <a:ext cx="71405" cy="124894"/>
            </a:xfrm>
            <a:custGeom>
              <a:avLst/>
              <a:gdLst/>
              <a:ahLst/>
              <a:cxnLst/>
              <a:rect l="0" t="0" r="0" b="0"/>
              <a:pathLst>
                <a:path w="71405" h="124894">
                  <a:moveTo>
                    <a:pt x="0" y="26789"/>
                  </a:moveTo>
                  <a:lnTo>
                    <a:pt x="0" y="67445"/>
                  </a:lnTo>
                  <a:lnTo>
                    <a:pt x="0" y="90767"/>
                  </a:lnTo>
                  <a:lnTo>
                    <a:pt x="2646" y="97556"/>
                  </a:lnTo>
                  <a:lnTo>
                    <a:pt x="6137" y="103882"/>
                  </a:lnTo>
                  <a:lnTo>
                    <a:pt x="7688" y="110000"/>
                  </a:lnTo>
                  <a:lnTo>
                    <a:pt x="9095" y="112029"/>
                  </a:lnTo>
                  <a:lnTo>
                    <a:pt x="11023" y="113381"/>
                  </a:lnTo>
                  <a:lnTo>
                    <a:pt x="13302" y="114282"/>
                  </a:lnTo>
                  <a:lnTo>
                    <a:pt x="14822" y="115876"/>
                  </a:lnTo>
                  <a:lnTo>
                    <a:pt x="16510" y="120291"/>
                  </a:lnTo>
                  <a:lnTo>
                    <a:pt x="17952" y="121867"/>
                  </a:lnTo>
                  <a:lnTo>
                    <a:pt x="22200" y="123615"/>
                  </a:lnTo>
                  <a:lnTo>
                    <a:pt x="38816" y="124893"/>
                  </a:lnTo>
                  <a:lnTo>
                    <a:pt x="44702" y="122314"/>
                  </a:lnTo>
                  <a:lnTo>
                    <a:pt x="57799" y="111709"/>
                  </a:lnTo>
                  <a:lnTo>
                    <a:pt x="60415" y="106534"/>
                  </a:lnTo>
                  <a:lnTo>
                    <a:pt x="63225" y="92191"/>
                  </a:lnTo>
                  <a:lnTo>
                    <a:pt x="68563" y="82328"/>
                  </a:lnTo>
                  <a:lnTo>
                    <a:pt x="71387" y="37743"/>
                  </a:lnTo>
                  <a:lnTo>
                    <a:pt x="71404" y="34091"/>
                  </a:lnTo>
                  <a:lnTo>
                    <a:pt x="68777" y="27389"/>
                  </a:lnTo>
                  <a:lnTo>
                    <a:pt x="65294" y="21102"/>
                  </a:lnTo>
                  <a:lnTo>
                    <a:pt x="62341" y="11985"/>
                  </a:lnTo>
                  <a:lnTo>
                    <a:pt x="58135" y="5988"/>
                  </a:lnTo>
                  <a:lnTo>
                    <a:pt x="52957" y="2660"/>
                  </a:lnTo>
                  <a:lnTo>
                    <a:pt x="44751" y="350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137"/>
            <p:cNvSpPr/>
            <p:nvPr/>
          </p:nvSpPr>
          <p:spPr>
            <a:xfrm>
              <a:off x="6313289" y="4956502"/>
              <a:ext cx="116087" cy="159759"/>
            </a:xfrm>
            <a:custGeom>
              <a:avLst/>
              <a:gdLst/>
              <a:ahLst/>
              <a:cxnLst/>
              <a:rect l="0" t="0" r="0" b="0"/>
              <a:pathLst>
                <a:path w="116087" h="159759">
                  <a:moveTo>
                    <a:pt x="0" y="8404"/>
                  </a:moveTo>
                  <a:lnTo>
                    <a:pt x="0" y="29394"/>
                  </a:lnTo>
                  <a:lnTo>
                    <a:pt x="8378" y="71150"/>
                  </a:lnTo>
                  <a:lnTo>
                    <a:pt x="8897" y="112598"/>
                  </a:lnTo>
                  <a:lnTo>
                    <a:pt x="11561" y="121850"/>
                  </a:lnTo>
                  <a:lnTo>
                    <a:pt x="15060" y="130262"/>
                  </a:lnTo>
                  <a:lnTo>
                    <a:pt x="17491" y="148120"/>
                  </a:lnTo>
                  <a:lnTo>
                    <a:pt x="26412" y="159758"/>
                  </a:lnTo>
                  <a:lnTo>
                    <a:pt x="27779" y="120304"/>
                  </a:lnTo>
                  <a:lnTo>
                    <a:pt x="37812" y="82417"/>
                  </a:lnTo>
                  <a:lnTo>
                    <a:pt x="41610" y="74041"/>
                  </a:lnTo>
                  <a:lnTo>
                    <a:pt x="53663" y="30342"/>
                  </a:lnTo>
                  <a:lnTo>
                    <a:pt x="60467" y="17551"/>
                  </a:lnTo>
                  <a:lnTo>
                    <a:pt x="61147" y="14502"/>
                  </a:lnTo>
                  <a:lnTo>
                    <a:pt x="66844" y="5470"/>
                  </a:lnTo>
                  <a:lnTo>
                    <a:pt x="72042" y="2139"/>
                  </a:lnTo>
                  <a:lnTo>
                    <a:pt x="78722" y="0"/>
                  </a:lnTo>
                  <a:lnTo>
                    <a:pt x="82282" y="2354"/>
                  </a:lnTo>
                  <a:lnTo>
                    <a:pt x="84620" y="4371"/>
                  </a:lnTo>
                  <a:lnTo>
                    <a:pt x="87218" y="9257"/>
                  </a:lnTo>
                  <a:lnTo>
                    <a:pt x="87911" y="11949"/>
                  </a:lnTo>
                  <a:lnTo>
                    <a:pt x="95160" y="24391"/>
                  </a:lnTo>
                  <a:lnTo>
                    <a:pt x="98107" y="68095"/>
                  </a:lnTo>
                  <a:lnTo>
                    <a:pt x="98225" y="109562"/>
                  </a:lnTo>
                  <a:lnTo>
                    <a:pt x="100872" y="115541"/>
                  </a:lnTo>
                  <a:lnTo>
                    <a:pt x="102966" y="118523"/>
                  </a:lnTo>
                  <a:lnTo>
                    <a:pt x="107940" y="121839"/>
                  </a:lnTo>
                  <a:lnTo>
                    <a:pt x="116086" y="1244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138"/>
            <p:cNvSpPr/>
            <p:nvPr/>
          </p:nvSpPr>
          <p:spPr>
            <a:xfrm>
              <a:off x="6540419" y="4956344"/>
              <a:ext cx="103269" cy="133420"/>
            </a:xfrm>
            <a:custGeom>
              <a:avLst/>
              <a:gdLst/>
              <a:ahLst/>
              <a:cxnLst/>
              <a:rect l="0" t="0" r="0" b="0"/>
              <a:pathLst>
                <a:path w="103269" h="133420">
                  <a:moveTo>
                    <a:pt x="85408" y="8562"/>
                  </a:moveTo>
                  <a:lnTo>
                    <a:pt x="72107" y="8562"/>
                  </a:lnTo>
                  <a:lnTo>
                    <a:pt x="70588" y="7570"/>
                  </a:lnTo>
                  <a:lnTo>
                    <a:pt x="69574" y="5916"/>
                  </a:lnTo>
                  <a:lnTo>
                    <a:pt x="68899" y="3822"/>
                  </a:lnTo>
                  <a:lnTo>
                    <a:pt x="67458" y="2425"/>
                  </a:lnTo>
                  <a:lnTo>
                    <a:pt x="63209" y="874"/>
                  </a:lnTo>
                  <a:lnTo>
                    <a:pt x="55239" y="0"/>
                  </a:lnTo>
                  <a:lnTo>
                    <a:pt x="49510" y="2442"/>
                  </a:lnTo>
                  <a:lnTo>
                    <a:pt x="19922" y="29447"/>
                  </a:lnTo>
                  <a:lnTo>
                    <a:pt x="10994" y="43082"/>
                  </a:lnTo>
                  <a:lnTo>
                    <a:pt x="6805" y="59690"/>
                  </a:lnTo>
                  <a:lnTo>
                    <a:pt x="2627" y="88999"/>
                  </a:lnTo>
                  <a:lnTo>
                    <a:pt x="455" y="94929"/>
                  </a:lnTo>
                  <a:lnTo>
                    <a:pt x="0" y="99874"/>
                  </a:lnTo>
                  <a:lnTo>
                    <a:pt x="4182" y="118176"/>
                  </a:lnTo>
                  <a:lnTo>
                    <a:pt x="7305" y="124417"/>
                  </a:lnTo>
                  <a:lnTo>
                    <a:pt x="12655" y="131768"/>
                  </a:lnTo>
                  <a:lnTo>
                    <a:pt x="16032" y="132774"/>
                  </a:lnTo>
                  <a:lnTo>
                    <a:pt x="26284" y="133419"/>
                  </a:lnTo>
                  <a:lnTo>
                    <a:pt x="32012" y="130861"/>
                  </a:lnTo>
                  <a:lnTo>
                    <a:pt x="43773" y="121134"/>
                  </a:lnTo>
                  <a:lnTo>
                    <a:pt x="47060" y="115480"/>
                  </a:lnTo>
                  <a:lnTo>
                    <a:pt x="53910" y="99025"/>
                  </a:lnTo>
                  <a:lnTo>
                    <a:pt x="63826" y="82802"/>
                  </a:lnTo>
                  <a:lnTo>
                    <a:pt x="69460" y="64164"/>
                  </a:lnTo>
                  <a:lnTo>
                    <a:pt x="71800" y="60513"/>
                  </a:lnTo>
                  <a:lnTo>
                    <a:pt x="84501" y="20737"/>
                  </a:lnTo>
                  <a:lnTo>
                    <a:pt x="85289" y="10361"/>
                  </a:lnTo>
                  <a:lnTo>
                    <a:pt x="85408" y="52715"/>
                  </a:lnTo>
                  <a:lnTo>
                    <a:pt x="85408" y="55857"/>
                  </a:lnTo>
                  <a:lnTo>
                    <a:pt x="88055" y="61993"/>
                  </a:lnTo>
                  <a:lnTo>
                    <a:pt x="91545" y="68028"/>
                  </a:lnTo>
                  <a:lnTo>
                    <a:pt x="93787" y="79987"/>
                  </a:lnTo>
                  <a:lnTo>
                    <a:pt x="94230" y="87163"/>
                  </a:lnTo>
                  <a:lnTo>
                    <a:pt x="95258" y="87752"/>
                  </a:lnTo>
                  <a:lnTo>
                    <a:pt x="103268" y="8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139"/>
            <p:cNvSpPr/>
            <p:nvPr/>
          </p:nvSpPr>
          <p:spPr>
            <a:xfrm>
              <a:off x="6679405" y="4947203"/>
              <a:ext cx="71439" cy="111790"/>
            </a:xfrm>
            <a:custGeom>
              <a:avLst/>
              <a:gdLst/>
              <a:ahLst/>
              <a:cxnLst/>
              <a:rect l="0" t="0" r="0" b="0"/>
              <a:pathLst>
                <a:path w="71439" h="111790">
                  <a:moveTo>
                    <a:pt x="0" y="17703"/>
                  </a:moveTo>
                  <a:lnTo>
                    <a:pt x="4741" y="22443"/>
                  </a:lnTo>
                  <a:lnTo>
                    <a:pt x="5145" y="24832"/>
                  </a:lnTo>
                  <a:lnTo>
                    <a:pt x="4423" y="27416"/>
                  </a:lnTo>
                  <a:lnTo>
                    <a:pt x="874" y="33953"/>
                  </a:lnTo>
                  <a:lnTo>
                    <a:pt x="8414" y="64615"/>
                  </a:lnTo>
                  <a:lnTo>
                    <a:pt x="8921" y="100931"/>
                  </a:lnTo>
                  <a:lnTo>
                    <a:pt x="7932" y="102954"/>
                  </a:lnTo>
                  <a:lnTo>
                    <a:pt x="6281" y="104303"/>
                  </a:lnTo>
                  <a:lnTo>
                    <a:pt x="4187" y="105201"/>
                  </a:lnTo>
                  <a:lnTo>
                    <a:pt x="2792" y="106794"/>
                  </a:lnTo>
                  <a:lnTo>
                    <a:pt x="828" y="111789"/>
                  </a:lnTo>
                  <a:lnTo>
                    <a:pt x="552" y="111186"/>
                  </a:lnTo>
                  <a:lnTo>
                    <a:pt x="33" y="102504"/>
                  </a:lnTo>
                  <a:lnTo>
                    <a:pt x="8381" y="64705"/>
                  </a:lnTo>
                  <a:lnTo>
                    <a:pt x="9679" y="56453"/>
                  </a:lnTo>
                  <a:lnTo>
                    <a:pt x="15987" y="41642"/>
                  </a:lnTo>
                  <a:lnTo>
                    <a:pt x="24363" y="27246"/>
                  </a:lnTo>
                  <a:lnTo>
                    <a:pt x="26703" y="20952"/>
                  </a:lnTo>
                  <a:lnTo>
                    <a:pt x="39076" y="5833"/>
                  </a:lnTo>
                  <a:lnTo>
                    <a:pt x="44818" y="2505"/>
                  </a:lnTo>
                  <a:lnTo>
                    <a:pt x="60755" y="0"/>
                  </a:lnTo>
                  <a:lnTo>
                    <a:pt x="71438" y="87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140"/>
            <p:cNvSpPr/>
            <p:nvPr/>
          </p:nvSpPr>
          <p:spPr>
            <a:xfrm>
              <a:off x="6761169" y="4957362"/>
              <a:ext cx="105579" cy="265970"/>
            </a:xfrm>
            <a:custGeom>
              <a:avLst/>
              <a:gdLst/>
              <a:ahLst/>
              <a:cxnLst/>
              <a:rect l="0" t="0" r="0" b="0"/>
              <a:pathLst>
                <a:path w="105579" h="265970">
                  <a:moveTo>
                    <a:pt x="78971" y="34333"/>
                  </a:moveTo>
                  <a:lnTo>
                    <a:pt x="78971" y="26645"/>
                  </a:lnTo>
                  <a:lnTo>
                    <a:pt x="72835" y="18520"/>
                  </a:lnTo>
                  <a:lnTo>
                    <a:pt x="71283" y="13083"/>
                  </a:lnTo>
                  <a:lnTo>
                    <a:pt x="69877" y="11237"/>
                  </a:lnTo>
                  <a:lnTo>
                    <a:pt x="65669" y="9186"/>
                  </a:lnTo>
                  <a:lnTo>
                    <a:pt x="64150" y="7646"/>
                  </a:lnTo>
                  <a:lnTo>
                    <a:pt x="62462" y="3289"/>
                  </a:lnTo>
                  <a:lnTo>
                    <a:pt x="61020" y="1731"/>
                  </a:lnTo>
                  <a:lnTo>
                    <a:pt x="56771" y="0"/>
                  </a:lnTo>
                  <a:lnTo>
                    <a:pt x="54249" y="530"/>
                  </a:lnTo>
                  <a:lnTo>
                    <a:pt x="45960" y="6017"/>
                  </a:lnTo>
                  <a:lnTo>
                    <a:pt x="28346" y="23546"/>
                  </a:lnTo>
                  <a:lnTo>
                    <a:pt x="13484" y="49755"/>
                  </a:lnTo>
                  <a:lnTo>
                    <a:pt x="698" y="94216"/>
                  </a:lnTo>
                  <a:lnTo>
                    <a:pt x="0" y="98068"/>
                  </a:lnTo>
                  <a:lnTo>
                    <a:pt x="527" y="100636"/>
                  </a:lnTo>
                  <a:lnTo>
                    <a:pt x="1870" y="102347"/>
                  </a:lnTo>
                  <a:lnTo>
                    <a:pt x="3757" y="103488"/>
                  </a:lnTo>
                  <a:lnTo>
                    <a:pt x="5016" y="105241"/>
                  </a:lnTo>
                  <a:lnTo>
                    <a:pt x="7202" y="113259"/>
                  </a:lnTo>
                  <a:lnTo>
                    <a:pt x="10032" y="111413"/>
                  </a:lnTo>
                  <a:lnTo>
                    <a:pt x="12176" y="109533"/>
                  </a:lnTo>
                  <a:lnTo>
                    <a:pt x="17204" y="107443"/>
                  </a:lnTo>
                  <a:lnTo>
                    <a:pt x="19933" y="106885"/>
                  </a:lnTo>
                  <a:lnTo>
                    <a:pt x="21753" y="105521"/>
                  </a:lnTo>
                  <a:lnTo>
                    <a:pt x="22967" y="103620"/>
                  </a:lnTo>
                  <a:lnTo>
                    <a:pt x="25307" y="98861"/>
                  </a:lnTo>
                  <a:lnTo>
                    <a:pt x="39538" y="81874"/>
                  </a:lnTo>
                  <a:lnTo>
                    <a:pt x="45164" y="70035"/>
                  </a:lnTo>
                  <a:lnTo>
                    <a:pt x="49063" y="64091"/>
                  </a:lnTo>
                  <a:lnTo>
                    <a:pt x="51258" y="55167"/>
                  </a:lnTo>
                  <a:lnTo>
                    <a:pt x="51772" y="49215"/>
                  </a:lnTo>
                  <a:lnTo>
                    <a:pt x="52900" y="47231"/>
                  </a:lnTo>
                  <a:lnTo>
                    <a:pt x="54645" y="45908"/>
                  </a:lnTo>
                  <a:lnTo>
                    <a:pt x="60733" y="43418"/>
                  </a:lnTo>
                  <a:lnTo>
                    <a:pt x="68166" y="49430"/>
                  </a:lnTo>
                  <a:lnTo>
                    <a:pt x="73508" y="50965"/>
                  </a:lnTo>
                  <a:lnTo>
                    <a:pt x="75329" y="53359"/>
                  </a:lnTo>
                  <a:lnTo>
                    <a:pt x="80898" y="68812"/>
                  </a:lnTo>
                  <a:lnTo>
                    <a:pt x="91258" y="86454"/>
                  </a:lnTo>
                  <a:lnTo>
                    <a:pt x="102641" y="126695"/>
                  </a:lnTo>
                  <a:lnTo>
                    <a:pt x="105578" y="168284"/>
                  </a:lnTo>
                  <a:lnTo>
                    <a:pt x="104744" y="198045"/>
                  </a:lnTo>
                  <a:lnTo>
                    <a:pt x="94735" y="237070"/>
                  </a:lnTo>
                  <a:lnTo>
                    <a:pt x="92457" y="240928"/>
                  </a:lnTo>
                  <a:lnTo>
                    <a:pt x="68183" y="260397"/>
                  </a:lnTo>
                  <a:lnTo>
                    <a:pt x="61609" y="263790"/>
                  </a:lnTo>
                  <a:lnTo>
                    <a:pt x="49304" y="265969"/>
                  </a:lnTo>
                  <a:lnTo>
                    <a:pt x="43296" y="263620"/>
                  </a:lnTo>
                  <a:lnTo>
                    <a:pt x="34322" y="2575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141"/>
            <p:cNvSpPr/>
            <p:nvPr/>
          </p:nvSpPr>
          <p:spPr>
            <a:xfrm>
              <a:off x="6857999" y="4965028"/>
              <a:ext cx="107157" cy="106986"/>
            </a:xfrm>
            <a:custGeom>
              <a:avLst/>
              <a:gdLst/>
              <a:ahLst/>
              <a:cxnLst/>
              <a:rect l="0" t="0" r="0" b="0"/>
              <a:pathLst>
                <a:path w="107157" h="106986">
                  <a:moveTo>
                    <a:pt x="0" y="53456"/>
                  </a:moveTo>
                  <a:lnTo>
                    <a:pt x="7689" y="53456"/>
                  </a:lnTo>
                  <a:lnTo>
                    <a:pt x="16510" y="61144"/>
                  </a:lnTo>
                  <a:lnTo>
                    <a:pt x="22200" y="62018"/>
                  </a:lnTo>
                  <a:lnTo>
                    <a:pt x="30170" y="62276"/>
                  </a:lnTo>
                  <a:lnTo>
                    <a:pt x="32021" y="61321"/>
                  </a:lnTo>
                  <a:lnTo>
                    <a:pt x="33254" y="59692"/>
                  </a:lnTo>
                  <a:lnTo>
                    <a:pt x="34076" y="57613"/>
                  </a:lnTo>
                  <a:lnTo>
                    <a:pt x="35616" y="56228"/>
                  </a:lnTo>
                  <a:lnTo>
                    <a:pt x="45216" y="51358"/>
                  </a:lnTo>
                  <a:lnTo>
                    <a:pt x="65519" y="32498"/>
                  </a:lnTo>
                  <a:lnTo>
                    <a:pt x="68807" y="26613"/>
                  </a:lnTo>
                  <a:lnTo>
                    <a:pt x="71261" y="20690"/>
                  </a:lnTo>
                  <a:lnTo>
                    <a:pt x="78972" y="10569"/>
                  </a:lnTo>
                  <a:lnTo>
                    <a:pt x="79954" y="4589"/>
                  </a:lnTo>
                  <a:lnTo>
                    <a:pt x="79100" y="3018"/>
                  </a:lnTo>
                  <a:lnTo>
                    <a:pt x="77538" y="1971"/>
                  </a:lnTo>
                  <a:lnTo>
                    <a:pt x="72644" y="292"/>
                  </a:lnTo>
                  <a:lnTo>
                    <a:pt x="67054" y="0"/>
                  </a:lnTo>
                  <a:lnTo>
                    <a:pt x="61882" y="2579"/>
                  </a:lnTo>
                  <a:lnTo>
                    <a:pt x="59114" y="4655"/>
                  </a:lnTo>
                  <a:lnTo>
                    <a:pt x="56039" y="9608"/>
                  </a:lnTo>
                  <a:lnTo>
                    <a:pt x="49324" y="25612"/>
                  </a:lnTo>
                  <a:lnTo>
                    <a:pt x="39436" y="41745"/>
                  </a:lnTo>
                  <a:lnTo>
                    <a:pt x="33807" y="60367"/>
                  </a:lnTo>
                  <a:lnTo>
                    <a:pt x="31468" y="64017"/>
                  </a:lnTo>
                  <a:lnTo>
                    <a:pt x="28175" y="78633"/>
                  </a:lnTo>
                  <a:lnTo>
                    <a:pt x="30051" y="87135"/>
                  </a:lnTo>
                  <a:lnTo>
                    <a:pt x="33200" y="94221"/>
                  </a:lnTo>
                  <a:lnTo>
                    <a:pt x="34600" y="100678"/>
                  </a:lnTo>
                  <a:lnTo>
                    <a:pt x="35965" y="102796"/>
                  </a:lnTo>
                  <a:lnTo>
                    <a:pt x="37868" y="104209"/>
                  </a:lnTo>
                  <a:lnTo>
                    <a:pt x="42627" y="105779"/>
                  </a:lnTo>
                  <a:lnTo>
                    <a:pt x="65523" y="106985"/>
                  </a:lnTo>
                  <a:lnTo>
                    <a:pt x="71455" y="104366"/>
                  </a:lnTo>
                  <a:lnTo>
                    <a:pt x="107156" y="713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142"/>
            <p:cNvSpPr/>
            <p:nvPr/>
          </p:nvSpPr>
          <p:spPr>
            <a:xfrm>
              <a:off x="6991945" y="4951181"/>
              <a:ext cx="80368" cy="103023"/>
            </a:xfrm>
            <a:custGeom>
              <a:avLst/>
              <a:gdLst/>
              <a:ahLst/>
              <a:cxnLst/>
              <a:rect l="0" t="0" r="0" b="0"/>
              <a:pathLst>
                <a:path w="80368" h="103023">
                  <a:moveTo>
                    <a:pt x="0" y="4796"/>
                  </a:moveTo>
                  <a:lnTo>
                    <a:pt x="0" y="46491"/>
                  </a:lnTo>
                  <a:lnTo>
                    <a:pt x="0" y="67267"/>
                  </a:lnTo>
                  <a:lnTo>
                    <a:pt x="0" y="28853"/>
                  </a:lnTo>
                  <a:lnTo>
                    <a:pt x="2646" y="22763"/>
                  </a:lnTo>
                  <a:lnTo>
                    <a:pt x="12428" y="10769"/>
                  </a:lnTo>
                  <a:lnTo>
                    <a:pt x="18091" y="7450"/>
                  </a:lnTo>
                  <a:lnTo>
                    <a:pt x="20991" y="6565"/>
                  </a:lnTo>
                  <a:lnTo>
                    <a:pt x="22924" y="4983"/>
                  </a:lnTo>
                  <a:lnTo>
                    <a:pt x="25070" y="579"/>
                  </a:lnTo>
                  <a:lnTo>
                    <a:pt x="26636" y="0"/>
                  </a:lnTo>
                  <a:lnTo>
                    <a:pt x="28671" y="606"/>
                  </a:lnTo>
                  <a:lnTo>
                    <a:pt x="33579" y="2934"/>
                  </a:lnTo>
                  <a:lnTo>
                    <a:pt x="47735" y="4550"/>
                  </a:lnTo>
                  <a:lnTo>
                    <a:pt x="49683" y="6617"/>
                  </a:lnTo>
                  <a:lnTo>
                    <a:pt x="55454" y="21545"/>
                  </a:lnTo>
                  <a:lnTo>
                    <a:pt x="57805" y="24891"/>
                  </a:lnTo>
                  <a:lnTo>
                    <a:pt x="69392" y="60439"/>
                  </a:lnTo>
                  <a:lnTo>
                    <a:pt x="72159" y="81282"/>
                  </a:lnTo>
                  <a:lnTo>
                    <a:pt x="78451" y="93914"/>
                  </a:lnTo>
                  <a:lnTo>
                    <a:pt x="80367" y="1030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143"/>
            <p:cNvSpPr/>
            <p:nvPr/>
          </p:nvSpPr>
          <p:spPr>
            <a:xfrm>
              <a:off x="7108030" y="4848820"/>
              <a:ext cx="17861" cy="169665"/>
            </a:xfrm>
            <a:custGeom>
              <a:avLst/>
              <a:gdLst/>
              <a:ahLst/>
              <a:cxnLst/>
              <a:rect l="0" t="0" r="0" b="0"/>
              <a:pathLst>
                <a:path w="17861" h="169665">
                  <a:moveTo>
                    <a:pt x="0" y="0"/>
                  </a:moveTo>
                  <a:lnTo>
                    <a:pt x="0" y="39953"/>
                  </a:lnTo>
                  <a:lnTo>
                    <a:pt x="993" y="56927"/>
                  </a:lnTo>
                  <a:lnTo>
                    <a:pt x="8102" y="92306"/>
                  </a:lnTo>
                  <a:lnTo>
                    <a:pt x="9850" y="127994"/>
                  </a:lnTo>
                  <a:lnTo>
                    <a:pt x="1786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144"/>
            <p:cNvSpPr/>
            <p:nvPr/>
          </p:nvSpPr>
          <p:spPr>
            <a:xfrm>
              <a:off x="7090171" y="4955977"/>
              <a:ext cx="71439" cy="26790"/>
            </a:xfrm>
            <a:custGeom>
              <a:avLst/>
              <a:gdLst/>
              <a:ahLst/>
              <a:cxnLst/>
              <a:rect l="0" t="0" r="0" b="0"/>
              <a:pathLst>
                <a:path w="71439" h="26790">
                  <a:moveTo>
                    <a:pt x="0" y="26789"/>
                  </a:moveTo>
                  <a:lnTo>
                    <a:pt x="0" y="22048"/>
                  </a:lnTo>
                  <a:lnTo>
                    <a:pt x="992" y="20651"/>
                  </a:lnTo>
                  <a:lnTo>
                    <a:pt x="2646" y="19721"/>
                  </a:lnTo>
                  <a:lnTo>
                    <a:pt x="15232" y="17112"/>
                  </a:lnTo>
                  <a:lnTo>
                    <a:pt x="23916" y="11794"/>
                  </a:lnTo>
                  <a:lnTo>
                    <a:pt x="35740" y="9495"/>
                  </a:lnTo>
                  <a:lnTo>
                    <a:pt x="42673" y="8188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145"/>
            <p:cNvSpPr/>
            <p:nvPr/>
          </p:nvSpPr>
          <p:spPr>
            <a:xfrm>
              <a:off x="7286624" y="4902398"/>
              <a:ext cx="35720" cy="214314"/>
            </a:xfrm>
            <a:custGeom>
              <a:avLst/>
              <a:gdLst/>
              <a:ahLst/>
              <a:cxnLst/>
              <a:rect l="0" t="0" r="0" b="0"/>
              <a:pathLst>
                <a:path w="35720" h="214314">
                  <a:moveTo>
                    <a:pt x="0" y="0"/>
                  </a:moveTo>
                  <a:lnTo>
                    <a:pt x="0" y="13302"/>
                  </a:lnTo>
                  <a:lnTo>
                    <a:pt x="2647" y="18480"/>
                  </a:lnTo>
                  <a:lnTo>
                    <a:pt x="4741" y="21250"/>
                  </a:lnTo>
                  <a:lnTo>
                    <a:pt x="7068" y="29619"/>
                  </a:lnTo>
                  <a:lnTo>
                    <a:pt x="11024" y="45486"/>
                  </a:lnTo>
                  <a:lnTo>
                    <a:pt x="15835" y="62756"/>
                  </a:lnTo>
                  <a:lnTo>
                    <a:pt x="24750" y="105316"/>
                  </a:lnTo>
                  <a:lnTo>
                    <a:pt x="26610" y="149782"/>
                  </a:lnTo>
                  <a:lnTo>
                    <a:pt x="27702" y="162812"/>
                  </a:lnTo>
                  <a:lnTo>
                    <a:pt x="35163" y="198263"/>
                  </a:lnTo>
                  <a:lnTo>
                    <a:pt x="35719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SMARTInkShape-146"/>
            <p:cNvSpPr/>
            <p:nvPr/>
          </p:nvSpPr>
          <p:spPr>
            <a:xfrm>
              <a:off x="7277695" y="4893635"/>
              <a:ext cx="80245" cy="160569"/>
            </a:xfrm>
            <a:custGeom>
              <a:avLst/>
              <a:gdLst/>
              <a:ahLst/>
              <a:cxnLst/>
              <a:rect l="0" t="0" r="0" b="0"/>
              <a:pathLst>
                <a:path w="80245" h="160569">
                  <a:moveTo>
                    <a:pt x="0" y="71271"/>
                  </a:moveTo>
                  <a:lnTo>
                    <a:pt x="0" y="28696"/>
                  </a:lnTo>
                  <a:lnTo>
                    <a:pt x="2646" y="19936"/>
                  </a:lnTo>
                  <a:lnTo>
                    <a:pt x="12428" y="6230"/>
                  </a:lnTo>
                  <a:lnTo>
                    <a:pt x="20737" y="2677"/>
                  </a:lnTo>
                  <a:lnTo>
                    <a:pt x="47271" y="0"/>
                  </a:lnTo>
                  <a:lnTo>
                    <a:pt x="53420" y="2553"/>
                  </a:lnTo>
                  <a:lnTo>
                    <a:pt x="65453" y="12278"/>
                  </a:lnTo>
                  <a:lnTo>
                    <a:pt x="68778" y="17931"/>
                  </a:lnTo>
                  <a:lnTo>
                    <a:pt x="71248" y="23752"/>
                  </a:lnTo>
                  <a:lnTo>
                    <a:pt x="75653" y="29646"/>
                  </a:lnTo>
                  <a:lnTo>
                    <a:pt x="78272" y="38219"/>
                  </a:lnTo>
                  <a:lnTo>
                    <a:pt x="80244" y="77381"/>
                  </a:lnTo>
                  <a:lnTo>
                    <a:pt x="79351" y="100075"/>
                  </a:lnTo>
                  <a:lnTo>
                    <a:pt x="65134" y="127664"/>
                  </a:lnTo>
                  <a:lnTo>
                    <a:pt x="47273" y="151454"/>
                  </a:lnTo>
                  <a:lnTo>
                    <a:pt x="46399" y="154493"/>
                  </a:lnTo>
                  <a:lnTo>
                    <a:pt x="44823" y="156517"/>
                  </a:lnTo>
                  <a:lnTo>
                    <a:pt x="35718" y="1605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147"/>
            <p:cNvSpPr/>
            <p:nvPr/>
          </p:nvSpPr>
          <p:spPr>
            <a:xfrm>
              <a:off x="7393829" y="4911328"/>
              <a:ext cx="58595" cy="151268"/>
            </a:xfrm>
            <a:custGeom>
              <a:avLst/>
              <a:gdLst/>
              <a:ahLst/>
              <a:cxnLst/>
              <a:rect l="0" t="0" r="0" b="0"/>
              <a:pathLst>
                <a:path w="58595" h="151268">
                  <a:moveTo>
                    <a:pt x="8881" y="0"/>
                  </a:moveTo>
                  <a:lnTo>
                    <a:pt x="8881" y="20990"/>
                  </a:lnTo>
                  <a:lnTo>
                    <a:pt x="779" y="63049"/>
                  </a:lnTo>
                  <a:lnTo>
                    <a:pt x="0" y="107014"/>
                  </a:lnTo>
                  <a:lnTo>
                    <a:pt x="965" y="118007"/>
                  </a:lnTo>
                  <a:lnTo>
                    <a:pt x="4702" y="126200"/>
                  </a:lnTo>
                  <a:lnTo>
                    <a:pt x="25022" y="149994"/>
                  </a:lnTo>
                  <a:lnTo>
                    <a:pt x="28623" y="151000"/>
                  </a:lnTo>
                  <a:lnTo>
                    <a:pt x="30972" y="151267"/>
                  </a:lnTo>
                  <a:lnTo>
                    <a:pt x="36228" y="148920"/>
                  </a:lnTo>
                  <a:lnTo>
                    <a:pt x="39019" y="146904"/>
                  </a:lnTo>
                  <a:lnTo>
                    <a:pt x="42120" y="142021"/>
                  </a:lnTo>
                  <a:lnTo>
                    <a:pt x="44490" y="136542"/>
                  </a:lnTo>
                  <a:lnTo>
                    <a:pt x="50410" y="127879"/>
                  </a:lnTo>
                  <a:lnTo>
                    <a:pt x="52606" y="118036"/>
                  </a:lnTo>
                  <a:lnTo>
                    <a:pt x="54248" y="103986"/>
                  </a:lnTo>
                  <a:lnTo>
                    <a:pt x="58149" y="96487"/>
                  </a:lnTo>
                  <a:lnTo>
                    <a:pt x="58594" y="93098"/>
                  </a:lnTo>
                  <a:lnTo>
                    <a:pt x="53113" y="68350"/>
                  </a:lnTo>
                  <a:lnTo>
                    <a:pt x="46571" y="57403"/>
                  </a:lnTo>
                  <a:lnTo>
                    <a:pt x="37303" y="46523"/>
                  </a:lnTo>
                  <a:lnTo>
                    <a:pt x="33750" y="45482"/>
                  </a:lnTo>
                  <a:lnTo>
                    <a:pt x="26741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148"/>
            <p:cNvSpPr/>
            <p:nvPr/>
          </p:nvSpPr>
          <p:spPr>
            <a:xfrm>
              <a:off x="7465218" y="4911328"/>
              <a:ext cx="116087" cy="124481"/>
            </a:xfrm>
            <a:custGeom>
              <a:avLst/>
              <a:gdLst/>
              <a:ahLst/>
              <a:cxnLst/>
              <a:rect l="0" t="0" r="0" b="0"/>
              <a:pathLst>
                <a:path w="116087" h="124481">
                  <a:moveTo>
                    <a:pt x="0" y="0"/>
                  </a:moveTo>
                  <a:lnTo>
                    <a:pt x="4741" y="4740"/>
                  </a:lnTo>
                  <a:lnTo>
                    <a:pt x="7068" y="12359"/>
                  </a:lnTo>
                  <a:lnTo>
                    <a:pt x="8562" y="23938"/>
                  </a:lnTo>
                  <a:lnTo>
                    <a:pt x="15949" y="45841"/>
                  </a:lnTo>
                  <a:lnTo>
                    <a:pt x="20338" y="80472"/>
                  </a:lnTo>
                  <a:lnTo>
                    <a:pt x="25515" y="99460"/>
                  </a:lnTo>
                  <a:lnTo>
                    <a:pt x="26412" y="109616"/>
                  </a:lnTo>
                  <a:lnTo>
                    <a:pt x="27530" y="111772"/>
                  </a:lnTo>
                  <a:lnTo>
                    <a:pt x="29268" y="113210"/>
                  </a:lnTo>
                  <a:lnTo>
                    <a:pt x="34445" y="115518"/>
                  </a:lnTo>
                  <a:lnTo>
                    <a:pt x="40082" y="115917"/>
                  </a:lnTo>
                  <a:lnTo>
                    <a:pt x="45265" y="113365"/>
                  </a:lnTo>
                  <a:lnTo>
                    <a:pt x="48036" y="111296"/>
                  </a:lnTo>
                  <a:lnTo>
                    <a:pt x="51115" y="106350"/>
                  </a:lnTo>
                  <a:lnTo>
                    <a:pt x="53476" y="100845"/>
                  </a:lnTo>
                  <a:lnTo>
                    <a:pt x="57833" y="95091"/>
                  </a:lnTo>
                  <a:lnTo>
                    <a:pt x="60430" y="86580"/>
                  </a:lnTo>
                  <a:lnTo>
                    <a:pt x="64539" y="70633"/>
                  </a:lnTo>
                  <a:lnTo>
                    <a:pt x="78326" y="28862"/>
                  </a:lnTo>
                  <a:lnTo>
                    <a:pt x="80452" y="21757"/>
                  </a:lnTo>
                  <a:lnTo>
                    <a:pt x="84704" y="15292"/>
                  </a:lnTo>
                  <a:lnTo>
                    <a:pt x="85243" y="13171"/>
                  </a:lnTo>
                  <a:lnTo>
                    <a:pt x="84610" y="11757"/>
                  </a:lnTo>
                  <a:lnTo>
                    <a:pt x="81205" y="9488"/>
                  </a:lnTo>
                  <a:lnTo>
                    <a:pt x="85355" y="9095"/>
                  </a:lnTo>
                  <a:lnTo>
                    <a:pt x="85677" y="10032"/>
                  </a:lnTo>
                  <a:lnTo>
                    <a:pt x="81710" y="18664"/>
                  </a:lnTo>
                  <a:lnTo>
                    <a:pt x="80391" y="52379"/>
                  </a:lnTo>
                  <a:lnTo>
                    <a:pt x="89464" y="91385"/>
                  </a:lnTo>
                  <a:lnTo>
                    <a:pt x="96877" y="109623"/>
                  </a:lnTo>
                  <a:lnTo>
                    <a:pt x="98108" y="123207"/>
                  </a:lnTo>
                  <a:lnTo>
                    <a:pt x="99140" y="123810"/>
                  </a:lnTo>
                  <a:lnTo>
                    <a:pt x="102932" y="124480"/>
                  </a:lnTo>
                  <a:lnTo>
                    <a:pt x="104340" y="123666"/>
                  </a:lnTo>
                  <a:lnTo>
                    <a:pt x="105279" y="122131"/>
                  </a:lnTo>
                  <a:lnTo>
                    <a:pt x="105905" y="120116"/>
                  </a:lnTo>
                  <a:lnTo>
                    <a:pt x="107314" y="118773"/>
                  </a:lnTo>
                  <a:lnTo>
                    <a:pt x="116086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149"/>
            <p:cNvSpPr/>
            <p:nvPr/>
          </p:nvSpPr>
          <p:spPr>
            <a:xfrm>
              <a:off x="7608093" y="4920258"/>
              <a:ext cx="62509" cy="98095"/>
            </a:xfrm>
            <a:custGeom>
              <a:avLst/>
              <a:gdLst/>
              <a:ahLst/>
              <a:cxnLst/>
              <a:rect l="0" t="0" r="0" b="0"/>
              <a:pathLst>
                <a:path w="62509" h="98095">
                  <a:moveTo>
                    <a:pt x="0" y="17859"/>
                  </a:moveTo>
                  <a:lnTo>
                    <a:pt x="0" y="25547"/>
                  </a:lnTo>
                  <a:lnTo>
                    <a:pt x="4741" y="31161"/>
                  </a:lnTo>
                  <a:lnTo>
                    <a:pt x="7068" y="38984"/>
                  </a:lnTo>
                  <a:lnTo>
                    <a:pt x="9677" y="58785"/>
                  </a:lnTo>
                  <a:lnTo>
                    <a:pt x="14994" y="69232"/>
                  </a:lnTo>
                  <a:lnTo>
                    <a:pt x="17857" y="98094"/>
                  </a:lnTo>
                  <a:lnTo>
                    <a:pt x="17859" y="72492"/>
                  </a:lnTo>
                  <a:lnTo>
                    <a:pt x="20506" y="64299"/>
                  </a:lnTo>
                  <a:lnTo>
                    <a:pt x="32099" y="46868"/>
                  </a:lnTo>
                  <a:lnTo>
                    <a:pt x="37650" y="28697"/>
                  </a:lnTo>
                  <a:lnTo>
                    <a:pt x="41538" y="21684"/>
                  </a:lnTo>
                  <a:lnTo>
                    <a:pt x="43267" y="15259"/>
                  </a:lnTo>
                  <a:lnTo>
                    <a:pt x="44720" y="13149"/>
                  </a:lnTo>
                  <a:lnTo>
                    <a:pt x="46680" y="11743"/>
                  </a:lnTo>
                  <a:lnTo>
                    <a:pt x="51505" y="9188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150"/>
            <p:cNvSpPr/>
            <p:nvPr/>
          </p:nvSpPr>
          <p:spPr>
            <a:xfrm>
              <a:off x="7795616" y="4929188"/>
              <a:ext cx="35720" cy="205383"/>
            </a:xfrm>
            <a:custGeom>
              <a:avLst/>
              <a:gdLst/>
              <a:ahLst/>
              <a:cxnLst/>
              <a:rect l="0" t="0" r="0" b="0"/>
              <a:pathLst>
                <a:path w="35720" h="205383">
                  <a:moveTo>
                    <a:pt x="0" y="0"/>
                  </a:moveTo>
                  <a:lnTo>
                    <a:pt x="0" y="43113"/>
                  </a:lnTo>
                  <a:lnTo>
                    <a:pt x="7689" y="85205"/>
                  </a:lnTo>
                  <a:lnTo>
                    <a:pt x="11414" y="115938"/>
                  </a:lnTo>
                  <a:lnTo>
                    <a:pt x="15950" y="133901"/>
                  </a:lnTo>
                  <a:lnTo>
                    <a:pt x="20339" y="169660"/>
                  </a:lnTo>
                  <a:lnTo>
                    <a:pt x="28870" y="195668"/>
                  </a:lnTo>
                  <a:lnTo>
                    <a:pt x="35719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151"/>
            <p:cNvSpPr/>
            <p:nvPr/>
          </p:nvSpPr>
          <p:spPr>
            <a:xfrm>
              <a:off x="7777757" y="4929342"/>
              <a:ext cx="85238" cy="103119"/>
            </a:xfrm>
            <a:custGeom>
              <a:avLst/>
              <a:gdLst/>
              <a:ahLst/>
              <a:cxnLst/>
              <a:rect l="0" t="0" r="0" b="0"/>
              <a:pathLst>
                <a:path w="85238" h="103119">
                  <a:moveTo>
                    <a:pt x="0" y="53424"/>
                  </a:moveTo>
                  <a:lnTo>
                    <a:pt x="0" y="32433"/>
                  </a:lnTo>
                  <a:lnTo>
                    <a:pt x="2646" y="26565"/>
                  </a:lnTo>
                  <a:lnTo>
                    <a:pt x="6137" y="20650"/>
                  </a:lnTo>
                  <a:lnTo>
                    <a:pt x="9094" y="11742"/>
                  </a:lnTo>
                  <a:lnTo>
                    <a:pt x="13303" y="5794"/>
                  </a:lnTo>
                  <a:lnTo>
                    <a:pt x="21126" y="2489"/>
                  </a:lnTo>
                  <a:lnTo>
                    <a:pt x="47294" y="0"/>
                  </a:lnTo>
                  <a:lnTo>
                    <a:pt x="53432" y="2560"/>
                  </a:lnTo>
                  <a:lnTo>
                    <a:pt x="65456" y="12288"/>
                  </a:lnTo>
                  <a:lnTo>
                    <a:pt x="68780" y="17942"/>
                  </a:lnTo>
                  <a:lnTo>
                    <a:pt x="71248" y="23764"/>
                  </a:lnTo>
                  <a:lnTo>
                    <a:pt x="77225" y="32619"/>
                  </a:lnTo>
                  <a:lnTo>
                    <a:pt x="80428" y="41527"/>
                  </a:lnTo>
                  <a:lnTo>
                    <a:pt x="84694" y="47475"/>
                  </a:lnTo>
                  <a:lnTo>
                    <a:pt x="85237" y="50449"/>
                  </a:lnTo>
                  <a:lnTo>
                    <a:pt x="84606" y="53425"/>
                  </a:lnTo>
                  <a:lnTo>
                    <a:pt x="82251" y="60370"/>
                  </a:lnTo>
                  <a:lnTo>
                    <a:pt x="81204" y="70071"/>
                  </a:lnTo>
                  <a:lnTo>
                    <a:pt x="79934" y="73451"/>
                  </a:lnTo>
                  <a:lnTo>
                    <a:pt x="78094" y="75705"/>
                  </a:lnTo>
                  <a:lnTo>
                    <a:pt x="53519" y="95541"/>
                  </a:lnTo>
                  <a:lnTo>
                    <a:pt x="46401" y="97572"/>
                  </a:lnTo>
                  <a:lnTo>
                    <a:pt x="40427" y="102664"/>
                  </a:lnTo>
                  <a:lnTo>
                    <a:pt x="38857" y="103118"/>
                  </a:lnTo>
                  <a:lnTo>
                    <a:pt x="37812" y="102428"/>
                  </a:lnTo>
                  <a:lnTo>
                    <a:pt x="35841" y="98327"/>
                  </a:lnTo>
                  <a:lnTo>
                    <a:pt x="35719" y="891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152"/>
            <p:cNvSpPr/>
            <p:nvPr/>
          </p:nvSpPr>
          <p:spPr>
            <a:xfrm>
              <a:off x="7895227" y="4894984"/>
              <a:ext cx="177211" cy="212798"/>
            </a:xfrm>
            <a:custGeom>
              <a:avLst/>
              <a:gdLst/>
              <a:ahLst/>
              <a:cxnLst/>
              <a:rect l="0" t="0" r="0" b="0"/>
              <a:pathLst>
                <a:path w="177211" h="212798">
                  <a:moveTo>
                    <a:pt x="34335" y="34204"/>
                  </a:moveTo>
                  <a:lnTo>
                    <a:pt x="29595" y="38943"/>
                  </a:lnTo>
                  <a:lnTo>
                    <a:pt x="27268" y="43916"/>
                  </a:lnTo>
                  <a:lnTo>
                    <a:pt x="15741" y="88034"/>
                  </a:lnTo>
                  <a:lnTo>
                    <a:pt x="9973" y="103069"/>
                  </a:lnTo>
                  <a:lnTo>
                    <a:pt x="0" y="134015"/>
                  </a:lnTo>
                  <a:lnTo>
                    <a:pt x="531" y="136463"/>
                  </a:lnTo>
                  <a:lnTo>
                    <a:pt x="1877" y="138095"/>
                  </a:lnTo>
                  <a:lnTo>
                    <a:pt x="6426" y="140714"/>
                  </a:lnTo>
                  <a:lnTo>
                    <a:pt x="11955" y="141169"/>
                  </a:lnTo>
                  <a:lnTo>
                    <a:pt x="13462" y="140240"/>
                  </a:lnTo>
                  <a:lnTo>
                    <a:pt x="14466" y="138629"/>
                  </a:lnTo>
                  <a:lnTo>
                    <a:pt x="15136" y="136562"/>
                  </a:lnTo>
                  <a:lnTo>
                    <a:pt x="23367" y="123260"/>
                  </a:lnTo>
                  <a:lnTo>
                    <a:pt x="34156" y="79014"/>
                  </a:lnTo>
                  <a:lnTo>
                    <a:pt x="34215" y="75983"/>
                  </a:lnTo>
                  <a:lnTo>
                    <a:pt x="35248" y="73963"/>
                  </a:lnTo>
                  <a:lnTo>
                    <a:pt x="36928" y="72616"/>
                  </a:lnTo>
                  <a:lnTo>
                    <a:pt x="39041" y="71718"/>
                  </a:lnTo>
                  <a:lnTo>
                    <a:pt x="40448" y="70127"/>
                  </a:lnTo>
                  <a:lnTo>
                    <a:pt x="42013" y="65714"/>
                  </a:lnTo>
                  <a:lnTo>
                    <a:pt x="41438" y="64140"/>
                  </a:lnTo>
                  <a:lnTo>
                    <a:pt x="40062" y="63090"/>
                  </a:lnTo>
                  <a:lnTo>
                    <a:pt x="38153" y="62391"/>
                  </a:lnTo>
                  <a:lnTo>
                    <a:pt x="37874" y="62918"/>
                  </a:lnTo>
                  <a:lnTo>
                    <a:pt x="41227" y="68397"/>
                  </a:lnTo>
                  <a:lnTo>
                    <a:pt x="42996" y="82020"/>
                  </a:lnTo>
                  <a:lnTo>
                    <a:pt x="43258" y="103882"/>
                  </a:lnTo>
                  <a:lnTo>
                    <a:pt x="50953" y="113175"/>
                  </a:lnTo>
                  <a:lnTo>
                    <a:pt x="54289" y="113951"/>
                  </a:lnTo>
                  <a:lnTo>
                    <a:pt x="56567" y="114157"/>
                  </a:lnTo>
                  <a:lnTo>
                    <a:pt x="61744" y="111741"/>
                  </a:lnTo>
                  <a:lnTo>
                    <a:pt x="82339" y="93318"/>
                  </a:lnTo>
                  <a:lnTo>
                    <a:pt x="85435" y="87596"/>
                  </a:lnTo>
                  <a:lnTo>
                    <a:pt x="87424" y="80579"/>
                  </a:lnTo>
                  <a:lnTo>
                    <a:pt x="95559" y="71316"/>
                  </a:lnTo>
                  <a:lnTo>
                    <a:pt x="95987" y="71843"/>
                  </a:lnTo>
                  <a:lnTo>
                    <a:pt x="96731" y="77733"/>
                  </a:lnTo>
                  <a:lnTo>
                    <a:pt x="102958" y="85760"/>
                  </a:lnTo>
                  <a:lnTo>
                    <a:pt x="105402" y="95073"/>
                  </a:lnTo>
                  <a:lnTo>
                    <a:pt x="114590" y="105519"/>
                  </a:lnTo>
                  <a:lnTo>
                    <a:pt x="119410" y="100864"/>
                  </a:lnTo>
                  <a:lnTo>
                    <a:pt x="121755" y="95911"/>
                  </a:lnTo>
                  <a:lnTo>
                    <a:pt x="122381" y="93201"/>
                  </a:lnTo>
                  <a:lnTo>
                    <a:pt x="139030" y="62833"/>
                  </a:lnTo>
                  <a:lnTo>
                    <a:pt x="143922" y="36227"/>
                  </a:lnTo>
                  <a:lnTo>
                    <a:pt x="147532" y="28157"/>
                  </a:lnTo>
                  <a:lnTo>
                    <a:pt x="150041" y="10538"/>
                  </a:lnTo>
                  <a:lnTo>
                    <a:pt x="158076" y="0"/>
                  </a:lnTo>
                  <a:lnTo>
                    <a:pt x="158501" y="487"/>
                  </a:lnTo>
                  <a:lnTo>
                    <a:pt x="167447" y="40360"/>
                  </a:lnTo>
                  <a:lnTo>
                    <a:pt x="167041" y="56974"/>
                  </a:lnTo>
                  <a:lnTo>
                    <a:pt x="160560" y="92617"/>
                  </a:lnTo>
                  <a:lnTo>
                    <a:pt x="167524" y="135341"/>
                  </a:lnTo>
                  <a:lnTo>
                    <a:pt x="168251" y="178289"/>
                  </a:lnTo>
                  <a:lnTo>
                    <a:pt x="168280" y="206798"/>
                  </a:lnTo>
                  <a:lnTo>
                    <a:pt x="169272" y="208797"/>
                  </a:lnTo>
                  <a:lnTo>
                    <a:pt x="170926" y="210131"/>
                  </a:lnTo>
                  <a:lnTo>
                    <a:pt x="177210" y="2127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153"/>
            <p:cNvSpPr/>
            <p:nvPr/>
          </p:nvSpPr>
          <p:spPr>
            <a:xfrm>
              <a:off x="8126015" y="4902812"/>
              <a:ext cx="71438" cy="141053"/>
            </a:xfrm>
            <a:custGeom>
              <a:avLst/>
              <a:gdLst/>
              <a:ahLst/>
              <a:cxnLst/>
              <a:rect l="0" t="0" r="0" b="0"/>
              <a:pathLst>
                <a:path w="71438" h="141053">
                  <a:moveTo>
                    <a:pt x="0" y="79954"/>
                  </a:moveTo>
                  <a:lnTo>
                    <a:pt x="0" y="75213"/>
                  </a:lnTo>
                  <a:lnTo>
                    <a:pt x="992" y="73816"/>
                  </a:lnTo>
                  <a:lnTo>
                    <a:pt x="2646" y="72886"/>
                  </a:lnTo>
                  <a:lnTo>
                    <a:pt x="4741" y="72265"/>
                  </a:lnTo>
                  <a:lnTo>
                    <a:pt x="47271" y="41221"/>
                  </a:lnTo>
                  <a:lnTo>
                    <a:pt x="50775" y="35289"/>
                  </a:lnTo>
                  <a:lnTo>
                    <a:pt x="53325" y="29345"/>
                  </a:lnTo>
                  <a:lnTo>
                    <a:pt x="59347" y="20420"/>
                  </a:lnTo>
                  <a:lnTo>
                    <a:pt x="62091" y="10279"/>
                  </a:lnTo>
                  <a:lnTo>
                    <a:pt x="62471" y="982"/>
                  </a:lnTo>
                  <a:lnTo>
                    <a:pt x="61491" y="517"/>
                  </a:lnTo>
                  <a:lnTo>
                    <a:pt x="57757" y="0"/>
                  </a:lnTo>
                  <a:lnTo>
                    <a:pt x="52790" y="2416"/>
                  </a:lnTo>
                  <a:lnTo>
                    <a:pt x="41516" y="12051"/>
                  </a:lnTo>
                  <a:lnTo>
                    <a:pt x="23799" y="41829"/>
                  </a:lnTo>
                  <a:lnTo>
                    <a:pt x="11024" y="80527"/>
                  </a:lnTo>
                  <a:lnTo>
                    <a:pt x="9343" y="103879"/>
                  </a:lnTo>
                  <a:lnTo>
                    <a:pt x="11759" y="113077"/>
                  </a:lnTo>
                  <a:lnTo>
                    <a:pt x="21395" y="127066"/>
                  </a:lnTo>
                  <a:lnTo>
                    <a:pt x="27037" y="130658"/>
                  </a:lnTo>
                  <a:lnTo>
                    <a:pt x="32853" y="133246"/>
                  </a:lnTo>
                  <a:lnTo>
                    <a:pt x="41705" y="139290"/>
                  </a:lnTo>
                  <a:lnTo>
                    <a:pt x="47640" y="141052"/>
                  </a:lnTo>
                  <a:lnTo>
                    <a:pt x="50612" y="140530"/>
                  </a:lnTo>
                  <a:lnTo>
                    <a:pt x="62510" y="135208"/>
                  </a:lnTo>
                  <a:lnTo>
                    <a:pt x="71437" y="1335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SMARTInkShape-154"/>
            <p:cNvSpPr/>
            <p:nvPr/>
          </p:nvSpPr>
          <p:spPr>
            <a:xfrm>
              <a:off x="8277820" y="4902398"/>
              <a:ext cx="80368" cy="132537"/>
            </a:xfrm>
            <a:custGeom>
              <a:avLst/>
              <a:gdLst/>
              <a:ahLst/>
              <a:cxnLst/>
              <a:rect l="0" t="0" r="0" b="0"/>
              <a:pathLst>
                <a:path w="80368" h="132537">
                  <a:moveTo>
                    <a:pt x="0" y="0"/>
                  </a:moveTo>
                  <a:lnTo>
                    <a:pt x="4740" y="4740"/>
                  </a:lnTo>
                  <a:lnTo>
                    <a:pt x="5145" y="7129"/>
                  </a:lnTo>
                  <a:lnTo>
                    <a:pt x="4423" y="9713"/>
                  </a:lnTo>
                  <a:lnTo>
                    <a:pt x="1965" y="15232"/>
                  </a:lnTo>
                  <a:lnTo>
                    <a:pt x="873" y="20990"/>
                  </a:lnTo>
                  <a:lnTo>
                    <a:pt x="1575" y="23916"/>
                  </a:lnTo>
                  <a:lnTo>
                    <a:pt x="4999" y="29811"/>
                  </a:lnTo>
                  <a:lnTo>
                    <a:pt x="5317" y="33765"/>
                  </a:lnTo>
                  <a:lnTo>
                    <a:pt x="3009" y="48810"/>
                  </a:lnTo>
                  <a:lnTo>
                    <a:pt x="8497" y="89367"/>
                  </a:lnTo>
                  <a:lnTo>
                    <a:pt x="8927" y="129188"/>
                  </a:lnTo>
                  <a:lnTo>
                    <a:pt x="7935" y="130774"/>
                  </a:lnTo>
                  <a:lnTo>
                    <a:pt x="6283" y="131831"/>
                  </a:lnTo>
                  <a:lnTo>
                    <a:pt x="4188" y="132536"/>
                  </a:lnTo>
                  <a:lnTo>
                    <a:pt x="2792" y="132014"/>
                  </a:lnTo>
                  <a:lnTo>
                    <a:pt x="1861" y="130673"/>
                  </a:lnTo>
                  <a:lnTo>
                    <a:pt x="367" y="126133"/>
                  </a:lnTo>
                  <a:lnTo>
                    <a:pt x="7722" y="104997"/>
                  </a:lnTo>
                  <a:lnTo>
                    <a:pt x="9683" y="86298"/>
                  </a:lnTo>
                  <a:lnTo>
                    <a:pt x="15951" y="69375"/>
                  </a:lnTo>
                  <a:lnTo>
                    <a:pt x="16586" y="64110"/>
                  </a:lnTo>
                  <a:lnTo>
                    <a:pt x="18995" y="59607"/>
                  </a:lnTo>
                  <a:lnTo>
                    <a:pt x="47380" y="32862"/>
                  </a:lnTo>
                  <a:lnTo>
                    <a:pt x="53468" y="29487"/>
                  </a:lnTo>
                  <a:lnTo>
                    <a:pt x="59483" y="26996"/>
                  </a:lnTo>
                  <a:lnTo>
                    <a:pt x="68447" y="21008"/>
                  </a:lnTo>
                  <a:lnTo>
                    <a:pt x="80367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155"/>
            <p:cNvSpPr/>
            <p:nvPr/>
          </p:nvSpPr>
          <p:spPr>
            <a:xfrm>
              <a:off x="6116836" y="5232797"/>
              <a:ext cx="98105" cy="232173"/>
            </a:xfrm>
            <a:custGeom>
              <a:avLst/>
              <a:gdLst/>
              <a:ahLst/>
              <a:cxnLst/>
              <a:rect l="0" t="0" r="0" b="0"/>
              <a:pathLst>
                <a:path w="98105" h="232173">
                  <a:moveTo>
                    <a:pt x="89296" y="0"/>
                  </a:moveTo>
                  <a:lnTo>
                    <a:pt x="59408" y="0"/>
                  </a:lnTo>
                  <a:lnTo>
                    <a:pt x="53523" y="2645"/>
                  </a:lnTo>
                  <a:lnTo>
                    <a:pt x="41661" y="12428"/>
                  </a:lnTo>
                  <a:lnTo>
                    <a:pt x="38360" y="20737"/>
                  </a:lnTo>
                  <a:lnTo>
                    <a:pt x="37480" y="25730"/>
                  </a:lnTo>
                  <a:lnTo>
                    <a:pt x="34908" y="30052"/>
                  </a:lnTo>
                  <a:lnTo>
                    <a:pt x="15756" y="52011"/>
                  </a:lnTo>
                  <a:lnTo>
                    <a:pt x="2128" y="80190"/>
                  </a:lnTo>
                  <a:lnTo>
                    <a:pt x="1418" y="83225"/>
                  </a:lnTo>
                  <a:lnTo>
                    <a:pt x="1938" y="85249"/>
                  </a:lnTo>
                  <a:lnTo>
                    <a:pt x="3276" y="86598"/>
                  </a:lnTo>
                  <a:lnTo>
                    <a:pt x="5161" y="87497"/>
                  </a:lnTo>
                  <a:lnTo>
                    <a:pt x="6417" y="89089"/>
                  </a:lnTo>
                  <a:lnTo>
                    <a:pt x="7813" y="93504"/>
                  </a:lnTo>
                  <a:lnTo>
                    <a:pt x="9177" y="95078"/>
                  </a:lnTo>
                  <a:lnTo>
                    <a:pt x="26977" y="105109"/>
                  </a:lnTo>
                  <a:lnTo>
                    <a:pt x="29891" y="105792"/>
                  </a:lnTo>
                  <a:lnTo>
                    <a:pt x="38732" y="111492"/>
                  </a:lnTo>
                  <a:lnTo>
                    <a:pt x="82976" y="145861"/>
                  </a:lnTo>
                  <a:lnTo>
                    <a:pt x="86488" y="154455"/>
                  </a:lnTo>
                  <a:lnTo>
                    <a:pt x="89041" y="163897"/>
                  </a:lnTo>
                  <a:lnTo>
                    <a:pt x="96118" y="178042"/>
                  </a:lnTo>
                  <a:lnTo>
                    <a:pt x="98104" y="199397"/>
                  </a:lnTo>
                  <a:lnTo>
                    <a:pt x="95525" y="205368"/>
                  </a:lnTo>
                  <a:lnTo>
                    <a:pt x="77232" y="226217"/>
                  </a:lnTo>
                  <a:lnTo>
                    <a:pt x="71367" y="229526"/>
                  </a:lnTo>
                  <a:lnTo>
                    <a:pt x="59517" y="231649"/>
                  </a:lnTo>
                  <a:lnTo>
                    <a:pt x="15692" y="232169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156"/>
            <p:cNvSpPr/>
            <p:nvPr/>
          </p:nvSpPr>
          <p:spPr>
            <a:xfrm>
              <a:off x="6206132" y="5331027"/>
              <a:ext cx="89298" cy="106996"/>
            </a:xfrm>
            <a:custGeom>
              <a:avLst/>
              <a:gdLst/>
              <a:ahLst/>
              <a:cxnLst/>
              <a:rect l="0" t="0" r="0" b="0"/>
              <a:pathLst>
                <a:path w="89298" h="106996">
                  <a:moveTo>
                    <a:pt x="0" y="44645"/>
                  </a:moveTo>
                  <a:lnTo>
                    <a:pt x="38710" y="44645"/>
                  </a:lnTo>
                  <a:lnTo>
                    <a:pt x="44655" y="41999"/>
                  </a:lnTo>
                  <a:lnTo>
                    <a:pt x="50604" y="38508"/>
                  </a:lnTo>
                  <a:lnTo>
                    <a:pt x="56557" y="36957"/>
                  </a:lnTo>
                  <a:lnTo>
                    <a:pt x="58540" y="35550"/>
                  </a:lnTo>
                  <a:lnTo>
                    <a:pt x="59863" y="33621"/>
                  </a:lnTo>
                  <a:lnTo>
                    <a:pt x="60745" y="31342"/>
                  </a:lnTo>
                  <a:lnTo>
                    <a:pt x="62325" y="29823"/>
                  </a:lnTo>
                  <a:lnTo>
                    <a:pt x="66727" y="28136"/>
                  </a:lnTo>
                  <a:lnTo>
                    <a:pt x="68297" y="26693"/>
                  </a:lnTo>
                  <a:lnTo>
                    <a:pt x="70042" y="22445"/>
                  </a:lnTo>
                  <a:lnTo>
                    <a:pt x="71402" y="1725"/>
                  </a:lnTo>
                  <a:lnTo>
                    <a:pt x="70421" y="1148"/>
                  </a:lnTo>
                  <a:lnTo>
                    <a:pt x="54929" y="9"/>
                  </a:lnTo>
                  <a:lnTo>
                    <a:pt x="49238" y="0"/>
                  </a:lnTo>
                  <a:lnTo>
                    <a:pt x="44043" y="2644"/>
                  </a:lnTo>
                  <a:lnTo>
                    <a:pt x="41268" y="4738"/>
                  </a:lnTo>
                  <a:lnTo>
                    <a:pt x="38185" y="9711"/>
                  </a:lnTo>
                  <a:lnTo>
                    <a:pt x="35823" y="15228"/>
                  </a:lnTo>
                  <a:lnTo>
                    <a:pt x="29907" y="23912"/>
                  </a:lnTo>
                  <a:lnTo>
                    <a:pt x="27714" y="33761"/>
                  </a:lnTo>
                  <a:lnTo>
                    <a:pt x="26911" y="55314"/>
                  </a:lnTo>
                  <a:lnTo>
                    <a:pt x="35891" y="85416"/>
                  </a:lnTo>
                  <a:lnTo>
                    <a:pt x="51938" y="105353"/>
                  </a:lnTo>
                  <a:lnTo>
                    <a:pt x="55495" y="106353"/>
                  </a:lnTo>
                  <a:lnTo>
                    <a:pt x="65863" y="106995"/>
                  </a:lnTo>
                  <a:lnTo>
                    <a:pt x="71606" y="104437"/>
                  </a:lnTo>
                  <a:lnTo>
                    <a:pt x="77466" y="100984"/>
                  </a:lnTo>
                  <a:lnTo>
                    <a:pt x="89297" y="982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SMARTInkShape-157"/>
            <p:cNvSpPr/>
            <p:nvPr/>
          </p:nvSpPr>
          <p:spPr>
            <a:xfrm>
              <a:off x="6322218" y="5268516"/>
              <a:ext cx="87893" cy="196454"/>
            </a:xfrm>
            <a:custGeom>
              <a:avLst/>
              <a:gdLst/>
              <a:ahLst/>
              <a:cxnLst/>
              <a:rect l="0" t="0" r="0" b="0"/>
              <a:pathLst>
                <a:path w="87893" h="196454">
                  <a:moveTo>
                    <a:pt x="80368" y="0"/>
                  </a:moveTo>
                  <a:lnTo>
                    <a:pt x="75628" y="0"/>
                  </a:lnTo>
                  <a:lnTo>
                    <a:pt x="74231" y="991"/>
                  </a:lnTo>
                  <a:lnTo>
                    <a:pt x="73300" y="2645"/>
                  </a:lnTo>
                  <a:lnTo>
                    <a:pt x="72680" y="4739"/>
                  </a:lnTo>
                  <a:lnTo>
                    <a:pt x="67065" y="12428"/>
                  </a:lnTo>
                  <a:lnTo>
                    <a:pt x="46327" y="29503"/>
                  </a:lnTo>
                  <a:lnTo>
                    <a:pt x="29582" y="53032"/>
                  </a:lnTo>
                  <a:lnTo>
                    <a:pt x="28651" y="56190"/>
                  </a:lnTo>
                  <a:lnTo>
                    <a:pt x="27039" y="58295"/>
                  </a:lnTo>
                  <a:lnTo>
                    <a:pt x="19265" y="61953"/>
                  </a:lnTo>
                  <a:lnTo>
                    <a:pt x="19789" y="63130"/>
                  </a:lnTo>
                  <a:lnTo>
                    <a:pt x="25672" y="70146"/>
                  </a:lnTo>
                  <a:lnTo>
                    <a:pt x="31199" y="71055"/>
                  </a:lnTo>
                  <a:lnTo>
                    <a:pt x="64281" y="71427"/>
                  </a:lnTo>
                  <a:lnTo>
                    <a:pt x="70903" y="74078"/>
                  </a:lnTo>
                  <a:lnTo>
                    <a:pt x="74058" y="76174"/>
                  </a:lnTo>
                  <a:lnTo>
                    <a:pt x="76162" y="78564"/>
                  </a:lnTo>
                  <a:lnTo>
                    <a:pt x="87189" y="98295"/>
                  </a:lnTo>
                  <a:lnTo>
                    <a:pt x="87892" y="101248"/>
                  </a:lnTo>
                  <a:lnTo>
                    <a:pt x="87368" y="104209"/>
                  </a:lnTo>
                  <a:lnTo>
                    <a:pt x="82883" y="114110"/>
                  </a:lnTo>
                  <a:lnTo>
                    <a:pt x="75959" y="140421"/>
                  </a:lnTo>
                  <a:lnTo>
                    <a:pt x="68155" y="149391"/>
                  </a:lnTo>
                  <a:lnTo>
                    <a:pt x="25153" y="181528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SMARTInkShape-158"/>
            <p:cNvSpPr/>
            <p:nvPr/>
          </p:nvSpPr>
          <p:spPr>
            <a:xfrm>
              <a:off x="6090046" y="5554268"/>
              <a:ext cx="205384" cy="16036"/>
            </a:xfrm>
            <a:custGeom>
              <a:avLst/>
              <a:gdLst/>
              <a:ahLst/>
              <a:cxnLst/>
              <a:rect l="0" t="0" r="0" b="0"/>
              <a:pathLst>
                <a:path w="205384" h="16036">
                  <a:moveTo>
                    <a:pt x="0" y="8927"/>
                  </a:moveTo>
                  <a:lnTo>
                    <a:pt x="4741" y="8927"/>
                  </a:lnTo>
                  <a:lnTo>
                    <a:pt x="6137" y="7935"/>
                  </a:lnTo>
                  <a:lnTo>
                    <a:pt x="7068" y="6281"/>
                  </a:lnTo>
                  <a:lnTo>
                    <a:pt x="8562" y="1239"/>
                  </a:lnTo>
                  <a:lnTo>
                    <a:pt x="11413" y="548"/>
                  </a:lnTo>
                  <a:lnTo>
                    <a:pt x="55327" y="0"/>
                  </a:lnTo>
                  <a:lnTo>
                    <a:pt x="74356" y="990"/>
                  </a:lnTo>
                  <a:lnTo>
                    <a:pt x="91344" y="7065"/>
                  </a:lnTo>
                  <a:lnTo>
                    <a:pt x="131089" y="8818"/>
                  </a:lnTo>
                  <a:lnTo>
                    <a:pt x="153813" y="9898"/>
                  </a:lnTo>
                  <a:lnTo>
                    <a:pt x="171531" y="15991"/>
                  </a:lnTo>
                  <a:lnTo>
                    <a:pt x="182400" y="16035"/>
                  </a:lnTo>
                  <a:lnTo>
                    <a:pt x="205383" y="89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159"/>
            <p:cNvSpPr/>
            <p:nvPr/>
          </p:nvSpPr>
          <p:spPr>
            <a:xfrm>
              <a:off x="6197203" y="5572125"/>
              <a:ext cx="160735" cy="26790"/>
            </a:xfrm>
            <a:custGeom>
              <a:avLst/>
              <a:gdLst/>
              <a:ahLst/>
              <a:cxnLst/>
              <a:rect l="0" t="0" r="0" b="0"/>
              <a:pathLst>
                <a:path w="160735" h="26790">
                  <a:moveTo>
                    <a:pt x="0" y="26789"/>
                  </a:moveTo>
                  <a:lnTo>
                    <a:pt x="0" y="19101"/>
                  </a:lnTo>
                  <a:lnTo>
                    <a:pt x="13302" y="4589"/>
                  </a:lnTo>
                  <a:lnTo>
                    <a:pt x="21125" y="2039"/>
                  </a:lnTo>
                  <a:lnTo>
                    <a:pt x="64145" y="35"/>
                  </a:lnTo>
                  <a:lnTo>
                    <a:pt x="108490" y="0"/>
                  </a:lnTo>
                  <a:lnTo>
                    <a:pt x="151234" y="0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160"/>
            <p:cNvSpPr/>
            <p:nvPr/>
          </p:nvSpPr>
          <p:spPr>
            <a:xfrm>
              <a:off x="6554395" y="5197078"/>
              <a:ext cx="105911" cy="250022"/>
            </a:xfrm>
            <a:custGeom>
              <a:avLst/>
              <a:gdLst/>
              <a:ahLst/>
              <a:cxnLst/>
              <a:rect l="0" t="0" r="0" b="0"/>
              <a:pathLst>
                <a:path w="105911" h="250022">
                  <a:moveTo>
                    <a:pt x="89292" y="0"/>
                  </a:moveTo>
                  <a:lnTo>
                    <a:pt x="89292" y="39292"/>
                  </a:lnTo>
                  <a:lnTo>
                    <a:pt x="89292" y="77181"/>
                  </a:lnTo>
                  <a:lnTo>
                    <a:pt x="89292" y="120779"/>
                  </a:lnTo>
                  <a:lnTo>
                    <a:pt x="90284" y="151740"/>
                  </a:lnTo>
                  <a:lnTo>
                    <a:pt x="97670" y="196275"/>
                  </a:lnTo>
                  <a:lnTo>
                    <a:pt x="98215" y="238020"/>
                  </a:lnTo>
                  <a:lnTo>
                    <a:pt x="98221" y="248253"/>
                  </a:lnTo>
                  <a:lnTo>
                    <a:pt x="99214" y="248846"/>
                  </a:lnTo>
                  <a:lnTo>
                    <a:pt x="105910" y="249874"/>
                  </a:lnTo>
                  <a:lnTo>
                    <a:pt x="102044" y="249985"/>
                  </a:lnTo>
                  <a:lnTo>
                    <a:pt x="100769" y="249008"/>
                  </a:lnTo>
                  <a:lnTo>
                    <a:pt x="99355" y="245277"/>
                  </a:lnTo>
                  <a:lnTo>
                    <a:pt x="97296" y="226115"/>
                  </a:lnTo>
                  <a:lnTo>
                    <a:pt x="91168" y="214292"/>
                  </a:lnTo>
                  <a:lnTo>
                    <a:pt x="90543" y="211322"/>
                  </a:lnTo>
                  <a:lnTo>
                    <a:pt x="76023" y="184547"/>
                  </a:lnTo>
                  <a:lnTo>
                    <a:pt x="59407" y="166688"/>
                  </a:lnTo>
                  <a:lnTo>
                    <a:pt x="53520" y="163380"/>
                  </a:lnTo>
                  <a:lnTo>
                    <a:pt x="44820" y="161083"/>
                  </a:lnTo>
                  <a:lnTo>
                    <a:pt x="40423" y="160889"/>
                  </a:lnTo>
                  <a:lnTo>
                    <a:pt x="35162" y="163449"/>
                  </a:lnTo>
                  <a:lnTo>
                    <a:pt x="14845" y="181729"/>
                  </a:lnTo>
                  <a:lnTo>
                    <a:pt x="3957" y="199645"/>
                  </a:lnTo>
                  <a:lnTo>
                    <a:pt x="778" y="213767"/>
                  </a:lnTo>
                  <a:lnTo>
                    <a:pt x="0" y="245316"/>
                  </a:lnTo>
                  <a:lnTo>
                    <a:pt x="990" y="246888"/>
                  </a:lnTo>
                  <a:lnTo>
                    <a:pt x="2643" y="247935"/>
                  </a:lnTo>
                  <a:lnTo>
                    <a:pt x="9709" y="249410"/>
                  </a:lnTo>
                  <a:lnTo>
                    <a:pt x="46393" y="250021"/>
                  </a:lnTo>
                  <a:lnTo>
                    <a:pt x="53028" y="247380"/>
                  </a:lnTo>
                  <a:lnTo>
                    <a:pt x="62503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161"/>
            <p:cNvSpPr/>
            <p:nvPr/>
          </p:nvSpPr>
          <p:spPr>
            <a:xfrm>
              <a:off x="6679405" y="5313286"/>
              <a:ext cx="98228" cy="106998"/>
            </a:xfrm>
            <a:custGeom>
              <a:avLst/>
              <a:gdLst/>
              <a:ahLst/>
              <a:cxnLst/>
              <a:rect l="0" t="0" r="0" b="0"/>
              <a:pathLst>
                <a:path w="98228" h="106998">
                  <a:moveTo>
                    <a:pt x="0" y="80245"/>
                  </a:moveTo>
                  <a:lnTo>
                    <a:pt x="12429" y="80245"/>
                  </a:lnTo>
                  <a:lnTo>
                    <a:pt x="14240" y="79253"/>
                  </a:lnTo>
                  <a:lnTo>
                    <a:pt x="15446" y="77599"/>
                  </a:lnTo>
                  <a:lnTo>
                    <a:pt x="16251" y="75505"/>
                  </a:lnTo>
                  <a:lnTo>
                    <a:pt x="17779" y="74108"/>
                  </a:lnTo>
                  <a:lnTo>
                    <a:pt x="27362" y="69222"/>
                  </a:lnTo>
                  <a:lnTo>
                    <a:pt x="41748" y="57149"/>
                  </a:lnTo>
                  <a:lnTo>
                    <a:pt x="47660" y="55098"/>
                  </a:lnTo>
                  <a:lnTo>
                    <a:pt x="49632" y="53558"/>
                  </a:lnTo>
                  <a:lnTo>
                    <a:pt x="68956" y="26616"/>
                  </a:lnTo>
                  <a:lnTo>
                    <a:pt x="71327" y="20691"/>
                  </a:lnTo>
                  <a:lnTo>
                    <a:pt x="78982" y="10569"/>
                  </a:lnTo>
                  <a:lnTo>
                    <a:pt x="78452" y="8989"/>
                  </a:lnTo>
                  <a:lnTo>
                    <a:pt x="72559" y="1273"/>
                  </a:lnTo>
                  <a:lnTo>
                    <a:pt x="69291" y="498"/>
                  </a:lnTo>
                  <a:lnTo>
                    <a:pt x="63849" y="0"/>
                  </a:lnTo>
                  <a:lnTo>
                    <a:pt x="46364" y="14124"/>
                  </a:lnTo>
                  <a:lnTo>
                    <a:pt x="28599" y="19669"/>
                  </a:lnTo>
                  <a:lnTo>
                    <a:pt x="25019" y="22002"/>
                  </a:lnTo>
                  <a:lnTo>
                    <a:pt x="22632" y="25542"/>
                  </a:lnTo>
                  <a:lnTo>
                    <a:pt x="16158" y="42834"/>
                  </a:lnTo>
                  <a:lnTo>
                    <a:pt x="12142" y="49727"/>
                  </a:lnTo>
                  <a:lnTo>
                    <a:pt x="9565" y="62237"/>
                  </a:lnTo>
                  <a:lnTo>
                    <a:pt x="8968" y="90901"/>
                  </a:lnTo>
                  <a:lnTo>
                    <a:pt x="9948" y="93302"/>
                  </a:lnTo>
                  <a:lnTo>
                    <a:pt x="11593" y="94903"/>
                  </a:lnTo>
                  <a:lnTo>
                    <a:pt x="13683" y="95970"/>
                  </a:lnTo>
                  <a:lnTo>
                    <a:pt x="15075" y="97674"/>
                  </a:lnTo>
                  <a:lnTo>
                    <a:pt x="16623" y="102212"/>
                  </a:lnTo>
                  <a:lnTo>
                    <a:pt x="18027" y="103820"/>
                  </a:lnTo>
                  <a:lnTo>
                    <a:pt x="22234" y="105605"/>
                  </a:lnTo>
                  <a:lnTo>
                    <a:pt x="52403" y="106997"/>
                  </a:lnTo>
                  <a:lnTo>
                    <a:pt x="60663" y="104372"/>
                  </a:lnTo>
                  <a:lnTo>
                    <a:pt x="77149" y="91800"/>
                  </a:lnTo>
                  <a:lnTo>
                    <a:pt x="85257" y="83118"/>
                  </a:lnTo>
                  <a:lnTo>
                    <a:pt x="87502" y="77223"/>
                  </a:lnTo>
                  <a:lnTo>
                    <a:pt x="89093" y="75254"/>
                  </a:lnTo>
                  <a:lnTo>
                    <a:pt x="98227" y="713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162"/>
            <p:cNvSpPr/>
            <p:nvPr/>
          </p:nvSpPr>
          <p:spPr>
            <a:xfrm>
              <a:off x="6715124" y="5197078"/>
              <a:ext cx="44650" cy="53579"/>
            </a:xfrm>
            <a:custGeom>
              <a:avLst/>
              <a:gdLst/>
              <a:ahLst/>
              <a:cxnLst/>
              <a:rect l="0" t="0" r="0" b="0"/>
              <a:pathLst>
                <a:path w="44650" h="53579">
                  <a:moveTo>
                    <a:pt x="0" y="53578"/>
                  </a:moveTo>
                  <a:lnTo>
                    <a:pt x="0" y="48838"/>
                  </a:lnTo>
                  <a:lnTo>
                    <a:pt x="2647" y="43864"/>
                  </a:lnTo>
                  <a:lnTo>
                    <a:pt x="29889" y="14770"/>
                  </a:lnTo>
                  <a:lnTo>
                    <a:pt x="35774" y="11525"/>
                  </a:lnTo>
                  <a:lnTo>
                    <a:pt x="38733" y="10660"/>
                  </a:lnTo>
                  <a:lnTo>
                    <a:pt x="40705" y="9091"/>
                  </a:lnTo>
                  <a:lnTo>
                    <a:pt x="4464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163"/>
            <p:cNvSpPr/>
            <p:nvPr/>
          </p:nvSpPr>
          <p:spPr>
            <a:xfrm>
              <a:off x="6813351" y="5331023"/>
              <a:ext cx="1" cy="205384"/>
            </a:xfrm>
            <a:custGeom>
              <a:avLst/>
              <a:gdLst/>
              <a:ahLst/>
              <a:cxnLst/>
              <a:rect l="0" t="0" r="0" b="0"/>
              <a:pathLst>
                <a:path w="1" h="205384">
                  <a:moveTo>
                    <a:pt x="0" y="0"/>
                  </a:moveTo>
                  <a:lnTo>
                    <a:pt x="0" y="42226"/>
                  </a:lnTo>
                  <a:lnTo>
                    <a:pt x="0" y="82800"/>
                  </a:lnTo>
                  <a:lnTo>
                    <a:pt x="0" y="124446"/>
                  </a:lnTo>
                  <a:lnTo>
                    <a:pt x="0" y="166654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164"/>
            <p:cNvSpPr/>
            <p:nvPr/>
          </p:nvSpPr>
          <p:spPr>
            <a:xfrm>
              <a:off x="6790348" y="5295317"/>
              <a:ext cx="66289" cy="123230"/>
            </a:xfrm>
            <a:custGeom>
              <a:avLst/>
              <a:gdLst/>
              <a:ahLst/>
              <a:cxnLst/>
              <a:rect l="0" t="0" r="0" b="0"/>
              <a:pathLst>
                <a:path w="66289" h="123230">
                  <a:moveTo>
                    <a:pt x="5143" y="44636"/>
                  </a:moveTo>
                  <a:lnTo>
                    <a:pt x="5143" y="39896"/>
                  </a:lnTo>
                  <a:lnTo>
                    <a:pt x="2499" y="34922"/>
                  </a:lnTo>
                  <a:lnTo>
                    <a:pt x="404" y="32207"/>
                  </a:lnTo>
                  <a:lnTo>
                    <a:pt x="0" y="30397"/>
                  </a:lnTo>
                  <a:lnTo>
                    <a:pt x="722" y="29191"/>
                  </a:lnTo>
                  <a:lnTo>
                    <a:pt x="2196" y="28386"/>
                  </a:lnTo>
                  <a:lnTo>
                    <a:pt x="3178" y="26857"/>
                  </a:lnTo>
                  <a:lnTo>
                    <a:pt x="4562" y="19966"/>
                  </a:lnTo>
                  <a:lnTo>
                    <a:pt x="4885" y="14489"/>
                  </a:lnTo>
                  <a:lnTo>
                    <a:pt x="7675" y="8748"/>
                  </a:lnTo>
                  <a:lnTo>
                    <a:pt x="9808" y="5828"/>
                  </a:lnTo>
                  <a:lnTo>
                    <a:pt x="14823" y="2583"/>
                  </a:lnTo>
                  <a:lnTo>
                    <a:pt x="26128" y="500"/>
                  </a:lnTo>
                  <a:lnTo>
                    <a:pt x="48033" y="0"/>
                  </a:lnTo>
                  <a:lnTo>
                    <a:pt x="57326" y="7677"/>
                  </a:lnTo>
                  <a:lnTo>
                    <a:pt x="64583" y="21938"/>
                  </a:lnTo>
                  <a:lnTo>
                    <a:pt x="66288" y="28925"/>
                  </a:lnTo>
                  <a:lnTo>
                    <a:pt x="65750" y="32178"/>
                  </a:lnTo>
                  <a:lnTo>
                    <a:pt x="61245" y="42488"/>
                  </a:lnTo>
                  <a:lnTo>
                    <a:pt x="58477" y="56677"/>
                  </a:lnTo>
                  <a:lnTo>
                    <a:pt x="37761" y="90909"/>
                  </a:lnTo>
                  <a:lnTo>
                    <a:pt x="6908" y="123229"/>
                  </a:lnTo>
                  <a:lnTo>
                    <a:pt x="6320" y="122828"/>
                  </a:lnTo>
                  <a:lnTo>
                    <a:pt x="5143" y="1160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165"/>
            <p:cNvSpPr/>
            <p:nvPr/>
          </p:nvSpPr>
          <p:spPr>
            <a:xfrm>
              <a:off x="6875859" y="5286530"/>
              <a:ext cx="80368" cy="115806"/>
            </a:xfrm>
            <a:custGeom>
              <a:avLst/>
              <a:gdLst/>
              <a:ahLst/>
              <a:cxnLst/>
              <a:rect l="0" t="0" r="0" b="0"/>
              <a:pathLst>
                <a:path w="80368" h="115806">
                  <a:moveTo>
                    <a:pt x="0" y="62353"/>
                  </a:moveTo>
                  <a:lnTo>
                    <a:pt x="8562" y="70915"/>
                  </a:lnTo>
                  <a:lnTo>
                    <a:pt x="25436" y="71279"/>
                  </a:lnTo>
                  <a:lnTo>
                    <a:pt x="39100" y="58853"/>
                  </a:lnTo>
                  <a:lnTo>
                    <a:pt x="42182" y="53190"/>
                  </a:lnTo>
                  <a:lnTo>
                    <a:pt x="44544" y="47367"/>
                  </a:lnTo>
                  <a:lnTo>
                    <a:pt x="50461" y="38509"/>
                  </a:lnTo>
                  <a:lnTo>
                    <a:pt x="53647" y="29601"/>
                  </a:lnTo>
                  <a:lnTo>
                    <a:pt x="59442" y="20678"/>
                  </a:lnTo>
                  <a:lnTo>
                    <a:pt x="61600" y="11750"/>
                  </a:lnTo>
                  <a:lnTo>
                    <a:pt x="62473" y="367"/>
                  </a:lnTo>
                  <a:lnTo>
                    <a:pt x="57757" y="0"/>
                  </a:lnTo>
                  <a:lnTo>
                    <a:pt x="52790" y="2560"/>
                  </a:lnTo>
                  <a:lnTo>
                    <a:pt x="23798" y="29658"/>
                  </a:lnTo>
                  <a:lnTo>
                    <a:pt x="20499" y="38230"/>
                  </a:lnTo>
                  <a:lnTo>
                    <a:pt x="17214" y="64689"/>
                  </a:lnTo>
                  <a:lnTo>
                    <a:pt x="10860" y="82143"/>
                  </a:lnTo>
                  <a:lnTo>
                    <a:pt x="10217" y="87452"/>
                  </a:lnTo>
                  <a:lnTo>
                    <a:pt x="12148" y="95998"/>
                  </a:lnTo>
                  <a:lnTo>
                    <a:pt x="14051" y="99666"/>
                  </a:lnTo>
                  <a:lnTo>
                    <a:pt x="16313" y="102110"/>
                  </a:lnTo>
                  <a:lnTo>
                    <a:pt x="23245" y="106544"/>
                  </a:lnTo>
                  <a:lnTo>
                    <a:pt x="25214" y="111098"/>
                  </a:lnTo>
                  <a:lnTo>
                    <a:pt x="26731" y="112708"/>
                  </a:lnTo>
                  <a:lnTo>
                    <a:pt x="31063" y="114498"/>
                  </a:lnTo>
                  <a:lnTo>
                    <a:pt x="47739" y="115805"/>
                  </a:lnTo>
                  <a:lnTo>
                    <a:pt x="53629" y="113229"/>
                  </a:lnTo>
                  <a:lnTo>
                    <a:pt x="74417" y="94937"/>
                  </a:lnTo>
                  <a:lnTo>
                    <a:pt x="77723" y="89072"/>
                  </a:lnTo>
                  <a:lnTo>
                    <a:pt x="80367" y="802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166"/>
            <p:cNvSpPr/>
            <p:nvPr/>
          </p:nvSpPr>
          <p:spPr>
            <a:xfrm>
              <a:off x="6991945" y="5277445"/>
              <a:ext cx="71438" cy="124490"/>
            </a:xfrm>
            <a:custGeom>
              <a:avLst/>
              <a:gdLst/>
              <a:ahLst/>
              <a:cxnLst/>
              <a:rect l="0" t="0" r="0" b="0"/>
              <a:pathLst>
                <a:path w="71438" h="124490">
                  <a:moveTo>
                    <a:pt x="8929" y="0"/>
                  </a:moveTo>
                  <a:lnTo>
                    <a:pt x="4190" y="0"/>
                  </a:lnTo>
                  <a:lnTo>
                    <a:pt x="3785" y="992"/>
                  </a:lnTo>
                  <a:lnTo>
                    <a:pt x="7619" y="9713"/>
                  </a:lnTo>
                  <a:lnTo>
                    <a:pt x="8914" y="50776"/>
                  </a:lnTo>
                  <a:lnTo>
                    <a:pt x="8929" y="94156"/>
                  </a:lnTo>
                  <a:lnTo>
                    <a:pt x="8929" y="100717"/>
                  </a:lnTo>
                  <a:lnTo>
                    <a:pt x="6284" y="106941"/>
                  </a:lnTo>
                  <a:lnTo>
                    <a:pt x="2793" y="113013"/>
                  </a:lnTo>
                  <a:lnTo>
                    <a:pt x="109" y="124489"/>
                  </a:lnTo>
                  <a:lnTo>
                    <a:pt x="0" y="90460"/>
                  </a:lnTo>
                  <a:lnTo>
                    <a:pt x="13303" y="46337"/>
                  </a:lnTo>
                  <a:lnTo>
                    <a:pt x="24328" y="27403"/>
                  </a:lnTo>
                  <a:lnTo>
                    <a:pt x="25148" y="24222"/>
                  </a:lnTo>
                  <a:lnTo>
                    <a:pt x="26687" y="22101"/>
                  </a:lnTo>
                  <a:lnTo>
                    <a:pt x="28706" y="20687"/>
                  </a:lnTo>
                  <a:lnTo>
                    <a:pt x="33594" y="19116"/>
                  </a:lnTo>
                  <a:lnTo>
                    <a:pt x="47738" y="18025"/>
                  </a:lnTo>
                  <a:lnTo>
                    <a:pt x="49685" y="18962"/>
                  </a:lnTo>
                  <a:lnTo>
                    <a:pt x="50982" y="20579"/>
                  </a:lnTo>
                  <a:lnTo>
                    <a:pt x="53416" y="25021"/>
                  </a:lnTo>
                  <a:lnTo>
                    <a:pt x="57805" y="30304"/>
                  </a:lnTo>
                  <a:lnTo>
                    <a:pt x="60418" y="38603"/>
                  </a:lnTo>
                  <a:lnTo>
                    <a:pt x="64969" y="64623"/>
                  </a:lnTo>
                  <a:lnTo>
                    <a:pt x="70160" y="81998"/>
                  </a:lnTo>
                  <a:lnTo>
                    <a:pt x="71437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167"/>
            <p:cNvSpPr/>
            <p:nvPr/>
          </p:nvSpPr>
          <p:spPr>
            <a:xfrm>
              <a:off x="7090550" y="5277813"/>
              <a:ext cx="44271" cy="168874"/>
            </a:xfrm>
            <a:custGeom>
              <a:avLst/>
              <a:gdLst/>
              <a:ahLst/>
              <a:cxnLst/>
              <a:rect l="0" t="0" r="0" b="0"/>
              <a:pathLst>
                <a:path w="44271" h="168874">
                  <a:moveTo>
                    <a:pt x="44270" y="8562"/>
                  </a:moveTo>
                  <a:lnTo>
                    <a:pt x="44270" y="3822"/>
                  </a:lnTo>
                  <a:lnTo>
                    <a:pt x="43278" y="2425"/>
                  </a:lnTo>
                  <a:lnTo>
                    <a:pt x="41625" y="1494"/>
                  </a:lnTo>
                  <a:lnTo>
                    <a:pt x="36582" y="0"/>
                  </a:lnTo>
                  <a:lnTo>
                    <a:pt x="28457" y="5842"/>
                  </a:lnTo>
                  <a:lnTo>
                    <a:pt x="23020" y="7353"/>
                  </a:lnTo>
                  <a:lnTo>
                    <a:pt x="21174" y="8748"/>
                  </a:lnTo>
                  <a:lnTo>
                    <a:pt x="9937" y="24781"/>
                  </a:lnTo>
                  <a:lnTo>
                    <a:pt x="8962" y="30676"/>
                  </a:lnTo>
                  <a:lnTo>
                    <a:pt x="7833" y="32234"/>
                  </a:lnTo>
                  <a:lnTo>
                    <a:pt x="6088" y="33273"/>
                  </a:lnTo>
                  <a:lnTo>
                    <a:pt x="899" y="34941"/>
                  </a:lnTo>
                  <a:lnTo>
                    <a:pt x="189" y="37814"/>
                  </a:lnTo>
                  <a:lnTo>
                    <a:pt x="0" y="39969"/>
                  </a:lnTo>
                  <a:lnTo>
                    <a:pt x="866" y="41407"/>
                  </a:lnTo>
                  <a:lnTo>
                    <a:pt x="2436" y="42364"/>
                  </a:lnTo>
                  <a:lnTo>
                    <a:pt x="4474" y="43003"/>
                  </a:lnTo>
                  <a:lnTo>
                    <a:pt x="17407" y="53299"/>
                  </a:lnTo>
                  <a:lnTo>
                    <a:pt x="38430" y="74166"/>
                  </a:lnTo>
                  <a:lnTo>
                    <a:pt x="41674" y="82697"/>
                  </a:lnTo>
                  <a:lnTo>
                    <a:pt x="44225" y="126275"/>
                  </a:lnTo>
                  <a:lnTo>
                    <a:pt x="43270" y="145401"/>
                  </a:lnTo>
                  <a:lnTo>
                    <a:pt x="36581" y="158200"/>
                  </a:lnTo>
                  <a:lnTo>
                    <a:pt x="27760" y="167865"/>
                  </a:lnTo>
                  <a:lnTo>
                    <a:pt x="24365" y="168660"/>
                  </a:lnTo>
                  <a:lnTo>
                    <a:pt x="22070" y="168873"/>
                  </a:lnTo>
                  <a:lnTo>
                    <a:pt x="20541" y="168022"/>
                  </a:lnTo>
                  <a:lnTo>
                    <a:pt x="19520" y="166462"/>
                  </a:lnTo>
                  <a:lnTo>
                    <a:pt x="18840" y="164430"/>
                  </a:lnTo>
                  <a:lnTo>
                    <a:pt x="10592" y="151188"/>
                  </a:lnTo>
                  <a:lnTo>
                    <a:pt x="8551" y="14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168"/>
            <p:cNvSpPr/>
            <p:nvPr/>
          </p:nvSpPr>
          <p:spPr>
            <a:xfrm>
              <a:off x="7134820" y="5286418"/>
              <a:ext cx="80368" cy="107114"/>
            </a:xfrm>
            <a:custGeom>
              <a:avLst/>
              <a:gdLst/>
              <a:ahLst/>
              <a:cxnLst/>
              <a:rect l="0" t="0" r="0" b="0"/>
              <a:pathLst>
                <a:path w="80368" h="107114">
                  <a:moveTo>
                    <a:pt x="0" y="44605"/>
                  </a:moveTo>
                  <a:lnTo>
                    <a:pt x="0" y="52293"/>
                  </a:lnTo>
                  <a:lnTo>
                    <a:pt x="992" y="52707"/>
                  </a:lnTo>
                  <a:lnTo>
                    <a:pt x="4740" y="53167"/>
                  </a:lnTo>
                  <a:lnTo>
                    <a:pt x="6136" y="54281"/>
                  </a:lnTo>
                  <a:lnTo>
                    <a:pt x="7688" y="58166"/>
                  </a:lnTo>
                  <a:lnTo>
                    <a:pt x="9094" y="59599"/>
                  </a:lnTo>
                  <a:lnTo>
                    <a:pt x="16509" y="62087"/>
                  </a:lnTo>
                  <a:lnTo>
                    <a:pt x="38816" y="62455"/>
                  </a:lnTo>
                  <a:lnTo>
                    <a:pt x="40760" y="61465"/>
                  </a:lnTo>
                  <a:lnTo>
                    <a:pt x="42057" y="59814"/>
                  </a:lnTo>
                  <a:lnTo>
                    <a:pt x="42919" y="57721"/>
                  </a:lnTo>
                  <a:lnTo>
                    <a:pt x="44488" y="56326"/>
                  </a:lnTo>
                  <a:lnTo>
                    <a:pt x="54134" y="51440"/>
                  </a:lnTo>
                  <a:lnTo>
                    <a:pt x="56926" y="49162"/>
                  </a:lnTo>
                  <a:lnTo>
                    <a:pt x="60027" y="43984"/>
                  </a:lnTo>
                  <a:lnTo>
                    <a:pt x="62018" y="32577"/>
                  </a:lnTo>
                  <a:lnTo>
                    <a:pt x="62504" y="5542"/>
                  </a:lnTo>
                  <a:lnTo>
                    <a:pt x="61513" y="3680"/>
                  </a:lnTo>
                  <a:lnTo>
                    <a:pt x="59860" y="2439"/>
                  </a:lnTo>
                  <a:lnTo>
                    <a:pt x="54819" y="447"/>
                  </a:lnTo>
                  <a:lnTo>
                    <a:pt x="45998" y="0"/>
                  </a:lnTo>
                  <a:lnTo>
                    <a:pt x="40308" y="4710"/>
                  </a:lnTo>
                  <a:lnTo>
                    <a:pt x="37758" y="9676"/>
                  </a:lnTo>
                  <a:lnTo>
                    <a:pt x="35988" y="24866"/>
                  </a:lnTo>
                  <a:lnTo>
                    <a:pt x="35753" y="46354"/>
                  </a:lnTo>
                  <a:lnTo>
                    <a:pt x="49022" y="87641"/>
                  </a:lnTo>
                  <a:lnTo>
                    <a:pt x="53671" y="102238"/>
                  </a:lnTo>
                  <a:lnTo>
                    <a:pt x="55624" y="103863"/>
                  </a:lnTo>
                  <a:lnTo>
                    <a:pt x="61148" y="106471"/>
                  </a:lnTo>
                  <a:lnTo>
                    <a:pt x="80367" y="1071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169"/>
            <p:cNvSpPr/>
            <p:nvPr/>
          </p:nvSpPr>
          <p:spPr>
            <a:xfrm>
              <a:off x="7251027" y="5259586"/>
              <a:ext cx="48504" cy="160735"/>
            </a:xfrm>
            <a:custGeom>
              <a:avLst/>
              <a:gdLst/>
              <a:ahLst/>
              <a:cxnLst/>
              <a:rect l="0" t="0" r="0" b="0"/>
              <a:pathLst>
                <a:path w="48504" h="160735">
                  <a:moveTo>
                    <a:pt x="35597" y="0"/>
                  </a:moveTo>
                  <a:lnTo>
                    <a:pt x="30858" y="0"/>
                  </a:lnTo>
                  <a:lnTo>
                    <a:pt x="29461" y="992"/>
                  </a:lnTo>
                  <a:lnTo>
                    <a:pt x="28530" y="2645"/>
                  </a:lnTo>
                  <a:lnTo>
                    <a:pt x="27909" y="4740"/>
                  </a:lnTo>
                  <a:lnTo>
                    <a:pt x="26503" y="6136"/>
                  </a:lnTo>
                  <a:lnTo>
                    <a:pt x="22296" y="7688"/>
                  </a:lnTo>
                  <a:lnTo>
                    <a:pt x="17118" y="13669"/>
                  </a:lnTo>
                  <a:lnTo>
                    <a:pt x="12502" y="21950"/>
                  </a:lnTo>
                  <a:lnTo>
                    <a:pt x="8910" y="32190"/>
                  </a:lnTo>
                  <a:lnTo>
                    <a:pt x="1264" y="42811"/>
                  </a:lnTo>
                  <a:lnTo>
                    <a:pt x="289" y="48844"/>
                  </a:lnTo>
                  <a:lnTo>
                    <a:pt x="0" y="56916"/>
                  </a:lnTo>
                  <a:lnTo>
                    <a:pt x="2579" y="62668"/>
                  </a:lnTo>
                  <a:lnTo>
                    <a:pt x="21129" y="83714"/>
                  </a:lnTo>
                  <a:lnTo>
                    <a:pt x="26852" y="86815"/>
                  </a:lnTo>
                  <a:lnTo>
                    <a:pt x="32703" y="89186"/>
                  </a:lnTo>
                  <a:lnTo>
                    <a:pt x="47514" y="101580"/>
                  </a:lnTo>
                  <a:lnTo>
                    <a:pt x="48503" y="104431"/>
                  </a:lnTo>
                  <a:lnTo>
                    <a:pt x="48170" y="107324"/>
                  </a:lnTo>
                  <a:lnTo>
                    <a:pt x="45607" y="116135"/>
                  </a:lnTo>
                  <a:lnTo>
                    <a:pt x="43677" y="130975"/>
                  </a:lnTo>
                  <a:lnTo>
                    <a:pt x="28283" y="150041"/>
                  </a:lnTo>
                  <a:lnTo>
                    <a:pt x="17738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43" name="SMARTInkShape-170"/>
          <p:cNvSpPr/>
          <p:nvPr/>
        </p:nvSpPr>
        <p:spPr>
          <a:xfrm>
            <a:off x="6107906" y="5598914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8930" y="8929"/>
                </a:moveTo>
                <a:lnTo>
                  <a:pt x="1242" y="8929"/>
                </a:lnTo>
                <a:lnTo>
                  <a:pt x="828" y="9922"/>
                </a:lnTo>
                <a:lnTo>
                  <a:pt x="0" y="17859"/>
                </a:lnTo>
                <a:lnTo>
                  <a:pt x="26388" y="17859"/>
                </a:lnTo>
                <a:lnTo>
                  <a:pt x="34443" y="10171"/>
                </a:lnTo>
                <a:lnTo>
                  <a:pt x="43295" y="9038"/>
                </a:lnTo>
                <a:lnTo>
                  <a:pt x="56958" y="8939"/>
                </a:lnTo>
                <a:lnTo>
                  <a:pt x="58808" y="7944"/>
                </a:lnTo>
                <a:lnTo>
                  <a:pt x="60041" y="6288"/>
                </a:lnTo>
                <a:lnTo>
                  <a:pt x="60863" y="4192"/>
                </a:lnTo>
                <a:lnTo>
                  <a:pt x="62404" y="2795"/>
                </a:lnTo>
                <a:lnTo>
                  <a:pt x="66761" y="1242"/>
                </a:lnTo>
                <a:lnTo>
                  <a:pt x="110501" y="0"/>
                </a:lnTo>
                <a:lnTo>
                  <a:pt x="141633" y="0"/>
                </a:lnTo>
                <a:lnTo>
                  <a:pt x="142047" y="992"/>
                </a:lnTo>
                <a:lnTo>
                  <a:pt x="142875" y="892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57" name="SMARTInkShape-Group18"/>
          <p:cNvGrpSpPr/>
          <p:nvPr/>
        </p:nvGrpSpPr>
        <p:grpSpPr>
          <a:xfrm>
            <a:off x="7375922" y="5125641"/>
            <a:ext cx="1044774" cy="366118"/>
            <a:chOff x="7375922" y="5125641"/>
            <a:chExt cx="1044774" cy="366118"/>
          </a:xfrm>
        </p:grpSpPr>
        <p:sp>
          <p:nvSpPr>
            <p:cNvPr id="144" name="SMARTInkShape-171"/>
            <p:cNvSpPr/>
            <p:nvPr/>
          </p:nvSpPr>
          <p:spPr>
            <a:xfrm>
              <a:off x="7375922" y="5125641"/>
              <a:ext cx="53578" cy="366118"/>
            </a:xfrm>
            <a:custGeom>
              <a:avLst/>
              <a:gdLst/>
              <a:ahLst/>
              <a:cxnLst/>
              <a:rect l="0" t="0" r="0" b="0"/>
              <a:pathLst>
                <a:path w="53578" h="366118">
                  <a:moveTo>
                    <a:pt x="53577" y="0"/>
                  </a:moveTo>
                  <a:lnTo>
                    <a:pt x="45889" y="0"/>
                  </a:lnTo>
                  <a:lnTo>
                    <a:pt x="45475" y="991"/>
                  </a:lnTo>
                  <a:lnTo>
                    <a:pt x="44757" y="7688"/>
                  </a:lnTo>
                  <a:lnTo>
                    <a:pt x="42050" y="8377"/>
                  </a:lnTo>
                  <a:lnTo>
                    <a:pt x="39939" y="8562"/>
                  </a:lnTo>
                  <a:lnTo>
                    <a:pt x="38533" y="9675"/>
                  </a:lnTo>
                  <a:lnTo>
                    <a:pt x="29829" y="25131"/>
                  </a:lnTo>
                  <a:lnTo>
                    <a:pt x="26697" y="38975"/>
                  </a:lnTo>
                  <a:lnTo>
                    <a:pt x="20919" y="50795"/>
                  </a:lnTo>
                  <a:lnTo>
                    <a:pt x="11990" y="90750"/>
                  </a:lnTo>
                  <a:lnTo>
                    <a:pt x="4593" y="134136"/>
                  </a:lnTo>
                  <a:lnTo>
                    <a:pt x="604" y="178618"/>
                  </a:lnTo>
                  <a:lnTo>
                    <a:pt x="78" y="223245"/>
                  </a:lnTo>
                  <a:lnTo>
                    <a:pt x="10" y="267890"/>
                  </a:lnTo>
                  <a:lnTo>
                    <a:pt x="0" y="309040"/>
                  </a:lnTo>
                  <a:lnTo>
                    <a:pt x="7688" y="340494"/>
                  </a:lnTo>
                  <a:lnTo>
                    <a:pt x="26788" y="366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172"/>
            <p:cNvSpPr/>
            <p:nvPr/>
          </p:nvSpPr>
          <p:spPr>
            <a:xfrm>
              <a:off x="7447359" y="5277935"/>
              <a:ext cx="89297" cy="158846"/>
            </a:xfrm>
            <a:custGeom>
              <a:avLst/>
              <a:gdLst/>
              <a:ahLst/>
              <a:cxnLst/>
              <a:rect l="0" t="0" r="0" b="0"/>
              <a:pathLst>
                <a:path w="89297" h="158846">
                  <a:moveTo>
                    <a:pt x="0" y="106667"/>
                  </a:moveTo>
                  <a:lnTo>
                    <a:pt x="4740" y="101926"/>
                  </a:lnTo>
                  <a:lnTo>
                    <a:pt x="9713" y="99599"/>
                  </a:lnTo>
                  <a:lnTo>
                    <a:pt x="23916" y="96990"/>
                  </a:lnTo>
                  <a:lnTo>
                    <a:pt x="35739" y="90717"/>
                  </a:lnTo>
                  <a:lnTo>
                    <a:pt x="38709" y="90080"/>
                  </a:lnTo>
                  <a:lnTo>
                    <a:pt x="47629" y="84444"/>
                  </a:lnTo>
                  <a:lnTo>
                    <a:pt x="74414" y="59006"/>
                  </a:lnTo>
                  <a:lnTo>
                    <a:pt x="77722" y="53072"/>
                  </a:lnTo>
                  <a:lnTo>
                    <a:pt x="81011" y="38204"/>
                  </a:lnTo>
                  <a:lnTo>
                    <a:pt x="87366" y="26299"/>
                  </a:lnTo>
                  <a:lnTo>
                    <a:pt x="88916" y="19133"/>
                  </a:lnTo>
                  <a:lnTo>
                    <a:pt x="84443" y="13151"/>
                  </a:lnTo>
                  <a:lnTo>
                    <a:pt x="73037" y="1165"/>
                  </a:lnTo>
                  <a:lnTo>
                    <a:pt x="69502" y="245"/>
                  </a:lnTo>
                  <a:lnTo>
                    <a:pt x="67171" y="0"/>
                  </a:lnTo>
                  <a:lnTo>
                    <a:pt x="61935" y="2374"/>
                  </a:lnTo>
                  <a:lnTo>
                    <a:pt x="32732" y="29326"/>
                  </a:lnTo>
                  <a:lnTo>
                    <a:pt x="29430" y="37897"/>
                  </a:lnTo>
                  <a:lnTo>
                    <a:pt x="26971" y="47329"/>
                  </a:lnTo>
                  <a:lnTo>
                    <a:pt x="21000" y="59209"/>
                  </a:lnTo>
                  <a:lnTo>
                    <a:pt x="10294" y="99072"/>
                  </a:lnTo>
                  <a:lnTo>
                    <a:pt x="16738" y="126117"/>
                  </a:lnTo>
                  <a:lnTo>
                    <a:pt x="20007" y="132840"/>
                  </a:lnTo>
                  <a:lnTo>
                    <a:pt x="30189" y="145241"/>
                  </a:lnTo>
                  <a:lnTo>
                    <a:pt x="35907" y="148614"/>
                  </a:lnTo>
                  <a:lnTo>
                    <a:pt x="41755" y="151107"/>
                  </a:lnTo>
                  <a:lnTo>
                    <a:pt x="51824" y="158845"/>
                  </a:lnTo>
                  <a:lnTo>
                    <a:pt x="53402" y="158319"/>
                  </a:lnTo>
                  <a:lnTo>
                    <a:pt x="89296" y="1245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173"/>
            <p:cNvSpPr/>
            <p:nvPr/>
          </p:nvSpPr>
          <p:spPr>
            <a:xfrm>
              <a:off x="7536688" y="5304234"/>
              <a:ext cx="80336" cy="89298"/>
            </a:xfrm>
            <a:custGeom>
              <a:avLst/>
              <a:gdLst/>
              <a:ahLst/>
              <a:cxnLst/>
              <a:rect l="0" t="0" r="0" b="0"/>
              <a:pathLst>
                <a:path w="80336" h="89298">
                  <a:moveTo>
                    <a:pt x="8897" y="0"/>
                  </a:moveTo>
                  <a:lnTo>
                    <a:pt x="77" y="0"/>
                  </a:lnTo>
                  <a:lnTo>
                    <a:pt x="0" y="4740"/>
                  </a:lnTo>
                  <a:lnTo>
                    <a:pt x="981" y="6136"/>
                  </a:lnTo>
                  <a:lnTo>
                    <a:pt x="2628" y="7068"/>
                  </a:lnTo>
                  <a:lnTo>
                    <a:pt x="4718" y="7688"/>
                  </a:lnTo>
                  <a:lnTo>
                    <a:pt x="6111" y="9094"/>
                  </a:lnTo>
                  <a:lnTo>
                    <a:pt x="10993" y="18479"/>
                  </a:lnTo>
                  <a:lnTo>
                    <a:pt x="13271" y="21250"/>
                  </a:lnTo>
                  <a:lnTo>
                    <a:pt x="18449" y="24328"/>
                  </a:lnTo>
                  <a:lnTo>
                    <a:pt x="21218" y="25148"/>
                  </a:lnTo>
                  <a:lnTo>
                    <a:pt x="26940" y="31352"/>
                  </a:lnTo>
                  <a:lnTo>
                    <a:pt x="65453" y="74392"/>
                  </a:lnTo>
                  <a:lnTo>
                    <a:pt x="80335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174"/>
            <p:cNvSpPr/>
            <p:nvPr/>
          </p:nvSpPr>
          <p:spPr>
            <a:xfrm>
              <a:off x="7581304" y="5268516"/>
              <a:ext cx="62509" cy="169665"/>
            </a:xfrm>
            <a:custGeom>
              <a:avLst/>
              <a:gdLst/>
              <a:ahLst/>
              <a:cxnLst/>
              <a:rect l="0" t="0" r="0" b="0"/>
              <a:pathLst>
                <a:path w="62509" h="169665">
                  <a:moveTo>
                    <a:pt x="62508" y="0"/>
                  </a:moveTo>
                  <a:lnTo>
                    <a:pt x="57768" y="4739"/>
                  </a:lnTo>
                  <a:lnTo>
                    <a:pt x="55441" y="9713"/>
                  </a:lnTo>
                  <a:lnTo>
                    <a:pt x="46696" y="31044"/>
                  </a:lnTo>
                  <a:lnTo>
                    <a:pt x="30677" y="71734"/>
                  </a:lnTo>
                  <a:lnTo>
                    <a:pt x="20002" y="109897"/>
                  </a:lnTo>
                  <a:lnTo>
                    <a:pt x="2080" y="151568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175"/>
            <p:cNvSpPr/>
            <p:nvPr/>
          </p:nvSpPr>
          <p:spPr>
            <a:xfrm>
              <a:off x="7661671" y="5348883"/>
              <a:ext cx="14075" cy="8927"/>
            </a:xfrm>
            <a:custGeom>
              <a:avLst/>
              <a:gdLst/>
              <a:ahLst/>
              <a:cxnLst/>
              <a:rect l="0" t="0" r="0" b="0"/>
              <a:pathLst>
                <a:path w="14075" h="8927">
                  <a:moveTo>
                    <a:pt x="8930" y="0"/>
                  </a:moveTo>
                  <a:lnTo>
                    <a:pt x="13671" y="4739"/>
                  </a:lnTo>
                  <a:lnTo>
                    <a:pt x="14074" y="6136"/>
                  </a:lnTo>
                  <a:lnTo>
                    <a:pt x="13352" y="7067"/>
                  </a:lnTo>
                  <a:lnTo>
                    <a:pt x="9189" y="8820"/>
                  </a:lnTo>
                  <a:lnTo>
                    <a:pt x="374" y="89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176"/>
            <p:cNvSpPr/>
            <p:nvPr/>
          </p:nvSpPr>
          <p:spPr>
            <a:xfrm>
              <a:off x="7786687" y="5250656"/>
              <a:ext cx="17860" cy="223243"/>
            </a:xfrm>
            <a:custGeom>
              <a:avLst/>
              <a:gdLst/>
              <a:ahLst/>
              <a:cxnLst/>
              <a:rect l="0" t="0" r="0" b="0"/>
              <a:pathLst>
                <a:path w="17860" h="223243">
                  <a:moveTo>
                    <a:pt x="0" y="0"/>
                  </a:moveTo>
                  <a:lnTo>
                    <a:pt x="0" y="39147"/>
                  </a:lnTo>
                  <a:lnTo>
                    <a:pt x="0" y="80394"/>
                  </a:lnTo>
                  <a:lnTo>
                    <a:pt x="992" y="116273"/>
                  </a:lnTo>
                  <a:lnTo>
                    <a:pt x="8102" y="155529"/>
                  </a:lnTo>
                  <a:lnTo>
                    <a:pt x="8881" y="197749"/>
                  </a:lnTo>
                  <a:lnTo>
                    <a:pt x="9901" y="207943"/>
                  </a:lnTo>
                  <a:lnTo>
                    <a:pt x="17859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177"/>
            <p:cNvSpPr/>
            <p:nvPr/>
          </p:nvSpPr>
          <p:spPr>
            <a:xfrm>
              <a:off x="7768827" y="5250801"/>
              <a:ext cx="71316" cy="142314"/>
            </a:xfrm>
            <a:custGeom>
              <a:avLst/>
              <a:gdLst/>
              <a:ahLst/>
              <a:cxnLst/>
              <a:rect l="0" t="0" r="0" b="0"/>
              <a:pathLst>
                <a:path w="71316" h="142314">
                  <a:moveTo>
                    <a:pt x="0" y="35574"/>
                  </a:moveTo>
                  <a:lnTo>
                    <a:pt x="0" y="13450"/>
                  </a:lnTo>
                  <a:lnTo>
                    <a:pt x="2647" y="8213"/>
                  </a:lnTo>
                  <a:lnTo>
                    <a:pt x="4741" y="5427"/>
                  </a:lnTo>
                  <a:lnTo>
                    <a:pt x="9714" y="2331"/>
                  </a:lnTo>
                  <a:lnTo>
                    <a:pt x="20991" y="344"/>
                  </a:lnTo>
                  <a:lnTo>
                    <a:pt x="29812" y="0"/>
                  </a:lnTo>
                  <a:lnTo>
                    <a:pt x="35740" y="2565"/>
                  </a:lnTo>
                  <a:lnTo>
                    <a:pt x="41682" y="6021"/>
                  </a:lnTo>
                  <a:lnTo>
                    <a:pt x="50604" y="8958"/>
                  </a:lnTo>
                  <a:lnTo>
                    <a:pt x="56557" y="13161"/>
                  </a:lnTo>
                  <a:lnTo>
                    <a:pt x="59863" y="18337"/>
                  </a:lnTo>
                  <a:lnTo>
                    <a:pt x="62324" y="23944"/>
                  </a:lnTo>
                  <a:lnTo>
                    <a:pt x="68297" y="32679"/>
                  </a:lnTo>
                  <a:lnTo>
                    <a:pt x="70508" y="42543"/>
                  </a:lnTo>
                  <a:lnTo>
                    <a:pt x="71315" y="64101"/>
                  </a:lnTo>
                  <a:lnTo>
                    <a:pt x="66661" y="78643"/>
                  </a:lnTo>
                  <a:lnTo>
                    <a:pt x="41626" y="117558"/>
                  </a:lnTo>
                  <a:lnTo>
                    <a:pt x="22570" y="137982"/>
                  </a:lnTo>
                  <a:lnTo>
                    <a:pt x="17308" y="140620"/>
                  </a:lnTo>
                  <a:lnTo>
                    <a:pt x="10586" y="142313"/>
                  </a:lnTo>
                  <a:lnTo>
                    <a:pt x="10034" y="141459"/>
                  </a:lnTo>
                  <a:lnTo>
                    <a:pt x="8930" y="1338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178"/>
            <p:cNvSpPr/>
            <p:nvPr/>
          </p:nvSpPr>
          <p:spPr>
            <a:xfrm>
              <a:off x="7884914" y="5241727"/>
              <a:ext cx="67579" cy="150027"/>
            </a:xfrm>
            <a:custGeom>
              <a:avLst/>
              <a:gdLst/>
              <a:ahLst/>
              <a:cxnLst/>
              <a:rect l="0" t="0" r="0" b="0"/>
              <a:pathLst>
                <a:path w="67579" h="150027">
                  <a:moveTo>
                    <a:pt x="17859" y="0"/>
                  </a:moveTo>
                  <a:lnTo>
                    <a:pt x="17859" y="12428"/>
                  </a:lnTo>
                  <a:lnTo>
                    <a:pt x="15214" y="18091"/>
                  </a:lnTo>
                  <a:lnTo>
                    <a:pt x="13119" y="20989"/>
                  </a:lnTo>
                  <a:lnTo>
                    <a:pt x="2025" y="62745"/>
                  </a:lnTo>
                  <a:lnTo>
                    <a:pt x="119" y="104193"/>
                  </a:lnTo>
                  <a:lnTo>
                    <a:pt x="0" y="145805"/>
                  </a:lnTo>
                  <a:lnTo>
                    <a:pt x="991" y="147804"/>
                  </a:lnTo>
                  <a:lnTo>
                    <a:pt x="2646" y="149138"/>
                  </a:lnTo>
                  <a:lnTo>
                    <a:pt x="4740" y="150026"/>
                  </a:lnTo>
                  <a:lnTo>
                    <a:pt x="6136" y="149626"/>
                  </a:lnTo>
                  <a:lnTo>
                    <a:pt x="7067" y="148368"/>
                  </a:lnTo>
                  <a:lnTo>
                    <a:pt x="7688" y="146538"/>
                  </a:lnTo>
                  <a:lnTo>
                    <a:pt x="9093" y="145316"/>
                  </a:lnTo>
                  <a:lnTo>
                    <a:pt x="13302" y="143959"/>
                  </a:lnTo>
                  <a:lnTo>
                    <a:pt x="14821" y="142605"/>
                  </a:lnTo>
                  <a:lnTo>
                    <a:pt x="24749" y="124825"/>
                  </a:lnTo>
                  <a:lnTo>
                    <a:pt x="35315" y="81944"/>
                  </a:lnTo>
                  <a:lnTo>
                    <a:pt x="35708" y="45979"/>
                  </a:lnTo>
                  <a:lnTo>
                    <a:pt x="36704" y="42558"/>
                  </a:lnTo>
                  <a:lnTo>
                    <a:pt x="38360" y="40278"/>
                  </a:lnTo>
                  <a:lnTo>
                    <a:pt x="44616" y="35742"/>
                  </a:lnTo>
                  <a:lnTo>
                    <a:pt x="44648" y="75448"/>
                  </a:lnTo>
                  <a:lnTo>
                    <a:pt x="45640" y="91587"/>
                  </a:lnTo>
                  <a:lnTo>
                    <a:pt x="51716" y="109078"/>
                  </a:lnTo>
                  <a:lnTo>
                    <a:pt x="54325" y="130046"/>
                  </a:lnTo>
                  <a:lnTo>
                    <a:pt x="62130" y="142316"/>
                  </a:lnTo>
                  <a:lnTo>
                    <a:pt x="67578" y="142764"/>
                  </a:lnTo>
                  <a:lnTo>
                    <a:pt x="6250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179"/>
            <p:cNvSpPr/>
            <p:nvPr/>
          </p:nvSpPr>
          <p:spPr>
            <a:xfrm>
              <a:off x="7992102" y="5268516"/>
              <a:ext cx="22899" cy="133946"/>
            </a:xfrm>
            <a:custGeom>
              <a:avLst/>
              <a:gdLst/>
              <a:ahLst/>
              <a:cxnLst/>
              <a:rect l="0" t="0" r="0" b="0"/>
              <a:pathLst>
                <a:path w="22899" h="133946">
                  <a:moveTo>
                    <a:pt x="8897" y="0"/>
                  </a:moveTo>
                  <a:lnTo>
                    <a:pt x="337" y="8562"/>
                  </a:lnTo>
                  <a:lnTo>
                    <a:pt x="0" y="29014"/>
                  </a:lnTo>
                  <a:lnTo>
                    <a:pt x="8531" y="69837"/>
                  </a:lnTo>
                  <a:lnTo>
                    <a:pt x="17261" y="113493"/>
                  </a:lnTo>
                  <a:lnTo>
                    <a:pt x="17450" y="117334"/>
                  </a:lnTo>
                  <a:lnTo>
                    <a:pt x="20306" y="124247"/>
                  </a:lnTo>
                  <a:lnTo>
                    <a:pt x="22456" y="127479"/>
                  </a:lnTo>
                  <a:lnTo>
                    <a:pt x="22898" y="129635"/>
                  </a:lnTo>
                  <a:lnTo>
                    <a:pt x="22200" y="131071"/>
                  </a:lnTo>
                  <a:lnTo>
                    <a:pt x="17827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180"/>
            <p:cNvSpPr/>
            <p:nvPr/>
          </p:nvSpPr>
          <p:spPr>
            <a:xfrm>
              <a:off x="8063627" y="5259619"/>
              <a:ext cx="89178" cy="123577"/>
            </a:xfrm>
            <a:custGeom>
              <a:avLst/>
              <a:gdLst/>
              <a:ahLst/>
              <a:cxnLst/>
              <a:rect l="0" t="0" r="0" b="0"/>
              <a:pathLst>
                <a:path w="89178" h="123577">
                  <a:moveTo>
                    <a:pt x="17739" y="44615"/>
                  </a:moveTo>
                  <a:lnTo>
                    <a:pt x="22480" y="44615"/>
                  </a:lnTo>
                  <a:lnTo>
                    <a:pt x="23876" y="43623"/>
                  </a:lnTo>
                  <a:lnTo>
                    <a:pt x="24807" y="41969"/>
                  </a:lnTo>
                  <a:lnTo>
                    <a:pt x="26424" y="35520"/>
                  </a:lnTo>
                  <a:lnTo>
                    <a:pt x="26669" y="79"/>
                  </a:lnTo>
                  <a:lnTo>
                    <a:pt x="21930" y="0"/>
                  </a:lnTo>
                  <a:lnTo>
                    <a:pt x="20533" y="981"/>
                  </a:lnTo>
                  <a:lnTo>
                    <a:pt x="19602" y="2627"/>
                  </a:lnTo>
                  <a:lnTo>
                    <a:pt x="18981" y="4717"/>
                  </a:lnTo>
                  <a:lnTo>
                    <a:pt x="17575" y="6110"/>
                  </a:lnTo>
                  <a:lnTo>
                    <a:pt x="13368" y="7658"/>
                  </a:lnTo>
                  <a:lnTo>
                    <a:pt x="11848" y="9063"/>
                  </a:lnTo>
                  <a:lnTo>
                    <a:pt x="2940" y="25048"/>
                  </a:lnTo>
                  <a:lnTo>
                    <a:pt x="0" y="60905"/>
                  </a:lnTo>
                  <a:lnTo>
                    <a:pt x="2579" y="69383"/>
                  </a:lnTo>
                  <a:lnTo>
                    <a:pt x="6040" y="77451"/>
                  </a:lnTo>
                  <a:lnTo>
                    <a:pt x="9559" y="103240"/>
                  </a:lnTo>
                  <a:lnTo>
                    <a:pt x="13443" y="109696"/>
                  </a:lnTo>
                  <a:lnTo>
                    <a:pt x="18476" y="113227"/>
                  </a:lnTo>
                  <a:lnTo>
                    <a:pt x="24020" y="115789"/>
                  </a:lnTo>
                  <a:lnTo>
                    <a:pt x="32720" y="121817"/>
                  </a:lnTo>
                  <a:lnTo>
                    <a:pt x="38619" y="123576"/>
                  </a:lnTo>
                  <a:lnTo>
                    <a:pt x="41581" y="123052"/>
                  </a:lnTo>
                  <a:lnTo>
                    <a:pt x="53464" y="117729"/>
                  </a:lnTo>
                  <a:lnTo>
                    <a:pt x="56439" y="117170"/>
                  </a:lnTo>
                  <a:lnTo>
                    <a:pt x="62390" y="111258"/>
                  </a:lnTo>
                  <a:lnTo>
                    <a:pt x="68343" y="104000"/>
                  </a:lnTo>
                  <a:lnTo>
                    <a:pt x="89177" y="892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181"/>
            <p:cNvSpPr/>
            <p:nvPr/>
          </p:nvSpPr>
          <p:spPr>
            <a:xfrm>
              <a:off x="8180835" y="5232797"/>
              <a:ext cx="105915" cy="133946"/>
            </a:xfrm>
            <a:custGeom>
              <a:avLst/>
              <a:gdLst/>
              <a:ahLst/>
              <a:cxnLst/>
              <a:rect l="0" t="0" r="0" b="0"/>
              <a:pathLst>
                <a:path w="105915" h="133946">
                  <a:moveTo>
                    <a:pt x="7688" y="0"/>
                  </a:moveTo>
                  <a:lnTo>
                    <a:pt x="7688" y="13561"/>
                  </a:lnTo>
                  <a:lnTo>
                    <a:pt x="5042" y="18594"/>
                  </a:lnTo>
                  <a:lnTo>
                    <a:pt x="2948" y="21326"/>
                  </a:lnTo>
                  <a:lnTo>
                    <a:pt x="620" y="29653"/>
                  </a:lnTo>
                  <a:lnTo>
                    <a:pt x="0" y="34651"/>
                  </a:lnTo>
                  <a:lnTo>
                    <a:pt x="1956" y="42851"/>
                  </a:lnTo>
                  <a:lnTo>
                    <a:pt x="5141" y="50795"/>
                  </a:lnTo>
                  <a:lnTo>
                    <a:pt x="7622" y="92191"/>
                  </a:lnTo>
                  <a:lnTo>
                    <a:pt x="7658" y="99843"/>
                  </a:lnTo>
                  <a:lnTo>
                    <a:pt x="10320" y="106552"/>
                  </a:lnTo>
                  <a:lnTo>
                    <a:pt x="13818" y="112841"/>
                  </a:lnTo>
                  <a:lnTo>
                    <a:pt x="16372" y="124808"/>
                  </a:lnTo>
                  <a:lnTo>
                    <a:pt x="16586" y="132546"/>
                  </a:lnTo>
                  <a:lnTo>
                    <a:pt x="19250" y="130677"/>
                  </a:lnTo>
                  <a:lnTo>
                    <a:pt x="21349" y="128790"/>
                  </a:lnTo>
                  <a:lnTo>
                    <a:pt x="23681" y="124048"/>
                  </a:lnTo>
                  <a:lnTo>
                    <a:pt x="25475" y="100172"/>
                  </a:lnTo>
                  <a:lnTo>
                    <a:pt x="25544" y="56398"/>
                  </a:lnTo>
                  <a:lnTo>
                    <a:pt x="30287" y="38649"/>
                  </a:lnTo>
                  <a:lnTo>
                    <a:pt x="47670" y="6106"/>
                  </a:lnTo>
                  <a:lnTo>
                    <a:pt x="52908" y="2714"/>
                  </a:lnTo>
                  <a:lnTo>
                    <a:pt x="61158" y="358"/>
                  </a:lnTo>
                  <a:lnTo>
                    <a:pt x="65517" y="158"/>
                  </a:lnTo>
                  <a:lnTo>
                    <a:pt x="67076" y="1098"/>
                  </a:lnTo>
                  <a:lnTo>
                    <a:pt x="68117" y="2716"/>
                  </a:lnTo>
                  <a:lnTo>
                    <a:pt x="68810" y="4787"/>
                  </a:lnTo>
                  <a:lnTo>
                    <a:pt x="77081" y="18098"/>
                  </a:lnTo>
                  <a:lnTo>
                    <a:pt x="81592" y="42807"/>
                  </a:lnTo>
                  <a:lnTo>
                    <a:pt x="85183" y="50775"/>
                  </a:lnTo>
                  <a:lnTo>
                    <a:pt x="95631" y="95372"/>
                  </a:lnTo>
                  <a:lnTo>
                    <a:pt x="96866" y="118550"/>
                  </a:lnTo>
                  <a:lnTo>
                    <a:pt x="99577" y="124788"/>
                  </a:lnTo>
                  <a:lnTo>
                    <a:pt x="105914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182"/>
            <p:cNvSpPr/>
            <p:nvPr/>
          </p:nvSpPr>
          <p:spPr>
            <a:xfrm>
              <a:off x="8340327" y="5152430"/>
              <a:ext cx="26790" cy="187524"/>
            </a:xfrm>
            <a:custGeom>
              <a:avLst/>
              <a:gdLst/>
              <a:ahLst/>
              <a:cxnLst/>
              <a:rect l="0" t="0" r="0" b="0"/>
              <a:pathLst>
                <a:path w="26790" h="187524">
                  <a:moveTo>
                    <a:pt x="0" y="0"/>
                  </a:moveTo>
                  <a:lnTo>
                    <a:pt x="0" y="39901"/>
                  </a:lnTo>
                  <a:lnTo>
                    <a:pt x="993" y="56911"/>
                  </a:lnTo>
                  <a:lnTo>
                    <a:pt x="14239" y="98441"/>
                  </a:lnTo>
                  <a:lnTo>
                    <a:pt x="17648" y="142712"/>
                  </a:lnTo>
                  <a:lnTo>
                    <a:pt x="17847" y="172108"/>
                  </a:lnTo>
                  <a:lnTo>
                    <a:pt x="20500" y="178357"/>
                  </a:lnTo>
                  <a:lnTo>
                    <a:pt x="26789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183"/>
            <p:cNvSpPr/>
            <p:nvPr/>
          </p:nvSpPr>
          <p:spPr>
            <a:xfrm>
              <a:off x="8304641" y="5250656"/>
              <a:ext cx="116055" cy="35720"/>
            </a:xfrm>
            <a:custGeom>
              <a:avLst/>
              <a:gdLst/>
              <a:ahLst/>
              <a:cxnLst/>
              <a:rect l="0" t="0" r="0" b="0"/>
              <a:pathLst>
                <a:path w="116055" h="35720">
                  <a:moveTo>
                    <a:pt x="8897" y="35719"/>
                  </a:moveTo>
                  <a:lnTo>
                    <a:pt x="0" y="35719"/>
                  </a:lnTo>
                  <a:lnTo>
                    <a:pt x="4718" y="35719"/>
                  </a:lnTo>
                  <a:lnTo>
                    <a:pt x="9685" y="33073"/>
                  </a:lnTo>
                  <a:lnTo>
                    <a:pt x="15201" y="29582"/>
                  </a:lnTo>
                  <a:lnTo>
                    <a:pt x="26826" y="27340"/>
                  </a:lnTo>
                  <a:lnTo>
                    <a:pt x="42641" y="25870"/>
                  </a:lnTo>
                  <a:lnTo>
                    <a:pt x="63261" y="19735"/>
                  </a:lnTo>
                  <a:lnTo>
                    <a:pt x="73740" y="17701"/>
                  </a:lnTo>
                  <a:lnTo>
                    <a:pt x="86209" y="11970"/>
                  </a:lnTo>
                  <a:lnTo>
                    <a:pt x="108718" y="9330"/>
                  </a:lnTo>
                  <a:lnTo>
                    <a:pt x="111163" y="8204"/>
                  </a:lnTo>
                  <a:lnTo>
                    <a:pt x="112793" y="6462"/>
                  </a:lnTo>
                  <a:lnTo>
                    <a:pt x="11605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3" name="SMARTInkShape-Group19"/>
          <p:cNvGrpSpPr/>
          <p:nvPr/>
        </p:nvGrpSpPr>
        <p:grpSpPr>
          <a:xfrm>
            <a:off x="6170414" y="5473898"/>
            <a:ext cx="1392848" cy="499909"/>
            <a:chOff x="6170414" y="5473898"/>
            <a:chExt cx="1392848" cy="499909"/>
          </a:xfrm>
        </p:grpSpPr>
        <p:sp>
          <p:nvSpPr>
            <p:cNvPr id="158" name="SMARTInkShape-184"/>
            <p:cNvSpPr/>
            <p:nvPr/>
          </p:nvSpPr>
          <p:spPr>
            <a:xfrm>
              <a:off x="6170414" y="5688211"/>
              <a:ext cx="8930" cy="205383"/>
            </a:xfrm>
            <a:custGeom>
              <a:avLst/>
              <a:gdLst/>
              <a:ahLst/>
              <a:cxnLst/>
              <a:rect l="0" t="0" r="0" b="0"/>
              <a:pathLst>
                <a:path w="8930" h="205383">
                  <a:moveTo>
                    <a:pt x="8929" y="0"/>
                  </a:moveTo>
                  <a:lnTo>
                    <a:pt x="1241" y="0"/>
                  </a:lnTo>
                  <a:lnTo>
                    <a:pt x="828" y="992"/>
                  </a:lnTo>
                  <a:lnTo>
                    <a:pt x="1" y="42910"/>
                  </a:lnTo>
                  <a:lnTo>
                    <a:pt x="0" y="82800"/>
                  </a:lnTo>
                  <a:lnTo>
                    <a:pt x="0" y="125152"/>
                  </a:lnTo>
                  <a:lnTo>
                    <a:pt x="0" y="166851"/>
                  </a:lnTo>
                  <a:lnTo>
                    <a:pt x="992" y="175359"/>
                  </a:lnTo>
                  <a:lnTo>
                    <a:pt x="8929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185"/>
            <p:cNvSpPr/>
            <p:nvPr/>
          </p:nvSpPr>
          <p:spPr>
            <a:xfrm>
              <a:off x="6215062" y="5754532"/>
              <a:ext cx="98228" cy="155489"/>
            </a:xfrm>
            <a:custGeom>
              <a:avLst/>
              <a:gdLst/>
              <a:ahLst/>
              <a:cxnLst/>
              <a:rect l="0" t="0" r="0" b="0"/>
              <a:pathLst>
                <a:path w="98228" h="155489">
                  <a:moveTo>
                    <a:pt x="0" y="85483"/>
                  </a:moveTo>
                  <a:lnTo>
                    <a:pt x="21250" y="85483"/>
                  </a:lnTo>
                  <a:lnTo>
                    <a:pt x="26972" y="82838"/>
                  </a:lnTo>
                  <a:lnTo>
                    <a:pt x="32824" y="79346"/>
                  </a:lnTo>
                  <a:lnTo>
                    <a:pt x="41696" y="76388"/>
                  </a:lnTo>
                  <a:lnTo>
                    <a:pt x="62509" y="61156"/>
                  </a:lnTo>
                  <a:lnTo>
                    <a:pt x="65485" y="60336"/>
                  </a:lnTo>
                  <a:lnTo>
                    <a:pt x="67469" y="58796"/>
                  </a:lnTo>
                  <a:lnTo>
                    <a:pt x="77227" y="43559"/>
                  </a:lnTo>
                  <a:lnTo>
                    <a:pt x="80429" y="34807"/>
                  </a:lnTo>
                  <a:lnTo>
                    <a:pt x="87933" y="24730"/>
                  </a:lnTo>
                  <a:lnTo>
                    <a:pt x="88893" y="18754"/>
                  </a:lnTo>
                  <a:lnTo>
                    <a:pt x="86471" y="13493"/>
                  </a:lnTo>
                  <a:lnTo>
                    <a:pt x="80724" y="5606"/>
                  </a:lnTo>
                  <a:lnTo>
                    <a:pt x="75732" y="5262"/>
                  </a:lnTo>
                  <a:lnTo>
                    <a:pt x="70700" y="2535"/>
                  </a:lnTo>
                  <a:lnTo>
                    <a:pt x="67970" y="419"/>
                  </a:lnTo>
                  <a:lnTo>
                    <a:pt x="65157" y="0"/>
                  </a:lnTo>
                  <a:lnTo>
                    <a:pt x="62290" y="713"/>
                  </a:lnTo>
                  <a:lnTo>
                    <a:pt x="55299" y="4247"/>
                  </a:lnTo>
                  <a:lnTo>
                    <a:pt x="46789" y="5936"/>
                  </a:lnTo>
                  <a:lnTo>
                    <a:pt x="41300" y="9780"/>
                  </a:lnTo>
                  <a:lnTo>
                    <a:pt x="38199" y="14795"/>
                  </a:lnTo>
                  <a:lnTo>
                    <a:pt x="36454" y="25844"/>
                  </a:lnTo>
                  <a:lnTo>
                    <a:pt x="34823" y="53119"/>
                  </a:lnTo>
                  <a:lnTo>
                    <a:pt x="27626" y="88493"/>
                  </a:lnTo>
                  <a:lnTo>
                    <a:pt x="28030" y="105337"/>
                  </a:lnTo>
                  <a:lnTo>
                    <a:pt x="33906" y="123066"/>
                  </a:lnTo>
                  <a:lnTo>
                    <a:pt x="35905" y="132945"/>
                  </a:lnTo>
                  <a:lnTo>
                    <a:pt x="43301" y="145814"/>
                  </a:lnTo>
                  <a:lnTo>
                    <a:pt x="48989" y="152086"/>
                  </a:lnTo>
                  <a:lnTo>
                    <a:pt x="54185" y="154772"/>
                  </a:lnTo>
                  <a:lnTo>
                    <a:pt x="56959" y="155488"/>
                  </a:lnTo>
                  <a:lnTo>
                    <a:pt x="59801" y="154974"/>
                  </a:lnTo>
                  <a:lnTo>
                    <a:pt x="68542" y="149508"/>
                  </a:lnTo>
                  <a:lnTo>
                    <a:pt x="83354" y="135892"/>
                  </a:lnTo>
                  <a:lnTo>
                    <a:pt x="86656" y="130046"/>
                  </a:lnTo>
                  <a:lnTo>
                    <a:pt x="87536" y="127098"/>
                  </a:lnTo>
                  <a:lnTo>
                    <a:pt x="89116" y="125133"/>
                  </a:lnTo>
                  <a:lnTo>
                    <a:pt x="98227" y="1212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186"/>
            <p:cNvSpPr/>
            <p:nvPr/>
          </p:nvSpPr>
          <p:spPr>
            <a:xfrm>
              <a:off x="6331191" y="5768578"/>
              <a:ext cx="71273" cy="142837"/>
            </a:xfrm>
            <a:custGeom>
              <a:avLst/>
              <a:gdLst/>
              <a:ahLst/>
              <a:cxnLst/>
              <a:rect l="0" t="0" r="0" b="0"/>
              <a:pathLst>
                <a:path w="71273" h="142837">
                  <a:moveTo>
                    <a:pt x="44605" y="0"/>
                  </a:moveTo>
                  <a:lnTo>
                    <a:pt x="31044" y="0"/>
                  </a:lnTo>
                  <a:lnTo>
                    <a:pt x="29611" y="992"/>
                  </a:lnTo>
                  <a:lnTo>
                    <a:pt x="28656" y="2645"/>
                  </a:lnTo>
                  <a:lnTo>
                    <a:pt x="28020" y="4740"/>
                  </a:lnTo>
                  <a:lnTo>
                    <a:pt x="19846" y="18092"/>
                  </a:lnTo>
                  <a:lnTo>
                    <a:pt x="19170" y="20991"/>
                  </a:lnTo>
                  <a:lnTo>
                    <a:pt x="13477" y="29811"/>
                  </a:lnTo>
                  <a:lnTo>
                    <a:pt x="8281" y="33094"/>
                  </a:lnTo>
                  <a:lnTo>
                    <a:pt x="5506" y="33968"/>
                  </a:lnTo>
                  <a:lnTo>
                    <a:pt x="3656" y="35544"/>
                  </a:lnTo>
                  <a:lnTo>
                    <a:pt x="0" y="44526"/>
                  </a:lnTo>
                  <a:lnTo>
                    <a:pt x="41705" y="44648"/>
                  </a:lnTo>
                  <a:lnTo>
                    <a:pt x="47615" y="44648"/>
                  </a:lnTo>
                  <a:lnTo>
                    <a:pt x="53551" y="47294"/>
                  </a:lnTo>
                  <a:lnTo>
                    <a:pt x="56522" y="49388"/>
                  </a:lnTo>
                  <a:lnTo>
                    <a:pt x="59824" y="54362"/>
                  </a:lnTo>
                  <a:lnTo>
                    <a:pt x="70464" y="86515"/>
                  </a:lnTo>
                  <a:lnTo>
                    <a:pt x="71272" y="108786"/>
                  </a:lnTo>
                  <a:lnTo>
                    <a:pt x="66618" y="123403"/>
                  </a:lnTo>
                  <a:lnTo>
                    <a:pt x="64241" y="126918"/>
                  </a:lnTo>
                  <a:lnTo>
                    <a:pt x="46322" y="141359"/>
                  </a:lnTo>
                  <a:lnTo>
                    <a:pt x="36087" y="142836"/>
                  </a:lnTo>
                  <a:lnTo>
                    <a:pt x="31057" y="138123"/>
                  </a:lnTo>
                  <a:lnTo>
                    <a:pt x="28663" y="133156"/>
                  </a:lnTo>
                  <a:lnTo>
                    <a:pt x="26746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187"/>
            <p:cNvSpPr/>
            <p:nvPr/>
          </p:nvSpPr>
          <p:spPr>
            <a:xfrm>
              <a:off x="6545829" y="5732861"/>
              <a:ext cx="71034" cy="132547"/>
            </a:xfrm>
            <a:custGeom>
              <a:avLst/>
              <a:gdLst/>
              <a:ahLst/>
              <a:cxnLst/>
              <a:rect l="0" t="0" r="0" b="0"/>
              <a:pathLst>
                <a:path w="71034" h="132547">
                  <a:moveTo>
                    <a:pt x="8561" y="44646"/>
                  </a:moveTo>
                  <a:lnTo>
                    <a:pt x="0" y="53208"/>
                  </a:lnTo>
                  <a:lnTo>
                    <a:pt x="12944" y="53567"/>
                  </a:lnTo>
                  <a:lnTo>
                    <a:pt x="14460" y="52578"/>
                  </a:lnTo>
                  <a:lnTo>
                    <a:pt x="15470" y="50925"/>
                  </a:lnTo>
                  <a:lnTo>
                    <a:pt x="16143" y="48832"/>
                  </a:lnTo>
                  <a:lnTo>
                    <a:pt x="21831" y="41147"/>
                  </a:lnTo>
                  <a:lnTo>
                    <a:pt x="27027" y="38131"/>
                  </a:lnTo>
                  <a:lnTo>
                    <a:pt x="32643" y="35797"/>
                  </a:lnTo>
                  <a:lnTo>
                    <a:pt x="60378" y="10658"/>
                  </a:lnTo>
                  <a:lnTo>
                    <a:pt x="64003" y="9697"/>
                  </a:lnTo>
                  <a:lnTo>
                    <a:pt x="66358" y="9441"/>
                  </a:lnTo>
                  <a:lnTo>
                    <a:pt x="67929" y="8277"/>
                  </a:lnTo>
                  <a:lnTo>
                    <a:pt x="70885" y="570"/>
                  </a:lnTo>
                  <a:lnTo>
                    <a:pt x="71033" y="111"/>
                  </a:lnTo>
                  <a:lnTo>
                    <a:pt x="57766" y="0"/>
                  </a:lnTo>
                  <a:lnTo>
                    <a:pt x="52588" y="2645"/>
                  </a:lnTo>
                  <a:lnTo>
                    <a:pt x="41181" y="12427"/>
                  </a:lnTo>
                  <a:lnTo>
                    <a:pt x="37942" y="18090"/>
                  </a:lnTo>
                  <a:lnTo>
                    <a:pt x="35510" y="23914"/>
                  </a:lnTo>
                  <a:lnTo>
                    <a:pt x="29555" y="32770"/>
                  </a:lnTo>
                  <a:lnTo>
                    <a:pt x="18855" y="64242"/>
                  </a:lnTo>
                  <a:lnTo>
                    <a:pt x="17507" y="106977"/>
                  </a:lnTo>
                  <a:lnTo>
                    <a:pt x="17501" y="110012"/>
                  </a:lnTo>
                  <a:lnTo>
                    <a:pt x="20142" y="116032"/>
                  </a:lnTo>
                  <a:lnTo>
                    <a:pt x="30794" y="129228"/>
                  </a:lnTo>
                  <a:lnTo>
                    <a:pt x="35971" y="131848"/>
                  </a:lnTo>
                  <a:lnTo>
                    <a:pt x="38740" y="132546"/>
                  </a:lnTo>
                  <a:lnTo>
                    <a:pt x="41579" y="132020"/>
                  </a:lnTo>
                  <a:lnTo>
                    <a:pt x="47379" y="128789"/>
                  </a:lnTo>
                  <a:lnTo>
                    <a:pt x="49323" y="126538"/>
                  </a:lnTo>
                  <a:lnTo>
                    <a:pt x="62139" y="1071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188"/>
            <p:cNvSpPr/>
            <p:nvPr/>
          </p:nvSpPr>
          <p:spPr>
            <a:xfrm>
              <a:off x="6652649" y="5723929"/>
              <a:ext cx="124984" cy="133413"/>
            </a:xfrm>
            <a:custGeom>
              <a:avLst/>
              <a:gdLst/>
              <a:ahLst/>
              <a:cxnLst/>
              <a:rect l="0" t="0" r="0" b="0"/>
              <a:pathLst>
                <a:path w="124984" h="133413">
                  <a:moveTo>
                    <a:pt x="8897" y="0"/>
                  </a:moveTo>
                  <a:lnTo>
                    <a:pt x="8897" y="4740"/>
                  </a:lnTo>
                  <a:lnTo>
                    <a:pt x="6252" y="9714"/>
                  </a:lnTo>
                  <a:lnTo>
                    <a:pt x="1209" y="16250"/>
                  </a:lnTo>
                  <a:lnTo>
                    <a:pt x="0" y="52111"/>
                  </a:lnTo>
                  <a:lnTo>
                    <a:pt x="8530" y="96531"/>
                  </a:lnTo>
                  <a:lnTo>
                    <a:pt x="8897" y="133412"/>
                  </a:lnTo>
                  <a:lnTo>
                    <a:pt x="8897" y="105003"/>
                  </a:lnTo>
                  <a:lnTo>
                    <a:pt x="17459" y="61162"/>
                  </a:lnTo>
                  <a:lnTo>
                    <a:pt x="18747" y="41811"/>
                  </a:lnTo>
                  <a:lnTo>
                    <a:pt x="25923" y="27247"/>
                  </a:lnTo>
                  <a:lnTo>
                    <a:pt x="26386" y="22693"/>
                  </a:lnTo>
                  <a:lnTo>
                    <a:pt x="27502" y="21082"/>
                  </a:lnTo>
                  <a:lnTo>
                    <a:pt x="29238" y="20008"/>
                  </a:lnTo>
                  <a:lnTo>
                    <a:pt x="31386" y="19292"/>
                  </a:lnTo>
                  <a:lnTo>
                    <a:pt x="32820" y="19806"/>
                  </a:lnTo>
                  <a:lnTo>
                    <a:pt x="33776" y="21142"/>
                  </a:lnTo>
                  <a:lnTo>
                    <a:pt x="35309" y="25674"/>
                  </a:lnTo>
                  <a:lnTo>
                    <a:pt x="40315" y="31199"/>
                  </a:lnTo>
                  <a:lnTo>
                    <a:pt x="42705" y="39002"/>
                  </a:lnTo>
                  <a:lnTo>
                    <a:pt x="45534" y="74377"/>
                  </a:lnTo>
                  <a:lnTo>
                    <a:pt x="53175" y="96346"/>
                  </a:lnTo>
                  <a:lnTo>
                    <a:pt x="53514" y="105751"/>
                  </a:lnTo>
                  <a:lnTo>
                    <a:pt x="53543" y="94604"/>
                  </a:lnTo>
                  <a:lnTo>
                    <a:pt x="56190" y="89010"/>
                  </a:lnTo>
                  <a:lnTo>
                    <a:pt x="59682" y="83216"/>
                  </a:lnTo>
                  <a:lnTo>
                    <a:pt x="71498" y="42313"/>
                  </a:lnTo>
                  <a:lnTo>
                    <a:pt x="78267" y="30838"/>
                  </a:lnTo>
                  <a:lnTo>
                    <a:pt x="96465" y="10736"/>
                  </a:lnTo>
                  <a:lnTo>
                    <a:pt x="100072" y="9732"/>
                  </a:lnTo>
                  <a:lnTo>
                    <a:pt x="105731" y="9089"/>
                  </a:lnTo>
                  <a:lnTo>
                    <a:pt x="111452" y="13718"/>
                  </a:lnTo>
                  <a:lnTo>
                    <a:pt x="114009" y="18665"/>
                  </a:lnTo>
                  <a:lnTo>
                    <a:pt x="114691" y="21373"/>
                  </a:lnTo>
                  <a:lnTo>
                    <a:pt x="121921" y="33840"/>
                  </a:lnTo>
                  <a:lnTo>
                    <a:pt x="124960" y="77319"/>
                  </a:lnTo>
                  <a:lnTo>
                    <a:pt x="124983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189"/>
            <p:cNvSpPr/>
            <p:nvPr/>
          </p:nvSpPr>
          <p:spPr>
            <a:xfrm>
              <a:off x="6823522" y="5715000"/>
              <a:ext cx="25549" cy="250032"/>
            </a:xfrm>
            <a:custGeom>
              <a:avLst/>
              <a:gdLst/>
              <a:ahLst/>
              <a:cxnLst/>
              <a:rect l="0" t="0" r="0" b="0"/>
              <a:pathLst>
                <a:path w="25549" h="250032">
                  <a:moveTo>
                    <a:pt x="7688" y="0"/>
                  </a:moveTo>
                  <a:lnTo>
                    <a:pt x="0" y="7688"/>
                  </a:lnTo>
                  <a:lnTo>
                    <a:pt x="579" y="9094"/>
                  </a:lnTo>
                  <a:lnTo>
                    <a:pt x="3867" y="13302"/>
                  </a:lnTo>
                  <a:lnTo>
                    <a:pt x="5991" y="21125"/>
                  </a:lnTo>
                  <a:lnTo>
                    <a:pt x="7539" y="63578"/>
                  </a:lnTo>
                  <a:lnTo>
                    <a:pt x="7670" y="101160"/>
                  </a:lnTo>
                  <a:lnTo>
                    <a:pt x="7686" y="143261"/>
                  </a:lnTo>
                  <a:lnTo>
                    <a:pt x="14756" y="184928"/>
                  </a:lnTo>
                  <a:lnTo>
                    <a:pt x="19101" y="223014"/>
                  </a:lnTo>
                  <a:lnTo>
                    <a:pt x="25548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190"/>
            <p:cNvSpPr/>
            <p:nvPr/>
          </p:nvSpPr>
          <p:spPr>
            <a:xfrm>
              <a:off x="6805663" y="5732859"/>
              <a:ext cx="69413" cy="124851"/>
            </a:xfrm>
            <a:custGeom>
              <a:avLst/>
              <a:gdLst/>
              <a:ahLst/>
              <a:cxnLst/>
              <a:rect l="0" t="0" r="0" b="0"/>
              <a:pathLst>
                <a:path w="69413" h="124851">
                  <a:moveTo>
                    <a:pt x="7688" y="26789"/>
                  </a:moveTo>
                  <a:lnTo>
                    <a:pt x="7688" y="10539"/>
                  </a:lnTo>
                  <a:lnTo>
                    <a:pt x="6696" y="10003"/>
                  </a:lnTo>
                  <a:lnTo>
                    <a:pt x="2949" y="9406"/>
                  </a:lnTo>
                  <a:lnTo>
                    <a:pt x="1552" y="8256"/>
                  </a:lnTo>
                  <a:lnTo>
                    <a:pt x="0" y="4330"/>
                  </a:lnTo>
                  <a:lnTo>
                    <a:pt x="578" y="2887"/>
                  </a:lnTo>
                  <a:lnTo>
                    <a:pt x="1956" y="1925"/>
                  </a:lnTo>
                  <a:lnTo>
                    <a:pt x="6555" y="380"/>
                  </a:lnTo>
                  <a:lnTo>
                    <a:pt x="46420" y="0"/>
                  </a:lnTo>
                  <a:lnTo>
                    <a:pt x="52353" y="2646"/>
                  </a:lnTo>
                  <a:lnTo>
                    <a:pt x="64246" y="12429"/>
                  </a:lnTo>
                  <a:lnTo>
                    <a:pt x="67552" y="18092"/>
                  </a:lnTo>
                  <a:lnTo>
                    <a:pt x="69412" y="29504"/>
                  </a:lnTo>
                  <a:lnTo>
                    <a:pt x="69100" y="56912"/>
                  </a:lnTo>
                  <a:lnTo>
                    <a:pt x="63036" y="73528"/>
                  </a:lnTo>
                  <a:lnTo>
                    <a:pt x="47269" y="101047"/>
                  </a:lnTo>
                  <a:lnTo>
                    <a:pt x="43560" y="112182"/>
                  </a:lnTo>
                  <a:lnTo>
                    <a:pt x="34889" y="124458"/>
                  </a:lnTo>
                  <a:lnTo>
                    <a:pt x="29859" y="124850"/>
                  </a:lnTo>
                  <a:lnTo>
                    <a:pt x="28421" y="122922"/>
                  </a:lnTo>
                  <a:lnTo>
                    <a:pt x="25800" y="107810"/>
                  </a:lnTo>
                  <a:lnTo>
                    <a:pt x="25547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191"/>
            <p:cNvSpPr/>
            <p:nvPr/>
          </p:nvSpPr>
          <p:spPr>
            <a:xfrm>
              <a:off x="6893718" y="5598914"/>
              <a:ext cx="8380" cy="232173"/>
            </a:xfrm>
            <a:custGeom>
              <a:avLst/>
              <a:gdLst/>
              <a:ahLst/>
              <a:cxnLst/>
              <a:rect l="0" t="0" r="0" b="0"/>
              <a:pathLst>
                <a:path w="8380" h="232173">
                  <a:moveTo>
                    <a:pt x="0" y="0"/>
                  </a:moveTo>
                  <a:lnTo>
                    <a:pt x="0" y="20991"/>
                  </a:lnTo>
                  <a:lnTo>
                    <a:pt x="8379" y="65392"/>
                  </a:lnTo>
                  <a:lnTo>
                    <a:pt x="6121" y="90151"/>
                  </a:lnTo>
                  <a:lnTo>
                    <a:pt x="806" y="134058"/>
                  </a:lnTo>
                  <a:lnTo>
                    <a:pt x="106" y="173867"/>
                  </a:lnTo>
                  <a:lnTo>
                    <a:pt x="6" y="21619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192"/>
            <p:cNvSpPr/>
            <p:nvPr/>
          </p:nvSpPr>
          <p:spPr>
            <a:xfrm>
              <a:off x="6942152" y="5741789"/>
              <a:ext cx="45929" cy="94093"/>
            </a:xfrm>
            <a:custGeom>
              <a:avLst/>
              <a:gdLst/>
              <a:ahLst/>
              <a:cxnLst/>
              <a:rect l="0" t="0" r="0" b="0"/>
              <a:pathLst>
                <a:path w="45929" h="94093">
                  <a:moveTo>
                    <a:pt x="5144" y="8929"/>
                  </a:moveTo>
                  <a:lnTo>
                    <a:pt x="5144" y="13669"/>
                  </a:lnTo>
                  <a:lnTo>
                    <a:pt x="2499" y="18643"/>
                  </a:lnTo>
                  <a:lnTo>
                    <a:pt x="405" y="21358"/>
                  </a:lnTo>
                  <a:lnTo>
                    <a:pt x="0" y="23169"/>
                  </a:lnTo>
                  <a:lnTo>
                    <a:pt x="723" y="24375"/>
                  </a:lnTo>
                  <a:lnTo>
                    <a:pt x="2196" y="25180"/>
                  </a:lnTo>
                  <a:lnTo>
                    <a:pt x="3179" y="26707"/>
                  </a:lnTo>
                  <a:lnTo>
                    <a:pt x="4271" y="31052"/>
                  </a:lnTo>
                  <a:lnTo>
                    <a:pt x="5122" y="65150"/>
                  </a:lnTo>
                  <a:lnTo>
                    <a:pt x="7780" y="71289"/>
                  </a:lnTo>
                  <a:lnTo>
                    <a:pt x="11276" y="77324"/>
                  </a:lnTo>
                  <a:lnTo>
                    <a:pt x="12832" y="83314"/>
                  </a:lnTo>
                  <a:lnTo>
                    <a:pt x="14238" y="85308"/>
                  </a:lnTo>
                  <a:lnTo>
                    <a:pt x="16167" y="86637"/>
                  </a:lnTo>
                  <a:lnTo>
                    <a:pt x="18446" y="87525"/>
                  </a:lnTo>
                  <a:lnTo>
                    <a:pt x="19966" y="89107"/>
                  </a:lnTo>
                  <a:lnTo>
                    <a:pt x="22104" y="94092"/>
                  </a:lnTo>
                  <a:lnTo>
                    <a:pt x="22404" y="93485"/>
                  </a:lnTo>
                  <a:lnTo>
                    <a:pt x="22603" y="92089"/>
                  </a:lnTo>
                  <a:lnTo>
                    <a:pt x="23729" y="91158"/>
                  </a:lnTo>
                  <a:lnTo>
                    <a:pt x="30657" y="89542"/>
                  </a:lnTo>
                  <a:lnTo>
                    <a:pt x="36296" y="84629"/>
                  </a:lnTo>
                  <a:lnTo>
                    <a:pt x="38833" y="79615"/>
                  </a:lnTo>
                  <a:lnTo>
                    <a:pt x="43331" y="55374"/>
                  </a:lnTo>
                  <a:lnTo>
                    <a:pt x="45485" y="51798"/>
                  </a:lnTo>
                  <a:lnTo>
                    <a:pt x="45928" y="48423"/>
                  </a:lnTo>
                  <a:lnTo>
                    <a:pt x="40041" y="20856"/>
                  </a:lnTo>
                  <a:lnTo>
                    <a:pt x="33828" y="8933"/>
                  </a:lnTo>
                  <a:lnTo>
                    <a:pt x="33197" y="5955"/>
                  </a:lnTo>
                  <a:lnTo>
                    <a:pt x="31784" y="3970"/>
                  </a:lnTo>
                  <a:lnTo>
                    <a:pt x="29850" y="2647"/>
                  </a:lnTo>
                  <a:lnTo>
                    <a:pt x="2300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193"/>
            <p:cNvSpPr/>
            <p:nvPr/>
          </p:nvSpPr>
          <p:spPr>
            <a:xfrm>
              <a:off x="6991945" y="5706070"/>
              <a:ext cx="98195" cy="267737"/>
            </a:xfrm>
            <a:custGeom>
              <a:avLst/>
              <a:gdLst/>
              <a:ahLst/>
              <a:cxnLst/>
              <a:rect l="0" t="0" r="0" b="0"/>
              <a:pathLst>
                <a:path w="98195" h="267737">
                  <a:moveTo>
                    <a:pt x="0" y="0"/>
                  </a:moveTo>
                  <a:lnTo>
                    <a:pt x="0" y="20118"/>
                  </a:lnTo>
                  <a:lnTo>
                    <a:pt x="8562" y="60908"/>
                  </a:lnTo>
                  <a:lnTo>
                    <a:pt x="11413" y="69404"/>
                  </a:lnTo>
                  <a:lnTo>
                    <a:pt x="21326" y="82942"/>
                  </a:lnTo>
                  <a:lnTo>
                    <a:pt x="27007" y="86473"/>
                  </a:lnTo>
                  <a:lnTo>
                    <a:pt x="35564" y="88925"/>
                  </a:lnTo>
                  <a:lnTo>
                    <a:pt x="39950" y="89131"/>
                  </a:lnTo>
                  <a:lnTo>
                    <a:pt x="41516" y="88195"/>
                  </a:lnTo>
                  <a:lnTo>
                    <a:pt x="42560" y="86578"/>
                  </a:lnTo>
                  <a:lnTo>
                    <a:pt x="43256" y="84508"/>
                  </a:lnTo>
                  <a:lnTo>
                    <a:pt x="51533" y="71199"/>
                  </a:lnTo>
                  <a:lnTo>
                    <a:pt x="52215" y="68302"/>
                  </a:lnTo>
                  <a:lnTo>
                    <a:pt x="68971" y="37575"/>
                  </a:lnTo>
                  <a:lnTo>
                    <a:pt x="72105" y="21080"/>
                  </a:lnTo>
                  <a:lnTo>
                    <a:pt x="78441" y="8978"/>
                  </a:lnTo>
                  <a:lnTo>
                    <a:pt x="80255" y="526"/>
                  </a:lnTo>
                  <a:lnTo>
                    <a:pt x="71801" y="14"/>
                  </a:lnTo>
                  <a:lnTo>
                    <a:pt x="71440" y="28938"/>
                  </a:lnTo>
                  <a:lnTo>
                    <a:pt x="74085" y="35351"/>
                  </a:lnTo>
                  <a:lnTo>
                    <a:pt x="76179" y="38450"/>
                  </a:lnTo>
                  <a:lnTo>
                    <a:pt x="76582" y="42500"/>
                  </a:lnTo>
                  <a:lnTo>
                    <a:pt x="74395" y="56690"/>
                  </a:lnTo>
                  <a:lnTo>
                    <a:pt x="80077" y="95663"/>
                  </a:lnTo>
                  <a:lnTo>
                    <a:pt x="88452" y="136946"/>
                  </a:lnTo>
                  <a:lnTo>
                    <a:pt x="90039" y="154788"/>
                  </a:lnTo>
                  <a:lnTo>
                    <a:pt x="97377" y="184363"/>
                  </a:lnTo>
                  <a:lnTo>
                    <a:pt x="98194" y="224564"/>
                  </a:lnTo>
                  <a:lnTo>
                    <a:pt x="95566" y="231437"/>
                  </a:lnTo>
                  <a:lnTo>
                    <a:pt x="92083" y="237798"/>
                  </a:lnTo>
                  <a:lnTo>
                    <a:pt x="89130" y="246958"/>
                  </a:lnTo>
                  <a:lnTo>
                    <a:pt x="83405" y="255956"/>
                  </a:lnTo>
                  <a:lnTo>
                    <a:pt x="81717" y="261925"/>
                  </a:lnTo>
                  <a:lnTo>
                    <a:pt x="80275" y="263913"/>
                  </a:lnTo>
                  <a:lnTo>
                    <a:pt x="78321" y="265240"/>
                  </a:lnTo>
                  <a:lnTo>
                    <a:pt x="72797" y="267367"/>
                  </a:lnTo>
                  <a:lnTo>
                    <a:pt x="67099" y="267736"/>
                  </a:lnTo>
                  <a:lnTo>
                    <a:pt x="61903" y="265176"/>
                  </a:lnTo>
                  <a:lnTo>
                    <a:pt x="59128" y="263104"/>
                  </a:lnTo>
                  <a:lnTo>
                    <a:pt x="56044" y="258157"/>
                  </a:lnTo>
                  <a:lnTo>
                    <a:pt x="55223" y="255448"/>
                  </a:lnTo>
                  <a:lnTo>
                    <a:pt x="53682" y="253642"/>
                  </a:lnTo>
                  <a:lnTo>
                    <a:pt x="44648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194"/>
            <p:cNvSpPr/>
            <p:nvPr/>
          </p:nvSpPr>
          <p:spPr>
            <a:xfrm>
              <a:off x="7054452" y="5688332"/>
              <a:ext cx="250033" cy="133676"/>
            </a:xfrm>
            <a:custGeom>
              <a:avLst/>
              <a:gdLst/>
              <a:ahLst/>
              <a:cxnLst/>
              <a:rect l="0" t="0" r="0" b="0"/>
              <a:pathLst>
                <a:path w="250033" h="133676">
                  <a:moveTo>
                    <a:pt x="0" y="98105"/>
                  </a:moveTo>
                  <a:lnTo>
                    <a:pt x="42509" y="98105"/>
                  </a:lnTo>
                  <a:lnTo>
                    <a:pt x="47997" y="98105"/>
                  </a:lnTo>
                  <a:lnTo>
                    <a:pt x="53744" y="95460"/>
                  </a:lnTo>
                  <a:lnTo>
                    <a:pt x="59605" y="91968"/>
                  </a:lnTo>
                  <a:lnTo>
                    <a:pt x="71453" y="89727"/>
                  </a:lnTo>
                  <a:lnTo>
                    <a:pt x="74424" y="89544"/>
                  </a:lnTo>
                  <a:lnTo>
                    <a:pt x="80372" y="86693"/>
                  </a:lnTo>
                  <a:lnTo>
                    <a:pt x="86322" y="83111"/>
                  </a:lnTo>
                  <a:lnTo>
                    <a:pt x="95251" y="80103"/>
                  </a:lnTo>
                  <a:lnTo>
                    <a:pt x="101203" y="75883"/>
                  </a:lnTo>
                  <a:lnTo>
                    <a:pt x="104512" y="70699"/>
                  </a:lnTo>
                  <a:lnTo>
                    <a:pt x="106809" y="62489"/>
                  </a:lnTo>
                  <a:lnTo>
                    <a:pt x="107156" y="36984"/>
                  </a:lnTo>
                  <a:lnTo>
                    <a:pt x="102416" y="31268"/>
                  </a:lnTo>
                  <a:lnTo>
                    <a:pt x="97442" y="28711"/>
                  </a:lnTo>
                  <a:lnTo>
                    <a:pt x="85034" y="26787"/>
                  </a:lnTo>
                  <a:lnTo>
                    <a:pt x="79796" y="29366"/>
                  </a:lnTo>
                  <a:lnTo>
                    <a:pt x="64238" y="42922"/>
                  </a:lnTo>
                  <a:lnTo>
                    <a:pt x="56713" y="57475"/>
                  </a:lnTo>
                  <a:lnTo>
                    <a:pt x="53992" y="74038"/>
                  </a:lnTo>
                  <a:lnTo>
                    <a:pt x="53582" y="112957"/>
                  </a:lnTo>
                  <a:lnTo>
                    <a:pt x="56226" y="117273"/>
                  </a:lnTo>
                  <a:lnTo>
                    <a:pt x="66008" y="128130"/>
                  </a:lnTo>
                  <a:lnTo>
                    <a:pt x="71671" y="131293"/>
                  </a:lnTo>
                  <a:lnTo>
                    <a:pt x="83391" y="133324"/>
                  </a:lnTo>
                  <a:lnTo>
                    <a:pt x="92288" y="133675"/>
                  </a:lnTo>
                  <a:lnTo>
                    <a:pt x="98234" y="131112"/>
                  </a:lnTo>
                  <a:lnTo>
                    <a:pt x="142620" y="98280"/>
                  </a:lnTo>
                  <a:lnTo>
                    <a:pt x="147061" y="93884"/>
                  </a:lnTo>
                  <a:lnTo>
                    <a:pt x="152343" y="91268"/>
                  </a:lnTo>
                  <a:lnTo>
                    <a:pt x="163818" y="89589"/>
                  </a:lnTo>
                  <a:lnTo>
                    <a:pt x="165767" y="88459"/>
                  </a:lnTo>
                  <a:lnTo>
                    <a:pt x="167066" y="86714"/>
                  </a:lnTo>
                  <a:lnTo>
                    <a:pt x="167932" y="84557"/>
                  </a:lnTo>
                  <a:lnTo>
                    <a:pt x="169502" y="83120"/>
                  </a:lnTo>
                  <a:lnTo>
                    <a:pt x="178658" y="79506"/>
                  </a:lnTo>
                  <a:lnTo>
                    <a:pt x="192144" y="66687"/>
                  </a:lnTo>
                  <a:lnTo>
                    <a:pt x="194538" y="61652"/>
                  </a:lnTo>
                  <a:lnTo>
                    <a:pt x="196075" y="50335"/>
                  </a:lnTo>
                  <a:lnTo>
                    <a:pt x="197194" y="48399"/>
                  </a:lnTo>
                  <a:lnTo>
                    <a:pt x="198932" y="47109"/>
                  </a:lnTo>
                  <a:lnTo>
                    <a:pt x="201083" y="46248"/>
                  </a:lnTo>
                  <a:lnTo>
                    <a:pt x="202515" y="44682"/>
                  </a:lnTo>
                  <a:lnTo>
                    <a:pt x="204109" y="40296"/>
                  </a:lnTo>
                  <a:lnTo>
                    <a:pt x="205006" y="32249"/>
                  </a:lnTo>
                  <a:lnTo>
                    <a:pt x="206124" y="30389"/>
                  </a:lnTo>
                  <a:lnTo>
                    <a:pt x="207862" y="29148"/>
                  </a:lnTo>
                  <a:lnTo>
                    <a:pt x="210012" y="28322"/>
                  </a:lnTo>
                  <a:lnTo>
                    <a:pt x="211446" y="26778"/>
                  </a:lnTo>
                  <a:lnTo>
                    <a:pt x="213039" y="22417"/>
                  </a:lnTo>
                  <a:lnTo>
                    <a:pt x="212472" y="19865"/>
                  </a:lnTo>
                  <a:lnTo>
                    <a:pt x="206513" y="10461"/>
                  </a:lnTo>
                  <a:lnTo>
                    <a:pt x="205718" y="4558"/>
                  </a:lnTo>
                  <a:lnTo>
                    <a:pt x="204615" y="2999"/>
                  </a:lnTo>
                  <a:lnTo>
                    <a:pt x="202887" y="1958"/>
                  </a:lnTo>
                  <a:lnTo>
                    <a:pt x="196309" y="153"/>
                  </a:lnTo>
                  <a:lnTo>
                    <a:pt x="192090" y="0"/>
                  </a:lnTo>
                  <a:lnTo>
                    <a:pt x="190568" y="952"/>
                  </a:lnTo>
                  <a:lnTo>
                    <a:pt x="189553" y="2578"/>
                  </a:lnTo>
                  <a:lnTo>
                    <a:pt x="188125" y="9609"/>
                  </a:lnTo>
                  <a:lnTo>
                    <a:pt x="187925" y="12318"/>
                  </a:lnTo>
                  <a:lnTo>
                    <a:pt x="186799" y="14125"/>
                  </a:lnTo>
                  <a:lnTo>
                    <a:pt x="185056" y="15329"/>
                  </a:lnTo>
                  <a:lnTo>
                    <a:pt x="182902" y="16133"/>
                  </a:lnTo>
                  <a:lnTo>
                    <a:pt x="181466" y="18652"/>
                  </a:lnTo>
                  <a:lnTo>
                    <a:pt x="178454" y="30686"/>
                  </a:lnTo>
                  <a:lnTo>
                    <a:pt x="171695" y="44145"/>
                  </a:lnTo>
                  <a:lnTo>
                    <a:pt x="169717" y="86752"/>
                  </a:lnTo>
                  <a:lnTo>
                    <a:pt x="169675" y="100603"/>
                  </a:lnTo>
                  <a:lnTo>
                    <a:pt x="174408" y="114610"/>
                  </a:lnTo>
                  <a:lnTo>
                    <a:pt x="176796" y="118038"/>
                  </a:lnTo>
                  <a:lnTo>
                    <a:pt x="183904" y="123855"/>
                  </a:lnTo>
                  <a:lnTo>
                    <a:pt x="185916" y="128732"/>
                  </a:lnTo>
                  <a:lnTo>
                    <a:pt x="187445" y="130429"/>
                  </a:lnTo>
                  <a:lnTo>
                    <a:pt x="191788" y="132315"/>
                  </a:lnTo>
                  <a:lnTo>
                    <a:pt x="199811" y="133377"/>
                  </a:lnTo>
                  <a:lnTo>
                    <a:pt x="205553" y="130979"/>
                  </a:lnTo>
                  <a:lnTo>
                    <a:pt x="211412" y="127598"/>
                  </a:lnTo>
                  <a:lnTo>
                    <a:pt x="220289" y="124703"/>
                  </a:lnTo>
                  <a:lnTo>
                    <a:pt x="250032" y="1070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195"/>
            <p:cNvSpPr/>
            <p:nvPr/>
          </p:nvSpPr>
          <p:spPr>
            <a:xfrm>
              <a:off x="7314691" y="5688211"/>
              <a:ext cx="52287" cy="178594"/>
            </a:xfrm>
            <a:custGeom>
              <a:avLst/>
              <a:gdLst/>
              <a:ahLst/>
              <a:cxnLst/>
              <a:rect l="0" t="0" r="0" b="0"/>
              <a:pathLst>
                <a:path w="52287" h="178594">
                  <a:moveTo>
                    <a:pt x="43371" y="0"/>
                  </a:moveTo>
                  <a:lnTo>
                    <a:pt x="29810" y="0"/>
                  </a:lnTo>
                  <a:lnTo>
                    <a:pt x="24777" y="2645"/>
                  </a:lnTo>
                  <a:lnTo>
                    <a:pt x="22045" y="4740"/>
                  </a:lnTo>
                  <a:lnTo>
                    <a:pt x="19009" y="9713"/>
                  </a:lnTo>
                  <a:lnTo>
                    <a:pt x="18201" y="12428"/>
                  </a:lnTo>
                  <a:lnTo>
                    <a:pt x="16669" y="14239"/>
                  </a:lnTo>
                  <a:lnTo>
                    <a:pt x="12321" y="16250"/>
                  </a:lnTo>
                  <a:lnTo>
                    <a:pt x="10765" y="17778"/>
                  </a:lnTo>
                  <a:lnTo>
                    <a:pt x="9036" y="22123"/>
                  </a:lnTo>
                  <a:lnTo>
                    <a:pt x="8061" y="30147"/>
                  </a:lnTo>
                  <a:lnTo>
                    <a:pt x="6933" y="32003"/>
                  </a:lnTo>
                  <a:lnTo>
                    <a:pt x="5189" y="33241"/>
                  </a:lnTo>
                  <a:lnTo>
                    <a:pt x="3034" y="34068"/>
                  </a:lnTo>
                  <a:lnTo>
                    <a:pt x="1597" y="35610"/>
                  </a:lnTo>
                  <a:lnTo>
                    <a:pt x="0" y="39970"/>
                  </a:lnTo>
                  <a:lnTo>
                    <a:pt x="566" y="41529"/>
                  </a:lnTo>
                  <a:lnTo>
                    <a:pt x="1936" y="42569"/>
                  </a:lnTo>
                  <a:lnTo>
                    <a:pt x="6523" y="44238"/>
                  </a:lnTo>
                  <a:lnTo>
                    <a:pt x="7150" y="47111"/>
                  </a:lnTo>
                  <a:lnTo>
                    <a:pt x="7318" y="49267"/>
                  </a:lnTo>
                  <a:lnTo>
                    <a:pt x="8421" y="50704"/>
                  </a:lnTo>
                  <a:lnTo>
                    <a:pt x="22864" y="60454"/>
                  </a:lnTo>
                  <a:lnTo>
                    <a:pt x="31562" y="69727"/>
                  </a:lnTo>
                  <a:lnTo>
                    <a:pt x="48340" y="95438"/>
                  </a:lnTo>
                  <a:lnTo>
                    <a:pt x="51953" y="122132"/>
                  </a:lnTo>
                  <a:lnTo>
                    <a:pt x="52286" y="159119"/>
                  </a:lnTo>
                  <a:lnTo>
                    <a:pt x="49649" y="167623"/>
                  </a:lnTo>
                  <a:lnTo>
                    <a:pt x="44612" y="176427"/>
                  </a:lnTo>
                  <a:lnTo>
                    <a:pt x="43206" y="177149"/>
                  </a:lnTo>
                  <a:lnTo>
                    <a:pt x="34441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196"/>
            <p:cNvSpPr/>
            <p:nvPr/>
          </p:nvSpPr>
          <p:spPr>
            <a:xfrm>
              <a:off x="7120746" y="5572125"/>
              <a:ext cx="76582" cy="71438"/>
            </a:xfrm>
            <a:custGeom>
              <a:avLst/>
              <a:gdLst/>
              <a:ahLst/>
              <a:cxnLst/>
              <a:rect l="0" t="0" r="0" b="0"/>
              <a:pathLst>
                <a:path w="76582" h="71438">
                  <a:moveTo>
                    <a:pt x="5144" y="71437"/>
                  </a:moveTo>
                  <a:lnTo>
                    <a:pt x="405" y="71437"/>
                  </a:lnTo>
                  <a:lnTo>
                    <a:pt x="0" y="70445"/>
                  </a:lnTo>
                  <a:lnTo>
                    <a:pt x="2196" y="66697"/>
                  </a:lnTo>
                  <a:lnTo>
                    <a:pt x="31111" y="36550"/>
                  </a:lnTo>
                  <a:lnTo>
                    <a:pt x="39175" y="31127"/>
                  </a:lnTo>
                  <a:lnTo>
                    <a:pt x="42714" y="29682"/>
                  </a:lnTo>
                  <a:lnTo>
                    <a:pt x="49293" y="22783"/>
                  </a:lnTo>
                  <a:lnTo>
                    <a:pt x="52436" y="18165"/>
                  </a:lnTo>
                  <a:lnTo>
                    <a:pt x="56515" y="15086"/>
                  </a:lnTo>
                  <a:lnTo>
                    <a:pt x="69754" y="9762"/>
                  </a:lnTo>
                  <a:lnTo>
                    <a:pt x="72030" y="7499"/>
                  </a:lnTo>
                  <a:lnTo>
                    <a:pt x="765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197"/>
            <p:cNvSpPr/>
            <p:nvPr/>
          </p:nvSpPr>
          <p:spPr>
            <a:xfrm>
              <a:off x="7465218" y="5732859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198"/>
            <p:cNvSpPr/>
            <p:nvPr/>
          </p:nvSpPr>
          <p:spPr>
            <a:xfrm>
              <a:off x="7456288" y="5473898"/>
              <a:ext cx="106974" cy="482204"/>
            </a:xfrm>
            <a:custGeom>
              <a:avLst/>
              <a:gdLst/>
              <a:ahLst/>
              <a:cxnLst/>
              <a:rect l="0" t="0" r="0" b="0"/>
              <a:pathLst>
                <a:path w="106974" h="482204">
                  <a:moveTo>
                    <a:pt x="8930" y="0"/>
                  </a:moveTo>
                  <a:lnTo>
                    <a:pt x="13671" y="4740"/>
                  </a:lnTo>
                  <a:lnTo>
                    <a:pt x="15998" y="9713"/>
                  </a:lnTo>
                  <a:lnTo>
                    <a:pt x="16619" y="12429"/>
                  </a:lnTo>
                  <a:lnTo>
                    <a:pt x="44281" y="56476"/>
                  </a:lnTo>
                  <a:lnTo>
                    <a:pt x="59483" y="98608"/>
                  </a:lnTo>
                  <a:lnTo>
                    <a:pt x="74408" y="142925"/>
                  </a:lnTo>
                  <a:lnTo>
                    <a:pt x="89296" y="180462"/>
                  </a:lnTo>
                  <a:lnTo>
                    <a:pt x="98043" y="217351"/>
                  </a:lnTo>
                  <a:lnTo>
                    <a:pt x="105761" y="254621"/>
                  </a:lnTo>
                  <a:lnTo>
                    <a:pt x="106973" y="292638"/>
                  </a:lnTo>
                  <a:lnTo>
                    <a:pt x="104456" y="314580"/>
                  </a:lnTo>
                  <a:lnTo>
                    <a:pt x="91919" y="357457"/>
                  </a:lnTo>
                  <a:lnTo>
                    <a:pt x="82247" y="383064"/>
                  </a:lnTo>
                  <a:lnTo>
                    <a:pt x="60759" y="420947"/>
                  </a:lnTo>
                  <a:lnTo>
                    <a:pt x="29352" y="460954"/>
                  </a:lnTo>
                  <a:lnTo>
                    <a:pt x="0" y="4822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4" name="SMARTInkShape-199"/>
          <p:cNvSpPr/>
          <p:nvPr/>
        </p:nvSpPr>
        <p:spPr>
          <a:xfrm>
            <a:off x="5598950" y="6090046"/>
            <a:ext cx="750058" cy="294644"/>
          </a:xfrm>
          <a:custGeom>
            <a:avLst/>
            <a:gdLst/>
            <a:ahLst/>
            <a:cxnLst/>
            <a:rect l="0" t="0" r="0" b="0"/>
            <a:pathLst>
              <a:path w="750058" h="294644">
                <a:moveTo>
                  <a:pt x="750057" y="0"/>
                </a:moveTo>
                <a:lnTo>
                  <a:pt x="727828" y="0"/>
                </a:lnTo>
                <a:lnTo>
                  <a:pt x="726308" y="993"/>
                </a:lnTo>
                <a:lnTo>
                  <a:pt x="725295" y="2646"/>
                </a:lnTo>
                <a:lnTo>
                  <a:pt x="724619" y="4741"/>
                </a:lnTo>
                <a:lnTo>
                  <a:pt x="723177" y="6137"/>
                </a:lnTo>
                <a:lnTo>
                  <a:pt x="718928" y="7689"/>
                </a:lnTo>
                <a:lnTo>
                  <a:pt x="699376" y="9850"/>
                </a:lnTo>
                <a:lnTo>
                  <a:pt x="687533" y="15983"/>
                </a:lnTo>
                <a:lnTo>
                  <a:pt x="670900" y="22230"/>
                </a:lnTo>
                <a:lnTo>
                  <a:pt x="654642" y="32026"/>
                </a:lnTo>
                <a:lnTo>
                  <a:pt x="610037" y="48004"/>
                </a:lnTo>
                <a:lnTo>
                  <a:pt x="568480" y="60382"/>
                </a:lnTo>
                <a:lnTo>
                  <a:pt x="544674" y="68960"/>
                </a:lnTo>
                <a:lnTo>
                  <a:pt x="508772" y="78240"/>
                </a:lnTo>
                <a:lnTo>
                  <a:pt x="482718" y="86819"/>
                </a:lnTo>
                <a:lnTo>
                  <a:pt x="464471" y="91209"/>
                </a:lnTo>
                <a:lnTo>
                  <a:pt x="421535" y="104679"/>
                </a:lnTo>
                <a:lnTo>
                  <a:pt x="377038" y="114007"/>
                </a:lnTo>
                <a:lnTo>
                  <a:pt x="336824" y="118550"/>
                </a:lnTo>
                <a:lnTo>
                  <a:pt x="295211" y="127094"/>
                </a:lnTo>
                <a:lnTo>
                  <a:pt x="276952" y="131915"/>
                </a:lnTo>
                <a:lnTo>
                  <a:pt x="236658" y="136413"/>
                </a:lnTo>
                <a:lnTo>
                  <a:pt x="227200" y="140004"/>
                </a:lnTo>
                <a:lnTo>
                  <a:pt x="187372" y="142708"/>
                </a:lnTo>
                <a:lnTo>
                  <a:pt x="176522" y="143792"/>
                </a:lnTo>
                <a:lnTo>
                  <a:pt x="158826" y="149929"/>
                </a:lnTo>
                <a:lnTo>
                  <a:pt x="114437" y="151773"/>
                </a:lnTo>
                <a:lnTo>
                  <a:pt x="104548" y="151796"/>
                </a:lnTo>
                <a:lnTo>
                  <a:pt x="98370" y="154447"/>
                </a:lnTo>
                <a:lnTo>
                  <a:pt x="92317" y="157940"/>
                </a:lnTo>
                <a:lnTo>
                  <a:pt x="80522" y="160490"/>
                </a:lnTo>
                <a:lnTo>
                  <a:pt x="66783" y="160732"/>
                </a:lnTo>
                <a:lnTo>
                  <a:pt x="65346" y="161725"/>
                </a:lnTo>
                <a:lnTo>
                  <a:pt x="64388" y="163379"/>
                </a:lnTo>
                <a:lnTo>
                  <a:pt x="62850" y="168423"/>
                </a:lnTo>
                <a:lnTo>
                  <a:pt x="69589" y="179214"/>
                </a:lnTo>
                <a:lnTo>
                  <a:pt x="72155" y="193559"/>
                </a:lnTo>
                <a:lnTo>
                  <a:pt x="78421" y="205399"/>
                </a:lnTo>
                <a:lnTo>
                  <a:pt x="84694" y="222033"/>
                </a:lnTo>
                <a:lnTo>
                  <a:pt x="92648" y="233909"/>
                </a:lnTo>
                <a:lnTo>
                  <a:pt x="114242" y="252515"/>
                </a:lnTo>
                <a:lnTo>
                  <a:pt x="141043" y="283875"/>
                </a:lnTo>
                <a:lnTo>
                  <a:pt x="142041" y="287563"/>
                </a:lnTo>
                <a:lnTo>
                  <a:pt x="142307" y="289936"/>
                </a:lnTo>
                <a:lnTo>
                  <a:pt x="143476" y="291517"/>
                </a:lnTo>
                <a:lnTo>
                  <a:pt x="148870" y="293743"/>
                </a:lnTo>
                <a:lnTo>
                  <a:pt x="151655" y="294643"/>
                </a:lnTo>
                <a:lnTo>
                  <a:pt x="151735" y="289929"/>
                </a:lnTo>
                <a:lnTo>
                  <a:pt x="150754" y="288536"/>
                </a:lnTo>
                <a:lnTo>
                  <a:pt x="149108" y="287607"/>
                </a:lnTo>
                <a:lnTo>
                  <a:pt x="147017" y="286988"/>
                </a:lnTo>
                <a:lnTo>
                  <a:pt x="145625" y="285583"/>
                </a:lnTo>
                <a:lnTo>
                  <a:pt x="144077" y="281377"/>
                </a:lnTo>
                <a:lnTo>
                  <a:pt x="142091" y="270592"/>
                </a:lnTo>
                <a:lnTo>
                  <a:pt x="127630" y="252984"/>
                </a:lnTo>
                <a:lnTo>
                  <a:pt x="115985" y="238451"/>
                </a:lnTo>
                <a:lnTo>
                  <a:pt x="104130" y="221507"/>
                </a:lnTo>
                <a:lnTo>
                  <a:pt x="82191" y="202900"/>
                </a:lnTo>
                <a:lnTo>
                  <a:pt x="44627" y="160785"/>
                </a:lnTo>
                <a:lnTo>
                  <a:pt x="38665" y="155796"/>
                </a:lnTo>
                <a:lnTo>
                  <a:pt x="26754" y="149947"/>
                </a:lnTo>
                <a:lnTo>
                  <a:pt x="20800" y="146019"/>
                </a:lnTo>
                <a:lnTo>
                  <a:pt x="14847" y="144273"/>
                </a:lnTo>
                <a:lnTo>
                  <a:pt x="12862" y="142815"/>
                </a:lnTo>
                <a:lnTo>
                  <a:pt x="11539" y="140851"/>
                </a:lnTo>
                <a:lnTo>
                  <a:pt x="10657" y="138549"/>
                </a:lnTo>
                <a:lnTo>
                  <a:pt x="9077" y="137015"/>
                </a:lnTo>
                <a:lnTo>
                  <a:pt x="1359" y="134350"/>
                </a:lnTo>
                <a:lnTo>
                  <a:pt x="584" y="131480"/>
                </a:lnTo>
                <a:lnTo>
                  <a:pt x="0" y="125395"/>
                </a:lnTo>
                <a:lnTo>
                  <a:pt x="21214" y="103770"/>
                </a:lnTo>
                <a:lnTo>
                  <a:pt x="26936" y="100690"/>
                </a:lnTo>
                <a:lnTo>
                  <a:pt x="32788" y="98330"/>
                </a:lnTo>
                <a:lnTo>
                  <a:pt x="38695" y="93972"/>
                </a:lnTo>
                <a:lnTo>
                  <a:pt x="41982" y="88730"/>
                </a:lnTo>
                <a:lnTo>
                  <a:pt x="44436" y="83092"/>
                </a:lnTo>
                <a:lnTo>
                  <a:pt x="48832" y="77279"/>
                </a:lnTo>
                <a:lnTo>
                  <a:pt x="56741" y="74034"/>
                </a:lnTo>
                <a:lnTo>
                  <a:pt x="65878" y="71600"/>
                </a:lnTo>
                <a:lnTo>
                  <a:pt x="79828" y="61952"/>
                </a:lnTo>
                <a:lnTo>
                  <a:pt x="95147" y="48545"/>
                </a:lnTo>
                <a:lnTo>
                  <a:pt x="104124" y="45803"/>
                </a:lnTo>
                <a:lnTo>
                  <a:pt x="110088" y="45162"/>
                </a:lnTo>
                <a:lnTo>
                  <a:pt x="116046" y="42231"/>
                </a:lnTo>
                <a:lnTo>
                  <a:pt x="124979" y="3571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11" name="SMARTInkShape-Group21"/>
          <p:cNvGrpSpPr/>
          <p:nvPr/>
        </p:nvGrpSpPr>
        <p:grpSpPr>
          <a:xfrm>
            <a:off x="4136219" y="5795367"/>
            <a:ext cx="1784164" cy="946547"/>
            <a:chOff x="4136219" y="5795367"/>
            <a:chExt cx="1784164" cy="946547"/>
          </a:xfrm>
        </p:grpSpPr>
        <p:sp>
          <p:nvSpPr>
            <p:cNvPr id="175" name="SMARTInkShape-200"/>
            <p:cNvSpPr/>
            <p:nvPr/>
          </p:nvSpPr>
          <p:spPr>
            <a:xfrm>
              <a:off x="4446984" y="5795367"/>
              <a:ext cx="8931" cy="214313"/>
            </a:xfrm>
            <a:custGeom>
              <a:avLst/>
              <a:gdLst/>
              <a:ahLst/>
              <a:cxnLst/>
              <a:rect l="0" t="0" r="0" b="0"/>
              <a:pathLst>
                <a:path w="8931" h="214313">
                  <a:moveTo>
                    <a:pt x="8930" y="0"/>
                  </a:moveTo>
                  <a:lnTo>
                    <a:pt x="368" y="0"/>
                  </a:lnTo>
                  <a:lnTo>
                    <a:pt x="1" y="44151"/>
                  </a:lnTo>
                  <a:lnTo>
                    <a:pt x="0" y="47293"/>
                  </a:lnTo>
                  <a:lnTo>
                    <a:pt x="8562" y="87708"/>
                  </a:lnTo>
                  <a:lnTo>
                    <a:pt x="8908" y="128073"/>
                  </a:lnTo>
                  <a:lnTo>
                    <a:pt x="8929" y="167931"/>
                  </a:lnTo>
                  <a:lnTo>
                    <a:pt x="8930" y="212403"/>
                  </a:lnTo>
                  <a:lnTo>
                    <a:pt x="893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6" name="SMARTInkShape-201"/>
            <p:cNvSpPr/>
            <p:nvPr/>
          </p:nvSpPr>
          <p:spPr>
            <a:xfrm>
              <a:off x="4393406" y="5795479"/>
              <a:ext cx="203939" cy="232061"/>
            </a:xfrm>
            <a:custGeom>
              <a:avLst/>
              <a:gdLst/>
              <a:ahLst/>
              <a:cxnLst/>
              <a:rect l="0" t="0" r="0" b="0"/>
              <a:pathLst>
                <a:path w="203939" h="232061">
                  <a:moveTo>
                    <a:pt x="0" y="17747"/>
                  </a:moveTo>
                  <a:lnTo>
                    <a:pt x="0" y="10059"/>
                  </a:lnTo>
                  <a:lnTo>
                    <a:pt x="992" y="9646"/>
                  </a:lnTo>
                  <a:lnTo>
                    <a:pt x="4741" y="9186"/>
                  </a:lnTo>
                  <a:lnTo>
                    <a:pt x="9713" y="6335"/>
                  </a:lnTo>
                  <a:lnTo>
                    <a:pt x="15231" y="2753"/>
                  </a:lnTo>
                  <a:lnTo>
                    <a:pt x="24908" y="737"/>
                  </a:lnTo>
                  <a:lnTo>
                    <a:pt x="51138" y="0"/>
                  </a:lnTo>
                  <a:lnTo>
                    <a:pt x="91108" y="12326"/>
                  </a:lnTo>
                  <a:lnTo>
                    <a:pt x="117252" y="29943"/>
                  </a:lnTo>
                  <a:lnTo>
                    <a:pt x="153353" y="64026"/>
                  </a:lnTo>
                  <a:lnTo>
                    <a:pt x="157454" y="73372"/>
                  </a:lnTo>
                  <a:lnTo>
                    <a:pt x="160542" y="100688"/>
                  </a:lnTo>
                  <a:lnTo>
                    <a:pt x="158003" y="106865"/>
                  </a:lnTo>
                  <a:lnTo>
                    <a:pt x="148288" y="118915"/>
                  </a:lnTo>
                  <a:lnTo>
                    <a:pt x="139989" y="122242"/>
                  </a:lnTo>
                  <a:lnTo>
                    <a:pt x="97600" y="124834"/>
                  </a:lnTo>
                  <a:lnTo>
                    <a:pt x="68237" y="124903"/>
                  </a:lnTo>
                  <a:lnTo>
                    <a:pt x="67320" y="125895"/>
                  </a:lnTo>
                  <a:lnTo>
                    <a:pt x="67700" y="127549"/>
                  </a:lnTo>
                  <a:lnTo>
                    <a:pt x="70699" y="132592"/>
                  </a:lnTo>
                  <a:lnTo>
                    <a:pt x="113400" y="154792"/>
                  </a:lnTo>
                  <a:lnTo>
                    <a:pt x="156542" y="172539"/>
                  </a:lnTo>
                  <a:lnTo>
                    <a:pt x="188629" y="190389"/>
                  </a:lnTo>
                  <a:lnTo>
                    <a:pt x="192976" y="196341"/>
                  </a:lnTo>
                  <a:lnTo>
                    <a:pt x="195900" y="202294"/>
                  </a:lnTo>
                  <a:lnTo>
                    <a:pt x="202132" y="211224"/>
                  </a:lnTo>
                  <a:lnTo>
                    <a:pt x="203938" y="217177"/>
                  </a:lnTo>
                  <a:lnTo>
                    <a:pt x="203428" y="219162"/>
                  </a:lnTo>
                  <a:lnTo>
                    <a:pt x="202095" y="220484"/>
                  </a:lnTo>
                  <a:lnTo>
                    <a:pt x="200214" y="221367"/>
                  </a:lnTo>
                  <a:lnTo>
                    <a:pt x="198961" y="222946"/>
                  </a:lnTo>
                  <a:lnTo>
                    <a:pt x="197568" y="227348"/>
                  </a:lnTo>
                  <a:lnTo>
                    <a:pt x="195212" y="228919"/>
                  </a:lnTo>
                  <a:lnTo>
                    <a:pt x="179818" y="231440"/>
                  </a:lnTo>
                  <a:lnTo>
                    <a:pt x="136926" y="232059"/>
                  </a:lnTo>
                  <a:lnTo>
                    <a:pt x="130971" y="232060"/>
                  </a:lnTo>
                  <a:lnTo>
                    <a:pt x="125017" y="229414"/>
                  </a:lnTo>
                  <a:lnTo>
                    <a:pt x="116086" y="2231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202"/>
            <p:cNvSpPr/>
            <p:nvPr/>
          </p:nvSpPr>
          <p:spPr>
            <a:xfrm>
              <a:off x="4629639" y="5947185"/>
              <a:ext cx="85237" cy="115650"/>
            </a:xfrm>
            <a:custGeom>
              <a:avLst/>
              <a:gdLst/>
              <a:ahLst/>
              <a:cxnLst/>
              <a:rect l="0" t="0" r="0" b="0"/>
              <a:pathLst>
                <a:path w="85237" h="115650">
                  <a:moveTo>
                    <a:pt x="4868" y="53565"/>
                  </a:moveTo>
                  <a:lnTo>
                    <a:pt x="35015" y="53565"/>
                  </a:lnTo>
                  <a:lnTo>
                    <a:pt x="40757" y="50919"/>
                  </a:lnTo>
                  <a:lnTo>
                    <a:pt x="46616" y="47428"/>
                  </a:lnTo>
                  <a:lnTo>
                    <a:pt x="52528" y="45877"/>
                  </a:lnTo>
                  <a:lnTo>
                    <a:pt x="54500" y="44470"/>
                  </a:lnTo>
                  <a:lnTo>
                    <a:pt x="55816" y="42541"/>
                  </a:lnTo>
                  <a:lnTo>
                    <a:pt x="57927" y="37056"/>
                  </a:lnTo>
                  <a:lnTo>
                    <a:pt x="58401" y="23395"/>
                  </a:lnTo>
                  <a:lnTo>
                    <a:pt x="55780" y="17666"/>
                  </a:lnTo>
                  <a:lnTo>
                    <a:pt x="52300" y="11813"/>
                  </a:lnTo>
                  <a:lnTo>
                    <a:pt x="50754" y="5904"/>
                  </a:lnTo>
                  <a:lnTo>
                    <a:pt x="49350" y="3931"/>
                  </a:lnTo>
                  <a:lnTo>
                    <a:pt x="47421" y="2616"/>
                  </a:lnTo>
                  <a:lnTo>
                    <a:pt x="39966" y="765"/>
                  </a:lnTo>
                  <a:lnTo>
                    <a:pt x="15551" y="0"/>
                  </a:lnTo>
                  <a:lnTo>
                    <a:pt x="9577" y="4730"/>
                  </a:lnTo>
                  <a:lnTo>
                    <a:pt x="6961" y="9701"/>
                  </a:lnTo>
                  <a:lnTo>
                    <a:pt x="0" y="30039"/>
                  </a:lnTo>
                  <a:lnTo>
                    <a:pt x="4795" y="74001"/>
                  </a:lnTo>
                  <a:lnTo>
                    <a:pt x="12551" y="99914"/>
                  </a:lnTo>
                  <a:lnTo>
                    <a:pt x="13958" y="102323"/>
                  </a:lnTo>
                  <a:lnTo>
                    <a:pt x="15889" y="103930"/>
                  </a:lnTo>
                  <a:lnTo>
                    <a:pt x="20681" y="106706"/>
                  </a:lnTo>
                  <a:lnTo>
                    <a:pt x="28957" y="112856"/>
                  </a:lnTo>
                  <a:lnTo>
                    <a:pt x="37693" y="115120"/>
                  </a:lnTo>
                  <a:lnTo>
                    <a:pt x="43600" y="115649"/>
                  </a:lnTo>
                  <a:lnTo>
                    <a:pt x="49533" y="113238"/>
                  </a:lnTo>
                  <a:lnTo>
                    <a:pt x="55477" y="109852"/>
                  </a:lnTo>
                  <a:lnTo>
                    <a:pt x="61427" y="108347"/>
                  </a:lnTo>
                  <a:lnTo>
                    <a:pt x="67378" y="102386"/>
                  </a:lnTo>
                  <a:lnTo>
                    <a:pt x="85236" y="803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203"/>
            <p:cNvSpPr/>
            <p:nvPr/>
          </p:nvSpPr>
          <p:spPr>
            <a:xfrm>
              <a:off x="4768453" y="5875734"/>
              <a:ext cx="8930" cy="196454"/>
            </a:xfrm>
            <a:custGeom>
              <a:avLst/>
              <a:gdLst/>
              <a:ahLst/>
              <a:cxnLst/>
              <a:rect l="0" t="0" r="0" b="0"/>
              <a:pathLst>
                <a:path w="8930" h="196454">
                  <a:moveTo>
                    <a:pt x="8929" y="0"/>
                  </a:moveTo>
                  <a:lnTo>
                    <a:pt x="1242" y="15377"/>
                  </a:lnTo>
                  <a:lnTo>
                    <a:pt x="22" y="56963"/>
                  </a:lnTo>
                  <a:lnTo>
                    <a:pt x="2" y="98446"/>
                  </a:lnTo>
                  <a:lnTo>
                    <a:pt x="0" y="142714"/>
                  </a:lnTo>
                  <a:lnTo>
                    <a:pt x="0" y="187309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204"/>
            <p:cNvSpPr/>
            <p:nvPr/>
          </p:nvSpPr>
          <p:spPr>
            <a:xfrm>
              <a:off x="4822031" y="5848977"/>
              <a:ext cx="17860" cy="205352"/>
            </a:xfrm>
            <a:custGeom>
              <a:avLst/>
              <a:gdLst/>
              <a:ahLst/>
              <a:cxnLst/>
              <a:rect l="0" t="0" r="0" b="0"/>
              <a:pathLst>
                <a:path w="17860" h="205352">
                  <a:moveTo>
                    <a:pt x="0" y="8898"/>
                  </a:moveTo>
                  <a:lnTo>
                    <a:pt x="4740" y="4158"/>
                  </a:lnTo>
                  <a:lnTo>
                    <a:pt x="5145" y="2761"/>
                  </a:lnTo>
                  <a:lnTo>
                    <a:pt x="4422" y="1830"/>
                  </a:lnTo>
                  <a:lnTo>
                    <a:pt x="873" y="336"/>
                  </a:lnTo>
                  <a:lnTo>
                    <a:pt x="7766" y="0"/>
                  </a:lnTo>
                  <a:lnTo>
                    <a:pt x="8413" y="2628"/>
                  </a:lnTo>
                  <a:lnTo>
                    <a:pt x="8916" y="44918"/>
                  </a:lnTo>
                  <a:lnTo>
                    <a:pt x="8928" y="83007"/>
                  </a:lnTo>
                  <a:lnTo>
                    <a:pt x="9922" y="98390"/>
                  </a:lnTo>
                  <a:lnTo>
                    <a:pt x="17031" y="142782"/>
                  </a:lnTo>
                  <a:lnTo>
                    <a:pt x="17811" y="184668"/>
                  </a:lnTo>
                  <a:lnTo>
                    <a:pt x="17859" y="2053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SMARTInkShape-205"/>
            <p:cNvSpPr/>
            <p:nvPr/>
          </p:nvSpPr>
          <p:spPr>
            <a:xfrm>
              <a:off x="5018484" y="5920941"/>
              <a:ext cx="107158" cy="186966"/>
            </a:xfrm>
            <a:custGeom>
              <a:avLst/>
              <a:gdLst/>
              <a:ahLst/>
              <a:cxnLst/>
              <a:rect l="0" t="0" r="0" b="0"/>
              <a:pathLst>
                <a:path w="107158" h="186966">
                  <a:moveTo>
                    <a:pt x="26789" y="53020"/>
                  </a:moveTo>
                  <a:lnTo>
                    <a:pt x="31529" y="53020"/>
                  </a:lnTo>
                  <a:lnTo>
                    <a:pt x="32925" y="52028"/>
                  </a:lnTo>
                  <a:lnTo>
                    <a:pt x="33857" y="50374"/>
                  </a:lnTo>
                  <a:lnTo>
                    <a:pt x="35474" y="43925"/>
                  </a:lnTo>
                  <a:lnTo>
                    <a:pt x="35687" y="36510"/>
                  </a:lnTo>
                  <a:lnTo>
                    <a:pt x="36690" y="36060"/>
                  </a:lnTo>
                  <a:lnTo>
                    <a:pt x="44649" y="35160"/>
                  </a:lnTo>
                  <a:lnTo>
                    <a:pt x="44649" y="42848"/>
                  </a:lnTo>
                  <a:lnTo>
                    <a:pt x="38512" y="50974"/>
                  </a:lnTo>
                  <a:lnTo>
                    <a:pt x="36961" y="56410"/>
                  </a:lnTo>
                  <a:lnTo>
                    <a:pt x="34972" y="74121"/>
                  </a:lnTo>
                  <a:lnTo>
                    <a:pt x="29654" y="85950"/>
                  </a:lnTo>
                  <a:lnTo>
                    <a:pt x="19213" y="130535"/>
                  </a:lnTo>
                  <a:lnTo>
                    <a:pt x="15815" y="139726"/>
                  </a:lnTo>
                  <a:lnTo>
                    <a:pt x="11990" y="148110"/>
                  </a:lnTo>
                  <a:lnTo>
                    <a:pt x="8845" y="162995"/>
                  </a:lnTo>
                  <a:lnTo>
                    <a:pt x="907" y="177576"/>
                  </a:lnTo>
                  <a:lnTo>
                    <a:pt x="120" y="185532"/>
                  </a:lnTo>
                  <a:lnTo>
                    <a:pt x="0" y="143771"/>
                  </a:lnTo>
                  <a:lnTo>
                    <a:pt x="9094" y="103532"/>
                  </a:lnTo>
                  <a:lnTo>
                    <a:pt x="19906" y="61944"/>
                  </a:lnTo>
                  <a:lnTo>
                    <a:pt x="27396" y="46734"/>
                  </a:lnTo>
                  <a:lnTo>
                    <a:pt x="30170" y="42876"/>
                  </a:lnTo>
                  <a:lnTo>
                    <a:pt x="33253" y="33297"/>
                  </a:lnTo>
                  <a:lnTo>
                    <a:pt x="35615" y="23418"/>
                  </a:lnTo>
                  <a:lnTo>
                    <a:pt x="45216" y="8991"/>
                  </a:lnTo>
                  <a:lnTo>
                    <a:pt x="51926" y="1328"/>
                  </a:lnTo>
                  <a:lnTo>
                    <a:pt x="55490" y="279"/>
                  </a:lnTo>
                  <a:lnTo>
                    <a:pt x="57829" y="0"/>
                  </a:lnTo>
                  <a:lnTo>
                    <a:pt x="59389" y="806"/>
                  </a:lnTo>
                  <a:lnTo>
                    <a:pt x="60429" y="2335"/>
                  </a:lnTo>
                  <a:lnTo>
                    <a:pt x="61122" y="4347"/>
                  </a:lnTo>
                  <a:lnTo>
                    <a:pt x="69393" y="17554"/>
                  </a:lnTo>
                  <a:lnTo>
                    <a:pt x="86830" y="62188"/>
                  </a:lnTo>
                  <a:lnTo>
                    <a:pt x="96148" y="104757"/>
                  </a:lnTo>
                  <a:lnTo>
                    <a:pt x="100257" y="123912"/>
                  </a:lnTo>
                  <a:lnTo>
                    <a:pt x="105112" y="142154"/>
                  </a:lnTo>
                  <a:lnTo>
                    <a:pt x="107157" y="1869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SMARTInkShape-206"/>
            <p:cNvSpPr/>
            <p:nvPr/>
          </p:nvSpPr>
          <p:spPr>
            <a:xfrm>
              <a:off x="5018484" y="5947697"/>
              <a:ext cx="160736" cy="195929"/>
            </a:xfrm>
            <a:custGeom>
              <a:avLst/>
              <a:gdLst/>
              <a:ahLst/>
              <a:cxnLst/>
              <a:rect l="0" t="0" r="0" b="0"/>
              <a:pathLst>
                <a:path w="160736" h="195929">
                  <a:moveTo>
                    <a:pt x="0" y="88771"/>
                  </a:moveTo>
                  <a:lnTo>
                    <a:pt x="4740" y="88771"/>
                  </a:lnTo>
                  <a:lnTo>
                    <a:pt x="9713" y="91417"/>
                  </a:lnTo>
                  <a:lnTo>
                    <a:pt x="15232" y="94908"/>
                  </a:lnTo>
                  <a:lnTo>
                    <a:pt x="23916" y="97866"/>
                  </a:lnTo>
                  <a:lnTo>
                    <a:pt x="33765" y="103593"/>
                  </a:lnTo>
                  <a:lnTo>
                    <a:pt x="77547" y="106512"/>
                  </a:lnTo>
                  <a:lnTo>
                    <a:pt x="95296" y="101855"/>
                  </a:lnTo>
                  <a:lnTo>
                    <a:pt x="111942" y="91393"/>
                  </a:lnTo>
                  <a:lnTo>
                    <a:pt x="121694" y="81721"/>
                  </a:lnTo>
                  <a:lnTo>
                    <a:pt x="147827" y="41204"/>
                  </a:lnTo>
                  <a:lnTo>
                    <a:pt x="151619" y="30139"/>
                  </a:lnTo>
                  <a:lnTo>
                    <a:pt x="157592" y="20577"/>
                  </a:lnTo>
                  <a:lnTo>
                    <a:pt x="159803" y="11460"/>
                  </a:lnTo>
                  <a:lnTo>
                    <a:pt x="160698" y="0"/>
                  </a:lnTo>
                  <a:lnTo>
                    <a:pt x="160735" y="42925"/>
                  </a:lnTo>
                  <a:lnTo>
                    <a:pt x="160735" y="84710"/>
                  </a:lnTo>
                  <a:lnTo>
                    <a:pt x="160735" y="126159"/>
                  </a:lnTo>
                  <a:lnTo>
                    <a:pt x="160735" y="165786"/>
                  </a:lnTo>
                  <a:lnTo>
                    <a:pt x="158089" y="175255"/>
                  </a:lnTo>
                  <a:lnTo>
                    <a:pt x="153667" y="186164"/>
                  </a:lnTo>
                  <a:lnTo>
                    <a:pt x="151805" y="1959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SMARTInkShape-207"/>
            <p:cNvSpPr/>
            <p:nvPr/>
          </p:nvSpPr>
          <p:spPr>
            <a:xfrm>
              <a:off x="5236582" y="6045398"/>
              <a:ext cx="5146" cy="89298"/>
            </a:xfrm>
            <a:custGeom>
              <a:avLst/>
              <a:gdLst/>
              <a:ahLst/>
              <a:cxnLst/>
              <a:rect l="0" t="0" r="0" b="0"/>
              <a:pathLst>
                <a:path w="5146" h="89298">
                  <a:moveTo>
                    <a:pt x="5145" y="0"/>
                  </a:moveTo>
                  <a:lnTo>
                    <a:pt x="404" y="4740"/>
                  </a:lnTo>
                  <a:lnTo>
                    <a:pt x="0" y="6136"/>
                  </a:lnTo>
                  <a:lnTo>
                    <a:pt x="723" y="7068"/>
                  </a:lnTo>
                  <a:lnTo>
                    <a:pt x="2196" y="7688"/>
                  </a:lnTo>
                  <a:lnTo>
                    <a:pt x="3179" y="9094"/>
                  </a:lnTo>
                  <a:lnTo>
                    <a:pt x="4271" y="13302"/>
                  </a:lnTo>
                  <a:lnTo>
                    <a:pt x="5134" y="56077"/>
                  </a:lnTo>
                  <a:lnTo>
                    <a:pt x="5145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208"/>
            <p:cNvSpPr/>
            <p:nvPr/>
          </p:nvSpPr>
          <p:spPr>
            <a:xfrm>
              <a:off x="5250656" y="598289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209"/>
            <p:cNvSpPr/>
            <p:nvPr/>
          </p:nvSpPr>
          <p:spPr>
            <a:xfrm>
              <a:off x="5295341" y="6072188"/>
              <a:ext cx="71402" cy="116086"/>
            </a:xfrm>
            <a:custGeom>
              <a:avLst/>
              <a:gdLst/>
              <a:ahLst/>
              <a:cxnLst/>
              <a:rect l="0" t="0" r="0" b="0"/>
              <a:pathLst>
                <a:path w="71402" h="116086">
                  <a:moveTo>
                    <a:pt x="53542" y="8929"/>
                  </a:moveTo>
                  <a:lnTo>
                    <a:pt x="53542" y="4189"/>
                  </a:lnTo>
                  <a:lnTo>
                    <a:pt x="52550" y="2792"/>
                  </a:lnTo>
                  <a:lnTo>
                    <a:pt x="50896" y="1861"/>
                  </a:lnTo>
                  <a:lnTo>
                    <a:pt x="44447" y="244"/>
                  </a:lnTo>
                  <a:lnTo>
                    <a:pt x="14727" y="0"/>
                  </a:lnTo>
                  <a:lnTo>
                    <a:pt x="12782" y="992"/>
                  </a:lnTo>
                  <a:lnTo>
                    <a:pt x="11485" y="2645"/>
                  </a:lnTo>
                  <a:lnTo>
                    <a:pt x="10622" y="4739"/>
                  </a:lnTo>
                  <a:lnTo>
                    <a:pt x="9053" y="6136"/>
                  </a:lnTo>
                  <a:lnTo>
                    <a:pt x="4665" y="7687"/>
                  </a:lnTo>
                  <a:lnTo>
                    <a:pt x="3098" y="9094"/>
                  </a:lnTo>
                  <a:lnTo>
                    <a:pt x="1357" y="13301"/>
                  </a:lnTo>
                  <a:lnTo>
                    <a:pt x="0" y="44344"/>
                  </a:lnTo>
                  <a:lnTo>
                    <a:pt x="2625" y="52119"/>
                  </a:lnTo>
                  <a:lnTo>
                    <a:pt x="4715" y="55583"/>
                  </a:lnTo>
                  <a:lnTo>
                    <a:pt x="7100" y="57891"/>
                  </a:lnTo>
                  <a:lnTo>
                    <a:pt x="26821" y="69305"/>
                  </a:lnTo>
                  <a:lnTo>
                    <a:pt x="29775" y="70015"/>
                  </a:lnTo>
                  <a:lnTo>
                    <a:pt x="32736" y="69497"/>
                  </a:lnTo>
                  <a:lnTo>
                    <a:pt x="42853" y="63623"/>
                  </a:lnTo>
                  <a:lnTo>
                    <a:pt x="56886" y="50176"/>
                  </a:lnTo>
                  <a:lnTo>
                    <a:pt x="59988" y="44459"/>
                  </a:lnTo>
                  <a:lnTo>
                    <a:pt x="63137" y="29740"/>
                  </a:lnTo>
                  <a:lnTo>
                    <a:pt x="71288" y="18014"/>
                  </a:lnTo>
                  <a:lnTo>
                    <a:pt x="71401" y="59726"/>
                  </a:lnTo>
                  <a:lnTo>
                    <a:pt x="71401" y="104100"/>
                  </a:lnTo>
                  <a:lnTo>
                    <a:pt x="71401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SMARTInkShape-210"/>
            <p:cNvSpPr/>
            <p:nvPr/>
          </p:nvSpPr>
          <p:spPr>
            <a:xfrm>
              <a:off x="5393531" y="6082522"/>
              <a:ext cx="62509" cy="105752"/>
            </a:xfrm>
            <a:custGeom>
              <a:avLst/>
              <a:gdLst/>
              <a:ahLst/>
              <a:cxnLst/>
              <a:rect l="0" t="0" r="0" b="0"/>
              <a:pathLst>
                <a:path w="62509" h="105752">
                  <a:moveTo>
                    <a:pt x="0" y="16454"/>
                  </a:moveTo>
                  <a:lnTo>
                    <a:pt x="0" y="24142"/>
                  </a:lnTo>
                  <a:lnTo>
                    <a:pt x="992" y="24556"/>
                  </a:lnTo>
                  <a:lnTo>
                    <a:pt x="4740" y="25016"/>
                  </a:lnTo>
                  <a:lnTo>
                    <a:pt x="6136" y="26130"/>
                  </a:lnTo>
                  <a:lnTo>
                    <a:pt x="7688" y="30015"/>
                  </a:lnTo>
                  <a:lnTo>
                    <a:pt x="8930" y="74252"/>
                  </a:lnTo>
                  <a:lnTo>
                    <a:pt x="7937" y="75822"/>
                  </a:lnTo>
                  <a:lnTo>
                    <a:pt x="6284" y="76869"/>
                  </a:lnTo>
                  <a:lnTo>
                    <a:pt x="1242" y="78548"/>
                  </a:lnTo>
                  <a:lnTo>
                    <a:pt x="828" y="77694"/>
                  </a:lnTo>
                  <a:lnTo>
                    <a:pt x="10" y="57709"/>
                  </a:lnTo>
                  <a:lnTo>
                    <a:pt x="2651" y="51988"/>
                  </a:lnTo>
                  <a:lnTo>
                    <a:pt x="4744" y="49072"/>
                  </a:lnTo>
                  <a:lnTo>
                    <a:pt x="16509" y="13842"/>
                  </a:lnTo>
                  <a:lnTo>
                    <a:pt x="17951" y="11737"/>
                  </a:lnTo>
                  <a:lnTo>
                    <a:pt x="19906" y="10332"/>
                  </a:lnTo>
                  <a:lnTo>
                    <a:pt x="22200" y="9396"/>
                  </a:lnTo>
                  <a:lnTo>
                    <a:pt x="23729" y="7780"/>
                  </a:lnTo>
                  <a:lnTo>
                    <a:pt x="25429" y="3339"/>
                  </a:lnTo>
                  <a:lnTo>
                    <a:pt x="26875" y="1758"/>
                  </a:lnTo>
                  <a:lnTo>
                    <a:pt x="31127" y="0"/>
                  </a:lnTo>
                  <a:lnTo>
                    <a:pt x="33650" y="524"/>
                  </a:lnTo>
                  <a:lnTo>
                    <a:pt x="39099" y="3753"/>
                  </a:lnTo>
                  <a:lnTo>
                    <a:pt x="40948" y="6001"/>
                  </a:lnTo>
                  <a:lnTo>
                    <a:pt x="43004" y="11148"/>
                  </a:lnTo>
                  <a:lnTo>
                    <a:pt x="45316" y="22535"/>
                  </a:lnTo>
                  <a:lnTo>
                    <a:pt x="50690" y="31375"/>
                  </a:lnTo>
                  <a:lnTo>
                    <a:pt x="52722" y="41270"/>
                  </a:lnTo>
                  <a:lnTo>
                    <a:pt x="53466" y="62839"/>
                  </a:lnTo>
                  <a:lnTo>
                    <a:pt x="56174" y="69481"/>
                  </a:lnTo>
                  <a:lnTo>
                    <a:pt x="58285" y="72641"/>
                  </a:lnTo>
                  <a:lnTo>
                    <a:pt x="62137" y="93784"/>
                  </a:lnTo>
                  <a:lnTo>
                    <a:pt x="62508" y="1057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SMARTInkShape-211"/>
            <p:cNvSpPr/>
            <p:nvPr/>
          </p:nvSpPr>
          <p:spPr>
            <a:xfrm>
              <a:off x="5500688" y="6000750"/>
              <a:ext cx="17859" cy="160735"/>
            </a:xfrm>
            <a:custGeom>
              <a:avLst/>
              <a:gdLst/>
              <a:ahLst/>
              <a:cxnLst/>
              <a:rect l="0" t="0" r="0" b="0"/>
              <a:pathLst>
                <a:path w="17859" h="160735">
                  <a:moveTo>
                    <a:pt x="8929" y="0"/>
                  </a:moveTo>
                  <a:lnTo>
                    <a:pt x="17749" y="0"/>
                  </a:lnTo>
                  <a:lnTo>
                    <a:pt x="17858" y="43113"/>
                  </a:lnTo>
                  <a:lnTo>
                    <a:pt x="16867" y="71906"/>
                  </a:lnTo>
                  <a:lnTo>
                    <a:pt x="6835" y="115939"/>
                  </a:lnTo>
                  <a:lnTo>
                    <a:pt x="3037" y="128919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212"/>
            <p:cNvSpPr/>
            <p:nvPr/>
          </p:nvSpPr>
          <p:spPr>
            <a:xfrm>
              <a:off x="5447109" y="6072555"/>
              <a:ext cx="107158" cy="17381"/>
            </a:xfrm>
            <a:custGeom>
              <a:avLst/>
              <a:gdLst/>
              <a:ahLst/>
              <a:cxnLst/>
              <a:rect l="0" t="0" r="0" b="0"/>
              <a:pathLst>
                <a:path w="107158" h="17381">
                  <a:moveTo>
                    <a:pt x="0" y="8562"/>
                  </a:moveTo>
                  <a:lnTo>
                    <a:pt x="0" y="3822"/>
                  </a:lnTo>
                  <a:lnTo>
                    <a:pt x="992" y="2425"/>
                  </a:lnTo>
                  <a:lnTo>
                    <a:pt x="2646" y="1494"/>
                  </a:lnTo>
                  <a:lnTo>
                    <a:pt x="7688" y="0"/>
                  </a:lnTo>
                  <a:lnTo>
                    <a:pt x="28194" y="6748"/>
                  </a:lnTo>
                  <a:lnTo>
                    <a:pt x="50603" y="9316"/>
                  </a:lnTo>
                  <a:lnTo>
                    <a:pt x="72025" y="15582"/>
                  </a:lnTo>
                  <a:lnTo>
                    <a:pt x="95975" y="17380"/>
                  </a:lnTo>
                  <a:lnTo>
                    <a:pt x="107157" y="85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213"/>
            <p:cNvSpPr/>
            <p:nvPr/>
          </p:nvSpPr>
          <p:spPr>
            <a:xfrm>
              <a:off x="4136219" y="6161593"/>
              <a:ext cx="123243" cy="168124"/>
            </a:xfrm>
            <a:custGeom>
              <a:avLst/>
              <a:gdLst/>
              <a:ahLst/>
              <a:cxnLst/>
              <a:rect l="0" t="0" r="0" b="0"/>
              <a:pathLst>
                <a:path w="123243" h="168124">
                  <a:moveTo>
                    <a:pt x="114312" y="8821"/>
                  </a:moveTo>
                  <a:lnTo>
                    <a:pt x="109571" y="8821"/>
                  </a:lnTo>
                  <a:lnTo>
                    <a:pt x="108175" y="7829"/>
                  </a:lnTo>
                  <a:lnTo>
                    <a:pt x="107245" y="6175"/>
                  </a:lnTo>
                  <a:lnTo>
                    <a:pt x="106624" y="4081"/>
                  </a:lnTo>
                  <a:lnTo>
                    <a:pt x="105218" y="2684"/>
                  </a:lnTo>
                  <a:lnTo>
                    <a:pt x="101010" y="1133"/>
                  </a:lnTo>
                  <a:lnTo>
                    <a:pt x="84424" y="0"/>
                  </a:lnTo>
                  <a:lnTo>
                    <a:pt x="78538" y="2585"/>
                  </a:lnTo>
                  <a:lnTo>
                    <a:pt x="72616" y="6049"/>
                  </a:lnTo>
                  <a:lnTo>
                    <a:pt x="63703" y="8992"/>
                  </a:lnTo>
                  <a:lnTo>
                    <a:pt x="39714" y="24972"/>
                  </a:lnTo>
                  <a:lnTo>
                    <a:pt x="19307" y="56818"/>
                  </a:lnTo>
                  <a:lnTo>
                    <a:pt x="886" y="91071"/>
                  </a:lnTo>
                  <a:lnTo>
                    <a:pt x="0" y="96397"/>
                  </a:lnTo>
                  <a:lnTo>
                    <a:pt x="1661" y="107605"/>
                  </a:lnTo>
                  <a:lnTo>
                    <a:pt x="8417" y="130749"/>
                  </a:lnTo>
                  <a:lnTo>
                    <a:pt x="27178" y="153286"/>
                  </a:lnTo>
                  <a:lnTo>
                    <a:pt x="36229" y="157363"/>
                  </a:lnTo>
                  <a:lnTo>
                    <a:pt x="75750" y="168123"/>
                  </a:lnTo>
                  <a:lnTo>
                    <a:pt x="93516" y="164390"/>
                  </a:lnTo>
                  <a:lnTo>
                    <a:pt x="123242" y="1516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214"/>
            <p:cNvSpPr/>
            <p:nvPr/>
          </p:nvSpPr>
          <p:spPr>
            <a:xfrm>
              <a:off x="4304109" y="6188273"/>
              <a:ext cx="133825" cy="160735"/>
            </a:xfrm>
            <a:custGeom>
              <a:avLst/>
              <a:gdLst/>
              <a:ahLst/>
              <a:cxnLst/>
              <a:rect l="0" t="0" r="0" b="0"/>
              <a:pathLst>
                <a:path w="133825" h="160735">
                  <a:moveTo>
                    <a:pt x="0" y="0"/>
                  </a:moveTo>
                  <a:lnTo>
                    <a:pt x="0" y="43472"/>
                  </a:lnTo>
                  <a:lnTo>
                    <a:pt x="2646" y="51733"/>
                  </a:lnTo>
                  <a:lnTo>
                    <a:pt x="6137" y="59704"/>
                  </a:lnTo>
                  <a:lnTo>
                    <a:pt x="11412" y="95766"/>
                  </a:lnTo>
                  <a:lnTo>
                    <a:pt x="14994" y="103086"/>
                  </a:lnTo>
                  <a:lnTo>
                    <a:pt x="17608" y="115806"/>
                  </a:lnTo>
                  <a:lnTo>
                    <a:pt x="17785" y="120854"/>
                  </a:lnTo>
                  <a:lnTo>
                    <a:pt x="17857" y="111590"/>
                  </a:lnTo>
                  <a:lnTo>
                    <a:pt x="8765" y="84082"/>
                  </a:lnTo>
                  <a:lnTo>
                    <a:pt x="3038" y="73641"/>
                  </a:lnTo>
                  <a:lnTo>
                    <a:pt x="400" y="56612"/>
                  </a:lnTo>
                  <a:lnTo>
                    <a:pt x="2824" y="52281"/>
                  </a:lnTo>
                  <a:lnTo>
                    <a:pt x="7724" y="46156"/>
                  </a:lnTo>
                  <a:lnTo>
                    <a:pt x="11039" y="45319"/>
                  </a:lnTo>
                  <a:lnTo>
                    <a:pt x="38732" y="44660"/>
                  </a:lnTo>
                  <a:lnTo>
                    <a:pt x="44665" y="47299"/>
                  </a:lnTo>
                  <a:lnTo>
                    <a:pt x="50609" y="50788"/>
                  </a:lnTo>
                  <a:lnTo>
                    <a:pt x="59533" y="53744"/>
                  </a:lnTo>
                  <a:lnTo>
                    <a:pt x="68462" y="59470"/>
                  </a:lnTo>
                  <a:lnTo>
                    <a:pt x="78383" y="61608"/>
                  </a:lnTo>
                  <a:lnTo>
                    <a:pt x="111265" y="62498"/>
                  </a:lnTo>
                  <a:lnTo>
                    <a:pt x="116590" y="65150"/>
                  </a:lnTo>
                  <a:lnTo>
                    <a:pt x="123351" y="70196"/>
                  </a:lnTo>
                  <a:lnTo>
                    <a:pt x="132558" y="71328"/>
                  </a:lnTo>
                  <a:lnTo>
                    <a:pt x="133021" y="70373"/>
                  </a:lnTo>
                  <a:lnTo>
                    <a:pt x="133824" y="63740"/>
                  </a:lnTo>
                  <a:lnTo>
                    <a:pt x="132872" y="63329"/>
                  </a:lnTo>
                  <a:lnTo>
                    <a:pt x="103775" y="62508"/>
                  </a:lnTo>
                  <a:lnTo>
                    <a:pt x="101926" y="63500"/>
                  </a:lnTo>
                  <a:lnTo>
                    <a:pt x="100693" y="65153"/>
                  </a:lnTo>
                  <a:lnTo>
                    <a:pt x="99871" y="67248"/>
                  </a:lnTo>
                  <a:lnTo>
                    <a:pt x="98330" y="68644"/>
                  </a:lnTo>
                  <a:lnTo>
                    <a:pt x="93973" y="70196"/>
                  </a:lnTo>
                  <a:lnTo>
                    <a:pt x="92415" y="71602"/>
                  </a:lnTo>
                  <a:lnTo>
                    <a:pt x="90682" y="75810"/>
                  </a:lnTo>
                  <a:lnTo>
                    <a:pt x="89229" y="77329"/>
                  </a:lnTo>
                  <a:lnTo>
                    <a:pt x="84967" y="79017"/>
                  </a:lnTo>
                  <a:lnTo>
                    <a:pt x="83434" y="80459"/>
                  </a:lnTo>
                  <a:lnTo>
                    <a:pt x="73478" y="98407"/>
                  </a:lnTo>
                  <a:lnTo>
                    <a:pt x="72798" y="101323"/>
                  </a:lnTo>
                  <a:lnTo>
                    <a:pt x="79246" y="126762"/>
                  </a:lnTo>
                  <a:lnTo>
                    <a:pt x="82515" y="133398"/>
                  </a:lnTo>
                  <a:lnTo>
                    <a:pt x="101329" y="154749"/>
                  </a:lnTo>
                  <a:lnTo>
                    <a:pt x="109858" y="158074"/>
                  </a:lnTo>
                  <a:lnTo>
                    <a:pt x="125016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215"/>
            <p:cNvSpPr/>
            <p:nvPr/>
          </p:nvSpPr>
          <p:spPr>
            <a:xfrm>
              <a:off x="4482703" y="6268683"/>
              <a:ext cx="133946" cy="80280"/>
            </a:xfrm>
            <a:custGeom>
              <a:avLst/>
              <a:gdLst/>
              <a:ahLst/>
              <a:cxnLst/>
              <a:rect l="0" t="0" r="0" b="0"/>
              <a:pathLst>
                <a:path w="133946" h="80280">
                  <a:moveTo>
                    <a:pt x="0" y="26746"/>
                  </a:moveTo>
                  <a:lnTo>
                    <a:pt x="18042" y="26746"/>
                  </a:lnTo>
                  <a:lnTo>
                    <a:pt x="25548" y="29392"/>
                  </a:lnTo>
                  <a:lnTo>
                    <a:pt x="32190" y="32883"/>
                  </a:lnTo>
                  <a:lnTo>
                    <a:pt x="44539" y="35124"/>
                  </a:lnTo>
                  <a:lnTo>
                    <a:pt x="56533" y="35567"/>
                  </a:lnTo>
                  <a:lnTo>
                    <a:pt x="58525" y="34611"/>
                  </a:lnTo>
                  <a:lnTo>
                    <a:pt x="59852" y="32982"/>
                  </a:lnTo>
                  <a:lnTo>
                    <a:pt x="60738" y="30904"/>
                  </a:lnTo>
                  <a:lnTo>
                    <a:pt x="62320" y="29518"/>
                  </a:lnTo>
                  <a:lnTo>
                    <a:pt x="66724" y="27978"/>
                  </a:lnTo>
                  <a:lnTo>
                    <a:pt x="68295" y="26575"/>
                  </a:lnTo>
                  <a:lnTo>
                    <a:pt x="71024" y="19166"/>
                  </a:lnTo>
                  <a:lnTo>
                    <a:pt x="71401" y="5506"/>
                  </a:lnTo>
                  <a:lnTo>
                    <a:pt x="70421" y="3656"/>
                  </a:lnTo>
                  <a:lnTo>
                    <a:pt x="68775" y="2423"/>
                  </a:lnTo>
                  <a:lnTo>
                    <a:pt x="63745" y="445"/>
                  </a:lnTo>
                  <a:lnTo>
                    <a:pt x="50187" y="0"/>
                  </a:lnTo>
                  <a:lnTo>
                    <a:pt x="48341" y="978"/>
                  </a:lnTo>
                  <a:lnTo>
                    <a:pt x="47110" y="2622"/>
                  </a:lnTo>
                  <a:lnTo>
                    <a:pt x="46289" y="4710"/>
                  </a:lnTo>
                  <a:lnTo>
                    <a:pt x="44750" y="6103"/>
                  </a:lnTo>
                  <a:lnTo>
                    <a:pt x="35150" y="10982"/>
                  </a:lnTo>
                  <a:lnTo>
                    <a:pt x="32364" y="13261"/>
                  </a:lnTo>
                  <a:lnTo>
                    <a:pt x="29267" y="21084"/>
                  </a:lnTo>
                  <a:lnTo>
                    <a:pt x="26832" y="56413"/>
                  </a:lnTo>
                  <a:lnTo>
                    <a:pt x="29454" y="62421"/>
                  </a:lnTo>
                  <a:lnTo>
                    <a:pt x="32934" y="68399"/>
                  </a:lnTo>
                  <a:lnTo>
                    <a:pt x="34481" y="74363"/>
                  </a:lnTo>
                  <a:lnTo>
                    <a:pt x="37870" y="76350"/>
                  </a:lnTo>
                  <a:lnTo>
                    <a:pt x="70518" y="80092"/>
                  </a:lnTo>
                  <a:lnTo>
                    <a:pt x="83162" y="80279"/>
                  </a:lnTo>
                  <a:lnTo>
                    <a:pt x="89216" y="77658"/>
                  </a:lnTo>
                  <a:lnTo>
                    <a:pt x="133945" y="356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216"/>
            <p:cNvSpPr/>
            <p:nvPr/>
          </p:nvSpPr>
          <p:spPr>
            <a:xfrm>
              <a:off x="4464843" y="6116836"/>
              <a:ext cx="71439" cy="17860"/>
            </a:xfrm>
            <a:custGeom>
              <a:avLst/>
              <a:gdLst/>
              <a:ahLst/>
              <a:cxnLst/>
              <a:rect l="0" t="0" r="0" b="0"/>
              <a:pathLst>
                <a:path w="71439" h="17860">
                  <a:moveTo>
                    <a:pt x="0" y="17859"/>
                  </a:moveTo>
                  <a:lnTo>
                    <a:pt x="0" y="10171"/>
                  </a:lnTo>
                  <a:lnTo>
                    <a:pt x="993" y="9757"/>
                  </a:lnTo>
                  <a:lnTo>
                    <a:pt x="38386" y="6288"/>
                  </a:lnTo>
                  <a:lnTo>
                    <a:pt x="55318" y="1242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SMARTInkShape-217"/>
            <p:cNvSpPr/>
            <p:nvPr/>
          </p:nvSpPr>
          <p:spPr>
            <a:xfrm>
              <a:off x="4716264" y="6170414"/>
              <a:ext cx="221854" cy="214313"/>
            </a:xfrm>
            <a:custGeom>
              <a:avLst/>
              <a:gdLst/>
              <a:ahLst/>
              <a:cxnLst/>
              <a:rect l="0" t="0" r="0" b="0"/>
              <a:pathLst>
                <a:path w="221854" h="214313">
                  <a:moveTo>
                    <a:pt x="78978" y="0"/>
                  </a:moveTo>
                  <a:lnTo>
                    <a:pt x="78978" y="29811"/>
                  </a:lnTo>
                  <a:lnTo>
                    <a:pt x="87540" y="72806"/>
                  </a:lnTo>
                  <a:lnTo>
                    <a:pt x="88827" y="93132"/>
                  </a:lnTo>
                  <a:lnTo>
                    <a:pt x="96004" y="128067"/>
                  </a:lnTo>
                  <a:lnTo>
                    <a:pt x="96805" y="163191"/>
                  </a:lnTo>
                  <a:lnTo>
                    <a:pt x="95824" y="165348"/>
                  </a:lnTo>
                  <a:lnTo>
                    <a:pt x="94177" y="166787"/>
                  </a:lnTo>
                  <a:lnTo>
                    <a:pt x="88016" y="169614"/>
                  </a:lnTo>
                  <a:lnTo>
                    <a:pt x="87940" y="164909"/>
                  </a:lnTo>
                  <a:lnTo>
                    <a:pt x="85277" y="159944"/>
                  </a:lnTo>
                  <a:lnTo>
                    <a:pt x="75482" y="148672"/>
                  </a:lnTo>
                  <a:lnTo>
                    <a:pt x="72463" y="140159"/>
                  </a:lnTo>
                  <a:lnTo>
                    <a:pt x="70130" y="130754"/>
                  </a:lnTo>
                  <a:lnTo>
                    <a:pt x="60547" y="116631"/>
                  </a:lnTo>
                  <a:lnTo>
                    <a:pt x="49099" y="104287"/>
                  </a:lnTo>
                  <a:lnTo>
                    <a:pt x="40563" y="100920"/>
                  </a:lnTo>
                  <a:lnTo>
                    <a:pt x="21547" y="98384"/>
                  </a:lnTo>
                  <a:lnTo>
                    <a:pt x="16081" y="100942"/>
                  </a:lnTo>
                  <a:lnTo>
                    <a:pt x="13234" y="103013"/>
                  </a:lnTo>
                  <a:lnTo>
                    <a:pt x="10071" y="107961"/>
                  </a:lnTo>
                  <a:lnTo>
                    <a:pt x="7673" y="113467"/>
                  </a:lnTo>
                  <a:lnTo>
                    <a:pt x="1737" y="122145"/>
                  </a:lnTo>
                  <a:lnTo>
                    <a:pt x="0" y="128039"/>
                  </a:lnTo>
                  <a:lnTo>
                    <a:pt x="7787" y="163070"/>
                  </a:lnTo>
                  <a:lnTo>
                    <a:pt x="14449" y="174546"/>
                  </a:lnTo>
                  <a:lnTo>
                    <a:pt x="37343" y="199388"/>
                  </a:lnTo>
                  <a:lnTo>
                    <a:pt x="43275" y="202718"/>
                  </a:lnTo>
                  <a:lnTo>
                    <a:pt x="55169" y="204856"/>
                  </a:lnTo>
                  <a:lnTo>
                    <a:pt x="68837" y="200486"/>
                  </a:lnTo>
                  <a:lnTo>
                    <a:pt x="72217" y="198150"/>
                  </a:lnTo>
                  <a:lnTo>
                    <a:pt x="75973" y="192908"/>
                  </a:lnTo>
                  <a:lnTo>
                    <a:pt x="101078" y="148932"/>
                  </a:lnTo>
                  <a:lnTo>
                    <a:pt x="113333" y="135344"/>
                  </a:lnTo>
                  <a:lnTo>
                    <a:pt x="122265" y="134067"/>
                  </a:lnTo>
                  <a:lnTo>
                    <a:pt x="130487" y="140106"/>
                  </a:lnTo>
                  <a:lnTo>
                    <a:pt x="138778" y="142055"/>
                  </a:lnTo>
                  <a:lnTo>
                    <a:pt x="153428" y="142767"/>
                  </a:lnTo>
                  <a:lnTo>
                    <a:pt x="155400" y="143795"/>
                  </a:lnTo>
                  <a:lnTo>
                    <a:pt x="156715" y="145472"/>
                  </a:lnTo>
                  <a:lnTo>
                    <a:pt x="157592" y="147583"/>
                  </a:lnTo>
                  <a:lnTo>
                    <a:pt x="159169" y="147998"/>
                  </a:lnTo>
                  <a:lnTo>
                    <a:pt x="175549" y="143134"/>
                  </a:lnTo>
                  <a:lnTo>
                    <a:pt x="184748" y="135209"/>
                  </a:lnTo>
                  <a:lnTo>
                    <a:pt x="185517" y="131861"/>
                  </a:lnTo>
                  <a:lnTo>
                    <a:pt x="185724" y="129579"/>
                  </a:lnTo>
                  <a:lnTo>
                    <a:pt x="184868" y="128058"/>
                  </a:lnTo>
                  <a:lnTo>
                    <a:pt x="183306" y="127043"/>
                  </a:lnTo>
                  <a:lnTo>
                    <a:pt x="181272" y="126368"/>
                  </a:lnTo>
                  <a:lnTo>
                    <a:pt x="179916" y="124924"/>
                  </a:lnTo>
                  <a:lnTo>
                    <a:pt x="178409" y="120675"/>
                  </a:lnTo>
                  <a:lnTo>
                    <a:pt x="177016" y="119146"/>
                  </a:lnTo>
                  <a:lnTo>
                    <a:pt x="169622" y="116489"/>
                  </a:lnTo>
                  <a:lnTo>
                    <a:pt x="158739" y="123207"/>
                  </a:lnTo>
                  <a:lnTo>
                    <a:pt x="155965" y="123810"/>
                  </a:lnTo>
                  <a:lnTo>
                    <a:pt x="154115" y="125204"/>
                  </a:lnTo>
                  <a:lnTo>
                    <a:pt x="144603" y="140176"/>
                  </a:lnTo>
                  <a:lnTo>
                    <a:pt x="142410" y="148910"/>
                  </a:lnTo>
                  <a:lnTo>
                    <a:pt x="141522" y="172643"/>
                  </a:lnTo>
                  <a:lnTo>
                    <a:pt x="144148" y="178594"/>
                  </a:lnTo>
                  <a:lnTo>
                    <a:pt x="171297" y="208359"/>
                  </a:lnTo>
                  <a:lnTo>
                    <a:pt x="177225" y="211667"/>
                  </a:lnTo>
                  <a:lnTo>
                    <a:pt x="188786" y="213528"/>
                  </a:lnTo>
                  <a:lnTo>
                    <a:pt x="221853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3" name="SMARTInkShape-218"/>
            <p:cNvSpPr/>
            <p:nvPr/>
          </p:nvSpPr>
          <p:spPr>
            <a:xfrm>
              <a:off x="5045273" y="6268640"/>
              <a:ext cx="115568" cy="142876"/>
            </a:xfrm>
            <a:custGeom>
              <a:avLst/>
              <a:gdLst/>
              <a:ahLst/>
              <a:cxnLst/>
              <a:rect l="0" t="0" r="0" b="0"/>
              <a:pathLst>
                <a:path w="115568" h="142876">
                  <a:moveTo>
                    <a:pt x="0" y="0"/>
                  </a:moveTo>
                  <a:lnTo>
                    <a:pt x="13561" y="0"/>
                  </a:lnTo>
                  <a:lnTo>
                    <a:pt x="14994" y="992"/>
                  </a:lnTo>
                  <a:lnTo>
                    <a:pt x="15949" y="2646"/>
                  </a:lnTo>
                  <a:lnTo>
                    <a:pt x="17293" y="9714"/>
                  </a:lnTo>
                  <a:lnTo>
                    <a:pt x="17850" y="52011"/>
                  </a:lnTo>
                  <a:lnTo>
                    <a:pt x="17860" y="96528"/>
                  </a:lnTo>
                  <a:lnTo>
                    <a:pt x="17860" y="113912"/>
                  </a:lnTo>
                  <a:lnTo>
                    <a:pt x="9298" y="124593"/>
                  </a:lnTo>
                  <a:lnTo>
                    <a:pt x="8962" y="112550"/>
                  </a:lnTo>
                  <a:lnTo>
                    <a:pt x="11590" y="106908"/>
                  </a:lnTo>
                  <a:lnTo>
                    <a:pt x="13680" y="104014"/>
                  </a:lnTo>
                  <a:lnTo>
                    <a:pt x="16622" y="90461"/>
                  </a:lnTo>
                  <a:lnTo>
                    <a:pt x="18607" y="74240"/>
                  </a:lnTo>
                  <a:lnTo>
                    <a:pt x="25516" y="56691"/>
                  </a:lnTo>
                  <a:lnTo>
                    <a:pt x="47747" y="32669"/>
                  </a:lnTo>
                  <a:lnTo>
                    <a:pt x="53632" y="29403"/>
                  </a:lnTo>
                  <a:lnTo>
                    <a:pt x="56591" y="28531"/>
                  </a:lnTo>
                  <a:lnTo>
                    <a:pt x="59555" y="28943"/>
                  </a:lnTo>
                  <a:lnTo>
                    <a:pt x="65495" y="32046"/>
                  </a:lnTo>
                  <a:lnTo>
                    <a:pt x="74418" y="39371"/>
                  </a:lnTo>
                  <a:lnTo>
                    <a:pt x="77723" y="44949"/>
                  </a:lnTo>
                  <a:lnTo>
                    <a:pt x="80184" y="50736"/>
                  </a:lnTo>
                  <a:lnTo>
                    <a:pt x="107205" y="91393"/>
                  </a:lnTo>
                  <a:lnTo>
                    <a:pt x="113454" y="105132"/>
                  </a:lnTo>
                  <a:lnTo>
                    <a:pt x="115567" y="118663"/>
                  </a:lnTo>
                  <a:lnTo>
                    <a:pt x="113209" y="124838"/>
                  </a:lnTo>
                  <a:lnTo>
                    <a:pt x="109846" y="130890"/>
                  </a:lnTo>
                  <a:lnTo>
                    <a:pt x="10715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SMARTInkShape-219"/>
            <p:cNvSpPr/>
            <p:nvPr/>
          </p:nvSpPr>
          <p:spPr>
            <a:xfrm>
              <a:off x="5206043" y="6295429"/>
              <a:ext cx="53390" cy="141480"/>
            </a:xfrm>
            <a:custGeom>
              <a:avLst/>
              <a:gdLst/>
              <a:ahLst/>
              <a:cxnLst/>
              <a:rect l="0" t="0" r="0" b="0"/>
              <a:pathLst>
                <a:path w="53390" h="141480">
                  <a:moveTo>
                    <a:pt x="26754" y="53578"/>
                  </a:moveTo>
                  <a:lnTo>
                    <a:pt x="22013" y="53578"/>
                  </a:lnTo>
                  <a:lnTo>
                    <a:pt x="20617" y="54571"/>
                  </a:lnTo>
                  <a:lnTo>
                    <a:pt x="19686" y="56224"/>
                  </a:lnTo>
                  <a:lnTo>
                    <a:pt x="19066" y="58318"/>
                  </a:lnTo>
                  <a:lnTo>
                    <a:pt x="17659" y="59715"/>
                  </a:lnTo>
                  <a:lnTo>
                    <a:pt x="13451" y="61267"/>
                  </a:lnTo>
                  <a:lnTo>
                    <a:pt x="11932" y="63665"/>
                  </a:lnTo>
                  <a:lnTo>
                    <a:pt x="6848" y="79126"/>
                  </a:lnTo>
                  <a:lnTo>
                    <a:pt x="3024" y="85769"/>
                  </a:lnTo>
                  <a:lnTo>
                    <a:pt x="568" y="98118"/>
                  </a:lnTo>
                  <a:lnTo>
                    <a:pt x="0" y="119056"/>
                  </a:lnTo>
                  <a:lnTo>
                    <a:pt x="2626" y="125013"/>
                  </a:lnTo>
                  <a:lnTo>
                    <a:pt x="4715" y="127991"/>
                  </a:lnTo>
                  <a:lnTo>
                    <a:pt x="9682" y="131298"/>
                  </a:lnTo>
                  <a:lnTo>
                    <a:pt x="12396" y="132181"/>
                  </a:lnTo>
                  <a:lnTo>
                    <a:pt x="14205" y="133762"/>
                  </a:lnTo>
                  <a:lnTo>
                    <a:pt x="16215" y="138163"/>
                  </a:lnTo>
                  <a:lnTo>
                    <a:pt x="17744" y="139734"/>
                  </a:lnTo>
                  <a:lnTo>
                    <a:pt x="22088" y="141479"/>
                  </a:lnTo>
                  <a:lnTo>
                    <a:pt x="24635" y="140952"/>
                  </a:lnTo>
                  <a:lnTo>
                    <a:pt x="32961" y="135470"/>
                  </a:lnTo>
                  <a:lnTo>
                    <a:pt x="47623" y="121849"/>
                  </a:lnTo>
                  <a:lnTo>
                    <a:pt x="50911" y="113355"/>
                  </a:lnTo>
                  <a:lnTo>
                    <a:pt x="53389" y="69514"/>
                  </a:lnTo>
                  <a:lnTo>
                    <a:pt x="50828" y="58015"/>
                  </a:lnTo>
                  <a:lnTo>
                    <a:pt x="47376" y="48605"/>
                  </a:lnTo>
                  <a:lnTo>
                    <a:pt x="44440" y="33143"/>
                  </a:lnTo>
                  <a:lnTo>
                    <a:pt x="37707" y="18527"/>
                  </a:lnTo>
                  <a:lnTo>
                    <a:pt x="37032" y="15328"/>
                  </a:lnTo>
                  <a:lnTo>
                    <a:pt x="35590" y="13195"/>
                  </a:lnTo>
                  <a:lnTo>
                    <a:pt x="33637" y="11773"/>
                  </a:lnTo>
                  <a:lnTo>
                    <a:pt x="31343" y="10825"/>
                  </a:lnTo>
                  <a:lnTo>
                    <a:pt x="29813" y="9201"/>
                  </a:lnTo>
                  <a:lnTo>
                    <a:pt x="2675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220"/>
            <p:cNvSpPr/>
            <p:nvPr/>
          </p:nvSpPr>
          <p:spPr>
            <a:xfrm>
              <a:off x="5331023" y="6349172"/>
              <a:ext cx="71439" cy="124852"/>
            </a:xfrm>
            <a:custGeom>
              <a:avLst/>
              <a:gdLst/>
              <a:ahLst/>
              <a:cxnLst/>
              <a:rect l="0" t="0" r="0" b="0"/>
              <a:pathLst>
                <a:path w="71439" h="124852">
                  <a:moveTo>
                    <a:pt x="0" y="17695"/>
                  </a:moveTo>
                  <a:lnTo>
                    <a:pt x="0" y="47583"/>
                  </a:lnTo>
                  <a:lnTo>
                    <a:pt x="992" y="49526"/>
                  </a:lnTo>
                  <a:lnTo>
                    <a:pt x="2646" y="50822"/>
                  </a:lnTo>
                  <a:lnTo>
                    <a:pt x="4740" y="51686"/>
                  </a:lnTo>
                  <a:lnTo>
                    <a:pt x="6136" y="53255"/>
                  </a:lnTo>
                  <a:lnTo>
                    <a:pt x="7688" y="57642"/>
                  </a:lnTo>
                  <a:lnTo>
                    <a:pt x="8820" y="74360"/>
                  </a:lnTo>
                  <a:lnTo>
                    <a:pt x="9849" y="76307"/>
                  </a:lnTo>
                  <a:lnTo>
                    <a:pt x="11527" y="77606"/>
                  </a:lnTo>
                  <a:lnTo>
                    <a:pt x="16037" y="80041"/>
                  </a:lnTo>
                  <a:lnTo>
                    <a:pt x="25177" y="87739"/>
                  </a:lnTo>
                  <a:lnTo>
                    <a:pt x="26706" y="87211"/>
                  </a:lnTo>
                  <a:lnTo>
                    <a:pt x="31052" y="83979"/>
                  </a:lnTo>
                  <a:lnTo>
                    <a:pt x="33645" y="79235"/>
                  </a:lnTo>
                  <a:lnTo>
                    <a:pt x="34336" y="76582"/>
                  </a:lnTo>
                  <a:lnTo>
                    <a:pt x="41582" y="64200"/>
                  </a:lnTo>
                  <a:lnTo>
                    <a:pt x="51663" y="19718"/>
                  </a:lnTo>
                  <a:lnTo>
                    <a:pt x="53569" y="0"/>
                  </a:lnTo>
                  <a:lnTo>
                    <a:pt x="54570" y="38986"/>
                  </a:lnTo>
                  <a:lnTo>
                    <a:pt x="64602" y="80229"/>
                  </a:lnTo>
                  <a:lnTo>
                    <a:pt x="70087" y="99281"/>
                  </a:lnTo>
                  <a:lnTo>
                    <a:pt x="71438" y="1248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221"/>
            <p:cNvSpPr/>
            <p:nvPr/>
          </p:nvSpPr>
          <p:spPr>
            <a:xfrm>
              <a:off x="5420320" y="6375796"/>
              <a:ext cx="98228" cy="89260"/>
            </a:xfrm>
            <a:custGeom>
              <a:avLst/>
              <a:gdLst/>
              <a:ahLst/>
              <a:cxnLst/>
              <a:rect l="0" t="0" r="0" b="0"/>
              <a:pathLst>
                <a:path w="98228" h="89260">
                  <a:moveTo>
                    <a:pt x="0" y="8930"/>
                  </a:moveTo>
                  <a:lnTo>
                    <a:pt x="4740" y="8930"/>
                  </a:lnTo>
                  <a:lnTo>
                    <a:pt x="6136" y="9922"/>
                  </a:lnTo>
                  <a:lnTo>
                    <a:pt x="7068" y="11576"/>
                  </a:lnTo>
                  <a:lnTo>
                    <a:pt x="9676" y="24162"/>
                  </a:lnTo>
                  <a:lnTo>
                    <a:pt x="23147" y="47840"/>
                  </a:lnTo>
                  <a:lnTo>
                    <a:pt x="31050" y="69862"/>
                  </a:lnTo>
                  <a:lnTo>
                    <a:pt x="33598" y="73364"/>
                  </a:lnTo>
                  <a:lnTo>
                    <a:pt x="40934" y="79285"/>
                  </a:lnTo>
                  <a:lnTo>
                    <a:pt x="42998" y="84185"/>
                  </a:lnTo>
                  <a:lnTo>
                    <a:pt x="44540" y="85889"/>
                  </a:lnTo>
                  <a:lnTo>
                    <a:pt x="53168" y="89164"/>
                  </a:lnTo>
                  <a:lnTo>
                    <a:pt x="58197" y="89259"/>
                  </a:lnTo>
                  <a:lnTo>
                    <a:pt x="59634" y="88279"/>
                  </a:lnTo>
                  <a:lnTo>
                    <a:pt x="60592" y="86634"/>
                  </a:lnTo>
                  <a:lnTo>
                    <a:pt x="61230" y="84546"/>
                  </a:lnTo>
                  <a:lnTo>
                    <a:pt x="69407" y="71205"/>
                  </a:lnTo>
                  <a:lnTo>
                    <a:pt x="72162" y="56525"/>
                  </a:lnTo>
                  <a:lnTo>
                    <a:pt x="78453" y="44642"/>
                  </a:lnTo>
                  <a:lnTo>
                    <a:pt x="79091" y="41668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222"/>
            <p:cNvSpPr/>
            <p:nvPr/>
          </p:nvSpPr>
          <p:spPr>
            <a:xfrm>
              <a:off x="5545491" y="6402618"/>
              <a:ext cx="89100" cy="107124"/>
            </a:xfrm>
            <a:custGeom>
              <a:avLst/>
              <a:gdLst/>
              <a:ahLst/>
              <a:cxnLst/>
              <a:rect l="0" t="0" r="0" b="0"/>
              <a:pathLst>
                <a:path w="89100" h="107124">
                  <a:moveTo>
                    <a:pt x="62352" y="8897"/>
                  </a:moveTo>
                  <a:lnTo>
                    <a:pt x="70041" y="8897"/>
                  </a:lnTo>
                  <a:lnTo>
                    <a:pt x="63486" y="8897"/>
                  </a:lnTo>
                  <a:lnTo>
                    <a:pt x="54764" y="1209"/>
                  </a:lnTo>
                  <a:lnTo>
                    <a:pt x="49080" y="336"/>
                  </a:lnTo>
                  <a:lnTo>
                    <a:pt x="32467" y="0"/>
                  </a:lnTo>
                  <a:lnTo>
                    <a:pt x="26580" y="2628"/>
                  </a:lnTo>
                  <a:lnTo>
                    <a:pt x="5795" y="20959"/>
                  </a:lnTo>
                  <a:lnTo>
                    <a:pt x="2489" y="26826"/>
                  </a:lnTo>
                  <a:lnTo>
                    <a:pt x="367" y="38677"/>
                  </a:lnTo>
                  <a:lnTo>
                    <a:pt x="0" y="52337"/>
                  </a:lnTo>
                  <a:lnTo>
                    <a:pt x="941" y="55716"/>
                  </a:lnTo>
                  <a:lnTo>
                    <a:pt x="2560" y="57969"/>
                  </a:lnTo>
                  <a:lnTo>
                    <a:pt x="15085" y="68019"/>
                  </a:lnTo>
                  <a:lnTo>
                    <a:pt x="23763" y="70401"/>
                  </a:lnTo>
                  <a:lnTo>
                    <a:pt x="38554" y="71274"/>
                  </a:lnTo>
                  <a:lnTo>
                    <a:pt x="44500" y="68701"/>
                  </a:lnTo>
                  <a:lnTo>
                    <a:pt x="65329" y="50410"/>
                  </a:lnTo>
                  <a:lnTo>
                    <a:pt x="68636" y="44545"/>
                  </a:lnTo>
                  <a:lnTo>
                    <a:pt x="71098" y="38632"/>
                  </a:lnTo>
                  <a:lnTo>
                    <a:pt x="75500" y="32696"/>
                  </a:lnTo>
                  <a:lnTo>
                    <a:pt x="80763" y="29397"/>
                  </a:lnTo>
                  <a:lnTo>
                    <a:pt x="88996" y="26802"/>
                  </a:lnTo>
                  <a:lnTo>
                    <a:pt x="89099" y="31511"/>
                  </a:lnTo>
                  <a:lnTo>
                    <a:pt x="86477" y="36477"/>
                  </a:lnTo>
                  <a:lnTo>
                    <a:pt x="84389" y="39190"/>
                  </a:lnTo>
                  <a:lnTo>
                    <a:pt x="82068" y="47496"/>
                  </a:lnTo>
                  <a:lnTo>
                    <a:pt x="80244" y="87947"/>
                  </a:lnTo>
                  <a:lnTo>
                    <a:pt x="80212" y="1071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SMARTInkShape-223"/>
            <p:cNvSpPr/>
            <p:nvPr/>
          </p:nvSpPr>
          <p:spPr>
            <a:xfrm>
              <a:off x="5688211" y="6411515"/>
              <a:ext cx="98227" cy="124482"/>
            </a:xfrm>
            <a:custGeom>
              <a:avLst/>
              <a:gdLst/>
              <a:ahLst/>
              <a:cxnLst/>
              <a:rect l="0" t="0" r="0" b="0"/>
              <a:pathLst>
                <a:path w="98227" h="124482">
                  <a:moveTo>
                    <a:pt x="0" y="0"/>
                  </a:moveTo>
                  <a:lnTo>
                    <a:pt x="0" y="7689"/>
                  </a:lnTo>
                  <a:lnTo>
                    <a:pt x="4740" y="13303"/>
                  </a:lnTo>
                  <a:lnTo>
                    <a:pt x="7067" y="21125"/>
                  </a:lnTo>
                  <a:lnTo>
                    <a:pt x="8881" y="64454"/>
                  </a:lnTo>
                  <a:lnTo>
                    <a:pt x="9900" y="75280"/>
                  </a:lnTo>
                  <a:lnTo>
                    <a:pt x="17306" y="106423"/>
                  </a:lnTo>
                  <a:lnTo>
                    <a:pt x="17750" y="118918"/>
                  </a:lnTo>
                  <a:lnTo>
                    <a:pt x="18779" y="120951"/>
                  </a:lnTo>
                  <a:lnTo>
                    <a:pt x="20456" y="122306"/>
                  </a:lnTo>
                  <a:lnTo>
                    <a:pt x="25538" y="124481"/>
                  </a:lnTo>
                  <a:lnTo>
                    <a:pt x="25955" y="123667"/>
                  </a:lnTo>
                  <a:lnTo>
                    <a:pt x="26418" y="120117"/>
                  </a:lnTo>
                  <a:lnTo>
                    <a:pt x="29269" y="115232"/>
                  </a:lnTo>
                  <a:lnTo>
                    <a:pt x="39185" y="99271"/>
                  </a:lnTo>
                  <a:lnTo>
                    <a:pt x="54149" y="64527"/>
                  </a:lnTo>
                  <a:lnTo>
                    <a:pt x="56935" y="60878"/>
                  </a:lnTo>
                  <a:lnTo>
                    <a:pt x="60030" y="51531"/>
                  </a:lnTo>
                  <a:lnTo>
                    <a:pt x="60857" y="46260"/>
                  </a:lnTo>
                  <a:lnTo>
                    <a:pt x="62399" y="42747"/>
                  </a:lnTo>
                  <a:lnTo>
                    <a:pt x="64419" y="40404"/>
                  </a:lnTo>
                  <a:lnTo>
                    <a:pt x="66759" y="38843"/>
                  </a:lnTo>
                  <a:lnTo>
                    <a:pt x="68318" y="36809"/>
                  </a:lnTo>
                  <a:lnTo>
                    <a:pt x="71315" y="27238"/>
                  </a:lnTo>
                  <a:lnTo>
                    <a:pt x="71434" y="47792"/>
                  </a:lnTo>
                  <a:lnTo>
                    <a:pt x="74081" y="53653"/>
                  </a:lnTo>
                  <a:lnTo>
                    <a:pt x="76177" y="56603"/>
                  </a:lnTo>
                  <a:lnTo>
                    <a:pt x="79125" y="70239"/>
                  </a:lnTo>
                  <a:lnTo>
                    <a:pt x="81113" y="85495"/>
                  </a:lnTo>
                  <a:lnTo>
                    <a:pt x="87386" y="98064"/>
                  </a:lnTo>
                  <a:lnTo>
                    <a:pt x="88023" y="101095"/>
                  </a:lnTo>
                  <a:lnTo>
                    <a:pt x="98226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SMARTInkShape-224"/>
            <p:cNvSpPr/>
            <p:nvPr/>
          </p:nvSpPr>
          <p:spPr>
            <a:xfrm>
              <a:off x="5804296" y="6411515"/>
              <a:ext cx="89298" cy="89298"/>
            </a:xfrm>
            <a:custGeom>
              <a:avLst/>
              <a:gdLst/>
              <a:ahLst/>
              <a:cxnLst/>
              <a:rect l="0" t="0" r="0" b="0"/>
              <a:pathLst>
                <a:path w="89298" h="89298">
                  <a:moveTo>
                    <a:pt x="0" y="0"/>
                  </a:moveTo>
                  <a:lnTo>
                    <a:pt x="0" y="7689"/>
                  </a:lnTo>
                  <a:lnTo>
                    <a:pt x="32773" y="49798"/>
                  </a:lnTo>
                  <a:lnTo>
                    <a:pt x="40690" y="59294"/>
                  </a:lnTo>
                  <a:lnTo>
                    <a:pt x="46513" y="71391"/>
                  </a:lnTo>
                  <a:lnTo>
                    <a:pt x="56923" y="83335"/>
                  </a:lnTo>
                  <a:lnTo>
                    <a:pt x="62672" y="86647"/>
                  </a:lnTo>
                  <a:lnTo>
                    <a:pt x="74447" y="88774"/>
                  </a:lnTo>
                  <a:lnTo>
                    <a:pt x="89297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SMARTInkShape-225"/>
            <p:cNvSpPr/>
            <p:nvPr/>
          </p:nvSpPr>
          <p:spPr>
            <a:xfrm>
              <a:off x="5768578" y="6402586"/>
              <a:ext cx="151805" cy="125016"/>
            </a:xfrm>
            <a:custGeom>
              <a:avLst/>
              <a:gdLst/>
              <a:ahLst/>
              <a:cxnLst/>
              <a:rect l="0" t="0" r="0" b="0"/>
              <a:pathLst>
                <a:path w="151805" h="125016">
                  <a:moveTo>
                    <a:pt x="151804" y="0"/>
                  </a:moveTo>
                  <a:lnTo>
                    <a:pt x="144117" y="0"/>
                  </a:lnTo>
                  <a:lnTo>
                    <a:pt x="130555" y="12428"/>
                  </a:lnTo>
                  <a:lnTo>
                    <a:pt x="127477" y="18091"/>
                  </a:lnTo>
                  <a:lnTo>
                    <a:pt x="125118" y="23915"/>
                  </a:lnTo>
                  <a:lnTo>
                    <a:pt x="120761" y="29811"/>
                  </a:lnTo>
                  <a:lnTo>
                    <a:pt x="76438" y="59532"/>
                  </a:lnTo>
                  <a:lnTo>
                    <a:pt x="60240" y="69453"/>
                  </a:lnTo>
                  <a:lnTo>
                    <a:pt x="42730" y="87435"/>
                  </a:lnTo>
                  <a:lnTo>
                    <a:pt x="7604" y="110023"/>
                  </a:lnTo>
                  <a:lnTo>
                    <a:pt x="3380" y="116037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SMARTInkShape-226"/>
            <p:cNvSpPr/>
            <p:nvPr/>
          </p:nvSpPr>
          <p:spPr>
            <a:xfrm>
              <a:off x="4348757" y="6536530"/>
              <a:ext cx="1" cy="205384"/>
            </a:xfrm>
            <a:custGeom>
              <a:avLst/>
              <a:gdLst/>
              <a:ahLst/>
              <a:cxnLst/>
              <a:rect l="0" t="0" r="0" b="0"/>
              <a:pathLst>
                <a:path w="1" h="205384">
                  <a:moveTo>
                    <a:pt x="0" y="0"/>
                  </a:moveTo>
                  <a:lnTo>
                    <a:pt x="0" y="43451"/>
                  </a:lnTo>
                  <a:lnTo>
                    <a:pt x="0" y="84946"/>
                  </a:lnTo>
                  <a:lnTo>
                    <a:pt x="0" y="124635"/>
                  </a:lnTo>
                  <a:lnTo>
                    <a:pt x="0" y="166666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227"/>
            <p:cNvSpPr/>
            <p:nvPr/>
          </p:nvSpPr>
          <p:spPr>
            <a:xfrm>
              <a:off x="4241601" y="6509861"/>
              <a:ext cx="186991" cy="124897"/>
            </a:xfrm>
            <a:custGeom>
              <a:avLst/>
              <a:gdLst/>
              <a:ahLst/>
              <a:cxnLst/>
              <a:rect l="0" t="0" r="0" b="0"/>
              <a:pathLst>
                <a:path w="186991" h="124897">
                  <a:moveTo>
                    <a:pt x="0" y="17740"/>
                  </a:moveTo>
                  <a:lnTo>
                    <a:pt x="13302" y="4438"/>
                  </a:lnTo>
                  <a:lnTo>
                    <a:pt x="18480" y="1906"/>
                  </a:lnTo>
                  <a:lnTo>
                    <a:pt x="46421" y="0"/>
                  </a:lnTo>
                  <a:lnTo>
                    <a:pt x="72559" y="896"/>
                  </a:lnTo>
                  <a:lnTo>
                    <a:pt x="115978" y="17974"/>
                  </a:lnTo>
                  <a:lnTo>
                    <a:pt x="126952" y="24790"/>
                  </a:lnTo>
                  <a:lnTo>
                    <a:pt x="144727" y="42688"/>
                  </a:lnTo>
                  <a:lnTo>
                    <a:pt x="162313" y="56072"/>
                  </a:lnTo>
                  <a:lnTo>
                    <a:pt x="183473" y="85352"/>
                  </a:lnTo>
                  <a:lnTo>
                    <a:pt x="186324" y="94879"/>
                  </a:lnTo>
                  <a:lnTo>
                    <a:pt x="186990" y="100972"/>
                  </a:lnTo>
                  <a:lnTo>
                    <a:pt x="184640" y="106987"/>
                  </a:lnTo>
                  <a:lnTo>
                    <a:pt x="171259" y="123129"/>
                  </a:lnTo>
                  <a:lnTo>
                    <a:pt x="140611" y="124828"/>
                  </a:lnTo>
                  <a:lnTo>
                    <a:pt x="96607" y="124896"/>
                  </a:lnTo>
                  <a:lnTo>
                    <a:pt x="80367" y="1248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SMARTInkShape-228"/>
            <p:cNvSpPr/>
            <p:nvPr/>
          </p:nvSpPr>
          <p:spPr>
            <a:xfrm>
              <a:off x="4447017" y="6563366"/>
              <a:ext cx="141447" cy="106672"/>
            </a:xfrm>
            <a:custGeom>
              <a:avLst/>
              <a:gdLst/>
              <a:ahLst/>
              <a:cxnLst/>
              <a:rect l="0" t="0" r="0" b="0"/>
              <a:pathLst>
                <a:path w="141447" h="106672">
                  <a:moveTo>
                    <a:pt x="17826" y="8883"/>
                  </a:moveTo>
                  <a:lnTo>
                    <a:pt x="17826" y="13624"/>
                  </a:lnTo>
                  <a:lnTo>
                    <a:pt x="16835" y="15020"/>
                  </a:lnTo>
                  <a:lnTo>
                    <a:pt x="15181" y="15951"/>
                  </a:lnTo>
                  <a:lnTo>
                    <a:pt x="13086" y="16572"/>
                  </a:lnTo>
                  <a:lnTo>
                    <a:pt x="11690" y="17978"/>
                  </a:lnTo>
                  <a:lnTo>
                    <a:pt x="10138" y="22186"/>
                  </a:lnTo>
                  <a:lnTo>
                    <a:pt x="7926" y="58682"/>
                  </a:lnTo>
                  <a:lnTo>
                    <a:pt x="1834" y="71233"/>
                  </a:lnTo>
                  <a:lnTo>
                    <a:pt x="0" y="87852"/>
                  </a:lnTo>
                  <a:lnTo>
                    <a:pt x="2627" y="85982"/>
                  </a:lnTo>
                  <a:lnTo>
                    <a:pt x="7658" y="81440"/>
                  </a:lnTo>
                  <a:lnTo>
                    <a:pt x="7079" y="80075"/>
                  </a:lnTo>
                  <a:lnTo>
                    <a:pt x="3790" y="75912"/>
                  </a:lnTo>
                  <a:lnTo>
                    <a:pt x="3508" y="73413"/>
                  </a:lnTo>
                  <a:lnTo>
                    <a:pt x="8293" y="55433"/>
                  </a:lnTo>
                  <a:lnTo>
                    <a:pt x="8817" y="33926"/>
                  </a:lnTo>
                  <a:lnTo>
                    <a:pt x="11507" y="27290"/>
                  </a:lnTo>
                  <a:lnTo>
                    <a:pt x="15018" y="21033"/>
                  </a:lnTo>
                  <a:lnTo>
                    <a:pt x="17986" y="11932"/>
                  </a:lnTo>
                  <a:lnTo>
                    <a:pt x="22197" y="5939"/>
                  </a:lnTo>
                  <a:lnTo>
                    <a:pt x="27376" y="2614"/>
                  </a:lnTo>
                  <a:lnTo>
                    <a:pt x="38515" y="742"/>
                  </a:lnTo>
                  <a:lnTo>
                    <a:pt x="57406" y="0"/>
                  </a:lnTo>
                  <a:lnTo>
                    <a:pt x="62868" y="2620"/>
                  </a:lnTo>
                  <a:lnTo>
                    <a:pt x="69718" y="7646"/>
                  </a:lnTo>
                  <a:lnTo>
                    <a:pt x="70655" y="10979"/>
                  </a:lnTo>
                  <a:lnTo>
                    <a:pt x="71403" y="53536"/>
                  </a:lnTo>
                  <a:lnTo>
                    <a:pt x="71404" y="77316"/>
                  </a:lnTo>
                  <a:lnTo>
                    <a:pt x="76145" y="88912"/>
                  </a:lnTo>
                  <a:lnTo>
                    <a:pt x="78533" y="92001"/>
                  </a:lnTo>
                  <a:lnTo>
                    <a:pt x="95321" y="103775"/>
                  </a:lnTo>
                  <a:lnTo>
                    <a:pt x="104178" y="106122"/>
                  </a:lnTo>
                  <a:lnTo>
                    <a:pt x="110113" y="106671"/>
                  </a:lnTo>
                  <a:lnTo>
                    <a:pt x="113086" y="104833"/>
                  </a:lnTo>
                  <a:lnTo>
                    <a:pt x="129944" y="83751"/>
                  </a:lnTo>
                  <a:lnTo>
                    <a:pt x="135775" y="71481"/>
                  </a:lnTo>
                  <a:lnTo>
                    <a:pt x="139701" y="65478"/>
                  </a:lnTo>
                  <a:lnTo>
                    <a:pt x="141446" y="59503"/>
                  </a:lnTo>
                  <a:lnTo>
                    <a:pt x="140919" y="56521"/>
                  </a:lnTo>
                  <a:lnTo>
                    <a:pt x="135437" y="47583"/>
                  </a:lnTo>
                  <a:lnTo>
                    <a:pt x="128521" y="38650"/>
                  </a:lnTo>
                  <a:lnTo>
                    <a:pt x="126555" y="32697"/>
                  </a:lnTo>
                  <a:lnTo>
                    <a:pt x="124047" y="30711"/>
                  </a:lnTo>
                  <a:lnTo>
                    <a:pt x="108408" y="24881"/>
                  </a:lnTo>
                  <a:lnTo>
                    <a:pt x="98194" y="17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SMARTInkShape-229"/>
            <p:cNvSpPr/>
            <p:nvPr/>
          </p:nvSpPr>
          <p:spPr>
            <a:xfrm>
              <a:off x="4618047" y="6527601"/>
              <a:ext cx="123618" cy="160200"/>
            </a:xfrm>
            <a:custGeom>
              <a:avLst/>
              <a:gdLst/>
              <a:ahLst/>
              <a:cxnLst/>
              <a:rect l="0" t="0" r="0" b="0"/>
              <a:pathLst>
                <a:path w="123618" h="160200">
                  <a:moveTo>
                    <a:pt x="114687" y="0"/>
                  </a:moveTo>
                  <a:lnTo>
                    <a:pt x="114687" y="39902"/>
                  </a:lnTo>
                  <a:lnTo>
                    <a:pt x="114687" y="80438"/>
                  </a:lnTo>
                  <a:lnTo>
                    <a:pt x="115679" y="110143"/>
                  </a:lnTo>
                  <a:lnTo>
                    <a:pt x="123249" y="145330"/>
                  </a:lnTo>
                  <a:lnTo>
                    <a:pt x="123607" y="160199"/>
                  </a:lnTo>
                  <a:lnTo>
                    <a:pt x="123616" y="152999"/>
                  </a:lnTo>
                  <a:lnTo>
                    <a:pt x="112593" y="125381"/>
                  </a:lnTo>
                  <a:lnTo>
                    <a:pt x="84885" y="86695"/>
                  </a:lnTo>
                  <a:lnTo>
                    <a:pt x="76307" y="83180"/>
                  </a:lnTo>
                  <a:lnTo>
                    <a:pt x="66871" y="80624"/>
                  </a:lnTo>
                  <a:lnTo>
                    <a:pt x="54989" y="74601"/>
                  </a:lnTo>
                  <a:lnTo>
                    <a:pt x="22814" y="71561"/>
                  </a:lnTo>
                  <a:lnTo>
                    <a:pt x="16638" y="74139"/>
                  </a:lnTo>
                  <a:lnTo>
                    <a:pt x="13602" y="76215"/>
                  </a:lnTo>
                  <a:lnTo>
                    <a:pt x="10229" y="81168"/>
                  </a:lnTo>
                  <a:lnTo>
                    <a:pt x="7738" y="86676"/>
                  </a:lnTo>
                  <a:lnTo>
                    <a:pt x="1749" y="95355"/>
                  </a:lnTo>
                  <a:lnTo>
                    <a:pt x="0" y="101250"/>
                  </a:lnTo>
                  <a:lnTo>
                    <a:pt x="527" y="104211"/>
                  </a:lnTo>
                  <a:lnTo>
                    <a:pt x="6007" y="113119"/>
                  </a:lnTo>
                  <a:lnTo>
                    <a:pt x="28423" y="136922"/>
                  </a:lnTo>
                  <a:lnTo>
                    <a:pt x="34345" y="140230"/>
                  </a:lnTo>
                  <a:lnTo>
                    <a:pt x="67586" y="150409"/>
                  </a:lnTo>
                  <a:lnTo>
                    <a:pt x="76556" y="148540"/>
                  </a:lnTo>
                  <a:lnTo>
                    <a:pt x="87183" y="144554"/>
                  </a:lnTo>
                  <a:lnTo>
                    <a:pt x="102687" y="142104"/>
                  </a:lnTo>
                  <a:lnTo>
                    <a:pt x="117652" y="130476"/>
                  </a:lnTo>
                  <a:lnTo>
                    <a:pt x="120965" y="124797"/>
                  </a:lnTo>
                  <a:lnTo>
                    <a:pt x="123617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SMARTInkShape-230"/>
            <p:cNvSpPr/>
            <p:nvPr/>
          </p:nvSpPr>
          <p:spPr>
            <a:xfrm>
              <a:off x="4786312" y="6607968"/>
              <a:ext cx="89298" cy="89298"/>
            </a:xfrm>
            <a:custGeom>
              <a:avLst/>
              <a:gdLst/>
              <a:ahLst/>
              <a:cxnLst/>
              <a:rect l="0" t="0" r="0" b="0"/>
              <a:pathLst>
                <a:path w="89298" h="89298">
                  <a:moveTo>
                    <a:pt x="0" y="0"/>
                  </a:moveTo>
                  <a:lnTo>
                    <a:pt x="0" y="41697"/>
                  </a:lnTo>
                  <a:lnTo>
                    <a:pt x="0" y="56558"/>
                  </a:lnTo>
                  <a:lnTo>
                    <a:pt x="2646" y="62509"/>
                  </a:lnTo>
                  <a:lnTo>
                    <a:pt x="16251" y="78604"/>
                  </a:lnTo>
                  <a:lnTo>
                    <a:pt x="19790" y="79583"/>
                  </a:lnTo>
                  <a:lnTo>
                    <a:pt x="22123" y="79845"/>
                  </a:lnTo>
                  <a:lnTo>
                    <a:pt x="27361" y="77490"/>
                  </a:lnTo>
                  <a:lnTo>
                    <a:pt x="30147" y="75473"/>
                  </a:lnTo>
                  <a:lnTo>
                    <a:pt x="33242" y="70586"/>
                  </a:lnTo>
                  <a:lnTo>
                    <a:pt x="35611" y="65106"/>
                  </a:lnTo>
                  <a:lnTo>
                    <a:pt x="49861" y="41455"/>
                  </a:lnTo>
                  <a:lnTo>
                    <a:pt x="53469" y="30583"/>
                  </a:lnTo>
                  <a:lnTo>
                    <a:pt x="59389" y="21078"/>
                  </a:lnTo>
                  <a:lnTo>
                    <a:pt x="61121" y="14990"/>
                  </a:lnTo>
                  <a:lnTo>
                    <a:pt x="62577" y="12971"/>
                  </a:lnTo>
                  <a:lnTo>
                    <a:pt x="64538" y="11624"/>
                  </a:lnTo>
                  <a:lnTo>
                    <a:pt x="70075" y="9462"/>
                  </a:lnTo>
                  <a:lnTo>
                    <a:pt x="70832" y="6521"/>
                  </a:lnTo>
                  <a:lnTo>
                    <a:pt x="71169" y="3890"/>
                  </a:lnTo>
                  <a:lnTo>
                    <a:pt x="74083" y="38423"/>
                  </a:lnTo>
                  <a:lnTo>
                    <a:pt x="79126" y="55325"/>
                  </a:lnTo>
                  <a:lnTo>
                    <a:pt x="80258" y="74306"/>
                  </a:lnTo>
                  <a:lnTo>
                    <a:pt x="81287" y="76327"/>
                  </a:lnTo>
                  <a:lnTo>
                    <a:pt x="82965" y="77674"/>
                  </a:lnTo>
                  <a:lnTo>
                    <a:pt x="85076" y="78572"/>
                  </a:lnTo>
                  <a:lnTo>
                    <a:pt x="86483" y="80163"/>
                  </a:lnTo>
                  <a:lnTo>
                    <a:pt x="89297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SMARTInkShape-231"/>
            <p:cNvSpPr/>
            <p:nvPr/>
          </p:nvSpPr>
          <p:spPr>
            <a:xfrm>
              <a:off x="4902398" y="6616898"/>
              <a:ext cx="8931" cy="62508"/>
            </a:xfrm>
            <a:custGeom>
              <a:avLst/>
              <a:gdLst/>
              <a:ahLst/>
              <a:cxnLst/>
              <a:rect l="0" t="0" r="0" b="0"/>
              <a:pathLst>
                <a:path w="8931" h="62508">
                  <a:moveTo>
                    <a:pt x="0" y="0"/>
                  </a:moveTo>
                  <a:lnTo>
                    <a:pt x="0" y="29812"/>
                  </a:lnTo>
                  <a:lnTo>
                    <a:pt x="2646" y="35739"/>
                  </a:lnTo>
                  <a:lnTo>
                    <a:pt x="6136" y="41682"/>
                  </a:lnTo>
                  <a:lnTo>
                    <a:pt x="8378" y="53580"/>
                  </a:lnTo>
                  <a:lnTo>
                    <a:pt x="8930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232"/>
            <p:cNvSpPr/>
            <p:nvPr/>
          </p:nvSpPr>
          <p:spPr>
            <a:xfrm>
              <a:off x="4920258" y="6527601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233"/>
            <p:cNvSpPr/>
            <p:nvPr/>
          </p:nvSpPr>
          <p:spPr>
            <a:xfrm>
              <a:off x="4991695" y="6500812"/>
              <a:ext cx="17861" cy="214313"/>
            </a:xfrm>
            <a:custGeom>
              <a:avLst/>
              <a:gdLst/>
              <a:ahLst/>
              <a:cxnLst/>
              <a:rect l="0" t="0" r="0" b="0"/>
              <a:pathLst>
                <a:path w="17861" h="214313">
                  <a:moveTo>
                    <a:pt x="0" y="0"/>
                  </a:moveTo>
                  <a:lnTo>
                    <a:pt x="0" y="7688"/>
                  </a:lnTo>
                  <a:lnTo>
                    <a:pt x="4740" y="13303"/>
                  </a:lnTo>
                  <a:lnTo>
                    <a:pt x="7068" y="21126"/>
                  </a:lnTo>
                  <a:lnTo>
                    <a:pt x="9849" y="63647"/>
                  </a:lnTo>
                  <a:lnTo>
                    <a:pt x="17026" y="108171"/>
                  </a:lnTo>
                  <a:lnTo>
                    <a:pt x="17750" y="151939"/>
                  </a:lnTo>
                  <a:lnTo>
                    <a:pt x="17852" y="192952"/>
                  </a:lnTo>
                  <a:lnTo>
                    <a:pt x="1786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SMARTInkShape-234"/>
            <p:cNvSpPr/>
            <p:nvPr/>
          </p:nvSpPr>
          <p:spPr>
            <a:xfrm>
              <a:off x="4973836" y="6607968"/>
              <a:ext cx="151392" cy="116084"/>
            </a:xfrm>
            <a:custGeom>
              <a:avLst/>
              <a:gdLst/>
              <a:ahLst/>
              <a:cxnLst/>
              <a:rect l="0" t="0" r="0" b="0"/>
              <a:pathLst>
                <a:path w="151392" h="116084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4740" y="7689"/>
                  </a:lnTo>
                  <a:lnTo>
                    <a:pt x="12428" y="13303"/>
                  </a:lnTo>
                  <a:lnTo>
                    <a:pt x="15445" y="18479"/>
                  </a:lnTo>
                  <a:lnTo>
                    <a:pt x="16250" y="21250"/>
                  </a:lnTo>
                  <a:lnTo>
                    <a:pt x="22435" y="26973"/>
                  </a:lnTo>
                  <a:lnTo>
                    <a:pt x="30807" y="31832"/>
                  </a:lnTo>
                  <a:lnTo>
                    <a:pt x="44266" y="34951"/>
                  </a:lnTo>
                  <a:lnTo>
                    <a:pt x="47370" y="35207"/>
                  </a:lnTo>
                  <a:lnTo>
                    <a:pt x="53465" y="38137"/>
                  </a:lnTo>
                  <a:lnTo>
                    <a:pt x="56479" y="40308"/>
                  </a:lnTo>
                  <a:lnTo>
                    <a:pt x="60473" y="40763"/>
                  </a:lnTo>
                  <a:lnTo>
                    <a:pt x="95003" y="34897"/>
                  </a:lnTo>
                  <a:lnTo>
                    <a:pt x="107107" y="28684"/>
                  </a:lnTo>
                  <a:lnTo>
                    <a:pt x="136921" y="26822"/>
                  </a:lnTo>
                  <a:lnTo>
                    <a:pt x="138905" y="25819"/>
                  </a:lnTo>
                  <a:lnTo>
                    <a:pt x="140229" y="24158"/>
                  </a:lnTo>
                  <a:lnTo>
                    <a:pt x="142720" y="18228"/>
                  </a:lnTo>
                  <a:lnTo>
                    <a:pt x="135173" y="10204"/>
                  </a:lnTo>
                  <a:lnTo>
                    <a:pt x="113936" y="9042"/>
                  </a:lnTo>
                  <a:lnTo>
                    <a:pt x="107524" y="11625"/>
                  </a:lnTo>
                  <a:lnTo>
                    <a:pt x="100063" y="16628"/>
                  </a:lnTo>
                  <a:lnTo>
                    <a:pt x="99043" y="19958"/>
                  </a:lnTo>
                  <a:lnTo>
                    <a:pt x="98388" y="30181"/>
                  </a:lnTo>
                  <a:lnTo>
                    <a:pt x="100944" y="35903"/>
                  </a:lnTo>
                  <a:lnTo>
                    <a:pt x="125086" y="77959"/>
                  </a:lnTo>
                  <a:lnTo>
                    <a:pt x="138916" y="94934"/>
                  </a:lnTo>
                  <a:lnTo>
                    <a:pt x="144739" y="107094"/>
                  </a:lnTo>
                  <a:lnTo>
                    <a:pt x="151391" y="115560"/>
                  </a:lnTo>
                  <a:lnTo>
                    <a:pt x="130552" y="116083"/>
                  </a:lnTo>
                  <a:lnTo>
                    <a:pt x="124830" y="113439"/>
                  </a:lnTo>
                  <a:lnTo>
                    <a:pt x="118980" y="109948"/>
                  </a:lnTo>
                  <a:lnTo>
                    <a:pt x="107140" y="107708"/>
                  </a:lnTo>
                  <a:lnTo>
                    <a:pt x="9822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235"/>
            <p:cNvSpPr/>
            <p:nvPr/>
          </p:nvSpPr>
          <p:spPr>
            <a:xfrm>
              <a:off x="5179219" y="6724054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5" name="SMARTInkShape-Group23"/>
          <p:cNvGrpSpPr/>
          <p:nvPr/>
        </p:nvGrpSpPr>
        <p:grpSpPr>
          <a:xfrm>
            <a:off x="2178844" y="6429375"/>
            <a:ext cx="1964532" cy="294680"/>
            <a:chOff x="2178844" y="6429375"/>
            <a:chExt cx="1964532" cy="294680"/>
          </a:xfrm>
        </p:grpSpPr>
        <p:sp>
          <p:nvSpPr>
            <p:cNvPr id="212" name="SMARTInkShape-236"/>
            <p:cNvSpPr/>
            <p:nvPr/>
          </p:nvSpPr>
          <p:spPr>
            <a:xfrm>
              <a:off x="2866955" y="6518672"/>
              <a:ext cx="1276421" cy="205383"/>
            </a:xfrm>
            <a:custGeom>
              <a:avLst/>
              <a:gdLst/>
              <a:ahLst/>
              <a:cxnLst/>
              <a:rect l="0" t="0" r="0" b="0"/>
              <a:pathLst>
                <a:path w="1276421" h="205383">
                  <a:moveTo>
                    <a:pt x="1276420" y="35718"/>
                  </a:moveTo>
                  <a:lnTo>
                    <a:pt x="1268732" y="35718"/>
                  </a:lnTo>
                  <a:lnTo>
                    <a:pt x="1268318" y="36710"/>
                  </a:lnTo>
                  <a:lnTo>
                    <a:pt x="1267858" y="40459"/>
                  </a:lnTo>
                  <a:lnTo>
                    <a:pt x="1266743" y="41855"/>
                  </a:lnTo>
                  <a:lnTo>
                    <a:pt x="1259834" y="44280"/>
                  </a:lnTo>
                  <a:lnTo>
                    <a:pt x="1217464" y="44648"/>
                  </a:lnTo>
                  <a:lnTo>
                    <a:pt x="1211191" y="44648"/>
                  </a:lnTo>
                  <a:lnTo>
                    <a:pt x="1170850" y="53210"/>
                  </a:lnTo>
                  <a:lnTo>
                    <a:pt x="1154290" y="54497"/>
                  </a:lnTo>
                  <a:lnTo>
                    <a:pt x="1127188" y="61257"/>
                  </a:lnTo>
                  <a:lnTo>
                    <a:pt x="1091837" y="62398"/>
                  </a:lnTo>
                  <a:lnTo>
                    <a:pt x="1056151" y="54810"/>
                  </a:lnTo>
                  <a:lnTo>
                    <a:pt x="1012747" y="61374"/>
                  </a:lnTo>
                  <a:lnTo>
                    <a:pt x="968207" y="62408"/>
                  </a:lnTo>
                  <a:lnTo>
                    <a:pt x="927556" y="65140"/>
                  </a:lnTo>
                  <a:lnTo>
                    <a:pt x="889570" y="70608"/>
                  </a:lnTo>
                  <a:lnTo>
                    <a:pt x="852157" y="71328"/>
                  </a:lnTo>
                  <a:lnTo>
                    <a:pt x="821096" y="72408"/>
                  </a:lnTo>
                  <a:lnTo>
                    <a:pt x="783927" y="79122"/>
                  </a:lnTo>
                  <a:lnTo>
                    <a:pt x="747527" y="80204"/>
                  </a:lnTo>
                  <a:lnTo>
                    <a:pt x="702879" y="80352"/>
                  </a:lnTo>
                  <a:lnTo>
                    <a:pt x="658230" y="80366"/>
                  </a:lnTo>
                  <a:lnTo>
                    <a:pt x="616228" y="80366"/>
                  </a:lnTo>
                  <a:lnTo>
                    <a:pt x="578808" y="80366"/>
                  </a:lnTo>
                  <a:lnTo>
                    <a:pt x="539851" y="80366"/>
                  </a:lnTo>
                  <a:lnTo>
                    <a:pt x="497915" y="80366"/>
                  </a:lnTo>
                  <a:lnTo>
                    <a:pt x="453505" y="80366"/>
                  </a:lnTo>
                  <a:lnTo>
                    <a:pt x="412703" y="73299"/>
                  </a:lnTo>
                  <a:lnTo>
                    <a:pt x="373670" y="71682"/>
                  </a:lnTo>
                  <a:lnTo>
                    <a:pt x="334501" y="71469"/>
                  </a:lnTo>
                  <a:lnTo>
                    <a:pt x="293588" y="71441"/>
                  </a:lnTo>
                  <a:lnTo>
                    <a:pt x="249432" y="71437"/>
                  </a:lnTo>
                  <a:lnTo>
                    <a:pt x="204848" y="71437"/>
                  </a:lnTo>
                  <a:lnTo>
                    <a:pt x="167275" y="71437"/>
                  </a:lnTo>
                  <a:lnTo>
                    <a:pt x="125237" y="71437"/>
                  </a:lnTo>
                  <a:lnTo>
                    <a:pt x="87498" y="71437"/>
                  </a:lnTo>
                  <a:lnTo>
                    <a:pt x="47557" y="71437"/>
                  </a:lnTo>
                  <a:lnTo>
                    <a:pt x="32463" y="70445"/>
                  </a:lnTo>
                  <a:lnTo>
                    <a:pt x="8419" y="62510"/>
                  </a:lnTo>
                  <a:lnTo>
                    <a:pt x="16094" y="54819"/>
                  </a:lnTo>
                  <a:lnTo>
                    <a:pt x="24218" y="52831"/>
                  </a:lnTo>
                  <a:lnTo>
                    <a:pt x="33484" y="47513"/>
                  </a:lnTo>
                  <a:lnTo>
                    <a:pt x="58202" y="43907"/>
                  </a:lnTo>
                  <a:lnTo>
                    <a:pt x="68689" y="38586"/>
                  </a:lnTo>
                  <a:lnTo>
                    <a:pt x="95216" y="31355"/>
                  </a:lnTo>
                  <a:lnTo>
                    <a:pt x="112497" y="21554"/>
                  </a:lnTo>
                  <a:lnTo>
                    <a:pt x="131345" y="15942"/>
                  </a:lnTo>
                  <a:lnTo>
                    <a:pt x="138451" y="12046"/>
                  </a:lnTo>
                  <a:lnTo>
                    <a:pt x="151097" y="9545"/>
                  </a:lnTo>
                  <a:lnTo>
                    <a:pt x="158143" y="8211"/>
                  </a:lnTo>
                  <a:lnTo>
                    <a:pt x="179793" y="1277"/>
                  </a:lnTo>
                  <a:lnTo>
                    <a:pt x="195913" y="0"/>
                  </a:lnTo>
                  <a:lnTo>
                    <a:pt x="195926" y="7688"/>
                  </a:lnTo>
                  <a:lnTo>
                    <a:pt x="191187" y="13302"/>
                  </a:lnTo>
                  <a:lnTo>
                    <a:pt x="183568" y="15834"/>
                  </a:lnTo>
                  <a:lnTo>
                    <a:pt x="158046" y="20327"/>
                  </a:lnTo>
                  <a:lnTo>
                    <a:pt x="144354" y="27520"/>
                  </a:lnTo>
                  <a:lnTo>
                    <a:pt x="126099" y="38839"/>
                  </a:lnTo>
                  <a:lnTo>
                    <a:pt x="85715" y="51438"/>
                  </a:lnTo>
                  <a:lnTo>
                    <a:pt x="41309" y="77411"/>
                  </a:lnTo>
                  <a:lnTo>
                    <a:pt x="8459" y="104511"/>
                  </a:lnTo>
                  <a:lnTo>
                    <a:pt x="5464" y="105393"/>
                  </a:lnTo>
                  <a:lnTo>
                    <a:pt x="3467" y="106972"/>
                  </a:lnTo>
                  <a:lnTo>
                    <a:pt x="0" y="114690"/>
                  </a:lnTo>
                  <a:lnTo>
                    <a:pt x="7209" y="123651"/>
                  </a:lnTo>
                  <a:lnTo>
                    <a:pt x="12790" y="129351"/>
                  </a:lnTo>
                  <a:lnTo>
                    <a:pt x="17960" y="131903"/>
                  </a:lnTo>
                  <a:lnTo>
                    <a:pt x="20728" y="132583"/>
                  </a:lnTo>
                  <a:lnTo>
                    <a:pt x="65315" y="156845"/>
                  </a:lnTo>
                  <a:lnTo>
                    <a:pt x="94771" y="164963"/>
                  </a:lnTo>
                  <a:lnTo>
                    <a:pt x="135001" y="190532"/>
                  </a:lnTo>
                  <a:lnTo>
                    <a:pt x="144375" y="193821"/>
                  </a:lnTo>
                  <a:lnTo>
                    <a:pt x="154164" y="196275"/>
                  </a:lnTo>
                  <a:lnTo>
                    <a:pt x="168532" y="203289"/>
                  </a:lnTo>
                  <a:lnTo>
                    <a:pt x="178068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SMARTInkShape-237"/>
            <p:cNvSpPr/>
            <p:nvPr/>
          </p:nvSpPr>
          <p:spPr>
            <a:xfrm>
              <a:off x="2348508" y="6456164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238"/>
            <p:cNvSpPr/>
            <p:nvPr/>
          </p:nvSpPr>
          <p:spPr>
            <a:xfrm>
              <a:off x="2178844" y="6429375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1" name="SMARTInkShape-Group24"/>
          <p:cNvGrpSpPr/>
          <p:nvPr/>
        </p:nvGrpSpPr>
        <p:grpSpPr>
          <a:xfrm>
            <a:off x="830461" y="5884664"/>
            <a:ext cx="598290" cy="383977"/>
            <a:chOff x="830461" y="5884664"/>
            <a:chExt cx="598290" cy="383977"/>
          </a:xfrm>
        </p:grpSpPr>
        <p:sp>
          <p:nvSpPr>
            <p:cNvPr id="216" name="SMARTInkShape-239"/>
            <p:cNvSpPr/>
            <p:nvPr/>
          </p:nvSpPr>
          <p:spPr>
            <a:xfrm>
              <a:off x="1419820" y="626864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SMARTInkShape-240"/>
            <p:cNvSpPr/>
            <p:nvPr/>
          </p:nvSpPr>
          <p:spPr>
            <a:xfrm>
              <a:off x="1375172" y="6197203"/>
              <a:ext cx="17860" cy="8930"/>
            </a:xfrm>
            <a:custGeom>
              <a:avLst/>
              <a:gdLst/>
              <a:ahLst/>
              <a:cxnLst/>
              <a:rect l="0" t="0" r="0" b="0"/>
              <a:pathLst>
                <a:path w="17860" h="8930">
                  <a:moveTo>
                    <a:pt x="17859" y="8929"/>
                  </a:moveTo>
                  <a:lnTo>
                    <a:pt x="13119" y="8929"/>
                  </a:lnTo>
                  <a:lnTo>
                    <a:pt x="8146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SMARTInkShape-241"/>
            <p:cNvSpPr/>
            <p:nvPr/>
          </p:nvSpPr>
          <p:spPr>
            <a:xfrm>
              <a:off x="1214437" y="6116836"/>
              <a:ext cx="44650" cy="1"/>
            </a:xfrm>
            <a:custGeom>
              <a:avLst/>
              <a:gdLst/>
              <a:ahLst/>
              <a:cxnLst/>
              <a:rect l="0" t="0" r="0" b="0"/>
              <a:pathLst>
                <a:path w="44650" h="1">
                  <a:moveTo>
                    <a:pt x="4464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SMARTInkShape-242"/>
            <p:cNvSpPr/>
            <p:nvPr/>
          </p:nvSpPr>
          <p:spPr>
            <a:xfrm>
              <a:off x="955476" y="6009679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62508" y="26789"/>
                  </a:moveTo>
                  <a:lnTo>
                    <a:pt x="48250" y="25798"/>
                  </a:lnTo>
                  <a:lnTo>
                    <a:pt x="18262" y="1348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SMARTInkShape-243"/>
            <p:cNvSpPr/>
            <p:nvPr/>
          </p:nvSpPr>
          <p:spPr>
            <a:xfrm>
              <a:off x="830461" y="5884664"/>
              <a:ext cx="44649" cy="35719"/>
            </a:xfrm>
            <a:custGeom>
              <a:avLst/>
              <a:gdLst/>
              <a:ahLst/>
              <a:cxnLst/>
              <a:rect l="0" t="0" r="0" b="0"/>
              <a:pathLst>
                <a:path w="44649" h="35719">
                  <a:moveTo>
                    <a:pt x="44648" y="35718"/>
                  </a:moveTo>
                  <a:lnTo>
                    <a:pt x="29417" y="21479"/>
                  </a:lnTo>
                  <a:lnTo>
                    <a:pt x="17790" y="159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0030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CA" sz="4400" dirty="0" smtClean="0"/>
              <a:t>Les causes et les effets</a:t>
            </a:r>
            <a:endParaRPr lang="fr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r>
              <a:rPr lang="fr-CA" b="1" u="sng" dirty="0" smtClean="0"/>
              <a:t>Une cause</a:t>
            </a:r>
            <a:r>
              <a:rPr lang="fr-CA" dirty="0" smtClean="0"/>
              <a:t>: quelque chose qui déclenche une idée. Ex: Tu veux aller au Québec avec Mme. Potter.</a:t>
            </a:r>
          </a:p>
          <a:p>
            <a:endParaRPr lang="fr-CA" dirty="0"/>
          </a:p>
          <a:p>
            <a:r>
              <a:rPr lang="fr-CA" b="1" u="sng" dirty="0" smtClean="0"/>
              <a:t>Un effet</a:t>
            </a:r>
            <a:r>
              <a:rPr lang="fr-CA" dirty="0" smtClean="0"/>
              <a:t>: Le résultat du déclenchement. Ex. Tu travailles fortement afin de gagner assez d’argent. Tu gardes des enfants pendant les weekends.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9992" y="299695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MARTInkShape-244"/>
          <p:cNvSpPr/>
          <p:nvPr/>
        </p:nvSpPr>
        <p:spPr>
          <a:xfrm>
            <a:off x="5974329" y="2107406"/>
            <a:ext cx="1714132" cy="26789"/>
          </a:xfrm>
          <a:custGeom>
            <a:avLst/>
            <a:gdLst/>
            <a:ahLst/>
            <a:cxnLst/>
            <a:rect l="0" t="0" r="0" b="0"/>
            <a:pathLst>
              <a:path w="1714132" h="26789">
                <a:moveTo>
                  <a:pt x="8561" y="0"/>
                </a:moveTo>
                <a:lnTo>
                  <a:pt x="0" y="0"/>
                </a:lnTo>
                <a:lnTo>
                  <a:pt x="4481" y="0"/>
                </a:lnTo>
                <a:lnTo>
                  <a:pt x="5841" y="992"/>
                </a:lnTo>
                <a:lnTo>
                  <a:pt x="8204" y="7689"/>
                </a:lnTo>
                <a:lnTo>
                  <a:pt x="11048" y="8378"/>
                </a:lnTo>
                <a:lnTo>
                  <a:pt x="26311" y="8930"/>
                </a:lnTo>
                <a:lnTo>
                  <a:pt x="34100" y="16618"/>
                </a:lnTo>
                <a:lnTo>
                  <a:pt x="42929" y="17751"/>
                </a:lnTo>
                <a:lnTo>
                  <a:pt x="86855" y="17859"/>
                </a:lnTo>
                <a:lnTo>
                  <a:pt x="92306" y="17859"/>
                </a:lnTo>
                <a:lnTo>
                  <a:pt x="98036" y="20506"/>
                </a:lnTo>
                <a:lnTo>
                  <a:pt x="105059" y="25548"/>
                </a:lnTo>
                <a:lnTo>
                  <a:pt x="113575" y="26544"/>
                </a:lnTo>
                <a:lnTo>
                  <a:pt x="128898" y="26780"/>
                </a:lnTo>
                <a:lnTo>
                  <a:pt x="134143" y="24139"/>
                </a:lnTo>
                <a:lnTo>
                  <a:pt x="139782" y="20650"/>
                </a:lnTo>
                <a:lnTo>
                  <a:pt x="151486" y="18411"/>
                </a:lnTo>
                <a:lnTo>
                  <a:pt x="195533" y="17864"/>
                </a:lnTo>
                <a:lnTo>
                  <a:pt x="238747" y="17859"/>
                </a:lnTo>
                <a:lnTo>
                  <a:pt x="278935" y="17859"/>
                </a:lnTo>
                <a:lnTo>
                  <a:pt x="319042" y="17859"/>
                </a:lnTo>
                <a:lnTo>
                  <a:pt x="359300" y="17859"/>
                </a:lnTo>
                <a:lnTo>
                  <a:pt x="403091" y="17859"/>
                </a:lnTo>
                <a:lnTo>
                  <a:pt x="443281" y="17859"/>
                </a:lnTo>
                <a:lnTo>
                  <a:pt x="484728" y="17859"/>
                </a:lnTo>
                <a:lnTo>
                  <a:pt x="528183" y="17859"/>
                </a:lnTo>
                <a:lnTo>
                  <a:pt x="564459" y="18852"/>
                </a:lnTo>
                <a:lnTo>
                  <a:pt x="581978" y="24927"/>
                </a:lnTo>
                <a:lnTo>
                  <a:pt x="626323" y="26757"/>
                </a:lnTo>
                <a:lnTo>
                  <a:pt x="670690" y="26788"/>
                </a:lnTo>
                <a:lnTo>
                  <a:pt x="714174" y="18411"/>
                </a:lnTo>
                <a:lnTo>
                  <a:pt x="755501" y="17881"/>
                </a:lnTo>
                <a:lnTo>
                  <a:pt x="795696" y="17860"/>
                </a:lnTo>
                <a:lnTo>
                  <a:pt x="836544" y="17859"/>
                </a:lnTo>
                <a:lnTo>
                  <a:pt x="881193" y="17859"/>
                </a:lnTo>
                <a:lnTo>
                  <a:pt x="921419" y="17859"/>
                </a:lnTo>
                <a:lnTo>
                  <a:pt x="962706" y="17859"/>
                </a:lnTo>
                <a:lnTo>
                  <a:pt x="996692" y="16867"/>
                </a:lnTo>
                <a:lnTo>
                  <a:pt x="1023950" y="10171"/>
                </a:lnTo>
                <a:lnTo>
                  <a:pt x="1067293" y="8951"/>
                </a:lnTo>
                <a:lnTo>
                  <a:pt x="1108991" y="8930"/>
                </a:lnTo>
                <a:lnTo>
                  <a:pt x="1153177" y="8930"/>
                </a:lnTo>
                <a:lnTo>
                  <a:pt x="1194594" y="8930"/>
                </a:lnTo>
                <a:lnTo>
                  <a:pt x="1238943" y="8930"/>
                </a:lnTo>
                <a:lnTo>
                  <a:pt x="1281680" y="8930"/>
                </a:lnTo>
                <a:lnTo>
                  <a:pt x="1323825" y="8930"/>
                </a:lnTo>
                <a:lnTo>
                  <a:pt x="1364642" y="8930"/>
                </a:lnTo>
                <a:lnTo>
                  <a:pt x="1373925" y="8930"/>
                </a:lnTo>
                <a:lnTo>
                  <a:pt x="1382020" y="11576"/>
                </a:lnTo>
                <a:lnTo>
                  <a:pt x="1388925" y="15067"/>
                </a:lnTo>
                <a:lnTo>
                  <a:pt x="1404468" y="17492"/>
                </a:lnTo>
                <a:lnTo>
                  <a:pt x="1448850" y="17857"/>
                </a:lnTo>
                <a:lnTo>
                  <a:pt x="1493495" y="17859"/>
                </a:lnTo>
                <a:lnTo>
                  <a:pt x="1537628" y="17859"/>
                </a:lnTo>
                <a:lnTo>
                  <a:pt x="1580133" y="17859"/>
                </a:lnTo>
                <a:lnTo>
                  <a:pt x="1624672" y="17859"/>
                </a:lnTo>
                <a:lnTo>
                  <a:pt x="1645661" y="17859"/>
                </a:lnTo>
                <a:lnTo>
                  <a:pt x="1651619" y="15213"/>
                </a:lnTo>
                <a:lnTo>
                  <a:pt x="1657576" y="11723"/>
                </a:lnTo>
                <a:lnTo>
                  <a:pt x="1669483" y="9481"/>
                </a:lnTo>
                <a:lnTo>
                  <a:pt x="1714131" y="8930"/>
                </a:lnTo>
                <a:lnTo>
                  <a:pt x="1705201" y="1785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MARTInkShape-245"/>
          <p:cNvSpPr/>
          <p:nvPr/>
        </p:nvSpPr>
        <p:spPr>
          <a:xfrm>
            <a:off x="5885190" y="1232330"/>
            <a:ext cx="124490" cy="464311"/>
          </a:xfrm>
          <a:custGeom>
            <a:avLst/>
            <a:gdLst/>
            <a:ahLst/>
            <a:cxnLst/>
            <a:rect l="0" t="0" r="0" b="0"/>
            <a:pathLst>
              <a:path w="124490" h="464311">
                <a:moveTo>
                  <a:pt x="124489" y="17826"/>
                </a:moveTo>
                <a:lnTo>
                  <a:pt x="124489" y="9264"/>
                </a:lnTo>
                <a:lnTo>
                  <a:pt x="116801" y="1240"/>
                </a:lnTo>
                <a:lnTo>
                  <a:pt x="107031" y="0"/>
                </a:lnTo>
                <a:lnTo>
                  <a:pt x="106749" y="4717"/>
                </a:lnTo>
                <a:lnTo>
                  <a:pt x="105717" y="6110"/>
                </a:lnTo>
                <a:lnTo>
                  <a:pt x="101925" y="7658"/>
                </a:lnTo>
                <a:lnTo>
                  <a:pt x="100517" y="9063"/>
                </a:lnTo>
                <a:lnTo>
                  <a:pt x="98952" y="13270"/>
                </a:lnTo>
                <a:lnTo>
                  <a:pt x="96781" y="32791"/>
                </a:lnTo>
                <a:lnTo>
                  <a:pt x="73786" y="74731"/>
                </a:lnTo>
                <a:lnTo>
                  <a:pt x="55028" y="117259"/>
                </a:lnTo>
                <a:lnTo>
                  <a:pt x="33456" y="156120"/>
                </a:lnTo>
                <a:lnTo>
                  <a:pt x="17497" y="196993"/>
                </a:lnTo>
                <a:lnTo>
                  <a:pt x="3464" y="241144"/>
                </a:lnTo>
                <a:lnTo>
                  <a:pt x="0" y="280986"/>
                </a:lnTo>
                <a:lnTo>
                  <a:pt x="6610" y="319343"/>
                </a:lnTo>
                <a:lnTo>
                  <a:pt x="12790" y="349575"/>
                </a:lnTo>
                <a:lnTo>
                  <a:pt x="29364" y="389492"/>
                </a:lnTo>
                <a:lnTo>
                  <a:pt x="49090" y="431545"/>
                </a:lnTo>
                <a:lnTo>
                  <a:pt x="52870" y="448428"/>
                </a:lnTo>
                <a:lnTo>
                  <a:pt x="61981" y="46431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SMARTInkShape-246"/>
          <p:cNvSpPr/>
          <p:nvPr/>
        </p:nvSpPr>
        <p:spPr>
          <a:xfrm>
            <a:off x="7393780" y="1250156"/>
            <a:ext cx="174142" cy="428626"/>
          </a:xfrm>
          <a:custGeom>
            <a:avLst/>
            <a:gdLst/>
            <a:ahLst/>
            <a:cxnLst/>
            <a:rect l="0" t="0" r="0" b="0"/>
            <a:pathLst>
              <a:path w="174142" h="428626">
                <a:moveTo>
                  <a:pt x="0" y="0"/>
                </a:moveTo>
                <a:lnTo>
                  <a:pt x="4741" y="4741"/>
                </a:lnTo>
                <a:lnTo>
                  <a:pt x="9714" y="7068"/>
                </a:lnTo>
                <a:lnTo>
                  <a:pt x="12429" y="7689"/>
                </a:lnTo>
                <a:lnTo>
                  <a:pt x="18092" y="13670"/>
                </a:lnTo>
                <a:lnTo>
                  <a:pt x="24909" y="21951"/>
                </a:lnTo>
                <a:lnTo>
                  <a:pt x="38911" y="33183"/>
                </a:lnTo>
                <a:lnTo>
                  <a:pt x="77484" y="77296"/>
                </a:lnTo>
                <a:lnTo>
                  <a:pt x="109412" y="111378"/>
                </a:lnTo>
                <a:lnTo>
                  <a:pt x="131637" y="154968"/>
                </a:lnTo>
                <a:lnTo>
                  <a:pt x="158239" y="196870"/>
                </a:lnTo>
                <a:lnTo>
                  <a:pt x="170806" y="241157"/>
                </a:lnTo>
                <a:lnTo>
                  <a:pt x="174141" y="258986"/>
                </a:lnTo>
                <a:lnTo>
                  <a:pt x="165711" y="303613"/>
                </a:lnTo>
                <a:lnTo>
                  <a:pt x="151676" y="348258"/>
                </a:lnTo>
                <a:lnTo>
                  <a:pt x="136905" y="391914"/>
                </a:lnTo>
                <a:lnTo>
                  <a:pt x="125016" y="42862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8" name="SMARTInkShape-Group28"/>
          <p:cNvGrpSpPr/>
          <p:nvPr/>
        </p:nvGrpSpPr>
        <p:grpSpPr>
          <a:xfrm>
            <a:off x="6018609" y="1402329"/>
            <a:ext cx="2625329" cy="427834"/>
            <a:chOff x="6018609" y="1402329"/>
            <a:chExt cx="2625329" cy="427834"/>
          </a:xfrm>
        </p:grpSpPr>
        <p:sp>
          <p:nvSpPr>
            <p:cNvPr id="8" name="SMARTInkShape-247"/>
            <p:cNvSpPr/>
            <p:nvPr/>
          </p:nvSpPr>
          <p:spPr>
            <a:xfrm>
              <a:off x="8572609" y="1607344"/>
              <a:ext cx="71329" cy="107110"/>
            </a:xfrm>
            <a:custGeom>
              <a:avLst/>
              <a:gdLst/>
              <a:ahLst/>
              <a:cxnLst/>
              <a:rect l="0" t="0" r="0" b="0"/>
              <a:pathLst>
                <a:path w="71329" h="107110">
                  <a:moveTo>
                    <a:pt x="8820" y="8929"/>
                  </a:moveTo>
                  <a:lnTo>
                    <a:pt x="8820" y="29920"/>
                  </a:lnTo>
                  <a:lnTo>
                    <a:pt x="17505" y="74355"/>
                  </a:lnTo>
                  <a:lnTo>
                    <a:pt x="17740" y="101084"/>
                  </a:lnTo>
                  <a:lnTo>
                    <a:pt x="16751" y="103108"/>
                  </a:lnTo>
                  <a:lnTo>
                    <a:pt x="15100" y="104458"/>
                  </a:lnTo>
                  <a:lnTo>
                    <a:pt x="8928" y="107109"/>
                  </a:lnTo>
                  <a:lnTo>
                    <a:pt x="8852" y="102402"/>
                  </a:lnTo>
                  <a:lnTo>
                    <a:pt x="720" y="74145"/>
                  </a:lnTo>
                  <a:lnTo>
                    <a:pt x="0" y="47197"/>
                  </a:lnTo>
                  <a:lnTo>
                    <a:pt x="2584" y="38174"/>
                  </a:lnTo>
                  <a:lnTo>
                    <a:pt x="12329" y="24297"/>
                  </a:lnTo>
                  <a:lnTo>
                    <a:pt x="29703" y="5996"/>
                  </a:lnTo>
                  <a:lnTo>
                    <a:pt x="35629" y="2664"/>
                  </a:lnTo>
                  <a:lnTo>
                    <a:pt x="47519" y="526"/>
                  </a:lnTo>
                  <a:lnTo>
                    <a:pt x="7132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248"/>
            <p:cNvSpPr/>
            <p:nvPr/>
          </p:nvSpPr>
          <p:spPr>
            <a:xfrm>
              <a:off x="8465343" y="1607531"/>
              <a:ext cx="62509" cy="115741"/>
            </a:xfrm>
            <a:custGeom>
              <a:avLst/>
              <a:gdLst/>
              <a:ahLst/>
              <a:cxnLst/>
              <a:rect l="0" t="0" r="0" b="0"/>
              <a:pathLst>
                <a:path w="62509" h="115741">
                  <a:moveTo>
                    <a:pt x="0" y="71250"/>
                  </a:moveTo>
                  <a:lnTo>
                    <a:pt x="0" y="79812"/>
                  </a:lnTo>
                  <a:lnTo>
                    <a:pt x="7689" y="80148"/>
                  </a:lnTo>
                  <a:lnTo>
                    <a:pt x="47636" y="41471"/>
                  </a:lnTo>
                  <a:lnTo>
                    <a:pt x="50937" y="35525"/>
                  </a:lnTo>
                  <a:lnTo>
                    <a:pt x="52796" y="23954"/>
                  </a:lnTo>
                  <a:lnTo>
                    <a:pt x="53425" y="7007"/>
                  </a:lnTo>
                  <a:lnTo>
                    <a:pt x="52483" y="4609"/>
                  </a:lnTo>
                  <a:lnTo>
                    <a:pt x="50864" y="3010"/>
                  </a:lnTo>
                  <a:lnTo>
                    <a:pt x="45876" y="444"/>
                  </a:lnTo>
                  <a:lnTo>
                    <a:pt x="40272" y="0"/>
                  </a:lnTo>
                  <a:lnTo>
                    <a:pt x="35097" y="2542"/>
                  </a:lnTo>
                  <a:lnTo>
                    <a:pt x="32328" y="4609"/>
                  </a:lnTo>
                  <a:lnTo>
                    <a:pt x="5943" y="42928"/>
                  </a:lnTo>
                  <a:lnTo>
                    <a:pt x="1761" y="59772"/>
                  </a:lnTo>
                  <a:lnTo>
                    <a:pt x="155" y="90360"/>
                  </a:lnTo>
                  <a:lnTo>
                    <a:pt x="2715" y="97272"/>
                  </a:lnTo>
                  <a:lnTo>
                    <a:pt x="12443" y="109794"/>
                  </a:lnTo>
                  <a:lnTo>
                    <a:pt x="18098" y="113185"/>
                  </a:lnTo>
                  <a:lnTo>
                    <a:pt x="29813" y="115363"/>
                  </a:lnTo>
                  <a:lnTo>
                    <a:pt x="38709" y="115740"/>
                  </a:lnTo>
                  <a:lnTo>
                    <a:pt x="62508" y="106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249"/>
            <p:cNvSpPr/>
            <p:nvPr/>
          </p:nvSpPr>
          <p:spPr>
            <a:xfrm>
              <a:off x="8349412" y="1589484"/>
              <a:ext cx="97582" cy="240679"/>
            </a:xfrm>
            <a:custGeom>
              <a:avLst/>
              <a:gdLst/>
              <a:ahLst/>
              <a:cxnLst/>
              <a:rect l="0" t="0" r="0" b="0"/>
              <a:pathLst>
                <a:path w="97582" h="240679">
                  <a:moveTo>
                    <a:pt x="62353" y="0"/>
                  </a:moveTo>
                  <a:lnTo>
                    <a:pt x="57613" y="0"/>
                  </a:lnTo>
                  <a:lnTo>
                    <a:pt x="52639" y="2646"/>
                  </a:lnTo>
                  <a:lnTo>
                    <a:pt x="49924" y="4741"/>
                  </a:lnTo>
                  <a:lnTo>
                    <a:pt x="46907" y="9714"/>
                  </a:lnTo>
                  <a:lnTo>
                    <a:pt x="44575" y="15232"/>
                  </a:lnTo>
                  <a:lnTo>
                    <a:pt x="20606" y="56912"/>
                  </a:lnTo>
                  <a:lnTo>
                    <a:pt x="0" y="97660"/>
                  </a:lnTo>
                  <a:lnTo>
                    <a:pt x="4632" y="98059"/>
                  </a:lnTo>
                  <a:lnTo>
                    <a:pt x="9579" y="95506"/>
                  </a:lnTo>
                  <a:lnTo>
                    <a:pt x="38654" y="68338"/>
                  </a:lnTo>
                  <a:lnTo>
                    <a:pt x="41898" y="59807"/>
                  </a:lnTo>
                  <a:lnTo>
                    <a:pt x="43981" y="47643"/>
                  </a:lnTo>
                  <a:lnTo>
                    <a:pt x="52137" y="37223"/>
                  </a:lnTo>
                  <a:lnTo>
                    <a:pt x="52566" y="37714"/>
                  </a:lnTo>
                  <a:lnTo>
                    <a:pt x="56065" y="69765"/>
                  </a:lnTo>
                  <a:lnTo>
                    <a:pt x="76347" y="110416"/>
                  </a:lnTo>
                  <a:lnTo>
                    <a:pt x="89700" y="151822"/>
                  </a:lnTo>
                  <a:lnTo>
                    <a:pt x="95592" y="167024"/>
                  </a:lnTo>
                  <a:lnTo>
                    <a:pt x="97581" y="185789"/>
                  </a:lnTo>
                  <a:lnTo>
                    <a:pt x="95208" y="194360"/>
                  </a:lnTo>
                  <a:lnTo>
                    <a:pt x="77068" y="224855"/>
                  </a:lnTo>
                  <a:lnTo>
                    <a:pt x="71208" y="228920"/>
                  </a:lnTo>
                  <a:lnTo>
                    <a:pt x="68256" y="230004"/>
                  </a:lnTo>
                  <a:lnTo>
                    <a:pt x="66289" y="231719"/>
                  </a:lnTo>
                  <a:lnTo>
                    <a:pt x="62526" y="237881"/>
                  </a:lnTo>
                  <a:lnTo>
                    <a:pt x="58131" y="239670"/>
                  </a:lnTo>
                  <a:lnTo>
                    <a:pt x="50078" y="240678"/>
                  </a:lnTo>
                  <a:lnTo>
                    <a:pt x="48216" y="239827"/>
                  </a:lnTo>
                  <a:lnTo>
                    <a:pt x="46975" y="238267"/>
                  </a:lnTo>
                  <a:lnTo>
                    <a:pt x="44604" y="233889"/>
                  </a:lnTo>
                  <a:lnTo>
                    <a:pt x="35564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250"/>
            <p:cNvSpPr/>
            <p:nvPr/>
          </p:nvSpPr>
          <p:spPr>
            <a:xfrm>
              <a:off x="8242101" y="1598414"/>
              <a:ext cx="84623" cy="221844"/>
            </a:xfrm>
            <a:custGeom>
              <a:avLst/>
              <a:gdLst/>
              <a:ahLst/>
              <a:cxnLst/>
              <a:rect l="0" t="0" r="0" b="0"/>
              <a:pathLst>
                <a:path w="84623" h="221844">
                  <a:moveTo>
                    <a:pt x="71437" y="0"/>
                  </a:moveTo>
                  <a:lnTo>
                    <a:pt x="50187" y="0"/>
                  </a:lnTo>
                  <a:lnTo>
                    <a:pt x="44464" y="2646"/>
                  </a:lnTo>
                  <a:lnTo>
                    <a:pt x="32706" y="12429"/>
                  </a:lnTo>
                  <a:lnTo>
                    <a:pt x="14879" y="37500"/>
                  </a:lnTo>
                  <a:lnTo>
                    <a:pt x="11574" y="46763"/>
                  </a:lnTo>
                  <a:lnTo>
                    <a:pt x="9452" y="64138"/>
                  </a:lnTo>
                  <a:lnTo>
                    <a:pt x="11808" y="70839"/>
                  </a:lnTo>
                  <a:lnTo>
                    <a:pt x="16664" y="78485"/>
                  </a:lnTo>
                  <a:lnTo>
                    <a:pt x="19974" y="79531"/>
                  </a:lnTo>
                  <a:lnTo>
                    <a:pt x="30184" y="80202"/>
                  </a:lnTo>
                  <a:lnTo>
                    <a:pt x="35905" y="77648"/>
                  </a:lnTo>
                  <a:lnTo>
                    <a:pt x="56565" y="59372"/>
                  </a:lnTo>
                  <a:lnTo>
                    <a:pt x="59867" y="53507"/>
                  </a:lnTo>
                  <a:lnTo>
                    <a:pt x="67305" y="32549"/>
                  </a:lnTo>
                  <a:lnTo>
                    <a:pt x="62753" y="6062"/>
                  </a:lnTo>
                  <a:lnTo>
                    <a:pt x="61680" y="4041"/>
                  </a:lnTo>
                  <a:lnTo>
                    <a:pt x="59971" y="2694"/>
                  </a:lnTo>
                  <a:lnTo>
                    <a:pt x="53952" y="158"/>
                  </a:lnTo>
                  <a:lnTo>
                    <a:pt x="53611" y="12443"/>
                  </a:lnTo>
                  <a:lnTo>
                    <a:pt x="64604" y="53831"/>
                  </a:lnTo>
                  <a:lnTo>
                    <a:pt x="77906" y="89319"/>
                  </a:lnTo>
                  <a:lnTo>
                    <a:pt x="82284" y="107163"/>
                  </a:lnTo>
                  <a:lnTo>
                    <a:pt x="84622" y="113114"/>
                  </a:lnTo>
                  <a:lnTo>
                    <a:pt x="84573" y="125018"/>
                  </a:lnTo>
                  <a:lnTo>
                    <a:pt x="78090" y="158089"/>
                  </a:lnTo>
                  <a:lnTo>
                    <a:pt x="74394" y="166504"/>
                  </a:lnTo>
                  <a:lnTo>
                    <a:pt x="70706" y="192546"/>
                  </a:lnTo>
                  <a:lnTo>
                    <a:pt x="61775" y="205199"/>
                  </a:lnTo>
                  <a:lnTo>
                    <a:pt x="49318" y="218519"/>
                  </a:lnTo>
                  <a:lnTo>
                    <a:pt x="44078" y="221143"/>
                  </a:lnTo>
                  <a:lnTo>
                    <a:pt x="41292" y="221843"/>
                  </a:lnTo>
                  <a:lnTo>
                    <a:pt x="38442" y="221317"/>
                  </a:lnTo>
                  <a:lnTo>
                    <a:pt x="29691" y="215837"/>
                  </a:lnTo>
                  <a:lnTo>
                    <a:pt x="11900" y="200294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251"/>
            <p:cNvSpPr/>
            <p:nvPr/>
          </p:nvSpPr>
          <p:spPr>
            <a:xfrm>
              <a:off x="8197452" y="1535906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252"/>
            <p:cNvSpPr/>
            <p:nvPr/>
          </p:nvSpPr>
          <p:spPr>
            <a:xfrm>
              <a:off x="8188527" y="1598414"/>
              <a:ext cx="8926" cy="89298"/>
            </a:xfrm>
            <a:custGeom>
              <a:avLst/>
              <a:gdLst/>
              <a:ahLst/>
              <a:cxnLst/>
              <a:rect l="0" t="0" r="0" b="0"/>
              <a:pathLst>
                <a:path w="8926" h="89298">
                  <a:moveTo>
                    <a:pt x="8925" y="0"/>
                  </a:moveTo>
                  <a:lnTo>
                    <a:pt x="8925" y="4740"/>
                  </a:lnTo>
                  <a:lnTo>
                    <a:pt x="548" y="35236"/>
                  </a:lnTo>
                  <a:lnTo>
                    <a:pt x="3" y="77140"/>
                  </a:lnTo>
                  <a:lnTo>
                    <a:pt x="0" y="83232"/>
                  </a:lnTo>
                  <a:lnTo>
                    <a:pt x="990" y="85254"/>
                  </a:lnTo>
                  <a:lnTo>
                    <a:pt x="2644" y="86602"/>
                  </a:lnTo>
                  <a:lnTo>
                    <a:pt x="8925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253"/>
            <p:cNvSpPr/>
            <p:nvPr/>
          </p:nvSpPr>
          <p:spPr>
            <a:xfrm>
              <a:off x="7921874" y="1553766"/>
              <a:ext cx="222001" cy="132539"/>
            </a:xfrm>
            <a:custGeom>
              <a:avLst/>
              <a:gdLst/>
              <a:ahLst/>
              <a:cxnLst/>
              <a:rect l="0" t="0" r="0" b="0"/>
              <a:pathLst>
                <a:path w="222001" h="132539">
                  <a:moveTo>
                    <a:pt x="7688" y="35718"/>
                  </a:moveTo>
                  <a:lnTo>
                    <a:pt x="0" y="35718"/>
                  </a:lnTo>
                  <a:lnTo>
                    <a:pt x="6555" y="35718"/>
                  </a:lnTo>
                  <a:lnTo>
                    <a:pt x="14594" y="29581"/>
                  </a:lnTo>
                  <a:lnTo>
                    <a:pt x="55686" y="11630"/>
                  </a:lnTo>
                  <a:lnTo>
                    <a:pt x="73283" y="3887"/>
                  </a:lnTo>
                  <a:lnTo>
                    <a:pt x="115924" y="67"/>
                  </a:lnTo>
                  <a:lnTo>
                    <a:pt x="126964" y="13"/>
                  </a:lnTo>
                  <a:lnTo>
                    <a:pt x="132798" y="2651"/>
                  </a:lnTo>
                  <a:lnTo>
                    <a:pt x="144629" y="12430"/>
                  </a:lnTo>
                  <a:lnTo>
                    <a:pt x="147926" y="18092"/>
                  </a:lnTo>
                  <a:lnTo>
                    <a:pt x="150043" y="29811"/>
                  </a:lnTo>
                  <a:lnTo>
                    <a:pt x="151525" y="57733"/>
                  </a:lnTo>
                  <a:lnTo>
                    <a:pt x="158662" y="86240"/>
                  </a:lnTo>
                  <a:lnTo>
                    <a:pt x="159491" y="130780"/>
                  </a:lnTo>
                  <a:lnTo>
                    <a:pt x="159492" y="132538"/>
                  </a:lnTo>
                  <a:lnTo>
                    <a:pt x="159492" y="120606"/>
                  </a:lnTo>
                  <a:lnTo>
                    <a:pt x="156848" y="115449"/>
                  </a:lnTo>
                  <a:lnTo>
                    <a:pt x="154753" y="112684"/>
                  </a:lnTo>
                  <a:lnTo>
                    <a:pt x="152425" y="104321"/>
                  </a:lnTo>
                  <a:lnTo>
                    <a:pt x="150672" y="73007"/>
                  </a:lnTo>
                  <a:lnTo>
                    <a:pt x="153257" y="64528"/>
                  </a:lnTo>
                  <a:lnTo>
                    <a:pt x="174777" y="27393"/>
                  </a:lnTo>
                  <a:lnTo>
                    <a:pt x="177200" y="21104"/>
                  </a:lnTo>
                  <a:lnTo>
                    <a:pt x="181584" y="15002"/>
                  </a:lnTo>
                  <a:lnTo>
                    <a:pt x="186840" y="11628"/>
                  </a:lnTo>
                  <a:lnTo>
                    <a:pt x="192483" y="9137"/>
                  </a:lnTo>
                  <a:lnTo>
                    <a:pt x="201238" y="3148"/>
                  </a:lnTo>
                  <a:lnTo>
                    <a:pt x="210116" y="932"/>
                  </a:lnTo>
                  <a:lnTo>
                    <a:pt x="2220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254"/>
            <p:cNvSpPr/>
            <p:nvPr/>
          </p:nvSpPr>
          <p:spPr>
            <a:xfrm>
              <a:off x="7983140" y="1402329"/>
              <a:ext cx="31913" cy="285383"/>
            </a:xfrm>
            <a:custGeom>
              <a:avLst/>
              <a:gdLst/>
              <a:ahLst/>
              <a:cxnLst/>
              <a:rect l="0" t="0" r="0" b="0"/>
              <a:pathLst>
                <a:path w="31913" h="285383">
                  <a:moveTo>
                    <a:pt x="0" y="8562"/>
                  </a:moveTo>
                  <a:lnTo>
                    <a:pt x="0" y="0"/>
                  </a:lnTo>
                  <a:lnTo>
                    <a:pt x="992" y="31433"/>
                  </a:lnTo>
                  <a:lnTo>
                    <a:pt x="11024" y="71189"/>
                  </a:lnTo>
                  <a:lnTo>
                    <a:pt x="15835" y="88964"/>
                  </a:lnTo>
                  <a:lnTo>
                    <a:pt x="17682" y="127296"/>
                  </a:lnTo>
                  <a:lnTo>
                    <a:pt x="17836" y="168653"/>
                  </a:lnTo>
                  <a:lnTo>
                    <a:pt x="18845" y="189059"/>
                  </a:lnTo>
                  <a:lnTo>
                    <a:pt x="26237" y="231741"/>
                  </a:lnTo>
                  <a:lnTo>
                    <a:pt x="27710" y="255424"/>
                  </a:lnTo>
                  <a:lnTo>
                    <a:pt x="31912" y="269340"/>
                  </a:lnTo>
                  <a:lnTo>
                    <a:pt x="31196" y="271710"/>
                  </a:lnTo>
                  <a:lnTo>
                    <a:pt x="29727" y="273291"/>
                  </a:lnTo>
                  <a:lnTo>
                    <a:pt x="28096" y="277693"/>
                  </a:lnTo>
                  <a:lnTo>
                    <a:pt x="26789" y="28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255"/>
            <p:cNvSpPr/>
            <p:nvPr/>
          </p:nvSpPr>
          <p:spPr>
            <a:xfrm>
              <a:off x="7617023" y="1509117"/>
              <a:ext cx="232159" cy="142876"/>
            </a:xfrm>
            <a:custGeom>
              <a:avLst/>
              <a:gdLst/>
              <a:ahLst/>
              <a:cxnLst/>
              <a:rect l="0" t="0" r="0" b="0"/>
              <a:pathLst>
                <a:path w="232159" h="142876">
                  <a:moveTo>
                    <a:pt x="8929" y="35719"/>
                  </a:moveTo>
                  <a:lnTo>
                    <a:pt x="109" y="35719"/>
                  </a:lnTo>
                  <a:lnTo>
                    <a:pt x="0" y="44639"/>
                  </a:lnTo>
                  <a:lnTo>
                    <a:pt x="25990" y="44649"/>
                  </a:lnTo>
                  <a:lnTo>
                    <a:pt x="34041" y="42003"/>
                  </a:lnTo>
                  <a:lnTo>
                    <a:pt x="41918" y="38512"/>
                  </a:lnTo>
                  <a:lnTo>
                    <a:pt x="86446" y="35828"/>
                  </a:lnTo>
                  <a:lnTo>
                    <a:pt x="127999" y="35725"/>
                  </a:lnTo>
                  <a:lnTo>
                    <a:pt x="145853" y="36713"/>
                  </a:lnTo>
                  <a:lnTo>
                    <a:pt x="188737" y="44281"/>
                  </a:lnTo>
                  <a:lnTo>
                    <a:pt x="232158" y="44649"/>
                  </a:lnTo>
                  <a:lnTo>
                    <a:pt x="218869" y="31346"/>
                  </a:lnTo>
                  <a:lnTo>
                    <a:pt x="216338" y="26168"/>
                  </a:lnTo>
                  <a:lnTo>
                    <a:pt x="215662" y="23399"/>
                  </a:lnTo>
                  <a:lnTo>
                    <a:pt x="214221" y="21552"/>
                  </a:lnTo>
                  <a:lnTo>
                    <a:pt x="209972" y="19501"/>
                  </a:lnTo>
                  <a:lnTo>
                    <a:pt x="199160" y="17192"/>
                  </a:lnTo>
                  <a:lnTo>
                    <a:pt x="190420" y="11819"/>
                  </a:lnTo>
                  <a:lnTo>
                    <a:pt x="178578" y="9500"/>
                  </a:lnTo>
                  <a:lnTo>
                    <a:pt x="171642" y="8191"/>
                  </a:lnTo>
                  <a:lnTo>
                    <a:pt x="143507" y="112"/>
                  </a:lnTo>
                  <a:lnTo>
                    <a:pt x="125050" y="0"/>
                  </a:lnTo>
                  <a:lnTo>
                    <a:pt x="129766" y="0"/>
                  </a:lnTo>
                  <a:lnTo>
                    <a:pt x="134733" y="2646"/>
                  </a:lnTo>
                  <a:lnTo>
                    <a:pt x="137448" y="4740"/>
                  </a:lnTo>
                  <a:lnTo>
                    <a:pt x="145755" y="7068"/>
                  </a:lnTo>
                  <a:lnTo>
                    <a:pt x="155069" y="9095"/>
                  </a:lnTo>
                  <a:lnTo>
                    <a:pt x="166882" y="14821"/>
                  </a:lnTo>
                  <a:lnTo>
                    <a:pt x="181518" y="17952"/>
                  </a:lnTo>
                  <a:lnTo>
                    <a:pt x="192579" y="24722"/>
                  </a:lnTo>
                  <a:lnTo>
                    <a:pt x="208241" y="38815"/>
                  </a:lnTo>
                  <a:lnTo>
                    <a:pt x="211615" y="44702"/>
                  </a:lnTo>
                  <a:lnTo>
                    <a:pt x="214106" y="50625"/>
                  </a:lnTo>
                  <a:lnTo>
                    <a:pt x="220094" y="59538"/>
                  </a:lnTo>
                  <a:lnTo>
                    <a:pt x="222309" y="68463"/>
                  </a:lnTo>
                  <a:lnTo>
                    <a:pt x="223206" y="95222"/>
                  </a:lnTo>
                  <a:lnTo>
                    <a:pt x="220581" y="99537"/>
                  </a:lnTo>
                  <a:lnTo>
                    <a:pt x="202250" y="119139"/>
                  </a:lnTo>
                  <a:lnTo>
                    <a:pt x="196385" y="122404"/>
                  </a:lnTo>
                  <a:lnTo>
                    <a:pt x="190469" y="124847"/>
                  </a:lnTo>
                  <a:lnTo>
                    <a:pt x="16966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256"/>
            <p:cNvSpPr/>
            <p:nvPr/>
          </p:nvSpPr>
          <p:spPr>
            <a:xfrm>
              <a:off x="7108030" y="1616273"/>
              <a:ext cx="142876" cy="35720"/>
            </a:xfrm>
            <a:custGeom>
              <a:avLst/>
              <a:gdLst/>
              <a:ahLst/>
              <a:cxnLst/>
              <a:rect l="0" t="0" r="0" b="0"/>
              <a:pathLst>
                <a:path w="142876" h="35720">
                  <a:moveTo>
                    <a:pt x="0" y="35719"/>
                  </a:moveTo>
                  <a:lnTo>
                    <a:pt x="4741" y="30979"/>
                  </a:lnTo>
                  <a:lnTo>
                    <a:pt x="9714" y="28651"/>
                  </a:lnTo>
                  <a:lnTo>
                    <a:pt x="54141" y="12623"/>
                  </a:lnTo>
                  <a:lnTo>
                    <a:pt x="98200" y="311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257"/>
            <p:cNvSpPr/>
            <p:nvPr/>
          </p:nvSpPr>
          <p:spPr>
            <a:xfrm>
              <a:off x="7143749" y="1446609"/>
              <a:ext cx="35353" cy="276630"/>
            </a:xfrm>
            <a:custGeom>
              <a:avLst/>
              <a:gdLst/>
              <a:ahLst/>
              <a:cxnLst/>
              <a:rect l="0" t="0" r="0" b="0"/>
              <a:pathLst>
                <a:path w="35353" h="276630">
                  <a:moveTo>
                    <a:pt x="0" y="0"/>
                  </a:moveTo>
                  <a:lnTo>
                    <a:pt x="0" y="21327"/>
                  </a:lnTo>
                  <a:lnTo>
                    <a:pt x="11024" y="62759"/>
                  </a:lnTo>
                  <a:lnTo>
                    <a:pt x="15835" y="80442"/>
                  </a:lnTo>
                  <a:lnTo>
                    <a:pt x="19906" y="98249"/>
                  </a:lnTo>
                  <a:lnTo>
                    <a:pt x="24750" y="116093"/>
                  </a:lnTo>
                  <a:lnTo>
                    <a:pt x="26670" y="157758"/>
                  </a:lnTo>
                  <a:lnTo>
                    <a:pt x="27775" y="199430"/>
                  </a:lnTo>
                  <a:lnTo>
                    <a:pt x="35352" y="242315"/>
                  </a:lnTo>
                  <a:lnTo>
                    <a:pt x="26821" y="276629"/>
                  </a:lnTo>
                  <a:lnTo>
                    <a:pt x="26789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258"/>
            <p:cNvSpPr/>
            <p:nvPr/>
          </p:nvSpPr>
          <p:spPr>
            <a:xfrm>
              <a:off x="7009804" y="1553766"/>
              <a:ext cx="89298" cy="123619"/>
            </a:xfrm>
            <a:custGeom>
              <a:avLst/>
              <a:gdLst/>
              <a:ahLst/>
              <a:cxnLst/>
              <a:rect l="0" t="0" r="0" b="0"/>
              <a:pathLst>
                <a:path w="89298" h="123619">
                  <a:moveTo>
                    <a:pt x="0" y="0"/>
                  </a:moveTo>
                  <a:lnTo>
                    <a:pt x="0" y="20990"/>
                  </a:lnTo>
                  <a:lnTo>
                    <a:pt x="2646" y="26858"/>
                  </a:lnTo>
                  <a:lnTo>
                    <a:pt x="14239" y="47817"/>
                  </a:lnTo>
                  <a:lnTo>
                    <a:pt x="26175" y="88696"/>
                  </a:lnTo>
                  <a:lnTo>
                    <a:pt x="26789" y="123618"/>
                  </a:lnTo>
                  <a:lnTo>
                    <a:pt x="26789" y="117204"/>
                  </a:lnTo>
                  <a:lnTo>
                    <a:pt x="22050" y="111677"/>
                  </a:lnTo>
                  <a:lnTo>
                    <a:pt x="19722" y="103873"/>
                  </a:lnTo>
                  <a:lnTo>
                    <a:pt x="15377" y="78217"/>
                  </a:lnTo>
                  <a:lnTo>
                    <a:pt x="13228" y="72980"/>
                  </a:lnTo>
                  <a:lnTo>
                    <a:pt x="13486" y="61870"/>
                  </a:lnTo>
                  <a:lnTo>
                    <a:pt x="18276" y="39787"/>
                  </a:lnTo>
                  <a:lnTo>
                    <a:pt x="27459" y="27004"/>
                  </a:lnTo>
                  <a:lnTo>
                    <a:pt x="38828" y="14925"/>
                  </a:lnTo>
                  <a:lnTo>
                    <a:pt x="44708" y="11594"/>
                  </a:lnTo>
                  <a:lnTo>
                    <a:pt x="56241" y="9719"/>
                  </a:lnTo>
                  <a:lnTo>
                    <a:pt x="78237" y="8975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259"/>
            <p:cNvSpPr/>
            <p:nvPr/>
          </p:nvSpPr>
          <p:spPr>
            <a:xfrm>
              <a:off x="6768702" y="1526986"/>
              <a:ext cx="223244" cy="124481"/>
            </a:xfrm>
            <a:custGeom>
              <a:avLst/>
              <a:gdLst/>
              <a:ahLst/>
              <a:cxnLst/>
              <a:rect l="0" t="0" r="0" b="0"/>
              <a:pathLst>
                <a:path w="223244" h="124481">
                  <a:moveTo>
                    <a:pt x="0" y="35709"/>
                  </a:moveTo>
                  <a:lnTo>
                    <a:pt x="39148" y="34717"/>
                  </a:lnTo>
                  <a:lnTo>
                    <a:pt x="74455" y="27607"/>
                  </a:lnTo>
                  <a:lnTo>
                    <a:pt x="116089" y="26828"/>
                  </a:lnTo>
                  <a:lnTo>
                    <a:pt x="127002" y="25809"/>
                  </a:lnTo>
                  <a:lnTo>
                    <a:pt x="144738" y="19716"/>
                  </a:lnTo>
                  <a:lnTo>
                    <a:pt x="162316" y="18218"/>
                  </a:lnTo>
                  <a:lnTo>
                    <a:pt x="164765" y="17103"/>
                  </a:lnTo>
                  <a:lnTo>
                    <a:pt x="166399" y="15368"/>
                  </a:lnTo>
                  <a:lnTo>
                    <a:pt x="167488" y="13219"/>
                  </a:lnTo>
                  <a:lnTo>
                    <a:pt x="169206" y="11786"/>
                  </a:lnTo>
                  <a:lnTo>
                    <a:pt x="177162" y="9297"/>
                  </a:lnTo>
                  <a:lnTo>
                    <a:pt x="177958" y="6442"/>
                  </a:lnTo>
                  <a:lnTo>
                    <a:pt x="178584" y="102"/>
                  </a:lnTo>
                  <a:lnTo>
                    <a:pt x="170905" y="0"/>
                  </a:lnTo>
                  <a:lnTo>
                    <a:pt x="148706" y="20981"/>
                  </a:lnTo>
                  <a:lnTo>
                    <a:pt x="137891" y="38900"/>
                  </a:lnTo>
                  <a:lnTo>
                    <a:pt x="126411" y="77796"/>
                  </a:lnTo>
                  <a:lnTo>
                    <a:pt x="125138" y="100707"/>
                  </a:lnTo>
                  <a:lnTo>
                    <a:pt x="127717" y="106931"/>
                  </a:lnTo>
                  <a:lnTo>
                    <a:pt x="131178" y="113004"/>
                  </a:lnTo>
                  <a:lnTo>
                    <a:pt x="132716" y="119010"/>
                  </a:lnTo>
                  <a:lnTo>
                    <a:pt x="134119" y="121009"/>
                  </a:lnTo>
                  <a:lnTo>
                    <a:pt x="136046" y="122341"/>
                  </a:lnTo>
                  <a:lnTo>
                    <a:pt x="141527" y="124480"/>
                  </a:lnTo>
                  <a:lnTo>
                    <a:pt x="152412" y="117869"/>
                  </a:lnTo>
                  <a:lnTo>
                    <a:pt x="155186" y="117271"/>
                  </a:lnTo>
                  <a:lnTo>
                    <a:pt x="163832" y="111690"/>
                  </a:lnTo>
                  <a:lnTo>
                    <a:pt x="172677" y="103753"/>
                  </a:lnTo>
                  <a:lnTo>
                    <a:pt x="175965" y="95386"/>
                  </a:lnTo>
                  <a:lnTo>
                    <a:pt x="182815" y="73845"/>
                  </a:lnTo>
                  <a:lnTo>
                    <a:pt x="192730" y="56618"/>
                  </a:lnTo>
                  <a:lnTo>
                    <a:pt x="196450" y="18015"/>
                  </a:lnTo>
                  <a:lnTo>
                    <a:pt x="196453" y="47662"/>
                  </a:lnTo>
                  <a:lnTo>
                    <a:pt x="205220" y="89124"/>
                  </a:lnTo>
                  <a:lnTo>
                    <a:pt x="205351" y="96421"/>
                  </a:lnTo>
                  <a:lnTo>
                    <a:pt x="213069" y="105748"/>
                  </a:lnTo>
                  <a:lnTo>
                    <a:pt x="214476" y="105222"/>
                  </a:lnTo>
                  <a:lnTo>
                    <a:pt x="223243" y="982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260"/>
            <p:cNvSpPr/>
            <p:nvPr/>
          </p:nvSpPr>
          <p:spPr>
            <a:xfrm>
              <a:off x="6814593" y="1410891"/>
              <a:ext cx="25436" cy="223243"/>
            </a:xfrm>
            <a:custGeom>
              <a:avLst/>
              <a:gdLst/>
              <a:ahLst/>
              <a:cxnLst/>
              <a:rect l="0" t="0" r="0" b="0"/>
              <a:pathLst>
                <a:path w="25436" h="223243">
                  <a:moveTo>
                    <a:pt x="7687" y="0"/>
                  </a:moveTo>
                  <a:lnTo>
                    <a:pt x="2948" y="4740"/>
                  </a:lnTo>
                  <a:lnTo>
                    <a:pt x="620" y="9713"/>
                  </a:lnTo>
                  <a:lnTo>
                    <a:pt x="0" y="12428"/>
                  </a:lnTo>
                  <a:lnTo>
                    <a:pt x="578" y="15231"/>
                  </a:lnTo>
                  <a:lnTo>
                    <a:pt x="5140" y="24907"/>
                  </a:lnTo>
                  <a:lnTo>
                    <a:pt x="13758" y="66417"/>
                  </a:lnTo>
                  <a:lnTo>
                    <a:pt x="19096" y="107210"/>
                  </a:lnTo>
                  <a:lnTo>
                    <a:pt x="23636" y="125031"/>
                  </a:lnTo>
                  <a:lnTo>
                    <a:pt x="25435" y="166688"/>
                  </a:lnTo>
                  <a:lnTo>
                    <a:pt x="24548" y="199265"/>
                  </a:lnTo>
                  <a:lnTo>
                    <a:pt x="16617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261"/>
            <p:cNvSpPr/>
            <p:nvPr/>
          </p:nvSpPr>
          <p:spPr>
            <a:xfrm>
              <a:off x="6732984" y="1473398"/>
              <a:ext cx="53579" cy="169665"/>
            </a:xfrm>
            <a:custGeom>
              <a:avLst/>
              <a:gdLst/>
              <a:ahLst/>
              <a:cxnLst/>
              <a:rect l="0" t="0" r="0" b="0"/>
              <a:pathLst>
                <a:path w="53579" h="169665">
                  <a:moveTo>
                    <a:pt x="53578" y="0"/>
                  </a:moveTo>
                  <a:lnTo>
                    <a:pt x="48838" y="0"/>
                  </a:lnTo>
                  <a:lnTo>
                    <a:pt x="47442" y="993"/>
                  </a:lnTo>
                  <a:lnTo>
                    <a:pt x="46511" y="2646"/>
                  </a:lnTo>
                  <a:lnTo>
                    <a:pt x="45890" y="4741"/>
                  </a:lnTo>
                  <a:lnTo>
                    <a:pt x="39909" y="9714"/>
                  </a:lnTo>
                  <a:lnTo>
                    <a:pt x="24640" y="20991"/>
                  </a:lnTo>
                  <a:lnTo>
                    <a:pt x="4017" y="49783"/>
                  </a:lnTo>
                  <a:lnTo>
                    <a:pt x="1190" y="59289"/>
                  </a:lnTo>
                  <a:lnTo>
                    <a:pt x="46" y="78594"/>
                  </a:lnTo>
                  <a:lnTo>
                    <a:pt x="1023" y="79185"/>
                  </a:lnTo>
                  <a:lnTo>
                    <a:pt x="7139" y="81009"/>
                  </a:lnTo>
                  <a:lnTo>
                    <a:pt x="35739" y="104574"/>
                  </a:lnTo>
                  <a:lnTo>
                    <a:pt x="41682" y="107001"/>
                  </a:lnTo>
                  <a:lnTo>
                    <a:pt x="47629" y="111387"/>
                  </a:lnTo>
                  <a:lnTo>
                    <a:pt x="50934" y="116644"/>
                  </a:lnTo>
                  <a:lnTo>
                    <a:pt x="53056" y="128103"/>
                  </a:lnTo>
                  <a:lnTo>
                    <a:pt x="53533" y="145862"/>
                  </a:lnTo>
                  <a:lnTo>
                    <a:pt x="50912" y="151809"/>
                  </a:lnTo>
                  <a:lnTo>
                    <a:pt x="48825" y="154785"/>
                  </a:lnTo>
                  <a:lnTo>
                    <a:pt x="43858" y="158090"/>
                  </a:lnTo>
                  <a:lnTo>
                    <a:pt x="38344" y="160551"/>
                  </a:lnTo>
                  <a:lnTo>
                    <a:pt x="29661" y="166523"/>
                  </a:lnTo>
                  <a:lnTo>
                    <a:pt x="20805" y="168734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62"/>
            <p:cNvSpPr/>
            <p:nvPr/>
          </p:nvSpPr>
          <p:spPr>
            <a:xfrm>
              <a:off x="6509741" y="1518089"/>
              <a:ext cx="67479" cy="133904"/>
            </a:xfrm>
            <a:custGeom>
              <a:avLst/>
              <a:gdLst/>
              <a:ahLst/>
              <a:cxnLst/>
              <a:rect l="0" t="0" r="0" b="0"/>
              <a:pathLst>
                <a:path w="67479" h="133904">
                  <a:moveTo>
                    <a:pt x="0" y="17817"/>
                  </a:moveTo>
                  <a:lnTo>
                    <a:pt x="0" y="13077"/>
                  </a:lnTo>
                  <a:lnTo>
                    <a:pt x="2647" y="8104"/>
                  </a:lnTo>
                  <a:lnTo>
                    <a:pt x="7689" y="1567"/>
                  </a:lnTo>
                  <a:lnTo>
                    <a:pt x="11025" y="673"/>
                  </a:lnTo>
                  <a:lnTo>
                    <a:pt x="29889" y="0"/>
                  </a:lnTo>
                  <a:lnTo>
                    <a:pt x="35774" y="2622"/>
                  </a:lnTo>
                  <a:lnTo>
                    <a:pt x="52378" y="17131"/>
                  </a:lnTo>
                  <a:lnTo>
                    <a:pt x="58006" y="25119"/>
                  </a:lnTo>
                  <a:lnTo>
                    <a:pt x="61174" y="35194"/>
                  </a:lnTo>
                  <a:lnTo>
                    <a:pt x="62908" y="42408"/>
                  </a:lnTo>
                  <a:lnTo>
                    <a:pt x="66986" y="52228"/>
                  </a:lnTo>
                  <a:lnTo>
                    <a:pt x="67478" y="56633"/>
                  </a:lnTo>
                  <a:lnTo>
                    <a:pt x="62083" y="77098"/>
                  </a:lnTo>
                  <a:lnTo>
                    <a:pt x="50154" y="92198"/>
                  </a:lnTo>
                  <a:lnTo>
                    <a:pt x="44450" y="95524"/>
                  </a:lnTo>
                  <a:lnTo>
                    <a:pt x="41540" y="96411"/>
                  </a:lnTo>
                  <a:lnTo>
                    <a:pt x="39600" y="97994"/>
                  </a:lnTo>
                  <a:lnTo>
                    <a:pt x="31489" y="110458"/>
                  </a:lnTo>
                  <a:lnTo>
                    <a:pt x="26233" y="113561"/>
                  </a:lnTo>
                  <a:lnTo>
                    <a:pt x="20589" y="115932"/>
                  </a:lnTo>
                  <a:lnTo>
                    <a:pt x="11834" y="121854"/>
                  </a:lnTo>
                  <a:lnTo>
                    <a:pt x="5921" y="123587"/>
                  </a:lnTo>
                  <a:lnTo>
                    <a:pt x="3948" y="125041"/>
                  </a:lnTo>
                  <a:lnTo>
                    <a:pt x="2633" y="127003"/>
                  </a:lnTo>
                  <a:lnTo>
                    <a:pt x="0" y="1339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63"/>
            <p:cNvSpPr/>
            <p:nvPr/>
          </p:nvSpPr>
          <p:spPr>
            <a:xfrm>
              <a:off x="6509741" y="1562695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0" y="0"/>
                  </a:moveTo>
                  <a:lnTo>
                    <a:pt x="0" y="44028"/>
                  </a:lnTo>
                  <a:lnTo>
                    <a:pt x="0" y="86284"/>
                  </a:lnTo>
                  <a:lnTo>
                    <a:pt x="8379" y="126876"/>
                  </a:lnTo>
                  <a:lnTo>
                    <a:pt x="9677" y="136757"/>
                  </a:lnTo>
                  <a:lnTo>
                    <a:pt x="17011" y="151345"/>
                  </a:lnTo>
                  <a:lnTo>
                    <a:pt x="17748" y="159302"/>
                  </a:lnTo>
                  <a:lnTo>
                    <a:pt x="26789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64"/>
            <p:cNvSpPr/>
            <p:nvPr/>
          </p:nvSpPr>
          <p:spPr>
            <a:xfrm>
              <a:off x="6295429" y="1518205"/>
              <a:ext cx="142876" cy="115929"/>
            </a:xfrm>
            <a:custGeom>
              <a:avLst/>
              <a:gdLst/>
              <a:ahLst/>
              <a:cxnLst/>
              <a:rect l="0" t="0" r="0" b="0"/>
              <a:pathLst>
                <a:path w="142876" h="115929">
                  <a:moveTo>
                    <a:pt x="0" y="17701"/>
                  </a:moveTo>
                  <a:lnTo>
                    <a:pt x="992" y="40644"/>
                  </a:lnTo>
                  <a:lnTo>
                    <a:pt x="11024" y="70619"/>
                  </a:lnTo>
                  <a:lnTo>
                    <a:pt x="14822" y="76939"/>
                  </a:lnTo>
                  <a:lnTo>
                    <a:pt x="17260" y="89081"/>
                  </a:lnTo>
                  <a:lnTo>
                    <a:pt x="17859" y="106875"/>
                  </a:lnTo>
                  <a:lnTo>
                    <a:pt x="17860" y="102221"/>
                  </a:lnTo>
                  <a:lnTo>
                    <a:pt x="16868" y="100837"/>
                  </a:lnTo>
                  <a:lnTo>
                    <a:pt x="13120" y="99299"/>
                  </a:lnTo>
                  <a:lnTo>
                    <a:pt x="11723" y="97896"/>
                  </a:lnTo>
                  <a:lnTo>
                    <a:pt x="10172" y="93692"/>
                  </a:lnTo>
                  <a:lnTo>
                    <a:pt x="8963" y="60578"/>
                  </a:lnTo>
                  <a:lnTo>
                    <a:pt x="11590" y="53955"/>
                  </a:lnTo>
                  <a:lnTo>
                    <a:pt x="15074" y="47705"/>
                  </a:lnTo>
                  <a:lnTo>
                    <a:pt x="18026" y="38608"/>
                  </a:lnTo>
                  <a:lnTo>
                    <a:pt x="34078" y="19468"/>
                  </a:lnTo>
                  <a:lnTo>
                    <a:pt x="37636" y="18486"/>
                  </a:lnTo>
                  <a:lnTo>
                    <a:pt x="48004" y="17856"/>
                  </a:lnTo>
                  <a:lnTo>
                    <a:pt x="53746" y="20416"/>
                  </a:lnTo>
                  <a:lnTo>
                    <a:pt x="56667" y="22487"/>
                  </a:lnTo>
                  <a:lnTo>
                    <a:pt x="59912" y="27435"/>
                  </a:lnTo>
                  <a:lnTo>
                    <a:pt x="71501" y="58577"/>
                  </a:lnTo>
                  <a:lnTo>
                    <a:pt x="78322" y="71122"/>
                  </a:lnTo>
                  <a:lnTo>
                    <a:pt x="80365" y="96781"/>
                  </a:lnTo>
                  <a:lnTo>
                    <a:pt x="81360" y="59106"/>
                  </a:lnTo>
                  <a:lnTo>
                    <a:pt x="87435" y="42380"/>
                  </a:lnTo>
                  <a:lnTo>
                    <a:pt x="90044" y="21576"/>
                  </a:lnTo>
                  <a:lnTo>
                    <a:pt x="96316" y="8949"/>
                  </a:lnTo>
                  <a:lnTo>
                    <a:pt x="96953" y="5913"/>
                  </a:lnTo>
                  <a:lnTo>
                    <a:pt x="98370" y="3889"/>
                  </a:lnTo>
                  <a:lnTo>
                    <a:pt x="100307" y="2540"/>
                  </a:lnTo>
                  <a:lnTo>
                    <a:pt x="105104" y="1041"/>
                  </a:lnTo>
                  <a:lnTo>
                    <a:pt x="119184" y="0"/>
                  </a:lnTo>
                  <a:lnTo>
                    <a:pt x="121128" y="939"/>
                  </a:lnTo>
                  <a:lnTo>
                    <a:pt x="122424" y="2558"/>
                  </a:lnTo>
                  <a:lnTo>
                    <a:pt x="124857" y="7002"/>
                  </a:lnTo>
                  <a:lnTo>
                    <a:pt x="129244" y="12285"/>
                  </a:lnTo>
                  <a:lnTo>
                    <a:pt x="131856" y="20585"/>
                  </a:lnTo>
                  <a:lnTo>
                    <a:pt x="136407" y="46605"/>
                  </a:lnTo>
                  <a:lnTo>
                    <a:pt x="138564" y="51854"/>
                  </a:lnTo>
                  <a:lnTo>
                    <a:pt x="139008" y="56344"/>
                  </a:lnTo>
                  <a:lnTo>
                    <a:pt x="134022" y="92080"/>
                  </a:lnTo>
                  <a:lnTo>
                    <a:pt x="136625" y="98053"/>
                  </a:lnTo>
                  <a:lnTo>
                    <a:pt x="140098" y="104015"/>
                  </a:lnTo>
                  <a:lnTo>
                    <a:pt x="142875" y="1159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65"/>
            <p:cNvSpPr/>
            <p:nvPr/>
          </p:nvSpPr>
          <p:spPr>
            <a:xfrm>
              <a:off x="6134695" y="1464469"/>
              <a:ext cx="107157" cy="169531"/>
            </a:xfrm>
            <a:custGeom>
              <a:avLst/>
              <a:gdLst/>
              <a:ahLst/>
              <a:cxnLst/>
              <a:rect l="0" t="0" r="0" b="0"/>
              <a:pathLst>
                <a:path w="107157" h="169531">
                  <a:moveTo>
                    <a:pt x="8930" y="0"/>
                  </a:moveTo>
                  <a:lnTo>
                    <a:pt x="8930" y="4740"/>
                  </a:lnTo>
                  <a:lnTo>
                    <a:pt x="6284" y="9713"/>
                  </a:lnTo>
                  <a:lnTo>
                    <a:pt x="1242" y="16250"/>
                  </a:lnTo>
                  <a:lnTo>
                    <a:pt x="48" y="56625"/>
                  </a:lnTo>
                  <a:lnTo>
                    <a:pt x="5" y="97710"/>
                  </a:lnTo>
                  <a:lnTo>
                    <a:pt x="0" y="139694"/>
                  </a:lnTo>
                  <a:lnTo>
                    <a:pt x="0" y="150060"/>
                  </a:lnTo>
                  <a:lnTo>
                    <a:pt x="992" y="153618"/>
                  </a:lnTo>
                  <a:lnTo>
                    <a:pt x="2645" y="155990"/>
                  </a:lnTo>
                  <a:lnTo>
                    <a:pt x="4740" y="157571"/>
                  </a:lnTo>
                  <a:lnTo>
                    <a:pt x="7068" y="161974"/>
                  </a:lnTo>
                  <a:lnTo>
                    <a:pt x="7688" y="164537"/>
                  </a:lnTo>
                  <a:lnTo>
                    <a:pt x="9094" y="166246"/>
                  </a:lnTo>
                  <a:lnTo>
                    <a:pt x="16509" y="169214"/>
                  </a:lnTo>
                  <a:lnTo>
                    <a:pt x="22200" y="169530"/>
                  </a:lnTo>
                  <a:lnTo>
                    <a:pt x="23729" y="168583"/>
                  </a:lnTo>
                  <a:lnTo>
                    <a:pt x="24749" y="166959"/>
                  </a:lnTo>
                  <a:lnTo>
                    <a:pt x="26185" y="159932"/>
                  </a:lnTo>
                  <a:lnTo>
                    <a:pt x="26754" y="139851"/>
                  </a:lnTo>
                  <a:lnTo>
                    <a:pt x="29420" y="133924"/>
                  </a:lnTo>
                  <a:lnTo>
                    <a:pt x="31519" y="130955"/>
                  </a:lnTo>
                  <a:lnTo>
                    <a:pt x="34474" y="117294"/>
                  </a:lnTo>
                  <a:lnTo>
                    <a:pt x="36465" y="102030"/>
                  </a:lnTo>
                  <a:lnTo>
                    <a:pt x="41783" y="91526"/>
                  </a:lnTo>
                  <a:lnTo>
                    <a:pt x="45389" y="66333"/>
                  </a:lnTo>
                  <a:lnTo>
                    <a:pt x="51667" y="53745"/>
                  </a:lnTo>
                  <a:lnTo>
                    <a:pt x="53466" y="40440"/>
                  </a:lnTo>
                  <a:lnTo>
                    <a:pt x="54496" y="38866"/>
                  </a:lnTo>
                  <a:lnTo>
                    <a:pt x="56175" y="37817"/>
                  </a:lnTo>
                  <a:lnTo>
                    <a:pt x="58286" y="37117"/>
                  </a:lnTo>
                  <a:lnTo>
                    <a:pt x="59693" y="37643"/>
                  </a:lnTo>
                  <a:lnTo>
                    <a:pt x="60631" y="38986"/>
                  </a:lnTo>
                  <a:lnTo>
                    <a:pt x="62137" y="43530"/>
                  </a:lnTo>
                  <a:lnTo>
                    <a:pt x="62507" y="85517"/>
                  </a:lnTo>
                  <a:lnTo>
                    <a:pt x="62508" y="91916"/>
                  </a:lnTo>
                  <a:lnTo>
                    <a:pt x="71602" y="121190"/>
                  </a:lnTo>
                  <a:lnTo>
                    <a:pt x="75810" y="127615"/>
                  </a:lnTo>
                  <a:lnTo>
                    <a:pt x="80987" y="131131"/>
                  </a:lnTo>
                  <a:lnTo>
                    <a:pt x="83758" y="132069"/>
                  </a:lnTo>
                  <a:lnTo>
                    <a:pt x="85604" y="133687"/>
                  </a:lnTo>
                  <a:lnTo>
                    <a:pt x="87655" y="138130"/>
                  </a:lnTo>
                  <a:lnTo>
                    <a:pt x="89195" y="139711"/>
                  </a:lnTo>
                  <a:lnTo>
                    <a:pt x="93552" y="141469"/>
                  </a:lnTo>
                  <a:lnTo>
                    <a:pt x="101582" y="142458"/>
                  </a:lnTo>
                  <a:lnTo>
                    <a:pt x="103440" y="143589"/>
                  </a:lnTo>
                  <a:lnTo>
                    <a:pt x="104679" y="145335"/>
                  </a:lnTo>
                  <a:lnTo>
                    <a:pt x="107156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66"/>
            <p:cNvSpPr/>
            <p:nvPr/>
          </p:nvSpPr>
          <p:spPr>
            <a:xfrm>
              <a:off x="6018609" y="1455539"/>
              <a:ext cx="89283" cy="299454"/>
            </a:xfrm>
            <a:custGeom>
              <a:avLst/>
              <a:gdLst/>
              <a:ahLst/>
              <a:cxnLst/>
              <a:rect l="0" t="0" r="0" b="0"/>
              <a:pathLst>
                <a:path w="89283" h="299454">
                  <a:moveTo>
                    <a:pt x="53578" y="0"/>
                  </a:moveTo>
                  <a:lnTo>
                    <a:pt x="53578" y="13561"/>
                  </a:lnTo>
                  <a:lnTo>
                    <a:pt x="54570" y="14994"/>
                  </a:lnTo>
                  <a:lnTo>
                    <a:pt x="56224" y="15949"/>
                  </a:lnTo>
                  <a:lnTo>
                    <a:pt x="58318" y="16586"/>
                  </a:lnTo>
                  <a:lnTo>
                    <a:pt x="59715" y="18003"/>
                  </a:lnTo>
                  <a:lnTo>
                    <a:pt x="64601" y="27405"/>
                  </a:lnTo>
                  <a:lnTo>
                    <a:pt x="68400" y="33016"/>
                  </a:lnTo>
                  <a:lnTo>
                    <a:pt x="71530" y="41753"/>
                  </a:lnTo>
                  <a:lnTo>
                    <a:pt x="77308" y="51618"/>
                  </a:lnTo>
                  <a:lnTo>
                    <a:pt x="84989" y="95406"/>
                  </a:lnTo>
                  <a:lnTo>
                    <a:pt x="88918" y="135723"/>
                  </a:lnTo>
                  <a:lnTo>
                    <a:pt x="89282" y="180293"/>
                  </a:lnTo>
                  <a:lnTo>
                    <a:pt x="88304" y="217190"/>
                  </a:lnTo>
                  <a:lnTo>
                    <a:pt x="82229" y="234210"/>
                  </a:lnTo>
                  <a:lnTo>
                    <a:pt x="80202" y="243992"/>
                  </a:lnTo>
                  <a:lnTo>
                    <a:pt x="74475" y="256069"/>
                  </a:lnTo>
                  <a:lnTo>
                    <a:pt x="71345" y="270782"/>
                  </a:lnTo>
                  <a:lnTo>
                    <a:pt x="64575" y="281866"/>
                  </a:lnTo>
                  <a:lnTo>
                    <a:pt x="59127" y="288323"/>
                  </a:lnTo>
                  <a:lnTo>
                    <a:pt x="50752" y="291855"/>
                  </a:lnTo>
                  <a:lnTo>
                    <a:pt x="41408" y="294416"/>
                  </a:lnTo>
                  <a:lnTo>
                    <a:pt x="33948" y="298862"/>
                  </a:lnTo>
                  <a:lnTo>
                    <a:pt x="30569" y="299453"/>
                  </a:lnTo>
                  <a:lnTo>
                    <a:pt x="27325" y="298854"/>
                  </a:lnTo>
                  <a:lnTo>
                    <a:pt x="18018" y="295916"/>
                  </a:lnTo>
                  <a:lnTo>
                    <a:pt x="14989" y="295504"/>
                  </a:lnTo>
                  <a:lnTo>
                    <a:pt x="12969" y="294237"/>
                  </a:lnTo>
                  <a:lnTo>
                    <a:pt x="11623" y="292400"/>
                  </a:lnTo>
                  <a:lnTo>
                    <a:pt x="10726" y="290184"/>
                  </a:lnTo>
                  <a:lnTo>
                    <a:pt x="9135" y="288706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4308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 </a:t>
            </a:r>
            <a:r>
              <a:rPr lang="en-CA" dirty="0" err="1" smtClean="0"/>
              <a:t>exemple</a:t>
            </a:r>
            <a:r>
              <a:rPr lang="en-CA" dirty="0" smtClean="0"/>
              <a:t> de Cause et </a:t>
            </a:r>
            <a:r>
              <a:rPr lang="en-CA" dirty="0" err="1" smtClean="0"/>
              <a:t>effet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971600" y="1916832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115616" y="206723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u="sng" dirty="0" smtClean="0"/>
              <a:t>Cause: </a:t>
            </a:r>
          </a:p>
          <a:p>
            <a:pPr algn="ctr"/>
            <a:r>
              <a:rPr lang="en-CA" dirty="0" smtClean="0"/>
              <a:t>Un </a:t>
            </a:r>
            <a:r>
              <a:rPr lang="en-CA" dirty="0" err="1" smtClean="0"/>
              <a:t>travailleur</a:t>
            </a:r>
            <a:r>
              <a:rPr lang="en-CA" dirty="0" smtClean="0"/>
              <a:t> </a:t>
            </a:r>
            <a:r>
              <a:rPr lang="en-CA" dirty="0" err="1" smtClean="0"/>
              <a:t>perd</a:t>
            </a:r>
            <a:r>
              <a:rPr lang="en-CA" dirty="0" smtClean="0"/>
              <a:t> son </a:t>
            </a:r>
            <a:r>
              <a:rPr lang="en-CA" dirty="0" err="1" smtClean="0"/>
              <a:t>emploi</a:t>
            </a:r>
            <a:endParaRPr lang="en-CA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35896" y="2528899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076056" y="1868663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229200" y="2019066"/>
            <a:ext cx="1781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u="sng" dirty="0" err="1" smtClean="0"/>
              <a:t>Effet</a:t>
            </a:r>
            <a:r>
              <a:rPr lang="en-CA" b="1" u="sng" dirty="0" smtClean="0"/>
              <a:t>: </a:t>
            </a:r>
            <a:endParaRPr lang="en-CA" b="1" u="sng" dirty="0"/>
          </a:p>
          <a:p>
            <a:pPr algn="ctr"/>
            <a:r>
              <a:rPr lang="en-CA" dirty="0" smtClean="0"/>
              <a:t>Il ne </a:t>
            </a:r>
            <a:r>
              <a:rPr lang="en-CA" dirty="0" err="1" smtClean="0"/>
              <a:t>peut</a:t>
            </a:r>
            <a:r>
              <a:rPr lang="en-CA" dirty="0" smtClean="0"/>
              <a:t> pas payer son </a:t>
            </a:r>
            <a:r>
              <a:rPr lang="en-CA" dirty="0" err="1" smtClean="0"/>
              <a:t>louer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452320" y="2708920"/>
            <a:ext cx="43204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4228" y="3894251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u="sng" dirty="0" err="1" smtClean="0"/>
              <a:t>Effet</a:t>
            </a:r>
            <a:r>
              <a:rPr lang="en-CA" b="1" u="sng" dirty="0"/>
              <a:t>: </a:t>
            </a:r>
          </a:p>
          <a:p>
            <a:pPr algn="ctr"/>
            <a:r>
              <a:rPr lang="en-CA" dirty="0" smtClean="0"/>
              <a:t>Il </a:t>
            </a:r>
            <a:r>
              <a:rPr lang="en-CA" dirty="0" err="1" smtClean="0"/>
              <a:t>perd</a:t>
            </a:r>
            <a:r>
              <a:rPr lang="en-CA" dirty="0" smtClean="0"/>
              <a:t> son </a:t>
            </a:r>
            <a:r>
              <a:rPr lang="en-CA" dirty="0" err="1" smtClean="0"/>
              <a:t>appartement</a:t>
            </a:r>
            <a:endParaRPr lang="en-CA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480156" y="4653136"/>
            <a:ext cx="9941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987824" y="4041068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400" b="1" u="sng" dirty="0" err="1" smtClean="0"/>
              <a:t>Effet</a:t>
            </a:r>
            <a:r>
              <a:rPr lang="en-CA" sz="1400" b="1" u="sng" dirty="0"/>
              <a:t>: </a:t>
            </a:r>
          </a:p>
          <a:p>
            <a:pPr algn="ctr"/>
            <a:r>
              <a:rPr lang="en-CA" sz="1400" dirty="0" smtClean="0"/>
              <a:t>Il </a:t>
            </a:r>
            <a:r>
              <a:rPr lang="en-CA" sz="1400" dirty="0" err="1" smtClean="0"/>
              <a:t>retourne</a:t>
            </a:r>
            <a:r>
              <a:rPr lang="en-CA" sz="1400" dirty="0" smtClean="0"/>
              <a:t> chez </a:t>
            </a:r>
            <a:r>
              <a:rPr lang="en-CA" sz="1400" dirty="0" err="1" smtClean="0"/>
              <a:t>ses</a:t>
            </a:r>
            <a:r>
              <a:rPr lang="en-CA" sz="1400" dirty="0" smtClean="0"/>
              <a:t> parents et renter à </a:t>
            </a:r>
            <a:r>
              <a:rPr lang="en-CA" sz="1400" dirty="0" err="1" smtClean="0"/>
              <a:t>l’école</a:t>
            </a:r>
            <a:r>
              <a:rPr lang="en-CA" sz="1400" dirty="0" smtClean="0"/>
              <a:t> post-</a:t>
            </a:r>
            <a:r>
              <a:rPr lang="en-CA" sz="1400" dirty="0" err="1" smtClean="0"/>
              <a:t>secondaire</a:t>
            </a:r>
            <a:endParaRPr lang="en-CA" sz="1400" dirty="0"/>
          </a:p>
        </p:txBody>
      </p:sp>
      <p:grpSp>
        <p:nvGrpSpPr>
          <p:cNvPr id="30" name="SMARTInkShape-Group29"/>
          <p:cNvGrpSpPr/>
          <p:nvPr/>
        </p:nvGrpSpPr>
        <p:grpSpPr>
          <a:xfrm>
            <a:off x="894411" y="2937867"/>
            <a:ext cx="2516730" cy="1134071"/>
            <a:chOff x="894411" y="2937867"/>
            <a:chExt cx="2516730" cy="1134071"/>
          </a:xfrm>
        </p:grpSpPr>
        <p:sp>
          <p:nvSpPr>
            <p:cNvPr id="3" name="SMARTInkShape-267"/>
            <p:cNvSpPr/>
            <p:nvPr/>
          </p:nvSpPr>
          <p:spPr>
            <a:xfrm>
              <a:off x="1271873" y="2937867"/>
              <a:ext cx="1585628" cy="53579"/>
            </a:xfrm>
            <a:custGeom>
              <a:avLst/>
              <a:gdLst/>
              <a:ahLst/>
              <a:cxnLst/>
              <a:rect l="0" t="0" r="0" b="0"/>
              <a:pathLst>
                <a:path w="1585628" h="53579">
                  <a:moveTo>
                    <a:pt x="14002" y="0"/>
                  </a:moveTo>
                  <a:lnTo>
                    <a:pt x="0" y="0"/>
                  </a:lnTo>
                  <a:lnTo>
                    <a:pt x="10046" y="0"/>
                  </a:lnTo>
                  <a:lnTo>
                    <a:pt x="5923" y="0"/>
                  </a:lnTo>
                  <a:lnTo>
                    <a:pt x="45128" y="0"/>
                  </a:lnTo>
                  <a:lnTo>
                    <a:pt x="46659" y="992"/>
                  </a:lnTo>
                  <a:lnTo>
                    <a:pt x="47679" y="2646"/>
                  </a:lnTo>
                  <a:lnTo>
                    <a:pt x="49317" y="7688"/>
                  </a:lnTo>
                  <a:lnTo>
                    <a:pt x="52187" y="8378"/>
                  </a:lnTo>
                  <a:lnTo>
                    <a:pt x="94375" y="8929"/>
                  </a:lnTo>
                  <a:lnTo>
                    <a:pt x="136292" y="8930"/>
                  </a:lnTo>
                  <a:lnTo>
                    <a:pt x="180690" y="8930"/>
                  </a:lnTo>
                  <a:lnTo>
                    <a:pt x="225338" y="8930"/>
                  </a:lnTo>
                  <a:lnTo>
                    <a:pt x="265768" y="8930"/>
                  </a:lnTo>
                  <a:lnTo>
                    <a:pt x="307069" y="8930"/>
                  </a:lnTo>
                  <a:lnTo>
                    <a:pt x="338362" y="9922"/>
                  </a:lnTo>
                  <a:lnTo>
                    <a:pt x="355903" y="16618"/>
                  </a:lnTo>
                  <a:lnTo>
                    <a:pt x="396388" y="17827"/>
                  </a:lnTo>
                  <a:lnTo>
                    <a:pt x="440035" y="17859"/>
                  </a:lnTo>
                  <a:lnTo>
                    <a:pt x="480577" y="17859"/>
                  </a:lnTo>
                  <a:lnTo>
                    <a:pt x="493118" y="18852"/>
                  </a:lnTo>
                  <a:lnTo>
                    <a:pt x="515654" y="25548"/>
                  </a:lnTo>
                  <a:lnTo>
                    <a:pt x="558891" y="26741"/>
                  </a:lnTo>
                  <a:lnTo>
                    <a:pt x="600208" y="26787"/>
                  </a:lnTo>
                  <a:lnTo>
                    <a:pt x="639244" y="26789"/>
                  </a:lnTo>
                  <a:lnTo>
                    <a:pt x="681639" y="26789"/>
                  </a:lnTo>
                  <a:lnTo>
                    <a:pt x="722691" y="26789"/>
                  </a:lnTo>
                  <a:lnTo>
                    <a:pt x="764111" y="26789"/>
                  </a:lnTo>
                  <a:lnTo>
                    <a:pt x="805769" y="26789"/>
                  </a:lnTo>
                  <a:lnTo>
                    <a:pt x="847439" y="26789"/>
                  </a:lnTo>
                  <a:lnTo>
                    <a:pt x="889111" y="26789"/>
                  </a:lnTo>
                  <a:lnTo>
                    <a:pt x="930783" y="26789"/>
                  </a:lnTo>
                  <a:lnTo>
                    <a:pt x="972455" y="26789"/>
                  </a:lnTo>
                  <a:lnTo>
                    <a:pt x="1014127" y="26789"/>
                  </a:lnTo>
                  <a:lnTo>
                    <a:pt x="1053650" y="26789"/>
                  </a:lnTo>
                  <a:lnTo>
                    <a:pt x="1094542" y="26789"/>
                  </a:lnTo>
                  <a:lnTo>
                    <a:pt x="1136169" y="26789"/>
                  </a:lnTo>
                  <a:lnTo>
                    <a:pt x="1177838" y="27781"/>
                  </a:lnTo>
                  <a:lnTo>
                    <a:pt x="1213557" y="34891"/>
                  </a:lnTo>
                  <a:lnTo>
                    <a:pt x="1255229" y="35670"/>
                  </a:lnTo>
                  <a:lnTo>
                    <a:pt x="1294751" y="35717"/>
                  </a:lnTo>
                  <a:lnTo>
                    <a:pt x="1336841" y="35719"/>
                  </a:lnTo>
                  <a:lnTo>
                    <a:pt x="1377763" y="35719"/>
                  </a:lnTo>
                  <a:lnTo>
                    <a:pt x="1413054" y="36711"/>
                  </a:lnTo>
                  <a:lnTo>
                    <a:pt x="1437069" y="42787"/>
                  </a:lnTo>
                  <a:lnTo>
                    <a:pt x="1481061" y="44576"/>
                  </a:lnTo>
                  <a:lnTo>
                    <a:pt x="1525155" y="44648"/>
                  </a:lnTo>
                  <a:lnTo>
                    <a:pt x="1569499" y="44648"/>
                  </a:lnTo>
                  <a:lnTo>
                    <a:pt x="1585507" y="44648"/>
                  </a:lnTo>
                  <a:lnTo>
                    <a:pt x="1585627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268"/>
            <p:cNvSpPr/>
            <p:nvPr/>
          </p:nvSpPr>
          <p:spPr>
            <a:xfrm>
              <a:off x="1616273" y="3214687"/>
              <a:ext cx="299826" cy="437556"/>
            </a:xfrm>
            <a:custGeom>
              <a:avLst/>
              <a:gdLst/>
              <a:ahLst/>
              <a:cxnLst/>
              <a:rect l="0" t="0" r="0" b="0"/>
              <a:pathLst>
                <a:path w="299826" h="437556">
                  <a:moveTo>
                    <a:pt x="294680" y="0"/>
                  </a:moveTo>
                  <a:lnTo>
                    <a:pt x="299825" y="0"/>
                  </a:lnTo>
                  <a:lnTo>
                    <a:pt x="294757" y="0"/>
                  </a:lnTo>
                  <a:lnTo>
                    <a:pt x="294703" y="4741"/>
                  </a:lnTo>
                  <a:lnTo>
                    <a:pt x="293703" y="6137"/>
                  </a:lnTo>
                  <a:lnTo>
                    <a:pt x="282253" y="13303"/>
                  </a:lnTo>
                  <a:lnTo>
                    <a:pt x="279235" y="18480"/>
                  </a:lnTo>
                  <a:lnTo>
                    <a:pt x="272557" y="34629"/>
                  </a:lnTo>
                  <a:lnTo>
                    <a:pt x="242281" y="77808"/>
                  </a:lnTo>
                  <a:lnTo>
                    <a:pt x="227040" y="102278"/>
                  </a:lnTo>
                  <a:lnTo>
                    <a:pt x="211829" y="132100"/>
                  </a:lnTo>
                  <a:lnTo>
                    <a:pt x="198364" y="153904"/>
                  </a:lnTo>
                  <a:lnTo>
                    <a:pt x="175685" y="195738"/>
                  </a:lnTo>
                  <a:lnTo>
                    <a:pt x="158159" y="233450"/>
                  </a:lnTo>
                  <a:lnTo>
                    <a:pt x="135860" y="269922"/>
                  </a:lnTo>
                  <a:lnTo>
                    <a:pt x="112186" y="311814"/>
                  </a:lnTo>
                  <a:lnTo>
                    <a:pt x="83447" y="350910"/>
                  </a:lnTo>
                  <a:lnTo>
                    <a:pt x="44480" y="392888"/>
                  </a:lnTo>
                  <a:lnTo>
                    <a:pt x="21" y="437534"/>
                  </a:lnTo>
                  <a:lnTo>
                    <a:pt x="0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269"/>
            <p:cNvSpPr/>
            <p:nvPr/>
          </p:nvSpPr>
          <p:spPr>
            <a:xfrm>
              <a:off x="1777423" y="3191764"/>
              <a:ext cx="231757" cy="219377"/>
            </a:xfrm>
            <a:custGeom>
              <a:avLst/>
              <a:gdLst/>
              <a:ahLst/>
              <a:cxnLst/>
              <a:rect l="0" t="0" r="0" b="0"/>
              <a:pathLst>
                <a:path w="231757" h="219377">
                  <a:moveTo>
                    <a:pt x="160319" y="13994"/>
                  </a:moveTo>
                  <a:lnTo>
                    <a:pt x="147017" y="13994"/>
                  </a:lnTo>
                  <a:lnTo>
                    <a:pt x="141839" y="16640"/>
                  </a:lnTo>
                  <a:lnTo>
                    <a:pt x="136231" y="20131"/>
                  </a:lnTo>
                  <a:lnTo>
                    <a:pt x="127495" y="23088"/>
                  </a:lnTo>
                  <a:lnTo>
                    <a:pt x="117631" y="28815"/>
                  </a:lnTo>
                  <a:lnTo>
                    <a:pt x="79418" y="38716"/>
                  </a:lnTo>
                  <a:lnTo>
                    <a:pt x="38092" y="56050"/>
                  </a:lnTo>
                  <a:lnTo>
                    <a:pt x="30590" y="58482"/>
                  </a:lnTo>
                  <a:lnTo>
                    <a:pt x="8730" y="75399"/>
                  </a:lnTo>
                  <a:lnTo>
                    <a:pt x="0" y="76459"/>
                  </a:lnTo>
                  <a:lnTo>
                    <a:pt x="7310" y="76497"/>
                  </a:lnTo>
                  <a:lnTo>
                    <a:pt x="41503" y="53578"/>
                  </a:lnTo>
                  <a:lnTo>
                    <a:pt x="68470" y="45481"/>
                  </a:lnTo>
                  <a:lnTo>
                    <a:pt x="85805" y="35574"/>
                  </a:lnTo>
                  <a:lnTo>
                    <a:pt x="113073" y="27602"/>
                  </a:lnTo>
                  <a:lnTo>
                    <a:pt x="130444" y="17711"/>
                  </a:lnTo>
                  <a:lnTo>
                    <a:pt x="149310" y="12082"/>
                  </a:lnTo>
                  <a:lnTo>
                    <a:pt x="156418" y="8183"/>
                  </a:lnTo>
                  <a:lnTo>
                    <a:pt x="169066" y="5680"/>
                  </a:lnTo>
                  <a:lnTo>
                    <a:pt x="172104" y="5475"/>
                  </a:lnTo>
                  <a:lnTo>
                    <a:pt x="178124" y="2601"/>
                  </a:lnTo>
                  <a:lnTo>
                    <a:pt x="181119" y="446"/>
                  </a:lnTo>
                  <a:lnTo>
                    <a:pt x="184107" y="0"/>
                  </a:lnTo>
                  <a:lnTo>
                    <a:pt x="187092" y="696"/>
                  </a:lnTo>
                  <a:lnTo>
                    <a:pt x="193054" y="3123"/>
                  </a:lnTo>
                  <a:lnTo>
                    <a:pt x="199011" y="4201"/>
                  </a:lnTo>
                  <a:lnTo>
                    <a:pt x="200997" y="5481"/>
                  </a:lnTo>
                  <a:lnTo>
                    <a:pt x="202320" y="7326"/>
                  </a:lnTo>
                  <a:lnTo>
                    <a:pt x="203791" y="12022"/>
                  </a:lnTo>
                  <a:lnTo>
                    <a:pt x="204962" y="51975"/>
                  </a:lnTo>
                  <a:lnTo>
                    <a:pt x="203974" y="73639"/>
                  </a:lnTo>
                  <a:lnTo>
                    <a:pt x="197279" y="95981"/>
                  </a:lnTo>
                  <a:lnTo>
                    <a:pt x="205205" y="127188"/>
                  </a:lnTo>
                  <a:lnTo>
                    <a:pt x="219769" y="169682"/>
                  </a:lnTo>
                  <a:lnTo>
                    <a:pt x="222913" y="185911"/>
                  </a:lnTo>
                  <a:lnTo>
                    <a:pt x="228695" y="198436"/>
                  </a:lnTo>
                  <a:lnTo>
                    <a:pt x="231756" y="2193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270"/>
            <p:cNvSpPr/>
            <p:nvPr/>
          </p:nvSpPr>
          <p:spPr>
            <a:xfrm>
              <a:off x="894411" y="3687961"/>
              <a:ext cx="239660" cy="347735"/>
            </a:xfrm>
            <a:custGeom>
              <a:avLst/>
              <a:gdLst/>
              <a:ahLst/>
              <a:cxnLst/>
              <a:rect l="0" t="0" r="0" b="0"/>
              <a:pathLst>
                <a:path w="239660" h="347735">
                  <a:moveTo>
                    <a:pt x="212870" y="0"/>
                  </a:moveTo>
                  <a:lnTo>
                    <a:pt x="208130" y="4740"/>
                  </a:lnTo>
                  <a:lnTo>
                    <a:pt x="205802" y="9714"/>
                  </a:lnTo>
                  <a:lnTo>
                    <a:pt x="204049" y="29811"/>
                  </a:lnTo>
                  <a:lnTo>
                    <a:pt x="214969" y="71672"/>
                  </a:lnTo>
                  <a:lnTo>
                    <a:pt x="218764" y="84440"/>
                  </a:lnTo>
                  <a:lnTo>
                    <a:pt x="221400" y="125551"/>
                  </a:lnTo>
                  <a:lnTo>
                    <a:pt x="221747" y="167089"/>
                  </a:lnTo>
                  <a:lnTo>
                    <a:pt x="222785" y="206219"/>
                  </a:lnTo>
                  <a:lnTo>
                    <a:pt x="229487" y="245401"/>
                  </a:lnTo>
                  <a:lnTo>
                    <a:pt x="238759" y="287638"/>
                  </a:lnTo>
                  <a:lnTo>
                    <a:pt x="239649" y="311969"/>
                  </a:lnTo>
                  <a:lnTo>
                    <a:pt x="239659" y="274961"/>
                  </a:lnTo>
                  <a:lnTo>
                    <a:pt x="237013" y="268387"/>
                  </a:lnTo>
                  <a:lnTo>
                    <a:pt x="234919" y="265245"/>
                  </a:lnTo>
                  <a:lnTo>
                    <a:pt x="228635" y="243006"/>
                  </a:lnTo>
                  <a:lnTo>
                    <a:pt x="226357" y="239395"/>
                  </a:lnTo>
                  <a:lnTo>
                    <a:pt x="192862" y="214362"/>
                  </a:lnTo>
                  <a:lnTo>
                    <a:pt x="182150" y="209373"/>
                  </a:lnTo>
                  <a:lnTo>
                    <a:pt x="141377" y="205616"/>
                  </a:lnTo>
                  <a:lnTo>
                    <a:pt x="111660" y="206406"/>
                  </a:lnTo>
                  <a:lnTo>
                    <a:pt x="69995" y="223477"/>
                  </a:lnTo>
                  <a:lnTo>
                    <a:pt x="52136" y="234887"/>
                  </a:lnTo>
                  <a:lnTo>
                    <a:pt x="19063" y="261061"/>
                  </a:lnTo>
                  <a:lnTo>
                    <a:pt x="12632" y="270809"/>
                  </a:lnTo>
                  <a:lnTo>
                    <a:pt x="0" y="305226"/>
                  </a:lnTo>
                  <a:lnTo>
                    <a:pt x="511" y="308656"/>
                  </a:lnTo>
                  <a:lnTo>
                    <a:pt x="3725" y="315112"/>
                  </a:lnTo>
                  <a:lnTo>
                    <a:pt x="19586" y="333339"/>
                  </a:lnTo>
                  <a:lnTo>
                    <a:pt x="33121" y="342294"/>
                  </a:lnTo>
                  <a:lnTo>
                    <a:pt x="44958" y="346491"/>
                  </a:lnTo>
                  <a:lnTo>
                    <a:pt x="59490" y="347734"/>
                  </a:lnTo>
                  <a:lnTo>
                    <a:pt x="98671" y="340523"/>
                  </a:lnTo>
                  <a:lnTo>
                    <a:pt x="139035" y="329772"/>
                  </a:lnTo>
                  <a:lnTo>
                    <a:pt x="158582" y="323929"/>
                  </a:lnTo>
                  <a:lnTo>
                    <a:pt x="169890" y="321569"/>
                  </a:lnTo>
                  <a:lnTo>
                    <a:pt x="186081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271"/>
            <p:cNvSpPr/>
            <p:nvPr/>
          </p:nvSpPr>
          <p:spPr>
            <a:xfrm>
              <a:off x="1187648" y="3911248"/>
              <a:ext cx="125017" cy="133769"/>
            </a:xfrm>
            <a:custGeom>
              <a:avLst/>
              <a:gdLst/>
              <a:ahLst/>
              <a:cxnLst/>
              <a:rect l="0" t="0" r="0" b="0"/>
              <a:pathLst>
                <a:path w="125017" h="133769">
                  <a:moveTo>
                    <a:pt x="0" y="62463"/>
                  </a:moveTo>
                  <a:lnTo>
                    <a:pt x="0" y="67203"/>
                  </a:lnTo>
                  <a:lnTo>
                    <a:pt x="993" y="68600"/>
                  </a:lnTo>
                  <a:lnTo>
                    <a:pt x="2646" y="69530"/>
                  </a:lnTo>
                  <a:lnTo>
                    <a:pt x="4741" y="70151"/>
                  </a:lnTo>
                  <a:lnTo>
                    <a:pt x="5145" y="70565"/>
                  </a:lnTo>
                  <a:lnTo>
                    <a:pt x="4422" y="70841"/>
                  </a:lnTo>
                  <a:lnTo>
                    <a:pt x="2948" y="71025"/>
                  </a:lnTo>
                  <a:lnTo>
                    <a:pt x="2958" y="72139"/>
                  </a:lnTo>
                  <a:lnTo>
                    <a:pt x="5614" y="76024"/>
                  </a:lnTo>
                  <a:lnTo>
                    <a:pt x="12748" y="78412"/>
                  </a:lnTo>
                  <a:lnTo>
                    <a:pt x="21541" y="80465"/>
                  </a:lnTo>
                  <a:lnTo>
                    <a:pt x="35270" y="87222"/>
                  </a:lnTo>
                  <a:lnTo>
                    <a:pt x="38397" y="87899"/>
                  </a:lnTo>
                  <a:lnTo>
                    <a:pt x="41473" y="87357"/>
                  </a:lnTo>
                  <a:lnTo>
                    <a:pt x="53539" y="82006"/>
                  </a:lnTo>
                  <a:lnTo>
                    <a:pt x="56529" y="81445"/>
                  </a:lnTo>
                  <a:lnTo>
                    <a:pt x="80367" y="69342"/>
                  </a:lnTo>
                  <a:lnTo>
                    <a:pt x="92274" y="59081"/>
                  </a:lnTo>
                  <a:lnTo>
                    <a:pt x="95581" y="53353"/>
                  </a:lnTo>
                  <a:lnTo>
                    <a:pt x="106743" y="22891"/>
                  </a:lnTo>
                  <a:lnTo>
                    <a:pt x="107034" y="14578"/>
                  </a:lnTo>
                  <a:lnTo>
                    <a:pt x="104456" y="8769"/>
                  </a:lnTo>
                  <a:lnTo>
                    <a:pt x="102380" y="5831"/>
                  </a:lnTo>
                  <a:lnTo>
                    <a:pt x="97427" y="2567"/>
                  </a:lnTo>
                  <a:lnTo>
                    <a:pt x="86163" y="471"/>
                  </a:lnTo>
                  <a:lnTo>
                    <a:pt x="68447" y="0"/>
                  </a:lnTo>
                  <a:lnTo>
                    <a:pt x="54787" y="4709"/>
                  </a:lnTo>
                  <a:lnTo>
                    <a:pt x="36270" y="18049"/>
                  </a:lnTo>
                  <a:lnTo>
                    <a:pt x="31003" y="23872"/>
                  </a:lnTo>
                  <a:lnTo>
                    <a:pt x="11417" y="64559"/>
                  </a:lnTo>
                  <a:lnTo>
                    <a:pt x="10588" y="69813"/>
                  </a:lnTo>
                  <a:lnTo>
                    <a:pt x="12313" y="78297"/>
                  </a:lnTo>
                  <a:lnTo>
                    <a:pt x="16216" y="88652"/>
                  </a:lnTo>
                  <a:lnTo>
                    <a:pt x="16764" y="91828"/>
                  </a:lnTo>
                  <a:lnTo>
                    <a:pt x="20019" y="98004"/>
                  </a:lnTo>
                  <a:lnTo>
                    <a:pt x="22276" y="101040"/>
                  </a:lnTo>
                  <a:lnTo>
                    <a:pt x="24783" y="109705"/>
                  </a:lnTo>
                  <a:lnTo>
                    <a:pt x="25452" y="114793"/>
                  </a:lnTo>
                  <a:lnTo>
                    <a:pt x="27882" y="118186"/>
                  </a:lnTo>
                  <a:lnTo>
                    <a:pt x="31487" y="120447"/>
                  </a:lnTo>
                  <a:lnTo>
                    <a:pt x="39791" y="123953"/>
                  </a:lnTo>
                  <a:lnTo>
                    <a:pt x="50045" y="130512"/>
                  </a:lnTo>
                  <a:lnTo>
                    <a:pt x="60359" y="132896"/>
                  </a:lnTo>
                  <a:lnTo>
                    <a:pt x="82081" y="133768"/>
                  </a:lnTo>
                  <a:lnTo>
                    <a:pt x="107774" y="124169"/>
                  </a:lnTo>
                  <a:lnTo>
                    <a:pt x="113522" y="121460"/>
                  </a:lnTo>
                  <a:lnTo>
                    <a:pt x="117353" y="117669"/>
                  </a:lnTo>
                  <a:lnTo>
                    <a:pt x="125016" y="98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272"/>
            <p:cNvSpPr/>
            <p:nvPr/>
          </p:nvSpPr>
          <p:spPr>
            <a:xfrm>
              <a:off x="1259086" y="3768328"/>
              <a:ext cx="89298" cy="62509"/>
            </a:xfrm>
            <a:custGeom>
              <a:avLst/>
              <a:gdLst/>
              <a:ahLst/>
              <a:cxnLst/>
              <a:rect l="0" t="0" r="0" b="0"/>
              <a:pathLst>
                <a:path w="89298" h="62509">
                  <a:moveTo>
                    <a:pt x="0" y="62508"/>
                  </a:moveTo>
                  <a:lnTo>
                    <a:pt x="0" y="54820"/>
                  </a:lnTo>
                  <a:lnTo>
                    <a:pt x="20991" y="32619"/>
                  </a:lnTo>
                  <a:lnTo>
                    <a:pt x="50775" y="12892"/>
                  </a:lnTo>
                  <a:lnTo>
                    <a:pt x="69414" y="7067"/>
                  </a:lnTo>
                  <a:lnTo>
                    <a:pt x="76491" y="3141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273"/>
            <p:cNvSpPr/>
            <p:nvPr/>
          </p:nvSpPr>
          <p:spPr>
            <a:xfrm>
              <a:off x="1393184" y="3884414"/>
              <a:ext cx="107004" cy="160199"/>
            </a:xfrm>
            <a:custGeom>
              <a:avLst/>
              <a:gdLst/>
              <a:ahLst/>
              <a:cxnLst/>
              <a:rect l="0" t="0" r="0" b="0"/>
              <a:pathLst>
                <a:path w="107004" h="160199">
                  <a:moveTo>
                    <a:pt x="80214" y="0"/>
                  </a:moveTo>
                  <a:lnTo>
                    <a:pt x="75474" y="4740"/>
                  </a:lnTo>
                  <a:lnTo>
                    <a:pt x="70501" y="7067"/>
                  </a:lnTo>
                  <a:lnTo>
                    <a:pt x="67785" y="7688"/>
                  </a:lnTo>
                  <a:lnTo>
                    <a:pt x="59224" y="13302"/>
                  </a:lnTo>
                  <a:lnTo>
                    <a:pt x="50403" y="21250"/>
                  </a:lnTo>
                  <a:lnTo>
                    <a:pt x="41829" y="24327"/>
                  </a:lnTo>
                  <a:lnTo>
                    <a:pt x="36765" y="25148"/>
                  </a:lnTo>
                  <a:lnTo>
                    <a:pt x="33389" y="27679"/>
                  </a:lnTo>
                  <a:lnTo>
                    <a:pt x="8662" y="69462"/>
                  </a:lnTo>
                  <a:lnTo>
                    <a:pt x="5724" y="73097"/>
                  </a:lnTo>
                  <a:lnTo>
                    <a:pt x="2459" y="82428"/>
                  </a:lnTo>
                  <a:lnTo>
                    <a:pt x="0" y="122160"/>
                  </a:lnTo>
                  <a:lnTo>
                    <a:pt x="2561" y="131353"/>
                  </a:lnTo>
                  <a:lnTo>
                    <a:pt x="6014" y="138746"/>
                  </a:lnTo>
                  <a:lnTo>
                    <a:pt x="8950" y="148487"/>
                  </a:lnTo>
                  <a:lnTo>
                    <a:pt x="13154" y="154629"/>
                  </a:lnTo>
                  <a:lnTo>
                    <a:pt x="18329" y="158021"/>
                  </a:lnTo>
                  <a:lnTo>
                    <a:pt x="29736" y="160198"/>
                  </a:lnTo>
                  <a:lnTo>
                    <a:pt x="65687" y="159711"/>
                  </a:lnTo>
                  <a:lnTo>
                    <a:pt x="82304" y="153596"/>
                  </a:lnTo>
                  <a:lnTo>
                    <a:pt x="90404" y="148301"/>
                  </a:lnTo>
                  <a:lnTo>
                    <a:pt x="107003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274"/>
            <p:cNvSpPr/>
            <p:nvPr/>
          </p:nvSpPr>
          <p:spPr>
            <a:xfrm>
              <a:off x="1571625" y="3768328"/>
              <a:ext cx="26790" cy="250032"/>
            </a:xfrm>
            <a:custGeom>
              <a:avLst/>
              <a:gdLst/>
              <a:ahLst/>
              <a:cxnLst/>
              <a:rect l="0" t="0" r="0" b="0"/>
              <a:pathLst>
                <a:path w="26790" h="250032">
                  <a:moveTo>
                    <a:pt x="0" y="0"/>
                  </a:moveTo>
                  <a:lnTo>
                    <a:pt x="0" y="40642"/>
                  </a:lnTo>
                  <a:lnTo>
                    <a:pt x="992" y="54774"/>
                  </a:lnTo>
                  <a:lnTo>
                    <a:pt x="8102" y="93109"/>
                  </a:lnTo>
                  <a:lnTo>
                    <a:pt x="11412" y="123122"/>
                  </a:lnTo>
                  <a:lnTo>
                    <a:pt x="15949" y="144960"/>
                  </a:lnTo>
                  <a:lnTo>
                    <a:pt x="20338" y="186922"/>
                  </a:lnTo>
                  <a:lnTo>
                    <a:pt x="24877" y="205205"/>
                  </a:lnTo>
                  <a:lnTo>
                    <a:pt x="26789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275"/>
            <p:cNvSpPr/>
            <p:nvPr/>
          </p:nvSpPr>
          <p:spPr>
            <a:xfrm>
              <a:off x="1673740" y="3911238"/>
              <a:ext cx="94338" cy="133911"/>
            </a:xfrm>
            <a:custGeom>
              <a:avLst/>
              <a:gdLst/>
              <a:ahLst/>
              <a:cxnLst/>
              <a:rect l="0" t="0" r="0" b="0"/>
              <a:pathLst>
                <a:path w="94338" h="133911">
                  <a:moveTo>
                    <a:pt x="5041" y="80332"/>
                  </a:moveTo>
                  <a:lnTo>
                    <a:pt x="9781" y="80332"/>
                  </a:lnTo>
                  <a:lnTo>
                    <a:pt x="11178" y="79340"/>
                  </a:lnTo>
                  <a:lnTo>
                    <a:pt x="12109" y="77686"/>
                  </a:lnTo>
                  <a:lnTo>
                    <a:pt x="13603" y="72644"/>
                  </a:lnTo>
                  <a:lnTo>
                    <a:pt x="16453" y="71954"/>
                  </a:lnTo>
                  <a:lnTo>
                    <a:pt x="38873" y="70432"/>
                  </a:lnTo>
                  <a:lnTo>
                    <a:pt x="55627" y="63717"/>
                  </a:lnTo>
                  <a:lnTo>
                    <a:pt x="65157" y="56581"/>
                  </a:lnTo>
                  <a:lnTo>
                    <a:pt x="74792" y="53943"/>
                  </a:lnTo>
                  <a:lnTo>
                    <a:pt x="92685" y="37303"/>
                  </a:lnTo>
                  <a:lnTo>
                    <a:pt x="93603" y="33758"/>
                  </a:lnTo>
                  <a:lnTo>
                    <a:pt x="94337" y="10256"/>
                  </a:lnTo>
                  <a:lnTo>
                    <a:pt x="89597" y="4557"/>
                  </a:lnTo>
                  <a:lnTo>
                    <a:pt x="84624" y="2006"/>
                  </a:lnTo>
                  <a:lnTo>
                    <a:pt x="71902" y="144"/>
                  </a:lnTo>
                  <a:lnTo>
                    <a:pt x="56503" y="0"/>
                  </a:lnTo>
                  <a:lnTo>
                    <a:pt x="54232" y="981"/>
                  </a:lnTo>
                  <a:lnTo>
                    <a:pt x="52718" y="2627"/>
                  </a:lnTo>
                  <a:lnTo>
                    <a:pt x="50043" y="7101"/>
                  </a:lnTo>
                  <a:lnTo>
                    <a:pt x="13957" y="47265"/>
                  </a:lnTo>
                  <a:lnTo>
                    <a:pt x="7683" y="60613"/>
                  </a:lnTo>
                  <a:lnTo>
                    <a:pt x="0" y="92349"/>
                  </a:lnTo>
                  <a:lnTo>
                    <a:pt x="4786" y="114175"/>
                  </a:lnTo>
                  <a:lnTo>
                    <a:pt x="9706" y="120235"/>
                  </a:lnTo>
                  <a:lnTo>
                    <a:pt x="14721" y="122872"/>
                  </a:lnTo>
                  <a:lnTo>
                    <a:pt x="58462" y="133731"/>
                  </a:lnTo>
                  <a:lnTo>
                    <a:pt x="76479" y="133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276"/>
            <p:cNvSpPr/>
            <p:nvPr/>
          </p:nvSpPr>
          <p:spPr>
            <a:xfrm>
              <a:off x="1857743" y="3912603"/>
              <a:ext cx="106789" cy="141052"/>
            </a:xfrm>
            <a:custGeom>
              <a:avLst/>
              <a:gdLst/>
              <a:ahLst/>
              <a:cxnLst/>
              <a:rect l="0" t="0" r="0" b="0"/>
              <a:pathLst>
                <a:path w="106789" h="141052">
                  <a:moveTo>
                    <a:pt x="8561" y="16459"/>
                  </a:moveTo>
                  <a:lnTo>
                    <a:pt x="873" y="24148"/>
                  </a:lnTo>
                  <a:lnTo>
                    <a:pt x="0" y="29761"/>
                  </a:lnTo>
                  <a:lnTo>
                    <a:pt x="2441" y="34939"/>
                  </a:lnTo>
                  <a:lnTo>
                    <a:pt x="5842" y="40548"/>
                  </a:lnTo>
                  <a:lnTo>
                    <a:pt x="16593" y="76162"/>
                  </a:lnTo>
                  <a:lnTo>
                    <a:pt x="17468" y="117580"/>
                  </a:lnTo>
                  <a:lnTo>
                    <a:pt x="17491" y="141051"/>
                  </a:lnTo>
                  <a:lnTo>
                    <a:pt x="17491" y="103897"/>
                  </a:lnTo>
                  <a:lnTo>
                    <a:pt x="30794" y="62718"/>
                  </a:lnTo>
                  <a:lnTo>
                    <a:pt x="44464" y="36785"/>
                  </a:lnTo>
                  <a:lnTo>
                    <a:pt x="58195" y="19760"/>
                  </a:lnTo>
                  <a:lnTo>
                    <a:pt x="60387" y="13627"/>
                  </a:lnTo>
                  <a:lnTo>
                    <a:pt x="61963" y="11595"/>
                  </a:lnTo>
                  <a:lnTo>
                    <a:pt x="78344" y="0"/>
                  </a:lnTo>
                  <a:lnTo>
                    <a:pt x="78896" y="525"/>
                  </a:lnTo>
                  <a:lnTo>
                    <a:pt x="79854" y="6412"/>
                  </a:lnTo>
                  <a:lnTo>
                    <a:pt x="86107" y="14438"/>
                  </a:lnTo>
                  <a:lnTo>
                    <a:pt x="96507" y="45021"/>
                  </a:lnTo>
                  <a:lnTo>
                    <a:pt x="97843" y="87719"/>
                  </a:lnTo>
                  <a:lnTo>
                    <a:pt x="97858" y="96294"/>
                  </a:lnTo>
                  <a:lnTo>
                    <a:pt x="106788" y="968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277"/>
            <p:cNvSpPr/>
            <p:nvPr/>
          </p:nvSpPr>
          <p:spPr>
            <a:xfrm>
              <a:off x="2045312" y="3902382"/>
              <a:ext cx="97814" cy="142343"/>
            </a:xfrm>
            <a:custGeom>
              <a:avLst/>
              <a:gdLst/>
              <a:ahLst/>
              <a:cxnLst/>
              <a:rect l="0" t="0" r="0" b="0"/>
              <a:pathLst>
                <a:path w="97814" h="142343">
                  <a:moveTo>
                    <a:pt x="53164" y="8821"/>
                  </a:moveTo>
                  <a:lnTo>
                    <a:pt x="53164" y="0"/>
                  </a:lnTo>
                  <a:lnTo>
                    <a:pt x="14455" y="38600"/>
                  </a:lnTo>
                  <a:lnTo>
                    <a:pt x="11156" y="47192"/>
                  </a:lnTo>
                  <a:lnTo>
                    <a:pt x="8697" y="56633"/>
                  </a:lnTo>
                  <a:lnTo>
                    <a:pt x="2727" y="68517"/>
                  </a:lnTo>
                  <a:lnTo>
                    <a:pt x="0" y="90815"/>
                  </a:lnTo>
                  <a:lnTo>
                    <a:pt x="2416" y="97518"/>
                  </a:lnTo>
                  <a:lnTo>
                    <a:pt x="4449" y="100694"/>
                  </a:lnTo>
                  <a:lnTo>
                    <a:pt x="9697" y="119059"/>
                  </a:lnTo>
                  <a:lnTo>
                    <a:pt x="17640" y="126607"/>
                  </a:lnTo>
                  <a:lnTo>
                    <a:pt x="25139" y="130623"/>
                  </a:lnTo>
                  <a:lnTo>
                    <a:pt x="31779" y="133401"/>
                  </a:lnTo>
                  <a:lnTo>
                    <a:pt x="41095" y="139550"/>
                  </a:lnTo>
                  <a:lnTo>
                    <a:pt x="51132" y="141813"/>
                  </a:lnTo>
                  <a:lnTo>
                    <a:pt x="60860" y="142342"/>
                  </a:lnTo>
                  <a:lnTo>
                    <a:pt x="69152" y="139932"/>
                  </a:lnTo>
                  <a:lnTo>
                    <a:pt x="76145" y="136545"/>
                  </a:lnTo>
                  <a:lnTo>
                    <a:pt x="85660" y="133647"/>
                  </a:lnTo>
                  <a:lnTo>
                    <a:pt x="97813" y="124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78"/>
            <p:cNvSpPr/>
            <p:nvPr/>
          </p:nvSpPr>
          <p:spPr>
            <a:xfrm>
              <a:off x="2187773" y="3795117"/>
              <a:ext cx="151806" cy="258962"/>
            </a:xfrm>
            <a:custGeom>
              <a:avLst/>
              <a:gdLst/>
              <a:ahLst/>
              <a:cxnLst/>
              <a:rect l="0" t="0" r="0" b="0"/>
              <a:pathLst>
                <a:path w="151806" h="258962">
                  <a:moveTo>
                    <a:pt x="0" y="0"/>
                  </a:moveTo>
                  <a:lnTo>
                    <a:pt x="0" y="42576"/>
                  </a:lnTo>
                  <a:lnTo>
                    <a:pt x="7689" y="82211"/>
                  </a:lnTo>
                  <a:lnTo>
                    <a:pt x="16510" y="126418"/>
                  </a:lnTo>
                  <a:lnTo>
                    <a:pt x="17682" y="167204"/>
                  </a:lnTo>
                  <a:lnTo>
                    <a:pt x="18773" y="180476"/>
                  </a:lnTo>
                  <a:lnTo>
                    <a:pt x="28879" y="223178"/>
                  </a:lnTo>
                  <a:lnTo>
                    <a:pt x="35319" y="247741"/>
                  </a:lnTo>
                  <a:lnTo>
                    <a:pt x="35684" y="257519"/>
                  </a:lnTo>
                  <a:lnTo>
                    <a:pt x="33058" y="255674"/>
                  </a:lnTo>
                  <a:lnTo>
                    <a:pt x="28027" y="251146"/>
                  </a:lnTo>
                  <a:lnTo>
                    <a:pt x="27156" y="245621"/>
                  </a:lnTo>
                  <a:lnTo>
                    <a:pt x="26821" y="221381"/>
                  </a:lnTo>
                  <a:lnTo>
                    <a:pt x="31539" y="206926"/>
                  </a:lnTo>
                  <a:lnTo>
                    <a:pt x="47781" y="180203"/>
                  </a:lnTo>
                  <a:lnTo>
                    <a:pt x="56293" y="171702"/>
                  </a:lnTo>
                  <a:lnTo>
                    <a:pt x="92215" y="146923"/>
                  </a:lnTo>
                  <a:lnTo>
                    <a:pt x="106557" y="143675"/>
                  </a:lnTo>
                  <a:lnTo>
                    <a:pt x="118944" y="143033"/>
                  </a:lnTo>
                  <a:lnTo>
                    <a:pt x="124963" y="145591"/>
                  </a:lnTo>
                  <a:lnTo>
                    <a:pt x="132171" y="150577"/>
                  </a:lnTo>
                  <a:lnTo>
                    <a:pt x="136358" y="168424"/>
                  </a:lnTo>
                  <a:lnTo>
                    <a:pt x="138531" y="171814"/>
                  </a:lnTo>
                  <a:lnTo>
                    <a:pt x="141588" y="186066"/>
                  </a:lnTo>
                  <a:lnTo>
                    <a:pt x="143613" y="202522"/>
                  </a:lnTo>
                  <a:lnTo>
                    <a:pt x="150955" y="228291"/>
                  </a:lnTo>
                  <a:lnTo>
                    <a:pt x="151805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79"/>
            <p:cNvSpPr/>
            <p:nvPr/>
          </p:nvSpPr>
          <p:spPr>
            <a:xfrm>
              <a:off x="2393156" y="3937996"/>
              <a:ext cx="133947" cy="133942"/>
            </a:xfrm>
            <a:custGeom>
              <a:avLst/>
              <a:gdLst/>
              <a:ahLst/>
              <a:cxnLst/>
              <a:rect l="0" t="0" r="0" b="0"/>
              <a:pathLst>
                <a:path w="133947" h="133942">
                  <a:moveTo>
                    <a:pt x="0" y="53574"/>
                  </a:moveTo>
                  <a:lnTo>
                    <a:pt x="9481" y="53574"/>
                  </a:lnTo>
                  <a:lnTo>
                    <a:pt x="16781" y="50928"/>
                  </a:lnTo>
                  <a:lnTo>
                    <a:pt x="23334" y="47437"/>
                  </a:lnTo>
                  <a:lnTo>
                    <a:pt x="33593" y="45472"/>
                  </a:lnTo>
                  <a:lnTo>
                    <a:pt x="48759" y="43898"/>
                  </a:lnTo>
                  <a:lnTo>
                    <a:pt x="89363" y="33635"/>
                  </a:lnTo>
                  <a:lnTo>
                    <a:pt x="108382" y="28138"/>
                  </a:lnTo>
                  <a:lnTo>
                    <a:pt x="118544" y="27186"/>
                  </a:lnTo>
                  <a:lnTo>
                    <a:pt x="120701" y="26060"/>
                  </a:lnTo>
                  <a:lnTo>
                    <a:pt x="122139" y="24318"/>
                  </a:lnTo>
                  <a:lnTo>
                    <a:pt x="124730" y="19735"/>
                  </a:lnTo>
                  <a:lnTo>
                    <a:pt x="129188" y="14391"/>
                  </a:lnTo>
                  <a:lnTo>
                    <a:pt x="129781" y="11577"/>
                  </a:lnTo>
                  <a:lnTo>
                    <a:pt x="129185" y="8709"/>
                  </a:lnTo>
                  <a:lnTo>
                    <a:pt x="125839" y="1717"/>
                  </a:lnTo>
                  <a:lnTo>
                    <a:pt x="122736" y="761"/>
                  </a:lnTo>
                  <a:lnTo>
                    <a:pt x="80513" y="2"/>
                  </a:lnTo>
                  <a:lnTo>
                    <a:pt x="77488" y="0"/>
                  </a:lnTo>
                  <a:lnTo>
                    <a:pt x="71481" y="2644"/>
                  </a:lnTo>
                  <a:lnTo>
                    <a:pt x="50604" y="20987"/>
                  </a:lnTo>
                  <a:lnTo>
                    <a:pt x="41673" y="34548"/>
                  </a:lnTo>
                  <a:lnTo>
                    <a:pt x="37483" y="51134"/>
                  </a:lnTo>
                  <a:lnTo>
                    <a:pt x="39149" y="60096"/>
                  </a:lnTo>
                  <a:lnTo>
                    <a:pt x="43019" y="70720"/>
                  </a:lnTo>
                  <a:lnTo>
                    <a:pt x="46811" y="82798"/>
                  </a:lnTo>
                  <a:lnTo>
                    <a:pt x="54219" y="96298"/>
                  </a:lnTo>
                  <a:lnTo>
                    <a:pt x="65611" y="109749"/>
                  </a:lnTo>
                  <a:lnTo>
                    <a:pt x="71494" y="113267"/>
                  </a:lnTo>
                  <a:lnTo>
                    <a:pt x="113674" y="127033"/>
                  </a:lnTo>
                  <a:lnTo>
                    <a:pt x="120967" y="130871"/>
                  </a:lnTo>
                  <a:lnTo>
                    <a:pt x="133946" y="1339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80"/>
            <p:cNvSpPr/>
            <p:nvPr/>
          </p:nvSpPr>
          <p:spPr>
            <a:xfrm>
              <a:off x="2616398" y="3947339"/>
              <a:ext cx="258962" cy="115632"/>
            </a:xfrm>
            <a:custGeom>
              <a:avLst/>
              <a:gdLst/>
              <a:ahLst/>
              <a:cxnLst/>
              <a:rect l="0" t="0" r="0" b="0"/>
              <a:pathLst>
                <a:path w="258962" h="115632">
                  <a:moveTo>
                    <a:pt x="0" y="17442"/>
                  </a:moveTo>
                  <a:lnTo>
                    <a:pt x="0" y="25131"/>
                  </a:lnTo>
                  <a:lnTo>
                    <a:pt x="6137" y="33256"/>
                  </a:lnTo>
                  <a:lnTo>
                    <a:pt x="8102" y="41530"/>
                  </a:lnTo>
                  <a:lnTo>
                    <a:pt x="9849" y="60130"/>
                  </a:lnTo>
                  <a:lnTo>
                    <a:pt x="16609" y="81688"/>
                  </a:lnTo>
                  <a:lnTo>
                    <a:pt x="17850" y="110074"/>
                  </a:lnTo>
                  <a:lnTo>
                    <a:pt x="16861" y="111939"/>
                  </a:lnTo>
                  <a:lnTo>
                    <a:pt x="15210" y="113183"/>
                  </a:lnTo>
                  <a:lnTo>
                    <a:pt x="10170" y="115178"/>
                  </a:lnTo>
                  <a:lnTo>
                    <a:pt x="9757" y="114349"/>
                  </a:lnTo>
                  <a:lnTo>
                    <a:pt x="8962" y="99405"/>
                  </a:lnTo>
                  <a:lnTo>
                    <a:pt x="16622" y="77832"/>
                  </a:lnTo>
                  <a:lnTo>
                    <a:pt x="18780" y="47093"/>
                  </a:lnTo>
                  <a:lnTo>
                    <a:pt x="24967" y="32401"/>
                  </a:lnTo>
                  <a:lnTo>
                    <a:pt x="38847" y="14868"/>
                  </a:lnTo>
                  <a:lnTo>
                    <a:pt x="44716" y="11337"/>
                  </a:lnTo>
                  <a:lnTo>
                    <a:pt x="50632" y="8776"/>
                  </a:lnTo>
                  <a:lnTo>
                    <a:pt x="60748" y="989"/>
                  </a:lnTo>
                  <a:lnTo>
                    <a:pt x="71468" y="0"/>
                  </a:lnTo>
                  <a:lnTo>
                    <a:pt x="79058" y="2413"/>
                  </a:lnTo>
                  <a:lnTo>
                    <a:pt x="98112" y="17691"/>
                  </a:lnTo>
                  <a:lnTo>
                    <a:pt x="103137" y="23505"/>
                  </a:lnTo>
                  <a:lnTo>
                    <a:pt x="112940" y="48393"/>
                  </a:lnTo>
                  <a:lnTo>
                    <a:pt x="116146" y="64426"/>
                  </a:lnTo>
                  <a:lnTo>
                    <a:pt x="121947" y="76894"/>
                  </a:lnTo>
                  <a:lnTo>
                    <a:pt x="125016" y="115631"/>
                  </a:lnTo>
                  <a:lnTo>
                    <a:pt x="129756" y="110917"/>
                  </a:lnTo>
                  <a:lnTo>
                    <a:pt x="132084" y="105950"/>
                  </a:lnTo>
                  <a:lnTo>
                    <a:pt x="138577" y="81117"/>
                  </a:lnTo>
                  <a:lnTo>
                    <a:pt x="166717" y="39177"/>
                  </a:lnTo>
                  <a:lnTo>
                    <a:pt x="199430" y="5546"/>
                  </a:lnTo>
                  <a:lnTo>
                    <a:pt x="205383" y="2233"/>
                  </a:lnTo>
                  <a:lnTo>
                    <a:pt x="212549" y="106"/>
                  </a:lnTo>
                  <a:lnTo>
                    <a:pt x="216174" y="2461"/>
                  </a:lnTo>
                  <a:lnTo>
                    <a:pt x="235258" y="20587"/>
                  </a:lnTo>
                  <a:lnTo>
                    <a:pt x="238504" y="26447"/>
                  </a:lnTo>
                  <a:lnTo>
                    <a:pt x="249460" y="70469"/>
                  </a:lnTo>
                  <a:lnTo>
                    <a:pt x="249650" y="73629"/>
                  </a:lnTo>
                  <a:lnTo>
                    <a:pt x="252508" y="79787"/>
                  </a:lnTo>
                  <a:lnTo>
                    <a:pt x="256093" y="85831"/>
                  </a:lnTo>
                  <a:lnTo>
                    <a:pt x="258850" y="97284"/>
                  </a:lnTo>
                  <a:lnTo>
                    <a:pt x="258961" y="106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81"/>
            <p:cNvSpPr/>
            <p:nvPr/>
          </p:nvSpPr>
          <p:spPr>
            <a:xfrm>
              <a:off x="2947213" y="3929466"/>
              <a:ext cx="106741" cy="124613"/>
            </a:xfrm>
            <a:custGeom>
              <a:avLst/>
              <a:gdLst/>
              <a:ahLst/>
              <a:cxnLst/>
              <a:rect l="0" t="0" r="0" b="0"/>
              <a:pathLst>
                <a:path w="106741" h="124613">
                  <a:moveTo>
                    <a:pt x="17443" y="62104"/>
                  </a:moveTo>
                  <a:lnTo>
                    <a:pt x="22183" y="62104"/>
                  </a:lnTo>
                  <a:lnTo>
                    <a:pt x="27157" y="59458"/>
                  </a:lnTo>
                  <a:lnTo>
                    <a:pt x="32674" y="55967"/>
                  </a:lnTo>
                  <a:lnTo>
                    <a:pt x="44301" y="53726"/>
                  </a:lnTo>
                  <a:lnTo>
                    <a:pt x="47255" y="53542"/>
                  </a:lnTo>
                  <a:lnTo>
                    <a:pt x="53182" y="50693"/>
                  </a:lnTo>
                  <a:lnTo>
                    <a:pt x="69040" y="38957"/>
                  </a:lnTo>
                  <a:lnTo>
                    <a:pt x="82120" y="35402"/>
                  </a:lnTo>
                  <a:lnTo>
                    <a:pt x="84373" y="33389"/>
                  </a:lnTo>
                  <a:lnTo>
                    <a:pt x="86877" y="28506"/>
                  </a:lnTo>
                  <a:lnTo>
                    <a:pt x="88764" y="15544"/>
                  </a:lnTo>
                  <a:lnTo>
                    <a:pt x="88857" y="9912"/>
                  </a:lnTo>
                  <a:lnTo>
                    <a:pt x="84133" y="4196"/>
                  </a:lnTo>
                  <a:lnTo>
                    <a:pt x="79164" y="1641"/>
                  </a:lnTo>
                  <a:lnTo>
                    <a:pt x="67889" y="0"/>
                  </a:lnTo>
                  <a:lnTo>
                    <a:pt x="62023" y="2422"/>
                  </a:lnTo>
                  <a:lnTo>
                    <a:pt x="56108" y="5813"/>
                  </a:lnTo>
                  <a:lnTo>
                    <a:pt x="36511" y="12909"/>
                  </a:lnTo>
                  <a:lnTo>
                    <a:pt x="24636" y="20849"/>
                  </a:lnTo>
                  <a:lnTo>
                    <a:pt x="14834" y="34226"/>
                  </a:lnTo>
                  <a:lnTo>
                    <a:pt x="1692" y="61946"/>
                  </a:lnTo>
                  <a:lnTo>
                    <a:pt x="0" y="73979"/>
                  </a:lnTo>
                  <a:lnTo>
                    <a:pt x="2415" y="79949"/>
                  </a:lnTo>
                  <a:lnTo>
                    <a:pt x="5803" y="85910"/>
                  </a:lnTo>
                  <a:lnTo>
                    <a:pt x="8703" y="94845"/>
                  </a:lnTo>
                  <a:lnTo>
                    <a:pt x="12897" y="100799"/>
                  </a:lnTo>
                  <a:lnTo>
                    <a:pt x="41902" y="118659"/>
                  </a:lnTo>
                  <a:lnTo>
                    <a:pt x="59306" y="122848"/>
                  </a:lnTo>
                  <a:lnTo>
                    <a:pt x="106740" y="124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82"/>
            <p:cNvSpPr/>
            <p:nvPr/>
          </p:nvSpPr>
          <p:spPr>
            <a:xfrm>
              <a:off x="3116461" y="3921539"/>
              <a:ext cx="151805" cy="141469"/>
            </a:xfrm>
            <a:custGeom>
              <a:avLst/>
              <a:gdLst/>
              <a:ahLst/>
              <a:cxnLst/>
              <a:rect l="0" t="0" r="0" b="0"/>
              <a:pathLst>
                <a:path w="151805" h="141469">
                  <a:moveTo>
                    <a:pt x="0" y="34312"/>
                  </a:moveTo>
                  <a:lnTo>
                    <a:pt x="0" y="42001"/>
                  </a:lnTo>
                  <a:lnTo>
                    <a:pt x="6137" y="50126"/>
                  </a:lnTo>
                  <a:lnTo>
                    <a:pt x="9094" y="58401"/>
                  </a:lnTo>
                  <a:lnTo>
                    <a:pt x="14821" y="68129"/>
                  </a:lnTo>
                  <a:lnTo>
                    <a:pt x="24874" y="112655"/>
                  </a:lnTo>
                  <a:lnTo>
                    <a:pt x="26788" y="141422"/>
                  </a:lnTo>
                  <a:lnTo>
                    <a:pt x="27781" y="99601"/>
                  </a:lnTo>
                  <a:lnTo>
                    <a:pt x="42602" y="58207"/>
                  </a:lnTo>
                  <a:lnTo>
                    <a:pt x="49885" y="46132"/>
                  </a:lnTo>
                  <a:lnTo>
                    <a:pt x="55494" y="27423"/>
                  </a:lnTo>
                  <a:lnTo>
                    <a:pt x="65863" y="13879"/>
                  </a:lnTo>
                  <a:lnTo>
                    <a:pt x="71606" y="10348"/>
                  </a:lnTo>
                  <a:lnTo>
                    <a:pt x="77465" y="7787"/>
                  </a:lnTo>
                  <a:lnTo>
                    <a:pt x="86343" y="1758"/>
                  </a:lnTo>
                  <a:lnTo>
                    <a:pt x="92283" y="0"/>
                  </a:lnTo>
                  <a:lnTo>
                    <a:pt x="95257" y="524"/>
                  </a:lnTo>
                  <a:lnTo>
                    <a:pt x="107157" y="5847"/>
                  </a:lnTo>
                  <a:lnTo>
                    <a:pt x="110134" y="6406"/>
                  </a:lnTo>
                  <a:lnTo>
                    <a:pt x="112118" y="7770"/>
                  </a:lnTo>
                  <a:lnTo>
                    <a:pt x="113440" y="9672"/>
                  </a:lnTo>
                  <a:lnTo>
                    <a:pt x="122867" y="28826"/>
                  </a:lnTo>
                  <a:lnTo>
                    <a:pt x="130221" y="40514"/>
                  </a:lnTo>
                  <a:lnTo>
                    <a:pt x="136373" y="76504"/>
                  </a:lnTo>
                  <a:lnTo>
                    <a:pt x="139985" y="84814"/>
                  </a:lnTo>
                  <a:lnTo>
                    <a:pt x="143792" y="120359"/>
                  </a:lnTo>
                  <a:lnTo>
                    <a:pt x="150553" y="130739"/>
                  </a:lnTo>
                  <a:lnTo>
                    <a:pt x="151804" y="14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83"/>
            <p:cNvSpPr/>
            <p:nvPr/>
          </p:nvSpPr>
          <p:spPr>
            <a:xfrm>
              <a:off x="3312914" y="3786187"/>
              <a:ext cx="53579" cy="241103"/>
            </a:xfrm>
            <a:custGeom>
              <a:avLst/>
              <a:gdLst/>
              <a:ahLst/>
              <a:cxnLst/>
              <a:rect l="0" t="0" r="0" b="0"/>
              <a:pathLst>
                <a:path w="53579" h="241103">
                  <a:moveTo>
                    <a:pt x="0" y="0"/>
                  </a:moveTo>
                  <a:lnTo>
                    <a:pt x="0" y="29889"/>
                  </a:lnTo>
                  <a:lnTo>
                    <a:pt x="8102" y="71977"/>
                  </a:lnTo>
                  <a:lnTo>
                    <a:pt x="13561" y="108599"/>
                  </a:lnTo>
                  <a:lnTo>
                    <a:pt x="25170" y="148433"/>
                  </a:lnTo>
                  <a:lnTo>
                    <a:pt x="35788" y="190477"/>
                  </a:lnTo>
                  <a:lnTo>
                    <a:pt x="46688" y="222457"/>
                  </a:lnTo>
                  <a:lnTo>
                    <a:pt x="50516" y="228847"/>
                  </a:lnTo>
                  <a:lnTo>
                    <a:pt x="53578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84"/>
            <p:cNvSpPr/>
            <p:nvPr/>
          </p:nvSpPr>
          <p:spPr>
            <a:xfrm>
              <a:off x="3303984" y="3902273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4741" y="13119"/>
                  </a:lnTo>
                  <a:lnTo>
                    <a:pt x="9714" y="10792"/>
                  </a:lnTo>
                  <a:lnTo>
                    <a:pt x="53980" y="6299"/>
                  </a:lnTo>
                  <a:lnTo>
                    <a:pt x="71557" y="1866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2404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Maintenant</a:t>
            </a:r>
            <a:r>
              <a:rPr lang="en-CA" dirty="0" smtClean="0"/>
              <a:t> </a:t>
            </a:r>
            <a:r>
              <a:rPr lang="en-CA" dirty="0" err="1" smtClean="0"/>
              <a:t>c’est</a:t>
            </a:r>
            <a:r>
              <a:rPr lang="en-CA" dirty="0" smtClean="0"/>
              <a:t> </a:t>
            </a:r>
            <a:r>
              <a:rPr lang="en-CA" dirty="0" err="1" smtClean="0"/>
              <a:t>votre</a:t>
            </a:r>
            <a:r>
              <a:rPr lang="en-CA" dirty="0" smtClean="0"/>
              <a:t> tour!</a:t>
            </a:r>
            <a:endParaRPr lang="en-CA" dirty="0"/>
          </a:p>
        </p:txBody>
      </p:sp>
      <p:sp>
        <p:nvSpPr>
          <p:cNvPr id="6" name="Oval 5"/>
          <p:cNvSpPr/>
          <p:nvPr/>
        </p:nvSpPr>
        <p:spPr>
          <a:xfrm>
            <a:off x="611560" y="1736812"/>
            <a:ext cx="2130014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400" b="1" u="sng" dirty="0"/>
              <a:t>Cause: </a:t>
            </a:r>
          </a:p>
          <a:p>
            <a:pPr algn="ctr"/>
            <a:r>
              <a:rPr lang="en-CA" sz="1400" dirty="0" smtClean="0"/>
              <a:t>Un nouveau </a:t>
            </a:r>
            <a:r>
              <a:rPr lang="en-CA" sz="1400" dirty="0" err="1" smtClean="0"/>
              <a:t>magasin</a:t>
            </a:r>
            <a:r>
              <a:rPr lang="en-CA" sz="1400" dirty="0" smtClean="0"/>
              <a:t> </a:t>
            </a:r>
            <a:r>
              <a:rPr lang="en-CA" sz="1400" dirty="0" err="1" smtClean="0"/>
              <a:t>s’ouvre</a:t>
            </a:r>
            <a:r>
              <a:rPr lang="en-CA" sz="1400" dirty="0" smtClean="0"/>
              <a:t> au centre commercial</a:t>
            </a:r>
            <a:endParaRPr lang="en-CA" sz="1400" dirty="0"/>
          </a:p>
        </p:txBody>
      </p:sp>
      <p:sp>
        <p:nvSpPr>
          <p:cNvPr id="7" name="Oval 6"/>
          <p:cNvSpPr/>
          <p:nvPr/>
        </p:nvSpPr>
        <p:spPr>
          <a:xfrm>
            <a:off x="611560" y="4509120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u="sng" dirty="0"/>
              <a:t>Cause: </a:t>
            </a:r>
          </a:p>
          <a:p>
            <a:pPr algn="ctr"/>
            <a:r>
              <a:rPr lang="en-CA" dirty="0" smtClean="0"/>
              <a:t>Mme. Collins </a:t>
            </a:r>
            <a:r>
              <a:rPr lang="en-CA" dirty="0" err="1" smtClean="0"/>
              <a:t>perd</a:t>
            </a:r>
            <a:r>
              <a:rPr lang="en-CA" dirty="0" smtClean="0"/>
              <a:t> son </a:t>
            </a:r>
            <a:r>
              <a:rPr lang="en-CA" dirty="0" err="1" smtClean="0"/>
              <a:t>emploi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88568" y="2338163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40152" y="2338163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88568" y="5140850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87146" y="5121188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923250" y="1736812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u="sng" dirty="0" err="1" smtClean="0"/>
              <a:t>Effet</a:t>
            </a:r>
            <a:r>
              <a:rPr lang="en-CA" b="1" u="sng" dirty="0" smtClean="0"/>
              <a:t>:</a:t>
            </a:r>
          </a:p>
          <a:p>
            <a:pPr algn="ctr"/>
            <a:endParaRPr lang="en-CA" b="1" u="sng" dirty="0"/>
          </a:p>
          <a:p>
            <a:pPr algn="ctr"/>
            <a:endParaRPr lang="en-CA" b="1" u="sng" dirty="0" smtClean="0"/>
          </a:p>
          <a:p>
            <a:pPr algn="ctr"/>
            <a:r>
              <a:rPr lang="en-CA" b="1" u="sng" dirty="0" smtClean="0"/>
              <a:t> </a:t>
            </a:r>
            <a:endParaRPr lang="en-CA" b="1" u="sng" dirty="0"/>
          </a:p>
        </p:txBody>
      </p:sp>
      <p:sp>
        <p:nvSpPr>
          <p:cNvPr id="16" name="Oval 15"/>
          <p:cNvSpPr/>
          <p:nvPr/>
        </p:nvSpPr>
        <p:spPr>
          <a:xfrm>
            <a:off x="3788296" y="1736848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u="sng" dirty="0" err="1" smtClean="0"/>
              <a:t>Effet</a:t>
            </a:r>
            <a:r>
              <a:rPr lang="en-CA" b="1" u="sng" dirty="0" smtClean="0"/>
              <a:t>:</a:t>
            </a:r>
          </a:p>
          <a:p>
            <a:pPr algn="ctr"/>
            <a:endParaRPr lang="en-CA" b="1" u="sng" dirty="0"/>
          </a:p>
          <a:p>
            <a:pPr algn="ctr"/>
            <a:endParaRPr lang="en-CA" b="1" u="sng" dirty="0" smtClean="0"/>
          </a:p>
          <a:p>
            <a:pPr algn="ctr"/>
            <a:r>
              <a:rPr lang="en-CA" b="1" u="sng" dirty="0" smtClean="0"/>
              <a:t> </a:t>
            </a:r>
            <a:endParaRPr lang="en-CA" b="1" u="sng" dirty="0"/>
          </a:p>
        </p:txBody>
      </p:sp>
      <p:sp>
        <p:nvSpPr>
          <p:cNvPr id="17" name="Oval 16"/>
          <p:cNvSpPr/>
          <p:nvPr/>
        </p:nvSpPr>
        <p:spPr>
          <a:xfrm>
            <a:off x="6982138" y="4528913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u="sng" dirty="0" err="1" smtClean="0"/>
              <a:t>Effet</a:t>
            </a:r>
            <a:r>
              <a:rPr lang="en-CA" b="1" u="sng" dirty="0" smtClean="0"/>
              <a:t>:</a:t>
            </a:r>
          </a:p>
          <a:p>
            <a:pPr algn="ctr"/>
            <a:endParaRPr lang="en-CA" b="1" u="sng" dirty="0"/>
          </a:p>
          <a:p>
            <a:pPr algn="ctr"/>
            <a:endParaRPr lang="en-CA" b="1" u="sng" dirty="0" smtClean="0"/>
          </a:p>
          <a:p>
            <a:pPr algn="ctr"/>
            <a:endParaRPr lang="en-CA" dirty="0"/>
          </a:p>
        </p:txBody>
      </p:sp>
      <p:sp>
        <p:nvSpPr>
          <p:cNvPr id="18" name="Oval 17"/>
          <p:cNvSpPr/>
          <p:nvPr/>
        </p:nvSpPr>
        <p:spPr>
          <a:xfrm>
            <a:off x="3851920" y="4528782"/>
            <a:ext cx="208823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u="sng" dirty="0" err="1" smtClean="0"/>
              <a:t>Effet</a:t>
            </a:r>
            <a:r>
              <a:rPr lang="en-CA" b="1" u="sng" dirty="0" smtClean="0"/>
              <a:t>:</a:t>
            </a:r>
          </a:p>
          <a:p>
            <a:pPr algn="ctr"/>
            <a:endParaRPr lang="en-CA" b="1" u="sng" dirty="0"/>
          </a:p>
          <a:p>
            <a:pPr algn="ctr"/>
            <a:endParaRPr lang="en-CA" b="1" u="sng" dirty="0" smtClean="0"/>
          </a:p>
          <a:p>
            <a:pPr algn="ctr"/>
            <a:endParaRPr lang="en-CA" dirty="0"/>
          </a:p>
        </p:txBody>
      </p:sp>
      <p:grpSp>
        <p:nvGrpSpPr>
          <p:cNvPr id="52" name="SMARTInkShape-Group30"/>
          <p:cNvGrpSpPr/>
          <p:nvPr/>
        </p:nvGrpSpPr>
        <p:grpSpPr>
          <a:xfrm>
            <a:off x="3915361" y="2000250"/>
            <a:ext cx="2013952" cy="1080493"/>
            <a:chOff x="3915361" y="2000250"/>
            <a:chExt cx="2013952" cy="1080493"/>
          </a:xfrm>
        </p:grpSpPr>
        <p:sp>
          <p:nvSpPr>
            <p:cNvPr id="3" name="SMARTInkShape-285"/>
            <p:cNvSpPr/>
            <p:nvPr/>
          </p:nvSpPr>
          <p:spPr>
            <a:xfrm>
              <a:off x="5848945" y="2884289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8930"/>
                  </a:moveTo>
                  <a:lnTo>
                    <a:pt x="0" y="4189"/>
                  </a:lnTo>
                  <a:lnTo>
                    <a:pt x="1985" y="2793"/>
                  </a:lnTo>
                  <a:lnTo>
                    <a:pt x="19427" y="552"/>
                  </a:lnTo>
                  <a:lnTo>
                    <a:pt x="59113" y="73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SMARTInkShape-286"/>
            <p:cNvSpPr/>
            <p:nvPr/>
          </p:nvSpPr>
          <p:spPr>
            <a:xfrm>
              <a:off x="5884827" y="2732484"/>
              <a:ext cx="26627" cy="250032"/>
            </a:xfrm>
            <a:custGeom>
              <a:avLst/>
              <a:gdLst/>
              <a:ahLst/>
              <a:cxnLst/>
              <a:rect l="0" t="0" r="0" b="0"/>
              <a:pathLst>
                <a:path w="26627" h="250032">
                  <a:moveTo>
                    <a:pt x="8766" y="0"/>
                  </a:moveTo>
                  <a:lnTo>
                    <a:pt x="7775" y="42124"/>
                  </a:lnTo>
                  <a:lnTo>
                    <a:pt x="2630" y="78076"/>
                  </a:lnTo>
                  <a:lnTo>
                    <a:pt x="665" y="117171"/>
                  </a:lnTo>
                  <a:lnTo>
                    <a:pt x="0" y="154959"/>
                  </a:lnTo>
                  <a:lnTo>
                    <a:pt x="2531" y="188458"/>
                  </a:lnTo>
                  <a:lnTo>
                    <a:pt x="14082" y="230935"/>
                  </a:lnTo>
                  <a:lnTo>
                    <a:pt x="26626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287"/>
            <p:cNvSpPr/>
            <p:nvPr/>
          </p:nvSpPr>
          <p:spPr>
            <a:xfrm>
              <a:off x="5795367" y="2893219"/>
              <a:ext cx="8930" cy="71438"/>
            </a:xfrm>
            <a:custGeom>
              <a:avLst/>
              <a:gdLst/>
              <a:ahLst/>
              <a:cxnLst/>
              <a:rect l="0" t="0" r="0" b="0"/>
              <a:pathLst>
                <a:path w="8930" h="71438">
                  <a:moveTo>
                    <a:pt x="8929" y="0"/>
                  </a:moveTo>
                  <a:lnTo>
                    <a:pt x="7938" y="36599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288"/>
            <p:cNvSpPr/>
            <p:nvPr/>
          </p:nvSpPr>
          <p:spPr>
            <a:xfrm>
              <a:off x="5620558" y="2875359"/>
              <a:ext cx="76583" cy="17861"/>
            </a:xfrm>
            <a:custGeom>
              <a:avLst/>
              <a:gdLst/>
              <a:ahLst/>
              <a:cxnLst/>
              <a:rect l="0" t="0" r="0" b="0"/>
              <a:pathLst>
                <a:path w="76583" h="17861">
                  <a:moveTo>
                    <a:pt x="5145" y="17860"/>
                  </a:moveTo>
                  <a:lnTo>
                    <a:pt x="0" y="17860"/>
                  </a:lnTo>
                  <a:lnTo>
                    <a:pt x="39224" y="13119"/>
                  </a:lnTo>
                  <a:lnTo>
                    <a:pt x="7658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289"/>
            <p:cNvSpPr/>
            <p:nvPr/>
          </p:nvSpPr>
          <p:spPr>
            <a:xfrm>
              <a:off x="5652601" y="2738136"/>
              <a:ext cx="133837" cy="225239"/>
            </a:xfrm>
            <a:custGeom>
              <a:avLst/>
              <a:gdLst/>
              <a:ahLst/>
              <a:cxnLst/>
              <a:rect l="0" t="0" r="0" b="0"/>
              <a:pathLst>
                <a:path w="133837" h="225239">
                  <a:moveTo>
                    <a:pt x="8820" y="83645"/>
                  </a:moveTo>
                  <a:lnTo>
                    <a:pt x="2684" y="97903"/>
                  </a:lnTo>
                  <a:lnTo>
                    <a:pt x="1133" y="108503"/>
                  </a:lnTo>
                  <a:lnTo>
                    <a:pt x="7122" y="151497"/>
                  </a:lnTo>
                  <a:lnTo>
                    <a:pt x="8486" y="187668"/>
                  </a:lnTo>
                  <a:lnTo>
                    <a:pt x="8812" y="225238"/>
                  </a:lnTo>
                  <a:lnTo>
                    <a:pt x="7828" y="197948"/>
                  </a:lnTo>
                  <a:lnTo>
                    <a:pt x="1753" y="165240"/>
                  </a:lnTo>
                  <a:lnTo>
                    <a:pt x="442" y="126012"/>
                  </a:lnTo>
                  <a:lnTo>
                    <a:pt x="0" y="82533"/>
                  </a:lnTo>
                  <a:lnTo>
                    <a:pt x="9619" y="38850"/>
                  </a:lnTo>
                  <a:lnTo>
                    <a:pt x="17987" y="17456"/>
                  </a:lnTo>
                  <a:lnTo>
                    <a:pt x="29703" y="1338"/>
                  </a:lnTo>
                  <a:lnTo>
                    <a:pt x="34648" y="0"/>
                  </a:lnTo>
                  <a:lnTo>
                    <a:pt x="77119" y="7390"/>
                  </a:lnTo>
                  <a:lnTo>
                    <a:pt x="101377" y="15521"/>
                  </a:lnTo>
                  <a:lnTo>
                    <a:pt x="133836" y="389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290"/>
            <p:cNvSpPr/>
            <p:nvPr/>
          </p:nvSpPr>
          <p:spPr>
            <a:xfrm>
              <a:off x="5429250" y="2848570"/>
              <a:ext cx="198553" cy="123093"/>
            </a:xfrm>
            <a:custGeom>
              <a:avLst/>
              <a:gdLst/>
              <a:ahLst/>
              <a:cxnLst/>
              <a:rect l="0" t="0" r="0" b="0"/>
              <a:pathLst>
                <a:path w="198553" h="123093">
                  <a:moveTo>
                    <a:pt x="0" y="0"/>
                  </a:moveTo>
                  <a:lnTo>
                    <a:pt x="4740" y="4741"/>
                  </a:lnTo>
                  <a:lnTo>
                    <a:pt x="7067" y="9714"/>
                  </a:lnTo>
                  <a:lnTo>
                    <a:pt x="14994" y="54141"/>
                  </a:lnTo>
                  <a:lnTo>
                    <a:pt x="17482" y="86003"/>
                  </a:lnTo>
                  <a:lnTo>
                    <a:pt x="9035" y="115774"/>
                  </a:lnTo>
                  <a:lnTo>
                    <a:pt x="9942" y="96622"/>
                  </a:lnTo>
                  <a:lnTo>
                    <a:pt x="13679" y="88253"/>
                  </a:lnTo>
                  <a:lnTo>
                    <a:pt x="46449" y="54911"/>
                  </a:lnTo>
                  <a:lnTo>
                    <a:pt x="71242" y="34770"/>
                  </a:lnTo>
                  <a:lnTo>
                    <a:pt x="84249" y="30336"/>
                  </a:lnTo>
                  <a:lnTo>
                    <a:pt x="97967" y="29357"/>
                  </a:lnTo>
                  <a:lnTo>
                    <a:pt x="107372" y="32230"/>
                  </a:lnTo>
                  <a:lnTo>
                    <a:pt x="110277" y="34385"/>
                  </a:lnTo>
                  <a:lnTo>
                    <a:pt x="113504" y="39425"/>
                  </a:lnTo>
                  <a:lnTo>
                    <a:pt x="108825" y="82908"/>
                  </a:lnTo>
                  <a:lnTo>
                    <a:pt x="114486" y="100082"/>
                  </a:lnTo>
                  <a:lnTo>
                    <a:pt x="119674" y="108312"/>
                  </a:lnTo>
                  <a:lnTo>
                    <a:pt x="137654" y="118523"/>
                  </a:lnTo>
                  <a:lnTo>
                    <a:pt x="166574" y="123092"/>
                  </a:lnTo>
                  <a:lnTo>
                    <a:pt x="174549" y="121749"/>
                  </a:lnTo>
                  <a:lnTo>
                    <a:pt x="186056" y="114965"/>
                  </a:lnTo>
                  <a:lnTo>
                    <a:pt x="198113" y="99989"/>
                  </a:lnTo>
                  <a:lnTo>
                    <a:pt x="198552" y="94440"/>
                  </a:lnTo>
                  <a:lnTo>
                    <a:pt x="193747" y="82984"/>
                  </a:lnTo>
                  <a:lnTo>
                    <a:pt x="184627" y="70119"/>
                  </a:lnTo>
                  <a:lnTo>
                    <a:pt x="158398" y="50745"/>
                  </a:lnTo>
                  <a:lnTo>
                    <a:pt x="12501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291"/>
            <p:cNvSpPr/>
            <p:nvPr/>
          </p:nvSpPr>
          <p:spPr>
            <a:xfrm>
              <a:off x="5286375" y="2857500"/>
              <a:ext cx="130909" cy="116087"/>
            </a:xfrm>
            <a:custGeom>
              <a:avLst/>
              <a:gdLst/>
              <a:ahLst/>
              <a:cxnLst/>
              <a:rect l="0" t="0" r="0" b="0"/>
              <a:pathLst>
                <a:path w="130909" h="116087">
                  <a:moveTo>
                    <a:pt x="35719" y="0"/>
                  </a:moveTo>
                  <a:lnTo>
                    <a:pt x="44831" y="992"/>
                  </a:lnTo>
                  <a:lnTo>
                    <a:pt x="84952" y="11079"/>
                  </a:lnTo>
                  <a:lnTo>
                    <a:pt x="112373" y="29079"/>
                  </a:lnTo>
                  <a:lnTo>
                    <a:pt x="127113" y="46430"/>
                  </a:lnTo>
                  <a:lnTo>
                    <a:pt x="130908" y="54701"/>
                  </a:lnTo>
                  <a:lnTo>
                    <a:pt x="127304" y="66976"/>
                  </a:lnTo>
                  <a:lnTo>
                    <a:pt x="118095" y="81361"/>
                  </a:lnTo>
                  <a:lnTo>
                    <a:pt x="104080" y="94368"/>
                  </a:lnTo>
                  <a:lnTo>
                    <a:pt x="74715" y="108108"/>
                  </a:lnTo>
                  <a:lnTo>
                    <a:pt x="34288" y="115035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292"/>
            <p:cNvSpPr/>
            <p:nvPr/>
          </p:nvSpPr>
          <p:spPr>
            <a:xfrm>
              <a:off x="5304234" y="2848570"/>
              <a:ext cx="17861" cy="232173"/>
            </a:xfrm>
            <a:custGeom>
              <a:avLst/>
              <a:gdLst/>
              <a:ahLst/>
              <a:cxnLst/>
              <a:rect l="0" t="0" r="0" b="0"/>
              <a:pathLst>
                <a:path w="17861" h="232173">
                  <a:moveTo>
                    <a:pt x="0" y="0"/>
                  </a:moveTo>
                  <a:lnTo>
                    <a:pt x="0" y="35213"/>
                  </a:lnTo>
                  <a:lnTo>
                    <a:pt x="0" y="76579"/>
                  </a:lnTo>
                  <a:lnTo>
                    <a:pt x="6136" y="118351"/>
                  </a:lnTo>
                  <a:lnTo>
                    <a:pt x="9094" y="156224"/>
                  </a:lnTo>
                  <a:lnTo>
                    <a:pt x="15834" y="199788"/>
                  </a:lnTo>
                  <a:lnTo>
                    <a:pt x="1786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293"/>
            <p:cNvSpPr/>
            <p:nvPr/>
          </p:nvSpPr>
          <p:spPr>
            <a:xfrm>
              <a:off x="5147714" y="2759273"/>
              <a:ext cx="120803" cy="255609"/>
            </a:xfrm>
            <a:custGeom>
              <a:avLst/>
              <a:gdLst/>
              <a:ahLst/>
              <a:cxnLst/>
              <a:rect l="0" t="0" r="0" b="0"/>
              <a:pathLst>
                <a:path w="120803" h="255609">
                  <a:moveTo>
                    <a:pt x="120802" y="0"/>
                  </a:moveTo>
                  <a:lnTo>
                    <a:pt x="103632" y="42028"/>
                  </a:lnTo>
                  <a:lnTo>
                    <a:pt x="85565" y="86306"/>
                  </a:lnTo>
                  <a:lnTo>
                    <a:pt x="63134" y="125798"/>
                  </a:lnTo>
                  <a:lnTo>
                    <a:pt x="39075" y="169767"/>
                  </a:lnTo>
                  <a:lnTo>
                    <a:pt x="12052" y="210823"/>
                  </a:lnTo>
                  <a:lnTo>
                    <a:pt x="619" y="247010"/>
                  </a:lnTo>
                  <a:lnTo>
                    <a:pt x="0" y="250994"/>
                  </a:lnTo>
                  <a:lnTo>
                    <a:pt x="580" y="253649"/>
                  </a:lnTo>
                  <a:lnTo>
                    <a:pt x="1958" y="255420"/>
                  </a:lnTo>
                  <a:lnTo>
                    <a:pt x="4863" y="255608"/>
                  </a:lnTo>
                  <a:lnTo>
                    <a:pt x="2257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294"/>
            <p:cNvSpPr/>
            <p:nvPr/>
          </p:nvSpPr>
          <p:spPr>
            <a:xfrm>
              <a:off x="4915358" y="2867144"/>
              <a:ext cx="156706" cy="115372"/>
            </a:xfrm>
            <a:custGeom>
              <a:avLst/>
              <a:gdLst/>
              <a:ahLst/>
              <a:cxnLst/>
              <a:rect l="0" t="0" r="0" b="0"/>
              <a:pathLst>
                <a:path w="156706" h="115372">
                  <a:moveTo>
                    <a:pt x="13830" y="17145"/>
                  </a:moveTo>
                  <a:lnTo>
                    <a:pt x="7692" y="31403"/>
                  </a:lnTo>
                  <a:lnTo>
                    <a:pt x="0" y="71113"/>
                  </a:lnTo>
                  <a:lnTo>
                    <a:pt x="4058" y="93643"/>
                  </a:lnTo>
                  <a:lnTo>
                    <a:pt x="12463" y="95793"/>
                  </a:lnTo>
                  <a:lnTo>
                    <a:pt x="26121" y="95756"/>
                  </a:lnTo>
                  <a:lnTo>
                    <a:pt x="48560" y="90157"/>
                  </a:lnTo>
                  <a:lnTo>
                    <a:pt x="58368" y="84983"/>
                  </a:lnTo>
                  <a:lnTo>
                    <a:pt x="78951" y="67011"/>
                  </a:lnTo>
                  <a:lnTo>
                    <a:pt x="101903" y="28232"/>
                  </a:lnTo>
                  <a:lnTo>
                    <a:pt x="109047" y="11500"/>
                  </a:lnTo>
                  <a:lnTo>
                    <a:pt x="111880" y="0"/>
                  </a:lnTo>
                  <a:lnTo>
                    <a:pt x="112004" y="4238"/>
                  </a:lnTo>
                  <a:lnTo>
                    <a:pt x="104982" y="39478"/>
                  </a:lnTo>
                  <a:lnTo>
                    <a:pt x="104362" y="75722"/>
                  </a:lnTo>
                  <a:lnTo>
                    <a:pt x="107975" y="90804"/>
                  </a:lnTo>
                  <a:lnTo>
                    <a:pt x="115535" y="102138"/>
                  </a:lnTo>
                  <a:lnTo>
                    <a:pt x="120327" y="106549"/>
                  </a:lnTo>
                  <a:lnTo>
                    <a:pt x="156705" y="1153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95"/>
            <p:cNvSpPr/>
            <p:nvPr/>
          </p:nvSpPr>
          <p:spPr>
            <a:xfrm>
              <a:off x="4768459" y="2868819"/>
              <a:ext cx="107151" cy="95838"/>
            </a:xfrm>
            <a:custGeom>
              <a:avLst/>
              <a:gdLst/>
              <a:ahLst/>
              <a:cxnLst/>
              <a:rect l="0" t="0" r="0" b="0"/>
              <a:pathLst>
                <a:path w="107151" h="95838">
                  <a:moveTo>
                    <a:pt x="8923" y="24400"/>
                  </a:moveTo>
                  <a:lnTo>
                    <a:pt x="1856" y="41181"/>
                  </a:lnTo>
                  <a:lnTo>
                    <a:pt x="16" y="85639"/>
                  </a:lnTo>
                  <a:lnTo>
                    <a:pt x="0" y="91382"/>
                  </a:lnTo>
                  <a:lnTo>
                    <a:pt x="986" y="73173"/>
                  </a:lnTo>
                  <a:lnTo>
                    <a:pt x="16217" y="32985"/>
                  </a:lnTo>
                  <a:lnTo>
                    <a:pt x="31038" y="14265"/>
                  </a:lnTo>
                  <a:lnTo>
                    <a:pt x="42235" y="5674"/>
                  </a:lnTo>
                  <a:lnTo>
                    <a:pt x="53825" y="1194"/>
                  </a:lnTo>
                  <a:lnTo>
                    <a:pt x="59693" y="0"/>
                  </a:lnTo>
                  <a:lnTo>
                    <a:pt x="65591" y="1188"/>
                  </a:lnTo>
                  <a:lnTo>
                    <a:pt x="77434" y="7799"/>
                  </a:lnTo>
                  <a:lnTo>
                    <a:pt x="90518" y="22678"/>
                  </a:lnTo>
                  <a:lnTo>
                    <a:pt x="94797" y="33887"/>
                  </a:lnTo>
                  <a:lnTo>
                    <a:pt x="97920" y="76165"/>
                  </a:lnTo>
                  <a:lnTo>
                    <a:pt x="99080" y="87094"/>
                  </a:lnTo>
                  <a:lnTo>
                    <a:pt x="100778" y="90008"/>
                  </a:lnTo>
                  <a:lnTo>
                    <a:pt x="107150" y="958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96"/>
            <p:cNvSpPr/>
            <p:nvPr/>
          </p:nvSpPr>
          <p:spPr>
            <a:xfrm>
              <a:off x="4643437" y="2859026"/>
              <a:ext cx="89298" cy="96701"/>
            </a:xfrm>
            <a:custGeom>
              <a:avLst/>
              <a:gdLst/>
              <a:ahLst/>
              <a:cxnLst/>
              <a:rect l="0" t="0" r="0" b="0"/>
              <a:pathLst>
                <a:path w="89298" h="96701">
                  <a:moveTo>
                    <a:pt x="0" y="52052"/>
                  </a:moveTo>
                  <a:lnTo>
                    <a:pt x="30463" y="51060"/>
                  </a:lnTo>
                  <a:lnTo>
                    <a:pt x="65546" y="41965"/>
                  </a:lnTo>
                  <a:lnTo>
                    <a:pt x="77418" y="34009"/>
                  </a:lnTo>
                  <a:lnTo>
                    <a:pt x="84017" y="23858"/>
                  </a:lnTo>
                  <a:lnTo>
                    <a:pt x="88254" y="10654"/>
                  </a:lnTo>
                  <a:lnTo>
                    <a:pt x="86618" y="8578"/>
                  </a:lnTo>
                  <a:lnTo>
                    <a:pt x="79507" y="3626"/>
                  </a:lnTo>
                  <a:lnTo>
                    <a:pt x="59607" y="0"/>
                  </a:lnTo>
                  <a:lnTo>
                    <a:pt x="48651" y="1798"/>
                  </a:lnTo>
                  <a:lnTo>
                    <a:pt x="24052" y="15777"/>
                  </a:lnTo>
                  <a:lnTo>
                    <a:pt x="13005" y="28985"/>
                  </a:lnTo>
                  <a:lnTo>
                    <a:pt x="8670" y="36674"/>
                  </a:lnTo>
                  <a:lnTo>
                    <a:pt x="6499" y="50509"/>
                  </a:lnTo>
                  <a:lnTo>
                    <a:pt x="10856" y="69454"/>
                  </a:lnTo>
                  <a:lnTo>
                    <a:pt x="13190" y="75560"/>
                  </a:lnTo>
                  <a:lnTo>
                    <a:pt x="23722" y="84989"/>
                  </a:lnTo>
                  <a:lnTo>
                    <a:pt x="38324" y="91495"/>
                  </a:lnTo>
                  <a:lnTo>
                    <a:pt x="89297" y="96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97"/>
            <p:cNvSpPr/>
            <p:nvPr/>
          </p:nvSpPr>
          <p:spPr>
            <a:xfrm>
              <a:off x="4527351" y="2848570"/>
              <a:ext cx="98228" cy="123053"/>
            </a:xfrm>
            <a:custGeom>
              <a:avLst/>
              <a:gdLst/>
              <a:ahLst/>
              <a:cxnLst/>
              <a:rect l="0" t="0" r="0" b="0"/>
              <a:pathLst>
                <a:path w="98228" h="123053">
                  <a:moveTo>
                    <a:pt x="0" y="8930"/>
                  </a:moveTo>
                  <a:lnTo>
                    <a:pt x="993" y="29103"/>
                  </a:lnTo>
                  <a:lnTo>
                    <a:pt x="12359" y="62671"/>
                  </a:lnTo>
                  <a:lnTo>
                    <a:pt x="39658" y="103741"/>
                  </a:lnTo>
                  <a:lnTo>
                    <a:pt x="45816" y="115074"/>
                  </a:lnTo>
                  <a:lnTo>
                    <a:pt x="52045" y="123052"/>
                  </a:lnTo>
                  <a:lnTo>
                    <a:pt x="52556" y="122714"/>
                  </a:lnTo>
                  <a:lnTo>
                    <a:pt x="67791" y="79698"/>
                  </a:lnTo>
                  <a:lnTo>
                    <a:pt x="72341" y="59222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98"/>
            <p:cNvSpPr/>
            <p:nvPr/>
          </p:nvSpPr>
          <p:spPr>
            <a:xfrm>
              <a:off x="4304109" y="2840517"/>
              <a:ext cx="196454" cy="110738"/>
            </a:xfrm>
            <a:custGeom>
              <a:avLst/>
              <a:gdLst/>
              <a:ahLst/>
              <a:cxnLst/>
              <a:rect l="0" t="0" r="0" b="0"/>
              <a:pathLst>
                <a:path w="196454" h="110738">
                  <a:moveTo>
                    <a:pt x="0" y="16983"/>
                  </a:moveTo>
                  <a:lnTo>
                    <a:pt x="0" y="38232"/>
                  </a:lnTo>
                  <a:lnTo>
                    <a:pt x="2646" y="43956"/>
                  </a:lnTo>
                  <a:lnTo>
                    <a:pt x="4740" y="46871"/>
                  </a:lnTo>
                  <a:lnTo>
                    <a:pt x="15834" y="88658"/>
                  </a:lnTo>
                  <a:lnTo>
                    <a:pt x="17780" y="110737"/>
                  </a:lnTo>
                  <a:lnTo>
                    <a:pt x="17824" y="108922"/>
                  </a:lnTo>
                  <a:lnTo>
                    <a:pt x="13109" y="102322"/>
                  </a:lnTo>
                  <a:lnTo>
                    <a:pt x="5428" y="94083"/>
                  </a:lnTo>
                  <a:lnTo>
                    <a:pt x="4611" y="89219"/>
                  </a:lnTo>
                  <a:lnTo>
                    <a:pt x="12905" y="51630"/>
                  </a:lnTo>
                  <a:lnTo>
                    <a:pt x="34594" y="14406"/>
                  </a:lnTo>
                  <a:lnTo>
                    <a:pt x="40922" y="9312"/>
                  </a:lnTo>
                  <a:lnTo>
                    <a:pt x="55891" y="3651"/>
                  </a:lnTo>
                  <a:lnTo>
                    <a:pt x="69819" y="3782"/>
                  </a:lnTo>
                  <a:lnTo>
                    <a:pt x="90190" y="7209"/>
                  </a:lnTo>
                  <a:lnTo>
                    <a:pt x="93861" y="9475"/>
                  </a:lnTo>
                  <a:lnTo>
                    <a:pt x="104760" y="20160"/>
                  </a:lnTo>
                  <a:lnTo>
                    <a:pt x="118132" y="25200"/>
                  </a:lnTo>
                  <a:lnTo>
                    <a:pt x="120427" y="27422"/>
                  </a:lnTo>
                  <a:lnTo>
                    <a:pt x="121957" y="29896"/>
                  </a:lnTo>
                  <a:lnTo>
                    <a:pt x="124961" y="31544"/>
                  </a:lnTo>
                  <a:lnTo>
                    <a:pt x="146686" y="34191"/>
                  </a:lnTo>
                  <a:lnTo>
                    <a:pt x="160444" y="33560"/>
                  </a:lnTo>
                  <a:lnTo>
                    <a:pt x="169866" y="29973"/>
                  </a:lnTo>
                  <a:lnTo>
                    <a:pt x="180748" y="22376"/>
                  </a:lnTo>
                  <a:lnTo>
                    <a:pt x="190257" y="9100"/>
                  </a:lnTo>
                  <a:lnTo>
                    <a:pt x="191330" y="5774"/>
                  </a:lnTo>
                  <a:lnTo>
                    <a:pt x="191053" y="3557"/>
                  </a:lnTo>
                  <a:lnTo>
                    <a:pt x="189877" y="2079"/>
                  </a:lnTo>
                  <a:lnTo>
                    <a:pt x="185924" y="437"/>
                  </a:lnTo>
                  <a:lnTo>
                    <a:pt x="183481" y="0"/>
                  </a:lnTo>
                  <a:lnTo>
                    <a:pt x="165820" y="4124"/>
                  </a:lnTo>
                  <a:lnTo>
                    <a:pt x="128177" y="27826"/>
                  </a:lnTo>
                  <a:lnTo>
                    <a:pt x="118814" y="39661"/>
                  </a:lnTo>
                  <a:lnTo>
                    <a:pt x="114928" y="46985"/>
                  </a:lnTo>
                  <a:lnTo>
                    <a:pt x="113257" y="63059"/>
                  </a:lnTo>
                  <a:lnTo>
                    <a:pt x="115821" y="78141"/>
                  </a:lnTo>
                  <a:lnTo>
                    <a:pt x="120268" y="88151"/>
                  </a:lnTo>
                  <a:lnTo>
                    <a:pt x="130843" y="95908"/>
                  </a:lnTo>
                  <a:lnTo>
                    <a:pt x="145465" y="101670"/>
                  </a:lnTo>
                  <a:lnTo>
                    <a:pt x="196453" y="1062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99"/>
            <p:cNvSpPr/>
            <p:nvPr/>
          </p:nvSpPr>
          <p:spPr>
            <a:xfrm>
              <a:off x="4071937" y="2839760"/>
              <a:ext cx="133946" cy="107038"/>
            </a:xfrm>
            <a:custGeom>
              <a:avLst/>
              <a:gdLst/>
              <a:ahLst/>
              <a:cxnLst/>
              <a:rect l="0" t="0" r="0" b="0"/>
              <a:pathLst>
                <a:path w="133946" h="107038">
                  <a:moveTo>
                    <a:pt x="0" y="44529"/>
                  </a:moveTo>
                  <a:lnTo>
                    <a:pt x="25732" y="44529"/>
                  </a:lnTo>
                  <a:lnTo>
                    <a:pt x="33926" y="41883"/>
                  </a:lnTo>
                  <a:lnTo>
                    <a:pt x="41868" y="38392"/>
                  </a:lnTo>
                  <a:lnTo>
                    <a:pt x="81704" y="28019"/>
                  </a:lnTo>
                  <a:lnTo>
                    <a:pt x="84235" y="26577"/>
                  </a:lnTo>
                  <a:lnTo>
                    <a:pt x="85922" y="24623"/>
                  </a:lnTo>
                  <a:lnTo>
                    <a:pt x="87047" y="22329"/>
                  </a:lnTo>
                  <a:lnTo>
                    <a:pt x="88789" y="20800"/>
                  </a:lnTo>
                  <a:lnTo>
                    <a:pt x="93371" y="19100"/>
                  </a:lnTo>
                  <a:lnTo>
                    <a:pt x="94990" y="17654"/>
                  </a:lnTo>
                  <a:lnTo>
                    <a:pt x="97801" y="10171"/>
                  </a:lnTo>
                  <a:lnTo>
                    <a:pt x="98101" y="4473"/>
                  </a:lnTo>
                  <a:lnTo>
                    <a:pt x="97150" y="2942"/>
                  </a:lnTo>
                  <a:lnTo>
                    <a:pt x="95525" y="1921"/>
                  </a:lnTo>
                  <a:lnTo>
                    <a:pt x="88497" y="485"/>
                  </a:lnTo>
                  <a:lnTo>
                    <a:pt x="77233" y="0"/>
                  </a:lnTo>
                  <a:lnTo>
                    <a:pt x="63674" y="4656"/>
                  </a:lnTo>
                  <a:lnTo>
                    <a:pt x="45194" y="17977"/>
                  </a:lnTo>
                  <a:lnTo>
                    <a:pt x="32850" y="29693"/>
                  </a:lnTo>
                  <a:lnTo>
                    <a:pt x="29483" y="38266"/>
                  </a:lnTo>
                  <a:lnTo>
                    <a:pt x="28585" y="43330"/>
                  </a:lnTo>
                  <a:lnTo>
                    <a:pt x="30233" y="51603"/>
                  </a:lnTo>
                  <a:lnTo>
                    <a:pt x="47827" y="81874"/>
                  </a:lnTo>
                  <a:lnTo>
                    <a:pt x="56314" y="85931"/>
                  </a:lnTo>
                  <a:lnTo>
                    <a:pt x="83704" y="95879"/>
                  </a:lnTo>
                  <a:lnTo>
                    <a:pt x="102302" y="103290"/>
                  </a:lnTo>
                  <a:lnTo>
                    <a:pt x="133945" y="1070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300"/>
            <p:cNvSpPr/>
            <p:nvPr/>
          </p:nvSpPr>
          <p:spPr>
            <a:xfrm>
              <a:off x="3915361" y="2669977"/>
              <a:ext cx="134948" cy="267613"/>
            </a:xfrm>
            <a:custGeom>
              <a:avLst/>
              <a:gdLst/>
              <a:ahLst/>
              <a:cxnLst/>
              <a:rect l="0" t="0" r="0" b="0"/>
              <a:pathLst>
                <a:path w="134948" h="267613">
                  <a:moveTo>
                    <a:pt x="94068" y="0"/>
                  </a:moveTo>
                  <a:lnTo>
                    <a:pt x="79996" y="0"/>
                  </a:lnTo>
                  <a:lnTo>
                    <a:pt x="85062" y="0"/>
                  </a:lnTo>
                  <a:lnTo>
                    <a:pt x="86131" y="42110"/>
                  </a:lnTo>
                  <a:lnTo>
                    <a:pt x="92827" y="64170"/>
                  </a:lnTo>
                  <a:lnTo>
                    <a:pt x="94020" y="107337"/>
                  </a:lnTo>
                  <a:lnTo>
                    <a:pt x="95054" y="136945"/>
                  </a:lnTo>
                  <a:lnTo>
                    <a:pt x="102170" y="172642"/>
                  </a:lnTo>
                  <a:lnTo>
                    <a:pt x="103745" y="189508"/>
                  </a:lnTo>
                  <a:lnTo>
                    <a:pt x="110654" y="207836"/>
                  </a:lnTo>
                  <a:lnTo>
                    <a:pt x="112668" y="220162"/>
                  </a:lnTo>
                  <a:lnTo>
                    <a:pt x="118946" y="232151"/>
                  </a:lnTo>
                  <a:lnTo>
                    <a:pt x="119583" y="235134"/>
                  </a:lnTo>
                  <a:lnTo>
                    <a:pt x="128885" y="249846"/>
                  </a:lnTo>
                  <a:lnTo>
                    <a:pt x="129386" y="254248"/>
                  </a:lnTo>
                  <a:lnTo>
                    <a:pt x="130512" y="255819"/>
                  </a:lnTo>
                  <a:lnTo>
                    <a:pt x="132255" y="256866"/>
                  </a:lnTo>
                  <a:lnTo>
                    <a:pt x="134409" y="257564"/>
                  </a:lnTo>
                  <a:lnTo>
                    <a:pt x="134853" y="258030"/>
                  </a:lnTo>
                  <a:lnTo>
                    <a:pt x="134157" y="258340"/>
                  </a:lnTo>
                  <a:lnTo>
                    <a:pt x="130650" y="258838"/>
                  </a:lnTo>
                  <a:lnTo>
                    <a:pt x="130171" y="256260"/>
                  </a:lnTo>
                  <a:lnTo>
                    <a:pt x="129863" y="251261"/>
                  </a:lnTo>
                  <a:lnTo>
                    <a:pt x="130830" y="250851"/>
                  </a:lnTo>
                  <a:lnTo>
                    <a:pt x="134550" y="250395"/>
                  </a:lnTo>
                  <a:lnTo>
                    <a:pt x="134947" y="249281"/>
                  </a:lnTo>
                  <a:lnTo>
                    <a:pt x="131101" y="240365"/>
                  </a:lnTo>
                  <a:lnTo>
                    <a:pt x="128968" y="226121"/>
                  </a:lnTo>
                  <a:lnTo>
                    <a:pt x="114351" y="205377"/>
                  </a:lnTo>
                  <a:lnTo>
                    <a:pt x="113543" y="202402"/>
                  </a:lnTo>
                  <a:lnTo>
                    <a:pt x="107354" y="196451"/>
                  </a:lnTo>
                  <a:lnTo>
                    <a:pt x="87697" y="182561"/>
                  </a:lnTo>
                  <a:lnTo>
                    <a:pt x="77677" y="180357"/>
                  </a:lnTo>
                  <a:lnTo>
                    <a:pt x="66609" y="182023"/>
                  </a:lnTo>
                  <a:lnTo>
                    <a:pt x="51867" y="188539"/>
                  </a:lnTo>
                  <a:lnTo>
                    <a:pt x="11135" y="217306"/>
                  </a:lnTo>
                  <a:lnTo>
                    <a:pt x="7600" y="225895"/>
                  </a:lnTo>
                  <a:lnTo>
                    <a:pt x="5037" y="235335"/>
                  </a:lnTo>
                  <a:lnTo>
                    <a:pt x="590" y="242838"/>
                  </a:lnTo>
                  <a:lnTo>
                    <a:pt x="0" y="246228"/>
                  </a:lnTo>
                  <a:lnTo>
                    <a:pt x="598" y="249480"/>
                  </a:lnTo>
                  <a:lnTo>
                    <a:pt x="3947" y="257088"/>
                  </a:lnTo>
                  <a:lnTo>
                    <a:pt x="9268" y="263146"/>
                  </a:lnTo>
                  <a:lnTo>
                    <a:pt x="14376" y="265782"/>
                  </a:lnTo>
                  <a:lnTo>
                    <a:pt x="29665" y="267612"/>
                  </a:lnTo>
                  <a:lnTo>
                    <a:pt x="44669" y="266816"/>
                  </a:lnTo>
                  <a:lnTo>
                    <a:pt x="72162" y="258788"/>
                  </a:lnTo>
                  <a:lnTo>
                    <a:pt x="85139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301"/>
            <p:cNvSpPr/>
            <p:nvPr/>
          </p:nvSpPr>
          <p:spPr>
            <a:xfrm>
              <a:off x="5072063" y="2457689"/>
              <a:ext cx="117860" cy="127568"/>
            </a:xfrm>
            <a:custGeom>
              <a:avLst/>
              <a:gdLst/>
              <a:ahLst/>
              <a:cxnLst/>
              <a:rect l="0" t="0" r="0" b="0"/>
              <a:pathLst>
                <a:path w="117860" h="127568">
                  <a:moveTo>
                    <a:pt x="0" y="15834"/>
                  </a:moveTo>
                  <a:lnTo>
                    <a:pt x="4739" y="11094"/>
                  </a:lnTo>
                  <a:lnTo>
                    <a:pt x="9712" y="8767"/>
                  </a:lnTo>
                  <a:lnTo>
                    <a:pt x="44508" y="0"/>
                  </a:lnTo>
                  <a:lnTo>
                    <a:pt x="67406" y="859"/>
                  </a:lnTo>
                  <a:lnTo>
                    <a:pt x="87505" y="7856"/>
                  </a:lnTo>
                  <a:lnTo>
                    <a:pt x="101067" y="17579"/>
                  </a:lnTo>
                  <a:lnTo>
                    <a:pt x="110402" y="29508"/>
                  </a:lnTo>
                  <a:lnTo>
                    <a:pt x="117859" y="44732"/>
                  </a:lnTo>
                  <a:lnTo>
                    <a:pt x="116543" y="64066"/>
                  </a:lnTo>
                  <a:lnTo>
                    <a:pt x="108351" y="84896"/>
                  </a:lnTo>
                  <a:lnTo>
                    <a:pt x="87996" y="111373"/>
                  </a:lnTo>
                  <a:lnTo>
                    <a:pt x="75159" y="122126"/>
                  </a:lnTo>
                  <a:lnTo>
                    <a:pt x="57546" y="127567"/>
                  </a:lnTo>
                  <a:lnTo>
                    <a:pt x="0" y="1229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302"/>
            <p:cNvSpPr/>
            <p:nvPr/>
          </p:nvSpPr>
          <p:spPr>
            <a:xfrm>
              <a:off x="5063500" y="2446734"/>
              <a:ext cx="17493" cy="267892"/>
            </a:xfrm>
            <a:custGeom>
              <a:avLst/>
              <a:gdLst/>
              <a:ahLst/>
              <a:cxnLst/>
              <a:rect l="0" t="0" r="0" b="0"/>
              <a:pathLst>
                <a:path w="17493" h="267892">
                  <a:moveTo>
                    <a:pt x="8563" y="0"/>
                  </a:moveTo>
                  <a:lnTo>
                    <a:pt x="3822" y="0"/>
                  </a:lnTo>
                  <a:lnTo>
                    <a:pt x="2425" y="1985"/>
                  </a:lnTo>
                  <a:lnTo>
                    <a:pt x="0" y="20118"/>
                  </a:lnTo>
                  <a:lnTo>
                    <a:pt x="5842" y="62109"/>
                  </a:lnTo>
                  <a:lnTo>
                    <a:pt x="7353" y="93088"/>
                  </a:lnTo>
                  <a:lnTo>
                    <a:pt x="8025" y="124055"/>
                  </a:lnTo>
                  <a:lnTo>
                    <a:pt x="8403" y="164088"/>
                  </a:lnTo>
                  <a:lnTo>
                    <a:pt x="8516" y="197447"/>
                  </a:lnTo>
                  <a:lnTo>
                    <a:pt x="13294" y="239534"/>
                  </a:lnTo>
                  <a:lnTo>
                    <a:pt x="17492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303"/>
            <p:cNvSpPr/>
            <p:nvPr/>
          </p:nvSpPr>
          <p:spPr>
            <a:xfrm>
              <a:off x="4750593" y="2483608"/>
              <a:ext cx="98228" cy="87266"/>
            </a:xfrm>
            <a:custGeom>
              <a:avLst/>
              <a:gdLst/>
              <a:ahLst/>
              <a:cxnLst/>
              <a:rect l="0" t="0" r="0" b="0"/>
              <a:pathLst>
                <a:path w="98228" h="87266">
                  <a:moveTo>
                    <a:pt x="0" y="52423"/>
                  </a:moveTo>
                  <a:lnTo>
                    <a:pt x="0" y="57163"/>
                  </a:lnTo>
                  <a:lnTo>
                    <a:pt x="2646" y="62137"/>
                  </a:lnTo>
                  <a:lnTo>
                    <a:pt x="4740" y="64852"/>
                  </a:lnTo>
                  <a:lnTo>
                    <a:pt x="7068" y="73161"/>
                  </a:lnTo>
                  <a:lnTo>
                    <a:pt x="8821" y="87265"/>
                  </a:lnTo>
                  <a:lnTo>
                    <a:pt x="9916" y="48534"/>
                  </a:lnTo>
                  <a:lnTo>
                    <a:pt x="17049" y="25474"/>
                  </a:lnTo>
                  <a:lnTo>
                    <a:pt x="26098" y="12003"/>
                  </a:lnTo>
                  <a:lnTo>
                    <a:pt x="36735" y="4693"/>
                  </a:lnTo>
                  <a:lnTo>
                    <a:pt x="54992" y="0"/>
                  </a:lnTo>
                  <a:lnTo>
                    <a:pt x="69762" y="3928"/>
                  </a:lnTo>
                  <a:lnTo>
                    <a:pt x="81966" y="11375"/>
                  </a:lnTo>
                  <a:lnTo>
                    <a:pt x="84410" y="15136"/>
                  </a:lnTo>
                  <a:lnTo>
                    <a:pt x="87849" y="29910"/>
                  </a:lnTo>
                  <a:lnTo>
                    <a:pt x="91657" y="52680"/>
                  </a:lnTo>
                  <a:lnTo>
                    <a:pt x="98227" y="792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304"/>
            <p:cNvSpPr/>
            <p:nvPr/>
          </p:nvSpPr>
          <p:spPr>
            <a:xfrm>
              <a:off x="4679156" y="2482453"/>
              <a:ext cx="8931" cy="71439"/>
            </a:xfrm>
            <a:custGeom>
              <a:avLst/>
              <a:gdLst/>
              <a:ahLst/>
              <a:cxnLst/>
              <a:rect l="0" t="0" r="0" b="0"/>
              <a:pathLst>
                <a:path w="8931" h="71439">
                  <a:moveTo>
                    <a:pt x="8930" y="0"/>
                  </a:moveTo>
                  <a:lnTo>
                    <a:pt x="4190" y="4740"/>
                  </a:lnTo>
                  <a:lnTo>
                    <a:pt x="1862" y="12360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305"/>
            <p:cNvSpPr/>
            <p:nvPr/>
          </p:nvSpPr>
          <p:spPr>
            <a:xfrm>
              <a:off x="4588178" y="2455664"/>
              <a:ext cx="43869" cy="131738"/>
            </a:xfrm>
            <a:custGeom>
              <a:avLst/>
              <a:gdLst/>
              <a:ahLst/>
              <a:cxnLst/>
              <a:rect l="0" t="0" r="0" b="0"/>
              <a:pathLst>
                <a:path w="43869" h="131738">
                  <a:moveTo>
                    <a:pt x="37400" y="0"/>
                  </a:moveTo>
                  <a:lnTo>
                    <a:pt x="8284" y="26470"/>
                  </a:lnTo>
                  <a:lnTo>
                    <a:pt x="647" y="31608"/>
                  </a:lnTo>
                  <a:lnTo>
                    <a:pt x="0" y="32978"/>
                  </a:lnTo>
                  <a:lnTo>
                    <a:pt x="10573" y="49616"/>
                  </a:lnTo>
                  <a:lnTo>
                    <a:pt x="29120" y="67066"/>
                  </a:lnTo>
                  <a:lnTo>
                    <a:pt x="40790" y="88663"/>
                  </a:lnTo>
                  <a:lnTo>
                    <a:pt x="43868" y="98275"/>
                  </a:lnTo>
                  <a:lnTo>
                    <a:pt x="42589" y="108501"/>
                  </a:lnTo>
                  <a:lnTo>
                    <a:pt x="40860" y="114006"/>
                  </a:lnTo>
                  <a:lnTo>
                    <a:pt x="33646" y="122768"/>
                  </a:lnTo>
                  <a:lnTo>
                    <a:pt x="24818" y="128978"/>
                  </a:lnTo>
                  <a:lnTo>
                    <a:pt x="17586" y="131737"/>
                  </a:lnTo>
                  <a:lnTo>
                    <a:pt x="14269" y="130489"/>
                  </a:lnTo>
                  <a:lnTo>
                    <a:pt x="1681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306"/>
            <p:cNvSpPr/>
            <p:nvPr/>
          </p:nvSpPr>
          <p:spPr>
            <a:xfrm>
              <a:off x="4418454" y="2464594"/>
              <a:ext cx="108898" cy="107157"/>
            </a:xfrm>
            <a:custGeom>
              <a:avLst/>
              <a:gdLst/>
              <a:ahLst/>
              <a:cxnLst/>
              <a:rect l="0" t="0" r="0" b="0"/>
              <a:pathLst>
                <a:path w="108898" h="107157">
                  <a:moveTo>
                    <a:pt x="55319" y="0"/>
                  </a:moveTo>
                  <a:lnTo>
                    <a:pt x="50579" y="4740"/>
                  </a:lnTo>
                  <a:lnTo>
                    <a:pt x="48252" y="9713"/>
                  </a:lnTo>
                  <a:lnTo>
                    <a:pt x="47631" y="12429"/>
                  </a:lnTo>
                  <a:lnTo>
                    <a:pt x="20058" y="53353"/>
                  </a:lnTo>
                  <a:lnTo>
                    <a:pt x="619" y="79771"/>
                  </a:lnTo>
                  <a:lnTo>
                    <a:pt x="0" y="83939"/>
                  </a:lnTo>
                  <a:lnTo>
                    <a:pt x="1573" y="87709"/>
                  </a:lnTo>
                  <a:lnTo>
                    <a:pt x="4605" y="91215"/>
                  </a:lnTo>
                  <a:lnTo>
                    <a:pt x="8612" y="92559"/>
                  </a:lnTo>
                  <a:lnTo>
                    <a:pt x="44477" y="85182"/>
                  </a:lnTo>
                  <a:lnTo>
                    <a:pt x="58107" y="77215"/>
                  </a:lnTo>
                  <a:lnTo>
                    <a:pt x="79682" y="51191"/>
                  </a:lnTo>
                  <a:lnTo>
                    <a:pt x="85991" y="37304"/>
                  </a:lnTo>
                  <a:lnTo>
                    <a:pt x="90742" y="11309"/>
                  </a:lnTo>
                  <a:lnTo>
                    <a:pt x="90841" y="11508"/>
                  </a:lnTo>
                  <a:lnTo>
                    <a:pt x="90950" y="14375"/>
                  </a:lnTo>
                  <a:lnTo>
                    <a:pt x="93645" y="18957"/>
                  </a:lnTo>
                  <a:lnTo>
                    <a:pt x="95753" y="21567"/>
                  </a:lnTo>
                  <a:lnTo>
                    <a:pt x="99413" y="62310"/>
                  </a:lnTo>
                  <a:lnTo>
                    <a:pt x="100887" y="92872"/>
                  </a:lnTo>
                  <a:lnTo>
                    <a:pt x="10889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307"/>
            <p:cNvSpPr/>
            <p:nvPr/>
          </p:nvSpPr>
          <p:spPr>
            <a:xfrm>
              <a:off x="4292757" y="2473523"/>
              <a:ext cx="107687" cy="202932"/>
            </a:xfrm>
            <a:custGeom>
              <a:avLst/>
              <a:gdLst/>
              <a:ahLst/>
              <a:cxnLst/>
              <a:rect l="0" t="0" r="0" b="0"/>
              <a:pathLst>
                <a:path w="107687" h="202932">
                  <a:moveTo>
                    <a:pt x="64930" y="0"/>
                  </a:moveTo>
                  <a:lnTo>
                    <a:pt x="56810" y="7129"/>
                  </a:lnTo>
                  <a:lnTo>
                    <a:pt x="41578" y="18208"/>
                  </a:lnTo>
                  <a:lnTo>
                    <a:pt x="11180" y="57618"/>
                  </a:lnTo>
                  <a:lnTo>
                    <a:pt x="277" y="72083"/>
                  </a:lnTo>
                  <a:lnTo>
                    <a:pt x="0" y="75837"/>
                  </a:lnTo>
                  <a:lnTo>
                    <a:pt x="1799" y="79331"/>
                  </a:lnTo>
                  <a:lnTo>
                    <a:pt x="4984" y="82654"/>
                  </a:lnTo>
                  <a:lnTo>
                    <a:pt x="10083" y="83876"/>
                  </a:lnTo>
                  <a:lnTo>
                    <a:pt x="23687" y="82588"/>
                  </a:lnTo>
                  <a:lnTo>
                    <a:pt x="34363" y="78709"/>
                  </a:lnTo>
                  <a:lnTo>
                    <a:pt x="54042" y="63393"/>
                  </a:lnTo>
                  <a:lnTo>
                    <a:pt x="84669" y="32785"/>
                  </a:lnTo>
                  <a:lnTo>
                    <a:pt x="91444" y="18500"/>
                  </a:lnTo>
                  <a:lnTo>
                    <a:pt x="92657" y="32244"/>
                  </a:lnTo>
                  <a:lnTo>
                    <a:pt x="98776" y="59360"/>
                  </a:lnTo>
                  <a:lnTo>
                    <a:pt x="105020" y="102345"/>
                  </a:lnTo>
                  <a:lnTo>
                    <a:pt x="107686" y="141925"/>
                  </a:lnTo>
                  <a:lnTo>
                    <a:pt x="104438" y="160312"/>
                  </a:lnTo>
                  <a:lnTo>
                    <a:pt x="92290" y="182658"/>
                  </a:lnTo>
                  <a:lnTo>
                    <a:pt x="79075" y="192968"/>
                  </a:lnTo>
                  <a:lnTo>
                    <a:pt x="55818" y="202931"/>
                  </a:lnTo>
                  <a:lnTo>
                    <a:pt x="50919" y="201764"/>
                  </a:lnTo>
                  <a:lnTo>
                    <a:pt x="40182" y="195176"/>
                  </a:lnTo>
                  <a:lnTo>
                    <a:pt x="20282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308"/>
            <p:cNvSpPr/>
            <p:nvPr/>
          </p:nvSpPr>
          <p:spPr>
            <a:xfrm>
              <a:off x="4172142" y="2446734"/>
              <a:ext cx="96249" cy="121010"/>
            </a:xfrm>
            <a:custGeom>
              <a:avLst/>
              <a:gdLst/>
              <a:ahLst/>
              <a:cxnLst/>
              <a:rect l="0" t="0" r="0" b="0"/>
              <a:pathLst>
                <a:path w="96249" h="121010">
                  <a:moveTo>
                    <a:pt x="60529" y="0"/>
                  </a:moveTo>
                  <a:lnTo>
                    <a:pt x="19536" y="43640"/>
                  </a:lnTo>
                  <a:lnTo>
                    <a:pt x="4696" y="73002"/>
                  </a:lnTo>
                  <a:lnTo>
                    <a:pt x="0" y="93950"/>
                  </a:lnTo>
                  <a:lnTo>
                    <a:pt x="333" y="98352"/>
                  </a:lnTo>
                  <a:lnTo>
                    <a:pt x="1547" y="101287"/>
                  </a:lnTo>
                  <a:lnTo>
                    <a:pt x="3348" y="103243"/>
                  </a:lnTo>
                  <a:lnTo>
                    <a:pt x="13288" y="102771"/>
                  </a:lnTo>
                  <a:lnTo>
                    <a:pt x="26635" y="98262"/>
                  </a:lnTo>
                  <a:lnTo>
                    <a:pt x="45306" y="83575"/>
                  </a:lnTo>
                  <a:lnTo>
                    <a:pt x="61421" y="62797"/>
                  </a:lnTo>
                  <a:lnTo>
                    <a:pt x="65887" y="53376"/>
                  </a:lnTo>
                  <a:lnTo>
                    <a:pt x="69146" y="30038"/>
                  </a:lnTo>
                  <a:lnTo>
                    <a:pt x="69250" y="29947"/>
                  </a:lnTo>
                  <a:lnTo>
                    <a:pt x="69367" y="32492"/>
                  </a:lnTo>
                  <a:lnTo>
                    <a:pt x="61762" y="72722"/>
                  </a:lnTo>
                  <a:lnTo>
                    <a:pt x="63723" y="84576"/>
                  </a:lnTo>
                  <a:lnTo>
                    <a:pt x="66910" y="95136"/>
                  </a:lnTo>
                  <a:lnTo>
                    <a:pt x="68326" y="109752"/>
                  </a:lnTo>
                  <a:lnTo>
                    <a:pt x="70688" y="114840"/>
                  </a:lnTo>
                  <a:lnTo>
                    <a:pt x="74247" y="118232"/>
                  </a:lnTo>
                  <a:lnTo>
                    <a:pt x="78605" y="120493"/>
                  </a:lnTo>
                  <a:lnTo>
                    <a:pt x="82501" y="121009"/>
                  </a:lnTo>
                  <a:lnTo>
                    <a:pt x="96248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09"/>
            <p:cNvSpPr/>
            <p:nvPr/>
          </p:nvSpPr>
          <p:spPr>
            <a:xfrm>
              <a:off x="3965615" y="2419945"/>
              <a:ext cx="177761" cy="151029"/>
            </a:xfrm>
            <a:custGeom>
              <a:avLst/>
              <a:gdLst/>
              <a:ahLst/>
              <a:cxnLst/>
              <a:rect l="0" t="0" r="0" b="0"/>
              <a:pathLst>
                <a:path w="177761" h="151029">
                  <a:moveTo>
                    <a:pt x="17025" y="0"/>
                  </a:moveTo>
                  <a:lnTo>
                    <a:pt x="12285" y="0"/>
                  </a:lnTo>
                  <a:lnTo>
                    <a:pt x="10888" y="993"/>
                  </a:lnTo>
                  <a:lnTo>
                    <a:pt x="9957" y="2646"/>
                  </a:lnTo>
                  <a:lnTo>
                    <a:pt x="8464" y="12429"/>
                  </a:lnTo>
                  <a:lnTo>
                    <a:pt x="3388" y="54669"/>
                  </a:lnTo>
                  <a:lnTo>
                    <a:pt x="0" y="93665"/>
                  </a:lnTo>
                  <a:lnTo>
                    <a:pt x="405" y="111979"/>
                  </a:lnTo>
                  <a:lnTo>
                    <a:pt x="7990" y="151028"/>
                  </a:lnTo>
                  <a:lnTo>
                    <a:pt x="7098" y="126442"/>
                  </a:lnTo>
                  <a:lnTo>
                    <a:pt x="2949" y="104933"/>
                  </a:lnTo>
                  <a:lnTo>
                    <a:pt x="11962" y="62215"/>
                  </a:lnTo>
                  <a:lnTo>
                    <a:pt x="17421" y="52456"/>
                  </a:lnTo>
                  <a:lnTo>
                    <a:pt x="33750" y="41450"/>
                  </a:lnTo>
                  <a:lnTo>
                    <a:pt x="39090" y="40532"/>
                  </a:lnTo>
                  <a:lnTo>
                    <a:pt x="50314" y="42158"/>
                  </a:lnTo>
                  <a:lnTo>
                    <a:pt x="59270" y="48834"/>
                  </a:lnTo>
                  <a:lnTo>
                    <a:pt x="65566" y="57423"/>
                  </a:lnTo>
                  <a:lnTo>
                    <a:pt x="76298" y="90472"/>
                  </a:lnTo>
                  <a:lnTo>
                    <a:pt x="79496" y="124318"/>
                  </a:lnTo>
                  <a:lnTo>
                    <a:pt x="80518" y="115765"/>
                  </a:lnTo>
                  <a:lnTo>
                    <a:pt x="96702" y="74409"/>
                  </a:lnTo>
                  <a:lnTo>
                    <a:pt x="125595" y="35290"/>
                  </a:lnTo>
                  <a:lnTo>
                    <a:pt x="140365" y="24567"/>
                  </a:lnTo>
                  <a:lnTo>
                    <a:pt x="152569" y="19847"/>
                  </a:lnTo>
                  <a:lnTo>
                    <a:pt x="155013" y="20177"/>
                  </a:lnTo>
                  <a:lnTo>
                    <a:pt x="156642" y="21389"/>
                  </a:lnTo>
                  <a:lnTo>
                    <a:pt x="157728" y="23189"/>
                  </a:lnTo>
                  <a:lnTo>
                    <a:pt x="159615" y="58102"/>
                  </a:lnTo>
                  <a:lnTo>
                    <a:pt x="158870" y="99447"/>
                  </a:lnTo>
                  <a:lnTo>
                    <a:pt x="154745" y="118542"/>
                  </a:lnTo>
                  <a:lnTo>
                    <a:pt x="156948" y="130737"/>
                  </a:lnTo>
                  <a:lnTo>
                    <a:pt x="158924" y="134783"/>
                  </a:lnTo>
                  <a:lnTo>
                    <a:pt x="161233" y="137480"/>
                  </a:lnTo>
                  <a:lnTo>
                    <a:pt x="166446" y="140478"/>
                  </a:lnTo>
                  <a:lnTo>
                    <a:pt x="17776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10"/>
            <p:cNvSpPr/>
            <p:nvPr/>
          </p:nvSpPr>
          <p:spPr>
            <a:xfrm>
              <a:off x="5259586" y="2164769"/>
              <a:ext cx="73290" cy="130161"/>
            </a:xfrm>
            <a:custGeom>
              <a:avLst/>
              <a:gdLst/>
              <a:ahLst/>
              <a:cxnLst/>
              <a:rect l="0" t="0" r="0" b="0"/>
              <a:pathLst>
                <a:path w="73290" h="130161">
                  <a:moveTo>
                    <a:pt x="71437" y="5145"/>
                  </a:moveTo>
                  <a:lnTo>
                    <a:pt x="61956" y="404"/>
                  </a:lnTo>
                  <a:lnTo>
                    <a:pt x="59163" y="0"/>
                  </a:lnTo>
                  <a:lnTo>
                    <a:pt x="57302" y="723"/>
                  </a:lnTo>
                  <a:lnTo>
                    <a:pt x="56060" y="2197"/>
                  </a:lnTo>
                  <a:lnTo>
                    <a:pt x="49390" y="3834"/>
                  </a:lnTo>
                  <a:lnTo>
                    <a:pt x="44832" y="4271"/>
                  </a:lnTo>
                  <a:lnTo>
                    <a:pt x="34478" y="10049"/>
                  </a:lnTo>
                  <a:lnTo>
                    <a:pt x="24253" y="17246"/>
                  </a:lnTo>
                  <a:lnTo>
                    <a:pt x="16402" y="20445"/>
                  </a:lnTo>
                  <a:lnTo>
                    <a:pt x="14903" y="23283"/>
                  </a:lnTo>
                  <a:lnTo>
                    <a:pt x="15884" y="31727"/>
                  </a:lnTo>
                  <a:lnTo>
                    <a:pt x="26755" y="47637"/>
                  </a:lnTo>
                  <a:lnTo>
                    <a:pt x="64664" y="88537"/>
                  </a:lnTo>
                  <a:lnTo>
                    <a:pt x="72727" y="100416"/>
                  </a:lnTo>
                  <a:lnTo>
                    <a:pt x="73289" y="105370"/>
                  </a:lnTo>
                  <a:lnTo>
                    <a:pt x="71679" y="109665"/>
                  </a:lnTo>
                  <a:lnTo>
                    <a:pt x="59578" y="123687"/>
                  </a:lnTo>
                  <a:lnTo>
                    <a:pt x="48307" y="127283"/>
                  </a:lnTo>
                  <a:lnTo>
                    <a:pt x="0" y="130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11"/>
            <p:cNvSpPr/>
            <p:nvPr/>
          </p:nvSpPr>
          <p:spPr>
            <a:xfrm>
              <a:off x="4920258" y="2157962"/>
              <a:ext cx="301357" cy="112629"/>
            </a:xfrm>
            <a:custGeom>
              <a:avLst/>
              <a:gdLst/>
              <a:ahLst/>
              <a:cxnLst/>
              <a:rect l="0" t="0" r="0" b="0"/>
              <a:pathLst>
                <a:path w="301357" h="112629">
                  <a:moveTo>
                    <a:pt x="0" y="29811"/>
                  </a:moveTo>
                  <a:lnTo>
                    <a:pt x="0" y="25071"/>
                  </a:lnTo>
                  <a:lnTo>
                    <a:pt x="2645" y="20097"/>
                  </a:lnTo>
                  <a:lnTo>
                    <a:pt x="4739" y="17382"/>
                  </a:lnTo>
                  <a:lnTo>
                    <a:pt x="21909" y="8821"/>
                  </a:lnTo>
                  <a:lnTo>
                    <a:pt x="50589" y="0"/>
                  </a:lnTo>
                  <a:lnTo>
                    <a:pt x="84221" y="583"/>
                  </a:lnTo>
                  <a:lnTo>
                    <a:pt x="105101" y="7040"/>
                  </a:lnTo>
                  <a:lnTo>
                    <a:pt x="113850" y="15060"/>
                  </a:lnTo>
                  <a:lnTo>
                    <a:pt x="120053" y="25240"/>
                  </a:lnTo>
                  <a:lnTo>
                    <a:pt x="124035" y="47944"/>
                  </a:lnTo>
                  <a:lnTo>
                    <a:pt x="123587" y="59699"/>
                  </a:lnTo>
                  <a:lnTo>
                    <a:pt x="116116" y="92119"/>
                  </a:lnTo>
                  <a:lnTo>
                    <a:pt x="116095" y="82779"/>
                  </a:lnTo>
                  <a:lnTo>
                    <a:pt x="118736" y="75511"/>
                  </a:lnTo>
                  <a:lnTo>
                    <a:pt x="158390" y="32252"/>
                  </a:lnTo>
                  <a:lnTo>
                    <a:pt x="165645" y="25935"/>
                  </a:lnTo>
                  <a:lnTo>
                    <a:pt x="172177" y="23128"/>
                  </a:lnTo>
                  <a:lnTo>
                    <a:pt x="186173" y="21547"/>
                  </a:lnTo>
                  <a:lnTo>
                    <a:pt x="194529" y="23823"/>
                  </a:lnTo>
                  <a:lnTo>
                    <a:pt x="198147" y="25819"/>
                  </a:lnTo>
                  <a:lnTo>
                    <a:pt x="227319" y="52911"/>
                  </a:lnTo>
                  <a:lnTo>
                    <a:pt x="247603" y="62744"/>
                  </a:lnTo>
                  <a:lnTo>
                    <a:pt x="266198" y="64980"/>
                  </a:lnTo>
                  <a:lnTo>
                    <a:pt x="277391" y="59994"/>
                  </a:lnTo>
                  <a:lnTo>
                    <a:pt x="296005" y="45365"/>
                  </a:lnTo>
                  <a:lnTo>
                    <a:pt x="300229" y="36393"/>
                  </a:lnTo>
                  <a:lnTo>
                    <a:pt x="301356" y="31223"/>
                  </a:lnTo>
                  <a:lnTo>
                    <a:pt x="301115" y="26784"/>
                  </a:lnTo>
                  <a:lnTo>
                    <a:pt x="295723" y="9361"/>
                  </a:lnTo>
                  <a:lnTo>
                    <a:pt x="293391" y="8240"/>
                  </a:lnTo>
                  <a:lnTo>
                    <a:pt x="279635" y="11403"/>
                  </a:lnTo>
                  <a:lnTo>
                    <a:pt x="265173" y="16008"/>
                  </a:lnTo>
                  <a:lnTo>
                    <a:pt x="251469" y="26653"/>
                  </a:lnTo>
                  <a:lnTo>
                    <a:pt x="231243" y="53000"/>
                  </a:lnTo>
                  <a:lnTo>
                    <a:pt x="225613" y="71298"/>
                  </a:lnTo>
                  <a:lnTo>
                    <a:pt x="226941" y="83307"/>
                  </a:lnTo>
                  <a:lnTo>
                    <a:pt x="230838" y="94267"/>
                  </a:lnTo>
                  <a:lnTo>
                    <a:pt x="235878" y="102445"/>
                  </a:lnTo>
                  <a:lnTo>
                    <a:pt x="249035" y="112628"/>
                  </a:lnTo>
                  <a:lnTo>
                    <a:pt x="285750" y="1101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12"/>
            <p:cNvSpPr/>
            <p:nvPr/>
          </p:nvSpPr>
          <p:spPr>
            <a:xfrm>
              <a:off x="4947056" y="2062758"/>
              <a:ext cx="26781" cy="196454"/>
            </a:xfrm>
            <a:custGeom>
              <a:avLst/>
              <a:gdLst/>
              <a:ahLst/>
              <a:cxnLst/>
              <a:rect l="0" t="0" r="0" b="0"/>
              <a:pathLst>
                <a:path w="26781" h="196454">
                  <a:moveTo>
                    <a:pt x="8921" y="0"/>
                  </a:moveTo>
                  <a:lnTo>
                    <a:pt x="4180" y="0"/>
                  </a:lnTo>
                  <a:lnTo>
                    <a:pt x="2783" y="992"/>
                  </a:lnTo>
                  <a:lnTo>
                    <a:pt x="1853" y="2646"/>
                  </a:lnTo>
                  <a:lnTo>
                    <a:pt x="819" y="9113"/>
                  </a:lnTo>
                  <a:lnTo>
                    <a:pt x="64" y="53386"/>
                  </a:lnTo>
                  <a:lnTo>
                    <a:pt x="0" y="95384"/>
                  </a:lnTo>
                  <a:lnTo>
                    <a:pt x="7122" y="132391"/>
                  </a:lnTo>
                  <a:lnTo>
                    <a:pt x="19781" y="175682"/>
                  </a:lnTo>
                  <a:lnTo>
                    <a:pt x="23669" y="183253"/>
                  </a:lnTo>
                  <a:lnTo>
                    <a:pt x="2678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313"/>
            <p:cNvSpPr/>
            <p:nvPr/>
          </p:nvSpPr>
          <p:spPr>
            <a:xfrm>
              <a:off x="4768962" y="2153948"/>
              <a:ext cx="124508" cy="100186"/>
            </a:xfrm>
            <a:custGeom>
              <a:avLst/>
              <a:gdLst/>
              <a:ahLst/>
              <a:cxnLst/>
              <a:rect l="0" t="0" r="0" b="0"/>
              <a:pathLst>
                <a:path w="124508" h="100186">
                  <a:moveTo>
                    <a:pt x="26280" y="15966"/>
                  </a:moveTo>
                  <a:lnTo>
                    <a:pt x="19151" y="24087"/>
                  </a:lnTo>
                  <a:lnTo>
                    <a:pt x="3356" y="55113"/>
                  </a:lnTo>
                  <a:lnTo>
                    <a:pt x="0" y="75005"/>
                  </a:lnTo>
                  <a:lnTo>
                    <a:pt x="5009" y="79578"/>
                  </a:lnTo>
                  <a:lnTo>
                    <a:pt x="12858" y="83925"/>
                  </a:lnTo>
                  <a:lnTo>
                    <a:pt x="25981" y="86716"/>
                  </a:lnTo>
                  <a:lnTo>
                    <a:pt x="29057" y="86945"/>
                  </a:lnTo>
                  <a:lnTo>
                    <a:pt x="37767" y="81908"/>
                  </a:lnTo>
                  <a:lnTo>
                    <a:pt x="53826" y="65270"/>
                  </a:lnTo>
                  <a:lnTo>
                    <a:pt x="85492" y="22265"/>
                  </a:lnTo>
                  <a:lnTo>
                    <a:pt x="93654" y="10997"/>
                  </a:lnTo>
                  <a:lnTo>
                    <a:pt x="97182" y="0"/>
                  </a:lnTo>
                  <a:lnTo>
                    <a:pt x="97361" y="361"/>
                  </a:lnTo>
                  <a:lnTo>
                    <a:pt x="97711" y="38656"/>
                  </a:lnTo>
                  <a:lnTo>
                    <a:pt x="98709" y="70989"/>
                  </a:lnTo>
                  <a:lnTo>
                    <a:pt x="102457" y="79447"/>
                  </a:lnTo>
                  <a:lnTo>
                    <a:pt x="113163" y="96069"/>
                  </a:lnTo>
                  <a:lnTo>
                    <a:pt x="113967" y="99134"/>
                  </a:lnTo>
                  <a:lnTo>
                    <a:pt x="115495" y="100185"/>
                  </a:lnTo>
                  <a:lnTo>
                    <a:pt x="117507" y="99893"/>
                  </a:lnTo>
                  <a:lnTo>
                    <a:pt x="119841" y="98706"/>
                  </a:lnTo>
                  <a:lnTo>
                    <a:pt x="121395" y="96923"/>
                  </a:lnTo>
                  <a:lnTo>
                    <a:pt x="124507" y="874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314"/>
            <p:cNvSpPr/>
            <p:nvPr/>
          </p:nvSpPr>
          <p:spPr>
            <a:xfrm>
              <a:off x="4608423" y="2143493"/>
              <a:ext cx="124312" cy="106789"/>
            </a:xfrm>
            <a:custGeom>
              <a:avLst/>
              <a:gdLst/>
              <a:ahLst/>
              <a:cxnLst/>
              <a:rect l="0" t="0" r="0" b="0"/>
              <a:pathLst>
                <a:path w="124312" h="106789">
                  <a:moveTo>
                    <a:pt x="79663" y="8561"/>
                  </a:moveTo>
                  <a:lnTo>
                    <a:pt x="79663" y="873"/>
                  </a:lnTo>
                  <a:lnTo>
                    <a:pt x="78671" y="459"/>
                  </a:lnTo>
                  <a:lnTo>
                    <a:pt x="74923" y="0"/>
                  </a:lnTo>
                  <a:lnTo>
                    <a:pt x="62493" y="4481"/>
                  </a:lnTo>
                  <a:lnTo>
                    <a:pt x="21172" y="33061"/>
                  </a:lnTo>
                  <a:lnTo>
                    <a:pt x="7320" y="45697"/>
                  </a:lnTo>
                  <a:lnTo>
                    <a:pt x="2862" y="55163"/>
                  </a:lnTo>
                  <a:lnTo>
                    <a:pt x="0" y="77408"/>
                  </a:lnTo>
                  <a:lnTo>
                    <a:pt x="2254" y="86454"/>
                  </a:lnTo>
                  <a:lnTo>
                    <a:pt x="4244" y="90256"/>
                  </a:lnTo>
                  <a:lnTo>
                    <a:pt x="7556" y="92790"/>
                  </a:lnTo>
                  <a:lnTo>
                    <a:pt x="16526" y="95606"/>
                  </a:lnTo>
                  <a:lnTo>
                    <a:pt x="27129" y="94211"/>
                  </a:lnTo>
                  <a:lnTo>
                    <a:pt x="54844" y="85232"/>
                  </a:lnTo>
                  <a:lnTo>
                    <a:pt x="66317" y="77033"/>
                  </a:lnTo>
                  <a:lnTo>
                    <a:pt x="95272" y="36952"/>
                  </a:lnTo>
                  <a:lnTo>
                    <a:pt x="103139" y="20612"/>
                  </a:lnTo>
                  <a:lnTo>
                    <a:pt x="106258" y="1578"/>
                  </a:lnTo>
                  <a:lnTo>
                    <a:pt x="106395" y="9689"/>
                  </a:lnTo>
                  <a:lnTo>
                    <a:pt x="98072" y="48948"/>
                  </a:lnTo>
                  <a:lnTo>
                    <a:pt x="98758" y="62230"/>
                  </a:lnTo>
                  <a:lnTo>
                    <a:pt x="106638" y="85438"/>
                  </a:lnTo>
                  <a:lnTo>
                    <a:pt x="124311" y="106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315"/>
            <p:cNvSpPr/>
            <p:nvPr/>
          </p:nvSpPr>
          <p:spPr>
            <a:xfrm>
              <a:off x="4393406" y="2152054"/>
              <a:ext cx="62509" cy="103195"/>
            </a:xfrm>
            <a:custGeom>
              <a:avLst/>
              <a:gdLst/>
              <a:ahLst/>
              <a:cxnLst/>
              <a:rect l="0" t="0" r="0" b="0"/>
              <a:pathLst>
                <a:path w="62509" h="103195">
                  <a:moveTo>
                    <a:pt x="62508" y="0"/>
                  </a:moveTo>
                  <a:lnTo>
                    <a:pt x="45727" y="7068"/>
                  </a:lnTo>
                  <a:lnTo>
                    <a:pt x="33392" y="11024"/>
                  </a:lnTo>
                  <a:lnTo>
                    <a:pt x="19816" y="18480"/>
                  </a:lnTo>
                  <a:lnTo>
                    <a:pt x="16187" y="21250"/>
                  </a:lnTo>
                  <a:lnTo>
                    <a:pt x="14761" y="24089"/>
                  </a:lnTo>
                  <a:lnTo>
                    <a:pt x="14801" y="26973"/>
                  </a:lnTo>
                  <a:lnTo>
                    <a:pt x="17493" y="32824"/>
                  </a:lnTo>
                  <a:lnTo>
                    <a:pt x="56217" y="74048"/>
                  </a:lnTo>
                  <a:lnTo>
                    <a:pt x="59712" y="82850"/>
                  </a:lnTo>
                  <a:lnTo>
                    <a:pt x="60644" y="87976"/>
                  </a:lnTo>
                  <a:lnTo>
                    <a:pt x="60273" y="91393"/>
                  </a:lnTo>
                  <a:lnTo>
                    <a:pt x="59033" y="93671"/>
                  </a:lnTo>
                  <a:lnTo>
                    <a:pt x="57215" y="95190"/>
                  </a:lnTo>
                  <a:lnTo>
                    <a:pt x="52549" y="96877"/>
                  </a:lnTo>
                  <a:lnTo>
                    <a:pt x="41698" y="100473"/>
                  </a:lnTo>
                  <a:lnTo>
                    <a:pt x="36728" y="102701"/>
                  </a:lnTo>
                  <a:lnTo>
                    <a:pt x="32423" y="103194"/>
                  </a:lnTo>
                  <a:lnTo>
                    <a:pt x="6057" y="98479"/>
                  </a:lnTo>
                  <a:lnTo>
                    <a:pt x="4038" y="97403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16"/>
            <p:cNvSpPr/>
            <p:nvPr/>
          </p:nvSpPr>
          <p:spPr>
            <a:xfrm>
              <a:off x="4286772" y="2147006"/>
              <a:ext cx="79846" cy="119220"/>
            </a:xfrm>
            <a:custGeom>
              <a:avLst/>
              <a:gdLst/>
              <a:ahLst/>
              <a:cxnLst/>
              <a:rect l="0" t="0" r="0" b="0"/>
              <a:pathLst>
                <a:path w="79846" h="119220">
                  <a:moveTo>
                    <a:pt x="26267" y="49697"/>
                  </a:moveTo>
                  <a:lnTo>
                    <a:pt x="38696" y="49697"/>
                  </a:lnTo>
                  <a:lnTo>
                    <a:pt x="40506" y="48705"/>
                  </a:lnTo>
                  <a:lnTo>
                    <a:pt x="41713" y="47051"/>
                  </a:lnTo>
                  <a:lnTo>
                    <a:pt x="42517" y="44957"/>
                  </a:lnTo>
                  <a:lnTo>
                    <a:pt x="44045" y="43560"/>
                  </a:lnTo>
                  <a:lnTo>
                    <a:pt x="53628" y="38673"/>
                  </a:lnTo>
                  <a:lnTo>
                    <a:pt x="59263" y="34876"/>
                  </a:lnTo>
                  <a:lnTo>
                    <a:pt x="65075" y="33188"/>
                  </a:lnTo>
                  <a:lnTo>
                    <a:pt x="67022" y="31746"/>
                  </a:lnTo>
                  <a:lnTo>
                    <a:pt x="68320" y="29792"/>
                  </a:lnTo>
                  <a:lnTo>
                    <a:pt x="69185" y="27497"/>
                  </a:lnTo>
                  <a:lnTo>
                    <a:pt x="70754" y="25968"/>
                  </a:lnTo>
                  <a:lnTo>
                    <a:pt x="75143" y="24268"/>
                  </a:lnTo>
                  <a:lnTo>
                    <a:pt x="76710" y="22822"/>
                  </a:lnTo>
                  <a:lnTo>
                    <a:pt x="78452" y="18570"/>
                  </a:lnTo>
                  <a:lnTo>
                    <a:pt x="79432" y="10599"/>
                  </a:lnTo>
                  <a:lnTo>
                    <a:pt x="78577" y="8749"/>
                  </a:lnTo>
                  <a:lnTo>
                    <a:pt x="77016" y="7515"/>
                  </a:lnTo>
                  <a:lnTo>
                    <a:pt x="72120" y="5536"/>
                  </a:lnTo>
                  <a:lnTo>
                    <a:pt x="66532" y="452"/>
                  </a:lnTo>
                  <a:lnTo>
                    <a:pt x="64024" y="0"/>
                  </a:lnTo>
                  <a:lnTo>
                    <a:pt x="61361" y="691"/>
                  </a:lnTo>
                  <a:lnTo>
                    <a:pt x="55754" y="3112"/>
                  </a:lnTo>
                  <a:lnTo>
                    <a:pt x="38149" y="5871"/>
                  </a:lnTo>
                  <a:lnTo>
                    <a:pt x="23287" y="17455"/>
                  </a:lnTo>
                  <a:lnTo>
                    <a:pt x="5431" y="42546"/>
                  </a:lnTo>
                  <a:lnTo>
                    <a:pt x="2123" y="51810"/>
                  </a:lnTo>
                  <a:lnTo>
                    <a:pt x="0" y="73927"/>
                  </a:lnTo>
                  <a:lnTo>
                    <a:pt x="4373" y="91493"/>
                  </a:lnTo>
                  <a:lnTo>
                    <a:pt x="11952" y="104525"/>
                  </a:lnTo>
                  <a:lnTo>
                    <a:pt x="25223" y="114670"/>
                  </a:lnTo>
                  <a:lnTo>
                    <a:pt x="36982" y="119219"/>
                  </a:lnTo>
                  <a:lnTo>
                    <a:pt x="56231" y="115826"/>
                  </a:lnTo>
                  <a:lnTo>
                    <a:pt x="79845" y="1032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17"/>
            <p:cNvSpPr/>
            <p:nvPr/>
          </p:nvSpPr>
          <p:spPr>
            <a:xfrm>
              <a:off x="4080879" y="2000250"/>
              <a:ext cx="133934" cy="240688"/>
            </a:xfrm>
            <a:custGeom>
              <a:avLst/>
              <a:gdLst/>
              <a:ahLst/>
              <a:cxnLst/>
              <a:rect l="0" t="0" r="0" b="0"/>
              <a:pathLst>
                <a:path w="133934" h="240688">
                  <a:moveTo>
                    <a:pt x="26777" y="0"/>
                  </a:moveTo>
                  <a:lnTo>
                    <a:pt x="26777" y="43472"/>
                  </a:lnTo>
                  <a:lnTo>
                    <a:pt x="27769" y="59703"/>
                  </a:lnTo>
                  <a:lnTo>
                    <a:pt x="31517" y="69860"/>
                  </a:lnTo>
                  <a:lnTo>
                    <a:pt x="31199" y="80989"/>
                  </a:lnTo>
                  <a:lnTo>
                    <a:pt x="27165" y="116140"/>
                  </a:lnTo>
                  <a:lnTo>
                    <a:pt x="25836" y="145859"/>
                  </a:lnTo>
                  <a:lnTo>
                    <a:pt x="15757" y="187524"/>
                  </a:lnTo>
                  <a:lnTo>
                    <a:pt x="8298" y="202737"/>
                  </a:lnTo>
                  <a:lnTo>
                    <a:pt x="3681" y="210160"/>
                  </a:lnTo>
                  <a:lnTo>
                    <a:pt x="1082" y="219917"/>
                  </a:lnTo>
                  <a:lnTo>
                    <a:pt x="0" y="239701"/>
                  </a:lnTo>
                  <a:lnTo>
                    <a:pt x="989" y="240168"/>
                  </a:lnTo>
                  <a:lnTo>
                    <a:pt x="4732" y="240687"/>
                  </a:lnTo>
                  <a:lnTo>
                    <a:pt x="6127" y="239833"/>
                  </a:lnTo>
                  <a:lnTo>
                    <a:pt x="7057" y="238271"/>
                  </a:lnTo>
                  <a:lnTo>
                    <a:pt x="7678" y="236238"/>
                  </a:lnTo>
                  <a:lnTo>
                    <a:pt x="9083" y="234883"/>
                  </a:lnTo>
                  <a:lnTo>
                    <a:pt x="13290" y="233377"/>
                  </a:lnTo>
                  <a:lnTo>
                    <a:pt x="46785" y="229573"/>
                  </a:lnTo>
                  <a:lnTo>
                    <a:pt x="64133" y="224493"/>
                  </a:lnTo>
                  <a:lnTo>
                    <a:pt x="101181" y="223252"/>
                  </a:lnTo>
                  <a:lnTo>
                    <a:pt x="103168" y="224241"/>
                  </a:lnTo>
                  <a:lnTo>
                    <a:pt x="104494" y="225892"/>
                  </a:lnTo>
                  <a:lnTo>
                    <a:pt x="105377" y="227985"/>
                  </a:lnTo>
                  <a:lnTo>
                    <a:pt x="106958" y="229381"/>
                  </a:lnTo>
                  <a:lnTo>
                    <a:pt x="111361" y="230931"/>
                  </a:lnTo>
                  <a:lnTo>
                    <a:pt x="133933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18"/>
            <p:cNvSpPr/>
            <p:nvPr/>
          </p:nvSpPr>
          <p:spPr>
            <a:xfrm>
              <a:off x="5199602" y="2448636"/>
              <a:ext cx="122493" cy="111643"/>
            </a:xfrm>
            <a:custGeom>
              <a:avLst/>
              <a:gdLst/>
              <a:ahLst/>
              <a:cxnLst/>
              <a:rect l="0" t="0" r="0" b="0"/>
              <a:pathLst>
                <a:path w="122493" h="111643">
                  <a:moveTo>
                    <a:pt x="15336" y="69536"/>
                  </a:moveTo>
                  <a:lnTo>
                    <a:pt x="15336" y="64795"/>
                  </a:lnTo>
                  <a:lnTo>
                    <a:pt x="16327" y="63399"/>
                  </a:lnTo>
                  <a:lnTo>
                    <a:pt x="17981" y="62468"/>
                  </a:lnTo>
                  <a:lnTo>
                    <a:pt x="20075" y="61847"/>
                  </a:lnTo>
                  <a:lnTo>
                    <a:pt x="27764" y="56233"/>
                  </a:lnTo>
                  <a:lnTo>
                    <a:pt x="55496" y="18317"/>
                  </a:lnTo>
                  <a:lnTo>
                    <a:pt x="58981" y="11053"/>
                  </a:lnTo>
                  <a:lnTo>
                    <a:pt x="63838" y="4517"/>
                  </a:lnTo>
                  <a:lnTo>
                    <a:pt x="64537" y="2378"/>
                  </a:lnTo>
                  <a:lnTo>
                    <a:pt x="64012" y="951"/>
                  </a:lnTo>
                  <a:lnTo>
                    <a:pt x="62669" y="0"/>
                  </a:lnTo>
                  <a:lnTo>
                    <a:pt x="55885" y="1589"/>
                  </a:lnTo>
                  <a:lnTo>
                    <a:pt x="43556" y="8062"/>
                  </a:lnTo>
                  <a:lnTo>
                    <a:pt x="21020" y="28620"/>
                  </a:lnTo>
                  <a:lnTo>
                    <a:pt x="5995" y="52782"/>
                  </a:lnTo>
                  <a:lnTo>
                    <a:pt x="0" y="74053"/>
                  </a:lnTo>
                  <a:lnTo>
                    <a:pt x="1143" y="80484"/>
                  </a:lnTo>
                  <a:lnTo>
                    <a:pt x="7705" y="92923"/>
                  </a:lnTo>
                  <a:lnTo>
                    <a:pt x="22527" y="102419"/>
                  </a:lnTo>
                  <a:lnTo>
                    <a:pt x="42344" y="108956"/>
                  </a:lnTo>
                  <a:lnTo>
                    <a:pt x="72838" y="111642"/>
                  </a:lnTo>
                  <a:lnTo>
                    <a:pt x="122492" y="873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319"/>
            <p:cNvSpPr/>
            <p:nvPr/>
          </p:nvSpPr>
          <p:spPr>
            <a:xfrm>
              <a:off x="5340062" y="2482453"/>
              <a:ext cx="107048" cy="96279"/>
            </a:xfrm>
            <a:custGeom>
              <a:avLst/>
              <a:gdLst/>
              <a:ahLst/>
              <a:cxnLst/>
              <a:rect l="0" t="0" r="0" b="0"/>
              <a:pathLst>
                <a:path w="107048" h="96279">
                  <a:moveTo>
                    <a:pt x="8821" y="0"/>
                  </a:moveTo>
                  <a:lnTo>
                    <a:pt x="8821" y="38829"/>
                  </a:lnTo>
                  <a:lnTo>
                    <a:pt x="8821" y="81239"/>
                  </a:lnTo>
                  <a:lnTo>
                    <a:pt x="6175" y="88362"/>
                  </a:lnTo>
                  <a:lnTo>
                    <a:pt x="1133" y="96278"/>
                  </a:lnTo>
                  <a:lnTo>
                    <a:pt x="719" y="95935"/>
                  </a:lnTo>
                  <a:lnTo>
                    <a:pt x="0" y="76146"/>
                  </a:lnTo>
                  <a:lnTo>
                    <a:pt x="7041" y="45799"/>
                  </a:lnTo>
                  <a:lnTo>
                    <a:pt x="16121" y="30878"/>
                  </a:lnTo>
                  <a:lnTo>
                    <a:pt x="25625" y="20008"/>
                  </a:lnTo>
                  <a:lnTo>
                    <a:pt x="41755" y="13853"/>
                  </a:lnTo>
                  <a:lnTo>
                    <a:pt x="107047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320"/>
            <p:cNvSpPr/>
            <p:nvPr/>
          </p:nvSpPr>
          <p:spPr>
            <a:xfrm>
              <a:off x="5426979" y="2411015"/>
              <a:ext cx="109428" cy="178595"/>
            </a:xfrm>
            <a:custGeom>
              <a:avLst/>
              <a:gdLst/>
              <a:ahLst/>
              <a:cxnLst/>
              <a:rect l="0" t="0" r="0" b="0"/>
              <a:pathLst>
                <a:path w="109428" h="178595">
                  <a:moveTo>
                    <a:pt x="109427" y="0"/>
                  </a:moveTo>
                  <a:lnTo>
                    <a:pt x="109427" y="4741"/>
                  </a:lnTo>
                  <a:lnTo>
                    <a:pt x="100332" y="41132"/>
                  </a:lnTo>
                  <a:lnTo>
                    <a:pt x="93593" y="82024"/>
                  </a:lnTo>
                  <a:lnTo>
                    <a:pt x="89521" y="111286"/>
                  </a:lnTo>
                  <a:lnTo>
                    <a:pt x="87227" y="118839"/>
                  </a:lnTo>
                  <a:lnTo>
                    <a:pt x="87323" y="135169"/>
                  </a:lnTo>
                  <a:lnTo>
                    <a:pt x="91009" y="162513"/>
                  </a:lnTo>
                  <a:lnTo>
                    <a:pt x="91195" y="162912"/>
                  </a:lnTo>
                  <a:lnTo>
                    <a:pt x="91546" y="146641"/>
                  </a:lnTo>
                  <a:lnTo>
                    <a:pt x="88912" y="136942"/>
                  </a:lnTo>
                  <a:lnTo>
                    <a:pt x="79136" y="122631"/>
                  </a:lnTo>
                  <a:lnTo>
                    <a:pt x="73359" y="121442"/>
                  </a:lnTo>
                  <a:lnTo>
                    <a:pt x="56355" y="122766"/>
                  </a:lnTo>
                  <a:lnTo>
                    <a:pt x="29209" y="133830"/>
                  </a:lnTo>
                  <a:lnTo>
                    <a:pt x="11796" y="144936"/>
                  </a:lnTo>
                  <a:lnTo>
                    <a:pt x="353" y="159251"/>
                  </a:lnTo>
                  <a:lnTo>
                    <a:pt x="0" y="163714"/>
                  </a:lnTo>
                  <a:lnTo>
                    <a:pt x="1749" y="167682"/>
                  </a:lnTo>
                  <a:lnTo>
                    <a:pt x="4900" y="171319"/>
                  </a:lnTo>
                  <a:lnTo>
                    <a:pt x="18983" y="175361"/>
                  </a:lnTo>
                  <a:lnTo>
                    <a:pt x="73709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321"/>
            <p:cNvSpPr/>
            <p:nvPr/>
          </p:nvSpPr>
          <p:spPr>
            <a:xfrm>
              <a:off x="5563195" y="2492263"/>
              <a:ext cx="205384" cy="79488"/>
            </a:xfrm>
            <a:custGeom>
              <a:avLst/>
              <a:gdLst/>
              <a:ahLst/>
              <a:cxnLst/>
              <a:rect l="0" t="0" r="0" b="0"/>
              <a:pathLst>
                <a:path w="205384" h="79488">
                  <a:moveTo>
                    <a:pt x="0" y="52698"/>
                  </a:moveTo>
                  <a:lnTo>
                    <a:pt x="9481" y="43217"/>
                  </a:lnTo>
                  <a:lnTo>
                    <a:pt x="19427" y="38562"/>
                  </a:lnTo>
                  <a:lnTo>
                    <a:pt x="41982" y="30834"/>
                  </a:lnTo>
                  <a:lnTo>
                    <a:pt x="60248" y="18653"/>
                  </a:lnTo>
                  <a:lnTo>
                    <a:pt x="59017" y="18095"/>
                  </a:lnTo>
                  <a:lnTo>
                    <a:pt x="52357" y="17475"/>
                  </a:lnTo>
                  <a:lnTo>
                    <a:pt x="32711" y="26607"/>
                  </a:lnTo>
                  <a:lnTo>
                    <a:pt x="17520" y="37140"/>
                  </a:lnTo>
                  <a:lnTo>
                    <a:pt x="6735" y="51285"/>
                  </a:lnTo>
                  <a:lnTo>
                    <a:pt x="5482" y="56717"/>
                  </a:lnTo>
                  <a:lnTo>
                    <a:pt x="6736" y="68044"/>
                  </a:lnTo>
                  <a:lnTo>
                    <a:pt x="8459" y="71858"/>
                  </a:lnTo>
                  <a:lnTo>
                    <a:pt x="10601" y="74401"/>
                  </a:lnTo>
                  <a:lnTo>
                    <a:pt x="13020" y="76096"/>
                  </a:lnTo>
                  <a:lnTo>
                    <a:pt x="35387" y="78482"/>
                  </a:lnTo>
                  <a:lnTo>
                    <a:pt x="53431" y="73749"/>
                  </a:lnTo>
                  <a:lnTo>
                    <a:pt x="79787" y="59281"/>
                  </a:lnTo>
                  <a:lnTo>
                    <a:pt x="100684" y="39740"/>
                  </a:lnTo>
                  <a:lnTo>
                    <a:pt x="115427" y="17983"/>
                  </a:lnTo>
                  <a:lnTo>
                    <a:pt x="116069" y="54246"/>
                  </a:lnTo>
                  <a:lnTo>
                    <a:pt x="111341" y="68921"/>
                  </a:lnTo>
                  <a:lnTo>
                    <a:pt x="108953" y="72443"/>
                  </a:lnTo>
                  <a:lnTo>
                    <a:pt x="103655" y="76356"/>
                  </a:lnTo>
                  <a:lnTo>
                    <a:pt x="101845" y="76408"/>
                  </a:lnTo>
                  <a:lnTo>
                    <a:pt x="100640" y="75450"/>
                  </a:lnTo>
                  <a:lnTo>
                    <a:pt x="99299" y="71739"/>
                  </a:lnTo>
                  <a:lnTo>
                    <a:pt x="98703" y="66783"/>
                  </a:lnTo>
                  <a:lnTo>
                    <a:pt x="110649" y="37587"/>
                  </a:lnTo>
                  <a:lnTo>
                    <a:pt x="120615" y="20185"/>
                  </a:lnTo>
                  <a:lnTo>
                    <a:pt x="131659" y="9143"/>
                  </a:lnTo>
                  <a:lnTo>
                    <a:pt x="143182" y="3575"/>
                  </a:lnTo>
                  <a:lnTo>
                    <a:pt x="171488" y="0"/>
                  </a:lnTo>
                  <a:lnTo>
                    <a:pt x="183042" y="2157"/>
                  </a:lnTo>
                  <a:lnTo>
                    <a:pt x="187513" y="4121"/>
                  </a:lnTo>
                  <a:lnTo>
                    <a:pt x="195125" y="14241"/>
                  </a:lnTo>
                  <a:lnTo>
                    <a:pt x="200824" y="28660"/>
                  </a:lnTo>
                  <a:lnTo>
                    <a:pt x="204983" y="70615"/>
                  </a:lnTo>
                  <a:lnTo>
                    <a:pt x="205383" y="794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322"/>
            <p:cNvSpPr/>
            <p:nvPr/>
          </p:nvSpPr>
          <p:spPr>
            <a:xfrm>
              <a:off x="5822156" y="2402086"/>
              <a:ext cx="15968" cy="160735"/>
            </a:xfrm>
            <a:custGeom>
              <a:avLst/>
              <a:gdLst/>
              <a:ahLst/>
              <a:cxnLst/>
              <a:rect l="0" t="0" r="0" b="0"/>
              <a:pathLst>
                <a:path w="15968" h="160735">
                  <a:moveTo>
                    <a:pt x="0" y="0"/>
                  </a:moveTo>
                  <a:lnTo>
                    <a:pt x="4740" y="4741"/>
                  </a:lnTo>
                  <a:lnTo>
                    <a:pt x="7068" y="12359"/>
                  </a:lnTo>
                  <a:lnTo>
                    <a:pt x="14821" y="54397"/>
                  </a:lnTo>
                  <a:lnTo>
                    <a:pt x="15967" y="91303"/>
                  </a:lnTo>
                  <a:lnTo>
                    <a:pt x="8930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323"/>
            <p:cNvSpPr/>
            <p:nvPr/>
          </p:nvSpPr>
          <p:spPr>
            <a:xfrm>
              <a:off x="5804296" y="2500313"/>
              <a:ext cx="107158" cy="8930"/>
            </a:xfrm>
            <a:custGeom>
              <a:avLst/>
              <a:gdLst/>
              <a:ahLst/>
              <a:cxnLst/>
              <a:rect l="0" t="0" r="0" b="0"/>
              <a:pathLst>
                <a:path w="107158" h="8930">
                  <a:moveTo>
                    <a:pt x="0" y="8929"/>
                  </a:moveTo>
                  <a:lnTo>
                    <a:pt x="14259" y="7937"/>
                  </a:lnTo>
                  <a:lnTo>
                    <a:pt x="38830" y="1861"/>
                  </a:lnTo>
                  <a:lnTo>
                    <a:pt x="76793" y="367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3" name="SMARTInkShape-324"/>
          <p:cNvSpPr/>
          <p:nvPr/>
        </p:nvSpPr>
        <p:spPr>
          <a:xfrm>
            <a:off x="4857750" y="2509242"/>
            <a:ext cx="80368" cy="103291"/>
          </a:xfrm>
          <a:custGeom>
            <a:avLst/>
            <a:gdLst/>
            <a:ahLst/>
            <a:cxnLst/>
            <a:rect l="0" t="0" r="0" b="0"/>
            <a:pathLst>
              <a:path w="80368" h="103291">
                <a:moveTo>
                  <a:pt x="80367" y="0"/>
                </a:moveTo>
                <a:lnTo>
                  <a:pt x="50197" y="0"/>
                </a:lnTo>
                <a:lnTo>
                  <a:pt x="44468" y="2646"/>
                </a:lnTo>
                <a:lnTo>
                  <a:pt x="38615" y="6137"/>
                </a:lnTo>
                <a:lnTo>
                  <a:pt x="29742" y="9094"/>
                </a:lnTo>
                <a:lnTo>
                  <a:pt x="10693" y="25148"/>
                </a:lnTo>
                <a:lnTo>
                  <a:pt x="7067" y="26060"/>
                </a:lnTo>
                <a:lnTo>
                  <a:pt x="4712" y="26303"/>
                </a:lnTo>
                <a:lnTo>
                  <a:pt x="3141" y="27457"/>
                </a:lnTo>
                <a:lnTo>
                  <a:pt x="2094" y="29219"/>
                </a:lnTo>
                <a:lnTo>
                  <a:pt x="414" y="34435"/>
                </a:lnTo>
                <a:lnTo>
                  <a:pt x="4863" y="40079"/>
                </a:lnTo>
                <a:lnTo>
                  <a:pt x="9768" y="42618"/>
                </a:lnTo>
                <a:lnTo>
                  <a:pt x="12465" y="43295"/>
                </a:lnTo>
                <a:lnTo>
                  <a:pt x="14263" y="44738"/>
                </a:lnTo>
                <a:lnTo>
                  <a:pt x="16261" y="48988"/>
                </a:lnTo>
                <a:lnTo>
                  <a:pt x="17786" y="50518"/>
                </a:lnTo>
                <a:lnTo>
                  <a:pt x="33989" y="59447"/>
                </a:lnTo>
                <a:lnTo>
                  <a:pt x="46892" y="62593"/>
                </a:lnTo>
                <a:lnTo>
                  <a:pt x="49121" y="64549"/>
                </a:lnTo>
                <a:lnTo>
                  <a:pt x="50606" y="66845"/>
                </a:lnTo>
                <a:lnTo>
                  <a:pt x="57549" y="69397"/>
                </a:lnTo>
                <a:lnTo>
                  <a:pt x="62178" y="70077"/>
                </a:lnTo>
                <a:lnTo>
                  <a:pt x="65264" y="71523"/>
                </a:lnTo>
                <a:lnTo>
                  <a:pt x="67322" y="73479"/>
                </a:lnTo>
                <a:lnTo>
                  <a:pt x="78885" y="87653"/>
                </a:lnTo>
                <a:lnTo>
                  <a:pt x="79928" y="93550"/>
                </a:lnTo>
                <a:lnTo>
                  <a:pt x="79082" y="95109"/>
                </a:lnTo>
                <a:lnTo>
                  <a:pt x="77526" y="96148"/>
                </a:lnTo>
                <a:lnTo>
                  <a:pt x="72641" y="97817"/>
                </a:lnTo>
                <a:lnTo>
                  <a:pt x="67053" y="102845"/>
                </a:lnTo>
                <a:lnTo>
                  <a:pt x="64546" y="103290"/>
                </a:lnTo>
                <a:lnTo>
                  <a:pt x="61881" y="102595"/>
                </a:lnTo>
                <a:lnTo>
                  <a:pt x="56276" y="100168"/>
                </a:lnTo>
                <a:lnTo>
                  <a:pt x="12731" y="98241"/>
                </a:lnTo>
                <a:lnTo>
                  <a:pt x="0" y="9822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3" name="SMARTInkShape-Group32"/>
          <p:cNvGrpSpPr/>
          <p:nvPr/>
        </p:nvGrpSpPr>
        <p:grpSpPr>
          <a:xfrm>
            <a:off x="6893718" y="2116336"/>
            <a:ext cx="1758675" cy="1035844"/>
            <a:chOff x="6893718" y="2116336"/>
            <a:chExt cx="1758675" cy="1035844"/>
          </a:xfrm>
        </p:grpSpPr>
        <p:sp>
          <p:nvSpPr>
            <p:cNvPr id="54" name="SMARTInkShape-325"/>
            <p:cNvSpPr/>
            <p:nvPr/>
          </p:nvSpPr>
          <p:spPr>
            <a:xfrm>
              <a:off x="8171262" y="2911078"/>
              <a:ext cx="70286" cy="160735"/>
            </a:xfrm>
            <a:custGeom>
              <a:avLst/>
              <a:gdLst/>
              <a:ahLst/>
              <a:cxnLst/>
              <a:rect l="0" t="0" r="0" b="0"/>
              <a:pathLst>
                <a:path w="70286" h="160735">
                  <a:moveTo>
                    <a:pt x="44050" y="0"/>
                  </a:moveTo>
                  <a:lnTo>
                    <a:pt x="39310" y="0"/>
                  </a:lnTo>
                  <a:lnTo>
                    <a:pt x="34336" y="2646"/>
                  </a:lnTo>
                  <a:lnTo>
                    <a:pt x="6215" y="28938"/>
                  </a:lnTo>
                  <a:lnTo>
                    <a:pt x="2430" y="35351"/>
                  </a:lnTo>
                  <a:lnTo>
                    <a:pt x="0" y="42812"/>
                  </a:lnTo>
                  <a:lnTo>
                    <a:pt x="2313" y="46478"/>
                  </a:lnTo>
                  <a:lnTo>
                    <a:pt x="11883" y="56916"/>
                  </a:lnTo>
                  <a:lnTo>
                    <a:pt x="17516" y="60023"/>
                  </a:lnTo>
                  <a:lnTo>
                    <a:pt x="23328" y="62396"/>
                  </a:lnTo>
                  <a:lnTo>
                    <a:pt x="64519" y="92306"/>
                  </a:lnTo>
                  <a:lnTo>
                    <a:pt x="68030" y="98241"/>
                  </a:lnTo>
                  <a:lnTo>
                    <a:pt x="70285" y="110135"/>
                  </a:lnTo>
                  <a:lnTo>
                    <a:pt x="67947" y="116087"/>
                  </a:lnTo>
                  <a:lnTo>
                    <a:pt x="65934" y="119063"/>
                  </a:lnTo>
                  <a:lnTo>
                    <a:pt x="29379" y="147836"/>
                  </a:lnTo>
                  <a:lnTo>
                    <a:pt x="17303" y="153666"/>
                  </a:lnTo>
                  <a:lnTo>
                    <a:pt x="8331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326"/>
            <p:cNvSpPr/>
            <p:nvPr/>
          </p:nvSpPr>
          <p:spPr>
            <a:xfrm>
              <a:off x="7933398" y="2921394"/>
              <a:ext cx="183688" cy="96841"/>
            </a:xfrm>
            <a:custGeom>
              <a:avLst/>
              <a:gdLst/>
              <a:ahLst/>
              <a:cxnLst/>
              <a:rect l="0" t="0" r="0" b="0"/>
              <a:pathLst>
                <a:path w="183688" h="96841">
                  <a:moveTo>
                    <a:pt x="5093" y="61121"/>
                  </a:moveTo>
                  <a:lnTo>
                    <a:pt x="10238" y="61121"/>
                  </a:lnTo>
                  <a:lnTo>
                    <a:pt x="0" y="61121"/>
                  </a:lnTo>
                  <a:lnTo>
                    <a:pt x="44190" y="61121"/>
                  </a:lnTo>
                  <a:lnTo>
                    <a:pt x="70327" y="58475"/>
                  </a:lnTo>
                  <a:lnTo>
                    <a:pt x="111616" y="52027"/>
                  </a:lnTo>
                  <a:lnTo>
                    <a:pt x="144517" y="39872"/>
                  </a:lnTo>
                  <a:lnTo>
                    <a:pt x="164981" y="27994"/>
                  </a:lnTo>
                  <a:lnTo>
                    <a:pt x="168240" y="27130"/>
                  </a:lnTo>
                  <a:lnTo>
                    <a:pt x="170414" y="25562"/>
                  </a:lnTo>
                  <a:lnTo>
                    <a:pt x="171861" y="23525"/>
                  </a:lnTo>
                  <a:lnTo>
                    <a:pt x="174462" y="18615"/>
                  </a:lnTo>
                  <a:lnTo>
                    <a:pt x="182277" y="9197"/>
                  </a:lnTo>
                  <a:lnTo>
                    <a:pt x="181755" y="7654"/>
                  </a:lnTo>
                  <a:lnTo>
                    <a:pt x="175875" y="0"/>
                  </a:lnTo>
                  <a:lnTo>
                    <a:pt x="174511" y="530"/>
                  </a:lnTo>
                  <a:lnTo>
                    <a:pt x="170348" y="3765"/>
                  </a:lnTo>
                  <a:lnTo>
                    <a:pt x="167837" y="8510"/>
                  </a:lnTo>
                  <a:lnTo>
                    <a:pt x="167168" y="11164"/>
                  </a:lnTo>
                  <a:lnTo>
                    <a:pt x="161485" y="19640"/>
                  </a:lnTo>
                  <a:lnTo>
                    <a:pt x="153517" y="28436"/>
                  </a:lnTo>
                  <a:lnTo>
                    <a:pt x="150435" y="37004"/>
                  </a:lnTo>
                  <a:lnTo>
                    <a:pt x="148072" y="46434"/>
                  </a:lnTo>
                  <a:lnTo>
                    <a:pt x="143715" y="53932"/>
                  </a:lnTo>
                  <a:lnTo>
                    <a:pt x="143149" y="58313"/>
                  </a:lnTo>
                  <a:lnTo>
                    <a:pt x="147138" y="80608"/>
                  </a:lnTo>
                  <a:lnTo>
                    <a:pt x="150245" y="87311"/>
                  </a:lnTo>
                  <a:lnTo>
                    <a:pt x="152463" y="90487"/>
                  </a:lnTo>
                  <a:lnTo>
                    <a:pt x="157573" y="94017"/>
                  </a:lnTo>
                  <a:lnTo>
                    <a:pt x="166028" y="96003"/>
                  </a:lnTo>
                  <a:lnTo>
                    <a:pt x="183687" y="968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327"/>
            <p:cNvSpPr/>
            <p:nvPr/>
          </p:nvSpPr>
          <p:spPr>
            <a:xfrm>
              <a:off x="7992179" y="2830711"/>
              <a:ext cx="17374" cy="205384"/>
            </a:xfrm>
            <a:custGeom>
              <a:avLst/>
              <a:gdLst/>
              <a:ahLst/>
              <a:cxnLst/>
              <a:rect l="0" t="0" r="0" b="0"/>
              <a:pathLst>
                <a:path w="17374" h="205384">
                  <a:moveTo>
                    <a:pt x="8820" y="0"/>
                  </a:moveTo>
                  <a:lnTo>
                    <a:pt x="1132" y="7688"/>
                  </a:lnTo>
                  <a:lnTo>
                    <a:pt x="0" y="33678"/>
                  </a:lnTo>
                  <a:lnTo>
                    <a:pt x="7999" y="75461"/>
                  </a:lnTo>
                  <a:lnTo>
                    <a:pt x="11304" y="105305"/>
                  </a:lnTo>
                  <a:lnTo>
                    <a:pt x="16477" y="130603"/>
                  </a:lnTo>
                  <a:lnTo>
                    <a:pt x="17373" y="148719"/>
                  </a:lnTo>
                  <a:lnTo>
                    <a:pt x="14937" y="158040"/>
                  </a:lnTo>
                  <a:lnTo>
                    <a:pt x="11539" y="166482"/>
                  </a:lnTo>
                  <a:lnTo>
                    <a:pt x="882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328"/>
            <p:cNvSpPr/>
            <p:nvPr/>
          </p:nvSpPr>
          <p:spPr>
            <a:xfrm>
              <a:off x="7813476" y="2911078"/>
              <a:ext cx="107157" cy="115560"/>
            </a:xfrm>
            <a:custGeom>
              <a:avLst/>
              <a:gdLst/>
              <a:ahLst/>
              <a:cxnLst/>
              <a:rect l="0" t="0" r="0" b="0"/>
              <a:pathLst>
                <a:path w="107157" h="115560">
                  <a:moveTo>
                    <a:pt x="8929" y="0"/>
                  </a:moveTo>
                  <a:lnTo>
                    <a:pt x="8929" y="44561"/>
                  </a:lnTo>
                  <a:lnTo>
                    <a:pt x="7938" y="56516"/>
                  </a:lnTo>
                  <a:lnTo>
                    <a:pt x="369" y="91749"/>
                  </a:lnTo>
                  <a:lnTo>
                    <a:pt x="3" y="115559"/>
                  </a:lnTo>
                  <a:lnTo>
                    <a:pt x="0" y="95082"/>
                  </a:lnTo>
                  <a:lnTo>
                    <a:pt x="7688" y="69688"/>
                  </a:lnTo>
                  <a:lnTo>
                    <a:pt x="13670" y="63053"/>
                  </a:lnTo>
                  <a:lnTo>
                    <a:pt x="18043" y="59895"/>
                  </a:lnTo>
                  <a:lnTo>
                    <a:pt x="20958" y="55805"/>
                  </a:lnTo>
                  <a:lnTo>
                    <a:pt x="26054" y="42552"/>
                  </a:lnTo>
                  <a:lnTo>
                    <a:pt x="28283" y="40274"/>
                  </a:lnTo>
                  <a:lnTo>
                    <a:pt x="42972" y="28297"/>
                  </a:lnTo>
                  <a:lnTo>
                    <a:pt x="48893" y="27236"/>
                  </a:lnTo>
                  <a:lnTo>
                    <a:pt x="76637" y="35910"/>
                  </a:lnTo>
                  <a:lnTo>
                    <a:pt x="83009" y="40103"/>
                  </a:lnTo>
                  <a:lnTo>
                    <a:pt x="86503" y="45274"/>
                  </a:lnTo>
                  <a:lnTo>
                    <a:pt x="87434" y="48042"/>
                  </a:lnTo>
                  <a:lnTo>
                    <a:pt x="89047" y="49888"/>
                  </a:lnTo>
                  <a:lnTo>
                    <a:pt x="107156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329"/>
            <p:cNvSpPr/>
            <p:nvPr/>
          </p:nvSpPr>
          <p:spPr>
            <a:xfrm>
              <a:off x="7715359" y="2902148"/>
              <a:ext cx="59319" cy="122505"/>
            </a:xfrm>
            <a:custGeom>
              <a:avLst/>
              <a:gdLst/>
              <a:ahLst/>
              <a:cxnLst/>
              <a:rect l="0" t="0" r="0" b="0"/>
              <a:pathLst>
                <a:path w="59319" h="122505">
                  <a:moveTo>
                    <a:pt x="8820" y="0"/>
                  </a:moveTo>
                  <a:lnTo>
                    <a:pt x="7829" y="36600"/>
                  </a:lnTo>
                  <a:lnTo>
                    <a:pt x="1132" y="77666"/>
                  </a:lnTo>
                  <a:lnTo>
                    <a:pt x="0" y="116539"/>
                  </a:lnTo>
                  <a:lnTo>
                    <a:pt x="1947" y="119365"/>
                  </a:lnTo>
                  <a:lnTo>
                    <a:pt x="5230" y="121249"/>
                  </a:lnTo>
                  <a:lnTo>
                    <a:pt x="9403" y="122504"/>
                  </a:lnTo>
                  <a:lnTo>
                    <a:pt x="19332" y="121254"/>
                  </a:lnTo>
                  <a:lnTo>
                    <a:pt x="29367" y="117391"/>
                  </a:lnTo>
                  <a:lnTo>
                    <a:pt x="51826" y="99219"/>
                  </a:lnTo>
                  <a:lnTo>
                    <a:pt x="57699" y="85769"/>
                  </a:lnTo>
                  <a:lnTo>
                    <a:pt x="59318" y="70862"/>
                  </a:lnTo>
                  <a:lnTo>
                    <a:pt x="56729" y="57622"/>
                  </a:lnTo>
                  <a:lnTo>
                    <a:pt x="49694" y="43752"/>
                  </a:lnTo>
                  <a:lnTo>
                    <a:pt x="1775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330"/>
            <p:cNvSpPr/>
            <p:nvPr/>
          </p:nvSpPr>
          <p:spPr>
            <a:xfrm>
              <a:off x="7608093" y="2893251"/>
              <a:ext cx="96228" cy="130744"/>
            </a:xfrm>
            <a:custGeom>
              <a:avLst/>
              <a:gdLst/>
              <a:ahLst/>
              <a:cxnLst/>
              <a:rect l="0" t="0" r="0" b="0"/>
              <a:pathLst>
                <a:path w="96228" h="130744">
                  <a:moveTo>
                    <a:pt x="8930" y="8897"/>
                  </a:moveTo>
                  <a:lnTo>
                    <a:pt x="8930" y="1209"/>
                  </a:lnTo>
                  <a:lnTo>
                    <a:pt x="9922" y="795"/>
                  </a:lnTo>
                  <a:lnTo>
                    <a:pt x="45297" y="0"/>
                  </a:lnTo>
                  <a:lnTo>
                    <a:pt x="65346" y="9458"/>
                  </a:lnTo>
                  <a:lnTo>
                    <a:pt x="76336" y="19399"/>
                  </a:lnTo>
                  <a:lnTo>
                    <a:pt x="93728" y="41663"/>
                  </a:lnTo>
                  <a:lnTo>
                    <a:pt x="96227" y="51902"/>
                  </a:lnTo>
                  <a:lnTo>
                    <a:pt x="94693" y="63068"/>
                  </a:lnTo>
                  <a:lnTo>
                    <a:pt x="85623" y="91146"/>
                  </a:lnTo>
                  <a:lnTo>
                    <a:pt x="77412" y="102668"/>
                  </a:lnTo>
                  <a:lnTo>
                    <a:pt x="51231" y="122890"/>
                  </a:lnTo>
                  <a:lnTo>
                    <a:pt x="34676" y="129014"/>
                  </a:lnTo>
                  <a:lnTo>
                    <a:pt x="19381" y="130743"/>
                  </a:lnTo>
                  <a:lnTo>
                    <a:pt x="0" y="1249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331"/>
            <p:cNvSpPr/>
            <p:nvPr/>
          </p:nvSpPr>
          <p:spPr>
            <a:xfrm>
              <a:off x="7608093" y="2866429"/>
              <a:ext cx="35720" cy="285751"/>
            </a:xfrm>
            <a:custGeom>
              <a:avLst/>
              <a:gdLst/>
              <a:ahLst/>
              <a:cxnLst/>
              <a:rect l="0" t="0" r="0" b="0"/>
              <a:pathLst>
                <a:path w="35720" h="285751">
                  <a:moveTo>
                    <a:pt x="0" y="0"/>
                  </a:moveTo>
                  <a:lnTo>
                    <a:pt x="4741" y="9481"/>
                  </a:lnTo>
                  <a:lnTo>
                    <a:pt x="4422" y="19428"/>
                  </a:lnTo>
                  <a:lnTo>
                    <a:pt x="874" y="46723"/>
                  </a:lnTo>
                  <a:lnTo>
                    <a:pt x="6310" y="88899"/>
                  </a:lnTo>
                  <a:lnTo>
                    <a:pt x="9147" y="129639"/>
                  </a:lnTo>
                  <a:lnTo>
                    <a:pt x="14836" y="170153"/>
                  </a:lnTo>
                  <a:lnTo>
                    <a:pt x="19908" y="211065"/>
                  </a:lnTo>
                  <a:lnTo>
                    <a:pt x="27397" y="246424"/>
                  </a:lnTo>
                  <a:lnTo>
                    <a:pt x="31028" y="264303"/>
                  </a:lnTo>
                  <a:lnTo>
                    <a:pt x="29479" y="278955"/>
                  </a:lnTo>
                  <a:lnTo>
                    <a:pt x="30566" y="281220"/>
                  </a:lnTo>
                  <a:lnTo>
                    <a:pt x="35719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332"/>
            <p:cNvSpPr/>
            <p:nvPr/>
          </p:nvSpPr>
          <p:spPr>
            <a:xfrm>
              <a:off x="7363244" y="2911078"/>
              <a:ext cx="58515" cy="114323"/>
            </a:xfrm>
            <a:custGeom>
              <a:avLst/>
              <a:gdLst/>
              <a:ahLst/>
              <a:cxnLst/>
              <a:rect l="0" t="0" r="0" b="0"/>
              <a:pathLst>
                <a:path w="58515" h="114323">
                  <a:moveTo>
                    <a:pt x="48396" y="0"/>
                  </a:moveTo>
                  <a:lnTo>
                    <a:pt x="35094" y="0"/>
                  </a:lnTo>
                  <a:lnTo>
                    <a:pt x="22407" y="4740"/>
                  </a:lnTo>
                  <a:lnTo>
                    <a:pt x="14356" y="12360"/>
                  </a:lnTo>
                  <a:lnTo>
                    <a:pt x="1103" y="28679"/>
                  </a:lnTo>
                  <a:lnTo>
                    <a:pt x="0" y="32018"/>
                  </a:lnTo>
                  <a:lnTo>
                    <a:pt x="257" y="35236"/>
                  </a:lnTo>
                  <a:lnTo>
                    <a:pt x="1420" y="38374"/>
                  </a:lnTo>
                  <a:lnTo>
                    <a:pt x="8005" y="44505"/>
                  </a:lnTo>
                  <a:lnTo>
                    <a:pt x="49059" y="71434"/>
                  </a:lnTo>
                  <a:lnTo>
                    <a:pt x="54791" y="74411"/>
                  </a:lnTo>
                  <a:lnTo>
                    <a:pt x="57620" y="77389"/>
                  </a:lnTo>
                  <a:lnTo>
                    <a:pt x="58514" y="80366"/>
                  </a:lnTo>
                  <a:lnTo>
                    <a:pt x="57560" y="92274"/>
                  </a:lnTo>
                  <a:lnTo>
                    <a:pt x="55499" y="95250"/>
                  </a:lnTo>
                  <a:lnTo>
                    <a:pt x="32520" y="114322"/>
                  </a:lnTo>
                  <a:lnTo>
                    <a:pt x="31859" y="113918"/>
                  </a:lnTo>
                  <a:lnTo>
                    <a:pt x="30536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333"/>
            <p:cNvSpPr/>
            <p:nvPr/>
          </p:nvSpPr>
          <p:spPr>
            <a:xfrm>
              <a:off x="7273379" y="2893219"/>
              <a:ext cx="40035" cy="119461"/>
            </a:xfrm>
            <a:custGeom>
              <a:avLst/>
              <a:gdLst/>
              <a:ahLst/>
              <a:cxnLst/>
              <a:rect l="0" t="0" r="0" b="0"/>
              <a:pathLst>
                <a:path w="40035" h="119461">
                  <a:moveTo>
                    <a:pt x="13245" y="17859"/>
                  </a:moveTo>
                  <a:lnTo>
                    <a:pt x="13245" y="62420"/>
                  </a:lnTo>
                  <a:lnTo>
                    <a:pt x="13245" y="102640"/>
                  </a:lnTo>
                  <a:lnTo>
                    <a:pt x="13245" y="119460"/>
                  </a:lnTo>
                  <a:lnTo>
                    <a:pt x="13245" y="107245"/>
                  </a:lnTo>
                  <a:lnTo>
                    <a:pt x="10600" y="99589"/>
                  </a:lnTo>
                  <a:lnTo>
                    <a:pt x="6117" y="89902"/>
                  </a:lnTo>
                  <a:lnTo>
                    <a:pt x="0" y="63128"/>
                  </a:lnTo>
                  <a:lnTo>
                    <a:pt x="3588" y="36895"/>
                  </a:lnTo>
                  <a:lnTo>
                    <a:pt x="10935" y="17105"/>
                  </a:lnTo>
                  <a:lnTo>
                    <a:pt x="16518" y="8263"/>
                  </a:lnTo>
                  <a:lnTo>
                    <a:pt x="20388" y="5509"/>
                  </a:lnTo>
                  <a:lnTo>
                    <a:pt x="400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334"/>
            <p:cNvSpPr/>
            <p:nvPr/>
          </p:nvSpPr>
          <p:spPr>
            <a:xfrm>
              <a:off x="7125890" y="2866429"/>
              <a:ext cx="107157" cy="131601"/>
            </a:xfrm>
            <a:custGeom>
              <a:avLst/>
              <a:gdLst/>
              <a:ahLst/>
              <a:cxnLst/>
              <a:rect l="0" t="0" r="0" b="0"/>
              <a:pathLst>
                <a:path w="107157" h="131601">
                  <a:moveTo>
                    <a:pt x="0" y="0"/>
                  </a:moveTo>
                  <a:lnTo>
                    <a:pt x="0" y="38174"/>
                  </a:lnTo>
                  <a:lnTo>
                    <a:pt x="2646" y="71923"/>
                  </a:lnTo>
                  <a:lnTo>
                    <a:pt x="7689" y="97772"/>
                  </a:lnTo>
                  <a:lnTo>
                    <a:pt x="10087" y="101892"/>
                  </a:lnTo>
                  <a:lnTo>
                    <a:pt x="18043" y="109117"/>
                  </a:lnTo>
                  <a:lnTo>
                    <a:pt x="25549" y="112989"/>
                  </a:lnTo>
                  <a:lnTo>
                    <a:pt x="33710" y="115475"/>
                  </a:lnTo>
                  <a:lnTo>
                    <a:pt x="37472" y="113169"/>
                  </a:lnTo>
                  <a:lnTo>
                    <a:pt x="39864" y="111165"/>
                  </a:lnTo>
                  <a:lnTo>
                    <a:pt x="47971" y="94123"/>
                  </a:lnTo>
                  <a:lnTo>
                    <a:pt x="57826" y="51977"/>
                  </a:lnTo>
                  <a:lnTo>
                    <a:pt x="69786" y="29458"/>
                  </a:lnTo>
                  <a:lnTo>
                    <a:pt x="70337" y="29561"/>
                  </a:lnTo>
                  <a:lnTo>
                    <a:pt x="70948" y="32321"/>
                  </a:lnTo>
                  <a:lnTo>
                    <a:pt x="71395" y="69759"/>
                  </a:lnTo>
                  <a:lnTo>
                    <a:pt x="72422" y="99696"/>
                  </a:lnTo>
                  <a:lnTo>
                    <a:pt x="78564" y="117624"/>
                  </a:lnTo>
                  <a:lnTo>
                    <a:pt x="83865" y="126030"/>
                  </a:lnTo>
                  <a:lnTo>
                    <a:pt x="89529" y="130428"/>
                  </a:lnTo>
                  <a:lnTo>
                    <a:pt x="92428" y="131600"/>
                  </a:lnTo>
                  <a:lnTo>
                    <a:pt x="95354" y="131390"/>
                  </a:lnTo>
                  <a:lnTo>
                    <a:pt x="107156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335"/>
            <p:cNvSpPr/>
            <p:nvPr/>
          </p:nvSpPr>
          <p:spPr>
            <a:xfrm>
              <a:off x="6965155" y="2867362"/>
              <a:ext cx="125017" cy="136397"/>
            </a:xfrm>
            <a:custGeom>
              <a:avLst/>
              <a:gdLst/>
              <a:ahLst/>
              <a:cxnLst/>
              <a:rect l="0" t="0" r="0" b="0"/>
              <a:pathLst>
                <a:path w="125017" h="136397">
                  <a:moveTo>
                    <a:pt x="0" y="88364"/>
                  </a:moveTo>
                  <a:lnTo>
                    <a:pt x="4741" y="88364"/>
                  </a:lnTo>
                  <a:lnTo>
                    <a:pt x="9714" y="85718"/>
                  </a:lnTo>
                  <a:lnTo>
                    <a:pt x="52012" y="53812"/>
                  </a:lnTo>
                  <a:lnTo>
                    <a:pt x="64138" y="37227"/>
                  </a:lnTo>
                  <a:lnTo>
                    <a:pt x="69275" y="24485"/>
                  </a:lnTo>
                  <a:lnTo>
                    <a:pt x="70798" y="9686"/>
                  </a:lnTo>
                  <a:lnTo>
                    <a:pt x="70019" y="6146"/>
                  </a:lnTo>
                  <a:lnTo>
                    <a:pt x="68508" y="3787"/>
                  </a:lnTo>
                  <a:lnTo>
                    <a:pt x="66509" y="2214"/>
                  </a:lnTo>
                  <a:lnTo>
                    <a:pt x="61640" y="466"/>
                  </a:lnTo>
                  <a:lnTo>
                    <a:pt x="58953" y="0"/>
                  </a:lnTo>
                  <a:lnTo>
                    <a:pt x="40950" y="13565"/>
                  </a:lnTo>
                  <a:lnTo>
                    <a:pt x="16321" y="50953"/>
                  </a:lnTo>
                  <a:lnTo>
                    <a:pt x="3518" y="85384"/>
                  </a:lnTo>
                  <a:lnTo>
                    <a:pt x="2556" y="98946"/>
                  </a:lnTo>
                  <a:lnTo>
                    <a:pt x="5436" y="111588"/>
                  </a:lnTo>
                  <a:lnTo>
                    <a:pt x="12669" y="121176"/>
                  </a:lnTo>
                  <a:lnTo>
                    <a:pt x="33481" y="135415"/>
                  </a:lnTo>
                  <a:lnTo>
                    <a:pt x="47623" y="136396"/>
                  </a:lnTo>
                  <a:lnTo>
                    <a:pt x="63831" y="132532"/>
                  </a:lnTo>
                  <a:lnTo>
                    <a:pt x="89690" y="118208"/>
                  </a:lnTo>
                  <a:lnTo>
                    <a:pt x="125016" y="79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336"/>
            <p:cNvSpPr/>
            <p:nvPr/>
          </p:nvSpPr>
          <p:spPr>
            <a:xfrm>
              <a:off x="6893718" y="2812851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0" y="0"/>
                  </a:moveTo>
                  <a:lnTo>
                    <a:pt x="0" y="43775"/>
                  </a:lnTo>
                  <a:lnTo>
                    <a:pt x="0" y="85400"/>
                  </a:lnTo>
                  <a:lnTo>
                    <a:pt x="4741" y="125956"/>
                  </a:lnTo>
                  <a:lnTo>
                    <a:pt x="8379" y="170474"/>
                  </a:lnTo>
                  <a:lnTo>
                    <a:pt x="893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337"/>
            <p:cNvSpPr/>
            <p:nvPr/>
          </p:nvSpPr>
          <p:spPr>
            <a:xfrm>
              <a:off x="8511811" y="2527102"/>
              <a:ext cx="87478" cy="121639"/>
            </a:xfrm>
            <a:custGeom>
              <a:avLst/>
              <a:gdLst/>
              <a:ahLst/>
              <a:cxnLst/>
              <a:rect l="0" t="0" r="0" b="0"/>
              <a:pathLst>
                <a:path w="87478" h="121639">
                  <a:moveTo>
                    <a:pt x="7110" y="17859"/>
                  </a:moveTo>
                  <a:lnTo>
                    <a:pt x="7110" y="61177"/>
                  </a:lnTo>
                  <a:lnTo>
                    <a:pt x="7110" y="100824"/>
                  </a:lnTo>
                  <a:lnTo>
                    <a:pt x="7110" y="121438"/>
                  </a:lnTo>
                  <a:lnTo>
                    <a:pt x="6119" y="121638"/>
                  </a:lnTo>
                  <a:lnTo>
                    <a:pt x="2370" y="119215"/>
                  </a:lnTo>
                  <a:lnTo>
                    <a:pt x="42" y="109539"/>
                  </a:lnTo>
                  <a:lnTo>
                    <a:pt x="0" y="95316"/>
                  </a:lnTo>
                  <a:lnTo>
                    <a:pt x="12493" y="51521"/>
                  </a:lnTo>
                  <a:lnTo>
                    <a:pt x="14463" y="39104"/>
                  </a:lnTo>
                  <a:lnTo>
                    <a:pt x="23277" y="26971"/>
                  </a:lnTo>
                  <a:lnTo>
                    <a:pt x="38108" y="15955"/>
                  </a:lnTo>
                  <a:lnTo>
                    <a:pt x="8747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338"/>
            <p:cNvSpPr/>
            <p:nvPr/>
          </p:nvSpPr>
          <p:spPr>
            <a:xfrm>
              <a:off x="8197452" y="2550465"/>
              <a:ext cx="285751" cy="118908"/>
            </a:xfrm>
            <a:custGeom>
              <a:avLst/>
              <a:gdLst/>
              <a:ahLst/>
              <a:cxnLst/>
              <a:rect l="0" t="0" r="0" b="0"/>
              <a:pathLst>
                <a:path w="285751" h="118908">
                  <a:moveTo>
                    <a:pt x="0" y="30215"/>
                  </a:moveTo>
                  <a:lnTo>
                    <a:pt x="0" y="71208"/>
                  </a:lnTo>
                  <a:lnTo>
                    <a:pt x="993" y="95401"/>
                  </a:lnTo>
                  <a:lnTo>
                    <a:pt x="7690" y="108387"/>
                  </a:lnTo>
                  <a:lnTo>
                    <a:pt x="7112" y="108126"/>
                  </a:lnTo>
                  <a:lnTo>
                    <a:pt x="3823" y="105191"/>
                  </a:lnTo>
                  <a:lnTo>
                    <a:pt x="1699" y="97933"/>
                  </a:lnTo>
                  <a:lnTo>
                    <a:pt x="336" y="81846"/>
                  </a:lnTo>
                  <a:lnTo>
                    <a:pt x="7195" y="56839"/>
                  </a:lnTo>
                  <a:lnTo>
                    <a:pt x="12460" y="47670"/>
                  </a:lnTo>
                  <a:lnTo>
                    <a:pt x="18106" y="42933"/>
                  </a:lnTo>
                  <a:lnTo>
                    <a:pt x="21001" y="41670"/>
                  </a:lnTo>
                  <a:lnTo>
                    <a:pt x="29509" y="42913"/>
                  </a:lnTo>
                  <a:lnTo>
                    <a:pt x="34556" y="44633"/>
                  </a:lnTo>
                  <a:lnTo>
                    <a:pt x="42809" y="54482"/>
                  </a:lnTo>
                  <a:lnTo>
                    <a:pt x="48792" y="68782"/>
                  </a:lnTo>
                  <a:lnTo>
                    <a:pt x="53392" y="112624"/>
                  </a:lnTo>
                  <a:lnTo>
                    <a:pt x="53562" y="118907"/>
                  </a:lnTo>
                  <a:lnTo>
                    <a:pt x="63291" y="94713"/>
                  </a:lnTo>
                  <a:lnTo>
                    <a:pt x="74569" y="62137"/>
                  </a:lnTo>
                  <a:lnTo>
                    <a:pt x="99976" y="29191"/>
                  </a:lnTo>
                  <a:lnTo>
                    <a:pt x="109257" y="24799"/>
                  </a:lnTo>
                  <a:lnTo>
                    <a:pt x="114510" y="23627"/>
                  </a:lnTo>
                  <a:lnTo>
                    <a:pt x="119997" y="24831"/>
                  </a:lnTo>
                  <a:lnTo>
                    <a:pt x="131385" y="31460"/>
                  </a:lnTo>
                  <a:lnTo>
                    <a:pt x="135215" y="36006"/>
                  </a:lnTo>
                  <a:lnTo>
                    <a:pt x="146607" y="68068"/>
                  </a:lnTo>
                  <a:lnTo>
                    <a:pt x="151771" y="92960"/>
                  </a:lnTo>
                  <a:lnTo>
                    <a:pt x="153766" y="95857"/>
                  </a:lnTo>
                  <a:lnTo>
                    <a:pt x="156089" y="97789"/>
                  </a:lnTo>
                  <a:lnTo>
                    <a:pt x="161317" y="99935"/>
                  </a:lnTo>
                  <a:lnTo>
                    <a:pt x="164099" y="100507"/>
                  </a:lnTo>
                  <a:lnTo>
                    <a:pt x="182237" y="87091"/>
                  </a:lnTo>
                  <a:lnTo>
                    <a:pt x="215322" y="48131"/>
                  </a:lnTo>
                  <a:lnTo>
                    <a:pt x="236335" y="16479"/>
                  </a:lnTo>
                  <a:lnTo>
                    <a:pt x="240474" y="0"/>
                  </a:lnTo>
                  <a:lnTo>
                    <a:pt x="240683" y="150"/>
                  </a:lnTo>
                  <a:lnTo>
                    <a:pt x="240823" y="1241"/>
                  </a:lnTo>
                  <a:lnTo>
                    <a:pt x="212608" y="39897"/>
                  </a:lnTo>
                  <a:lnTo>
                    <a:pt x="208595" y="53039"/>
                  </a:lnTo>
                  <a:lnTo>
                    <a:pt x="209457" y="65494"/>
                  </a:lnTo>
                  <a:lnTo>
                    <a:pt x="211076" y="71594"/>
                  </a:lnTo>
                  <a:lnTo>
                    <a:pt x="214139" y="75660"/>
                  </a:lnTo>
                  <a:lnTo>
                    <a:pt x="222835" y="80178"/>
                  </a:lnTo>
                  <a:lnTo>
                    <a:pt x="234146" y="82722"/>
                  </a:lnTo>
                  <a:lnTo>
                    <a:pt x="260122" y="76452"/>
                  </a:lnTo>
                  <a:lnTo>
                    <a:pt x="285750" y="659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339"/>
            <p:cNvSpPr/>
            <p:nvPr/>
          </p:nvSpPr>
          <p:spPr>
            <a:xfrm>
              <a:off x="8064749" y="2544961"/>
              <a:ext cx="43407" cy="119394"/>
            </a:xfrm>
            <a:custGeom>
              <a:avLst/>
              <a:gdLst/>
              <a:ahLst/>
              <a:cxnLst/>
              <a:rect l="0" t="0" r="0" b="0"/>
              <a:pathLst>
                <a:path w="43407" h="119394">
                  <a:moveTo>
                    <a:pt x="7688" y="17859"/>
                  </a:moveTo>
                  <a:lnTo>
                    <a:pt x="1552" y="32117"/>
                  </a:lnTo>
                  <a:lnTo>
                    <a:pt x="0" y="42717"/>
                  </a:lnTo>
                  <a:lnTo>
                    <a:pt x="8637" y="81288"/>
                  </a:lnTo>
                  <a:lnTo>
                    <a:pt x="18563" y="114599"/>
                  </a:lnTo>
                  <a:lnTo>
                    <a:pt x="21451" y="119393"/>
                  </a:lnTo>
                  <a:lnTo>
                    <a:pt x="20832" y="119283"/>
                  </a:lnTo>
                  <a:lnTo>
                    <a:pt x="19428" y="118218"/>
                  </a:lnTo>
                  <a:lnTo>
                    <a:pt x="17867" y="114387"/>
                  </a:lnTo>
                  <a:lnTo>
                    <a:pt x="16865" y="99103"/>
                  </a:lnTo>
                  <a:lnTo>
                    <a:pt x="23795" y="63710"/>
                  </a:lnTo>
                  <a:lnTo>
                    <a:pt x="434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340"/>
            <p:cNvSpPr/>
            <p:nvPr/>
          </p:nvSpPr>
          <p:spPr>
            <a:xfrm>
              <a:off x="7875984" y="2536885"/>
              <a:ext cx="160735" cy="112740"/>
            </a:xfrm>
            <a:custGeom>
              <a:avLst/>
              <a:gdLst/>
              <a:ahLst/>
              <a:cxnLst/>
              <a:rect l="0" t="0" r="0" b="0"/>
              <a:pathLst>
                <a:path w="160735" h="112740">
                  <a:moveTo>
                    <a:pt x="0" y="61654"/>
                  </a:moveTo>
                  <a:lnTo>
                    <a:pt x="4740" y="66394"/>
                  </a:lnTo>
                  <a:lnTo>
                    <a:pt x="9713" y="68722"/>
                  </a:lnTo>
                  <a:lnTo>
                    <a:pt x="12428" y="69342"/>
                  </a:lnTo>
                  <a:lnTo>
                    <a:pt x="25731" y="65475"/>
                  </a:lnTo>
                  <a:lnTo>
                    <a:pt x="61270" y="47158"/>
                  </a:lnTo>
                  <a:lnTo>
                    <a:pt x="95336" y="23843"/>
                  </a:lnTo>
                  <a:lnTo>
                    <a:pt x="102253" y="21564"/>
                  </a:lnTo>
                  <a:lnTo>
                    <a:pt x="106864" y="18061"/>
                  </a:lnTo>
                  <a:lnTo>
                    <a:pt x="114345" y="5632"/>
                  </a:lnTo>
                  <a:lnTo>
                    <a:pt x="120420" y="1068"/>
                  </a:lnTo>
                  <a:lnTo>
                    <a:pt x="119968" y="427"/>
                  </a:lnTo>
                  <a:lnTo>
                    <a:pt x="118674" y="0"/>
                  </a:lnTo>
                  <a:lnTo>
                    <a:pt x="114590" y="2171"/>
                  </a:lnTo>
                  <a:lnTo>
                    <a:pt x="87473" y="27847"/>
                  </a:lnTo>
                  <a:lnTo>
                    <a:pt x="77732" y="42266"/>
                  </a:lnTo>
                  <a:lnTo>
                    <a:pt x="73302" y="68588"/>
                  </a:lnTo>
                  <a:lnTo>
                    <a:pt x="76730" y="92041"/>
                  </a:lnTo>
                  <a:lnTo>
                    <a:pt x="80919" y="97787"/>
                  </a:lnTo>
                  <a:lnTo>
                    <a:pt x="93511" y="106817"/>
                  </a:lnTo>
                  <a:lnTo>
                    <a:pt x="107853" y="112739"/>
                  </a:lnTo>
                  <a:lnTo>
                    <a:pt x="127868" y="109753"/>
                  </a:lnTo>
                  <a:lnTo>
                    <a:pt x="160734" y="973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341"/>
            <p:cNvSpPr/>
            <p:nvPr/>
          </p:nvSpPr>
          <p:spPr>
            <a:xfrm>
              <a:off x="7849542" y="2446734"/>
              <a:ext cx="115739" cy="205060"/>
            </a:xfrm>
            <a:custGeom>
              <a:avLst/>
              <a:gdLst/>
              <a:ahLst/>
              <a:cxnLst/>
              <a:rect l="0" t="0" r="0" b="0"/>
              <a:pathLst>
                <a:path w="115739" h="205060">
                  <a:moveTo>
                    <a:pt x="8582" y="71438"/>
                  </a:moveTo>
                  <a:lnTo>
                    <a:pt x="11229" y="114223"/>
                  </a:lnTo>
                  <a:lnTo>
                    <a:pt x="21011" y="151437"/>
                  </a:lnTo>
                  <a:lnTo>
                    <a:pt x="25965" y="192922"/>
                  </a:lnTo>
                  <a:lnTo>
                    <a:pt x="27116" y="197076"/>
                  </a:lnTo>
                  <a:lnTo>
                    <a:pt x="28876" y="199845"/>
                  </a:lnTo>
                  <a:lnTo>
                    <a:pt x="31041" y="201691"/>
                  </a:lnTo>
                  <a:lnTo>
                    <a:pt x="36094" y="203742"/>
                  </a:lnTo>
                  <a:lnTo>
                    <a:pt x="39661" y="204654"/>
                  </a:lnTo>
                  <a:lnTo>
                    <a:pt x="39224" y="204897"/>
                  </a:lnTo>
                  <a:lnTo>
                    <a:pt x="37939" y="205059"/>
                  </a:lnTo>
                  <a:lnTo>
                    <a:pt x="33868" y="202593"/>
                  </a:lnTo>
                  <a:lnTo>
                    <a:pt x="28750" y="197198"/>
                  </a:lnTo>
                  <a:lnTo>
                    <a:pt x="14448" y="167214"/>
                  </a:lnTo>
                  <a:lnTo>
                    <a:pt x="2287" y="127339"/>
                  </a:lnTo>
                  <a:lnTo>
                    <a:pt x="0" y="84274"/>
                  </a:lnTo>
                  <a:lnTo>
                    <a:pt x="676" y="44155"/>
                  </a:lnTo>
                  <a:lnTo>
                    <a:pt x="4407" y="30869"/>
                  </a:lnTo>
                  <a:lnTo>
                    <a:pt x="8775" y="25540"/>
                  </a:lnTo>
                  <a:lnTo>
                    <a:pt x="40762" y="6573"/>
                  </a:lnTo>
                  <a:lnTo>
                    <a:pt x="1157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342"/>
            <p:cNvSpPr/>
            <p:nvPr/>
          </p:nvSpPr>
          <p:spPr>
            <a:xfrm>
              <a:off x="7617023" y="2589609"/>
              <a:ext cx="26790" cy="17861"/>
            </a:xfrm>
            <a:custGeom>
              <a:avLst/>
              <a:gdLst/>
              <a:ahLst/>
              <a:cxnLst/>
              <a:rect l="0" t="0" r="0" b="0"/>
              <a:pathLst>
                <a:path w="26790" h="17861">
                  <a:moveTo>
                    <a:pt x="0" y="17860"/>
                  </a:moveTo>
                  <a:lnTo>
                    <a:pt x="0" y="13119"/>
                  </a:lnTo>
                  <a:lnTo>
                    <a:pt x="992" y="11723"/>
                  </a:lnTo>
                  <a:lnTo>
                    <a:pt x="2646" y="10792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343"/>
            <p:cNvSpPr/>
            <p:nvPr/>
          </p:nvSpPr>
          <p:spPr>
            <a:xfrm>
              <a:off x="7643812" y="2491383"/>
              <a:ext cx="17860" cy="169665"/>
            </a:xfrm>
            <a:custGeom>
              <a:avLst/>
              <a:gdLst/>
              <a:ahLst/>
              <a:cxnLst/>
              <a:rect l="0" t="0" r="0" b="0"/>
              <a:pathLst>
                <a:path w="17860" h="169665">
                  <a:moveTo>
                    <a:pt x="0" y="0"/>
                  </a:moveTo>
                  <a:lnTo>
                    <a:pt x="0" y="38363"/>
                  </a:lnTo>
                  <a:lnTo>
                    <a:pt x="2646" y="74867"/>
                  </a:lnTo>
                  <a:lnTo>
                    <a:pt x="7688" y="117424"/>
                  </a:lnTo>
                  <a:lnTo>
                    <a:pt x="9677" y="150084"/>
                  </a:lnTo>
                  <a:lnTo>
                    <a:pt x="17859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344"/>
            <p:cNvSpPr/>
            <p:nvPr/>
          </p:nvSpPr>
          <p:spPr>
            <a:xfrm>
              <a:off x="7518796" y="2568492"/>
              <a:ext cx="93412" cy="99456"/>
            </a:xfrm>
            <a:custGeom>
              <a:avLst/>
              <a:gdLst/>
              <a:ahLst/>
              <a:cxnLst/>
              <a:rect l="0" t="0" r="0" b="0"/>
              <a:pathLst>
                <a:path w="93412" h="99456">
                  <a:moveTo>
                    <a:pt x="0" y="12188"/>
                  </a:moveTo>
                  <a:lnTo>
                    <a:pt x="992" y="51744"/>
                  </a:lnTo>
                  <a:lnTo>
                    <a:pt x="8562" y="94636"/>
                  </a:lnTo>
                  <a:lnTo>
                    <a:pt x="7693" y="96919"/>
                  </a:lnTo>
                  <a:lnTo>
                    <a:pt x="6121" y="98441"/>
                  </a:lnTo>
                  <a:lnTo>
                    <a:pt x="4080" y="99455"/>
                  </a:lnTo>
                  <a:lnTo>
                    <a:pt x="2720" y="98148"/>
                  </a:lnTo>
                  <a:lnTo>
                    <a:pt x="806" y="87818"/>
                  </a:lnTo>
                  <a:lnTo>
                    <a:pt x="1231" y="75056"/>
                  </a:lnTo>
                  <a:lnTo>
                    <a:pt x="9762" y="39342"/>
                  </a:lnTo>
                  <a:lnTo>
                    <a:pt x="18106" y="17587"/>
                  </a:lnTo>
                  <a:lnTo>
                    <a:pt x="24915" y="8634"/>
                  </a:lnTo>
                  <a:lnTo>
                    <a:pt x="34555" y="1348"/>
                  </a:lnTo>
                  <a:lnTo>
                    <a:pt x="39904" y="0"/>
                  </a:lnTo>
                  <a:lnTo>
                    <a:pt x="51140" y="1149"/>
                  </a:lnTo>
                  <a:lnTo>
                    <a:pt x="62747" y="10258"/>
                  </a:lnTo>
                  <a:lnTo>
                    <a:pt x="72536" y="23236"/>
                  </a:lnTo>
                  <a:lnTo>
                    <a:pt x="89623" y="65715"/>
                  </a:lnTo>
                  <a:lnTo>
                    <a:pt x="92491" y="71686"/>
                  </a:lnTo>
                  <a:lnTo>
                    <a:pt x="93411" y="76658"/>
                  </a:lnTo>
                  <a:lnTo>
                    <a:pt x="89297" y="92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345"/>
            <p:cNvSpPr/>
            <p:nvPr/>
          </p:nvSpPr>
          <p:spPr>
            <a:xfrm>
              <a:off x="7395610" y="2556959"/>
              <a:ext cx="78539" cy="102883"/>
            </a:xfrm>
            <a:custGeom>
              <a:avLst/>
              <a:gdLst/>
              <a:ahLst/>
              <a:cxnLst/>
              <a:rect l="0" t="0" r="0" b="0"/>
              <a:pathLst>
                <a:path w="78539" h="102883">
                  <a:moveTo>
                    <a:pt x="7100" y="41580"/>
                  </a:moveTo>
                  <a:lnTo>
                    <a:pt x="14789" y="41580"/>
                  </a:lnTo>
                  <a:lnTo>
                    <a:pt x="23905" y="28314"/>
                  </a:lnTo>
                  <a:lnTo>
                    <a:pt x="33090" y="21462"/>
                  </a:lnTo>
                  <a:lnTo>
                    <a:pt x="35341" y="17254"/>
                  </a:lnTo>
                  <a:lnTo>
                    <a:pt x="35850" y="12464"/>
                  </a:lnTo>
                  <a:lnTo>
                    <a:pt x="34277" y="0"/>
                  </a:lnTo>
                  <a:lnTo>
                    <a:pt x="32164" y="961"/>
                  </a:lnTo>
                  <a:lnTo>
                    <a:pt x="13806" y="17318"/>
                  </a:lnTo>
                  <a:lnTo>
                    <a:pt x="4347" y="40785"/>
                  </a:lnTo>
                  <a:lnTo>
                    <a:pt x="0" y="68134"/>
                  </a:lnTo>
                  <a:lnTo>
                    <a:pt x="4276" y="83478"/>
                  </a:lnTo>
                  <a:lnTo>
                    <a:pt x="11798" y="94928"/>
                  </a:lnTo>
                  <a:lnTo>
                    <a:pt x="18448" y="100017"/>
                  </a:lnTo>
                  <a:lnTo>
                    <a:pt x="32511" y="102882"/>
                  </a:lnTo>
                  <a:lnTo>
                    <a:pt x="53986" y="98990"/>
                  </a:lnTo>
                  <a:lnTo>
                    <a:pt x="78538" y="772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346"/>
            <p:cNvSpPr/>
            <p:nvPr/>
          </p:nvSpPr>
          <p:spPr>
            <a:xfrm>
              <a:off x="7286624" y="2527102"/>
              <a:ext cx="62509" cy="112404"/>
            </a:xfrm>
            <a:custGeom>
              <a:avLst/>
              <a:gdLst/>
              <a:ahLst/>
              <a:cxnLst/>
              <a:rect l="0" t="0" r="0" b="0"/>
              <a:pathLst>
                <a:path w="62509" h="112404">
                  <a:moveTo>
                    <a:pt x="0" y="44648"/>
                  </a:moveTo>
                  <a:lnTo>
                    <a:pt x="0" y="67713"/>
                  </a:lnTo>
                  <a:lnTo>
                    <a:pt x="23334" y="107799"/>
                  </a:lnTo>
                  <a:lnTo>
                    <a:pt x="29553" y="112403"/>
                  </a:lnTo>
                  <a:lnTo>
                    <a:pt x="32601" y="111646"/>
                  </a:lnTo>
                  <a:lnTo>
                    <a:pt x="38632" y="105513"/>
                  </a:lnTo>
                  <a:lnTo>
                    <a:pt x="56550" y="61579"/>
                  </a:lnTo>
                  <a:lnTo>
                    <a:pt x="61985" y="21277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347"/>
            <p:cNvSpPr/>
            <p:nvPr/>
          </p:nvSpPr>
          <p:spPr>
            <a:xfrm>
              <a:off x="7206257" y="246459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348"/>
            <p:cNvSpPr/>
            <p:nvPr/>
          </p:nvSpPr>
          <p:spPr>
            <a:xfrm>
              <a:off x="7216429" y="2562820"/>
              <a:ext cx="7688" cy="89298"/>
            </a:xfrm>
            <a:custGeom>
              <a:avLst/>
              <a:gdLst/>
              <a:ahLst/>
              <a:cxnLst/>
              <a:rect l="0" t="0" r="0" b="0"/>
              <a:pathLst>
                <a:path w="7688" h="89298">
                  <a:moveTo>
                    <a:pt x="7687" y="0"/>
                  </a:moveTo>
                  <a:lnTo>
                    <a:pt x="6696" y="9114"/>
                  </a:lnTo>
                  <a:lnTo>
                    <a:pt x="0" y="45849"/>
                  </a:lnTo>
                  <a:lnTo>
                    <a:pt x="1956" y="57750"/>
                  </a:lnTo>
                  <a:lnTo>
                    <a:pt x="5140" y="67339"/>
                  </a:lnTo>
                  <a:lnTo>
                    <a:pt x="7687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349"/>
            <p:cNvSpPr/>
            <p:nvPr/>
          </p:nvSpPr>
          <p:spPr>
            <a:xfrm>
              <a:off x="7120991" y="2562820"/>
              <a:ext cx="71050" cy="71104"/>
            </a:xfrm>
            <a:custGeom>
              <a:avLst/>
              <a:gdLst/>
              <a:ahLst/>
              <a:cxnLst/>
              <a:rect l="0" t="0" r="0" b="0"/>
              <a:pathLst>
                <a:path w="71050" h="71104">
                  <a:moveTo>
                    <a:pt x="13829" y="0"/>
                  </a:moveTo>
                  <a:lnTo>
                    <a:pt x="13829" y="4741"/>
                  </a:lnTo>
                  <a:lnTo>
                    <a:pt x="12837" y="6137"/>
                  </a:lnTo>
                  <a:lnTo>
                    <a:pt x="11184" y="7068"/>
                  </a:lnTo>
                  <a:lnTo>
                    <a:pt x="9089" y="7688"/>
                  </a:lnTo>
                  <a:lnTo>
                    <a:pt x="7692" y="10087"/>
                  </a:lnTo>
                  <a:lnTo>
                    <a:pt x="0" y="45456"/>
                  </a:lnTo>
                  <a:lnTo>
                    <a:pt x="2061" y="58567"/>
                  </a:lnTo>
                  <a:lnTo>
                    <a:pt x="4000" y="62858"/>
                  </a:lnTo>
                  <a:lnTo>
                    <a:pt x="6284" y="65717"/>
                  </a:lnTo>
                  <a:lnTo>
                    <a:pt x="12338" y="70308"/>
                  </a:lnTo>
                  <a:lnTo>
                    <a:pt x="18127" y="71103"/>
                  </a:lnTo>
                  <a:lnTo>
                    <a:pt x="54899" y="58980"/>
                  </a:lnTo>
                  <a:lnTo>
                    <a:pt x="61848" y="53333"/>
                  </a:lnTo>
                  <a:lnTo>
                    <a:pt x="71049" y="36883"/>
                  </a:lnTo>
                  <a:lnTo>
                    <a:pt x="70827" y="32526"/>
                  </a:lnTo>
                  <a:lnTo>
                    <a:pt x="68695" y="28629"/>
                  </a:lnTo>
                  <a:lnTo>
                    <a:pt x="56213" y="18405"/>
                  </a:lnTo>
                  <a:lnTo>
                    <a:pt x="40618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350"/>
            <p:cNvSpPr/>
            <p:nvPr/>
          </p:nvSpPr>
          <p:spPr>
            <a:xfrm>
              <a:off x="6931959" y="2411015"/>
              <a:ext cx="158069" cy="267198"/>
            </a:xfrm>
            <a:custGeom>
              <a:avLst/>
              <a:gdLst/>
              <a:ahLst/>
              <a:cxnLst/>
              <a:rect l="0" t="0" r="0" b="0"/>
              <a:pathLst>
                <a:path w="158069" h="267198">
                  <a:moveTo>
                    <a:pt x="122493" y="0"/>
                  </a:moveTo>
                  <a:lnTo>
                    <a:pt x="125140" y="35743"/>
                  </a:lnTo>
                  <a:lnTo>
                    <a:pt x="134922" y="78609"/>
                  </a:lnTo>
                  <a:lnTo>
                    <a:pt x="140272" y="115739"/>
                  </a:lnTo>
                  <a:lnTo>
                    <a:pt x="149854" y="151736"/>
                  </a:lnTo>
                  <a:lnTo>
                    <a:pt x="156562" y="182770"/>
                  </a:lnTo>
                  <a:lnTo>
                    <a:pt x="158068" y="223058"/>
                  </a:lnTo>
                  <a:lnTo>
                    <a:pt x="155502" y="230767"/>
                  </a:lnTo>
                  <a:lnTo>
                    <a:pt x="153429" y="234212"/>
                  </a:lnTo>
                  <a:lnTo>
                    <a:pt x="152047" y="235517"/>
                  </a:lnTo>
                  <a:lnTo>
                    <a:pt x="151126" y="235394"/>
                  </a:lnTo>
                  <a:lnTo>
                    <a:pt x="147183" y="230481"/>
                  </a:lnTo>
                  <a:lnTo>
                    <a:pt x="144906" y="228068"/>
                  </a:lnTo>
                  <a:lnTo>
                    <a:pt x="123583" y="191120"/>
                  </a:lnTo>
                  <a:lnTo>
                    <a:pt x="107434" y="181515"/>
                  </a:lnTo>
                  <a:lnTo>
                    <a:pt x="74209" y="172006"/>
                  </a:lnTo>
                  <a:lnTo>
                    <a:pt x="45238" y="179839"/>
                  </a:lnTo>
                  <a:lnTo>
                    <a:pt x="28296" y="194692"/>
                  </a:lnTo>
                  <a:lnTo>
                    <a:pt x="5990" y="227084"/>
                  </a:lnTo>
                  <a:lnTo>
                    <a:pt x="0" y="246430"/>
                  </a:lnTo>
                  <a:lnTo>
                    <a:pt x="1144" y="251599"/>
                  </a:lnTo>
                  <a:lnTo>
                    <a:pt x="7707" y="259989"/>
                  </a:lnTo>
                  <a:lnTo>
                    <a:pt x="17238" y="264379"/>
                  </a:lnTo>
                  <a:lnTo>
                    <a:pt x="34784" y="267197"/>
                  </a:lnTo>
                  <a:lnTo>
                    <a:pt x="95704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351"/>
            <p:cNvSpPr/>
            <p:nvPr/>
          </p:nvSpPr>
          <p:spPr>
            <a:xfrm>
              <a:off x="8597055" y="2205633"/>
              <a:ext cx="55338" cy="133946"/>
            </a:xfrm>
            <a:custGeom>
              <a:avLst/>
              <a:gdLst/>
              <a:ahLst/>
              <a:cxnLst/>
              <a:rect l="0" t="0" r="0" b="0"/>
              <a:pathLst>
                <a:path w="55338" h="133946">
                  <a:moveTo>
                    <a:pt x="29022" y="0"/>
                  </a:moveTo>
                  <a:lnTo>
                    <a:pt x="19542" y="0"/>
                  </a:lnTo>
                  <a:lnTo>
                    <a:pt x="16749" y="992"/>
                  </a:lnTo>
                  <a:lnTo>
                    <a:pt x="14888" y="2646"/>
                  </a:lnTo>
                  <a:lnTo>
                    <a:pt x="13647" y="4740"/>
                  </a:lnTo>
                  <a:lnTo>
                    <a:pt x="2419" y="12429"/>
                  </a:lnTo>
                  <a:lnTo>
                    <a:pt x="373" y="16223"/>
                  </a:lnTo>
                  <a:lnTo>
                    <a:pt x="0" y="20737"/>
                  </a:lnTo>
                  <a:lnTo>
                    <a:pt x="745" y="25731"/>
                  </a:lnTo>
                  <a:lnTo>
                    <a:pt x="5210" y="30052"/>
                  </a:lnTo>
                  <a:lnTo>
                    <a:pt x="37597" y="47270"/>
                  </a:lnTo>
                  <a:lnTo>
                    <a:pt x="53612" y="65930"/>
                  </a:lnTo>
                  <a:lnTo>
                    <a:pt x="55337" y="74711"/>
                  </a:lnTo>
                  <a:lnTo>
                    <a:pt x="51962" y="95051"/>
                  </a:lnTo>
                  <a:lnTo>
                    <a:pt x="43646" y="114594"/>
                  </a:lnTo>
                  <a:lnTo>
                    <a:pt x="35192" y="123029"/>
                  </a:lnTo>
                  <a:lnTo>
                    <a:pt x="24820" y="129093"/>
                  </a:lnTo>
                  <a:lnTo>
                    <a:pt x="2233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352"/>
            <p:cNvSpPr/>
            <p:nvPr/>
          </p:nvSpPr>
          <p:spPr>
            <a:xfrm>
              <a:off x="8483322" y="2223492"/>
              <a:ext cx="70311" cy="104848"/>
            </a:xfrm>
            <a:custGeom>
              <a:avLst/>
              <a:gdLst/>
              <a:ahLst/>
              <a:cxnLst/>
              <a:rect l="0" t="0" r="0" b="0"/>
              <a:pathLst>
                <a:path w="70311" h="104848">
                  <a:moveTo>
                    <a:pt x="17740" y="0"/>
                  </a:moveTo>
                  <a:lnTo>
                    <a:pt x="6715" y="40139"/>
                  </a:lnTo>
                  <a:lnTo>
                    <a:pt x="1231" y="67570"/>
                  </a:lnTo>
                  <a:lnTo>
                    <a:pt x="0" y="99361"/>
                  </a:lnTo>
                  <a:lnTo>
                    <a:pt x="952" y="101960"/>
                  </a:lnTo>
                  <a:lnTo>
                    <a:pt x="2579" y="103692"/>
                  </a:lnTo>
                  <a:lnTo>
                    <a:pt x="4657" y="104847"/>
                  </a:lnTo>
                  <a:lnTo>
                    <a:pt x="6040" y="104624"/>
                  </a:lnTo>
                  <a:lnTo>
                    <a:pt x="6964" y="103484"/>
                  </a:lnTo>
                  <a:lnTo>
                    <a:pt x="7579" y="101731"/>
                  </a:lnTo>
                  <a:lnTo>
                    <a:pt x="6998" y="99571"/>
                  </a:lnTo>
                  <a:lnTo>
                    <a:pt x="3705" y="94524"/>
                  </a:lnTo>
                  <a:lnTo>
                    <a:pt x="1014" y="76624"/>
                  </a:lnTo>
                  <a:lnTo>
                    <a:pt x="4956" y="47728"/>
                  </a:lnTo>
                  <a:lnTo>
                    <a:pt x="12390" y="30804"/>
                  </a:lnTo>
                  <a:lnTo>
                    <a:pt x="28589" y="8510"/>
                  </a:lnTo>
                  <a:lnTo>
                    <a:pt x="37776" y="3782"/>
                  </a:lnTo>
                  <a:lnTo>
                    <a:pt x="43003" y="2522"/>
                  </a:lnTo>
                  <a:lnTo>
                    <a:pt x="48473" y="3666"/>
                  </a:lnTo>
                  <a:lnTo>
                    <a:pt x="59841" y="10228"/>
                  </a:lnTo>
                  <a:lnTo>
                    <a:pt x="66217" y="17114"/>
                  </a:lnTo>
                  <a:lnTo>
                    <a:pt x="67917" y="20339"/>
                  </a:lnTo>
                  <a:lnTo>
                    <a:pt x="70310" y="43840"/>
                  </a:lnTo>
                  <a:lnTo>
                    <a:pt x="62388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353"/>
            <p:cNvSpPr/>
            <p:nvPr/>
          </p:nvSpPr>
          <p:spPr>
            <a:xfrm>
              <a:off x="8420695" y="2223492"/>
              <a:ext cx="26790" cy="107157"/>
            </a:xfrm>
            <a:custGeom>
              <a:avLst/>
              <a:gdLst/>
              <a:ahLst/>
              <a:cxnLst/>
              <a:rect l="0" t="0" r="0" b="0"/>
              <a:pathLst>
                <a:path w="26790" h="107157">
                  <a:moveTo>
                    <a:pt x="26789" y="0"/>
                  </a:moveTo>
                  <a:lnTo>
                    <a:pt x="22049" y="4740"/>
                  </a:lnTo>
                  <a:lnTo>
                    <a:pt x="19721" y="12360"/>
                  </a:lnTo>
                  <a:lnTo>
                    <a:pt x="17694" y="21368"/>
                  </a:lnTo>
                  <a:lnTo>
                    <a:pt x="5539" y="52595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354"/>
            <p:cNvSpPr/>
            <p:nvPr/>
          </p:nvSpPr>
          <p:spPr>
            <a:xfrm>
              <a:off x="8259960" y="2178963"/>
              <a:ext cx="104768" cy="164313"/>
            </a:xfrm>
            <a:custGeom>
              <a:avLst/>
              <a:gdLst/>
              <a:ahLst/>
              <a:cxnLst/>
              <a:rect l="0" t="0" r="0" b="0"/>
              <a:pathLst>
                <a:path w="104768" h="164313">
                  <a:moveTo>
                    <a:pt x="0" y="35599"/>
                  </a:moveTo>
                  <a:lnTo>
                    <a:pt x="8562" y="27037"/>
                  </a:lnTo>
                  <a:lnTo>
                    <a:pt x="8822" y="22038"/>
                  </a:lnTo>
                  <a:lnTo>
                    <a:pt x="9851" y="20606"/>
                  </a:lnTo>
                  <a:lnTo>
                    <a:pt x="11527" y="19650"/>
                  </a:lnTo>
                  <a:lnTo>
                    <a:pt x="49068" y="8720"/>
                  </a:lnTo>
                  <a:lnTo>
                    <a:pt x="90494" y="787"/>
                  </a:lnTo>
                  <a:lnTo>
                    <a:pt x="104767" y="0"/>
                  </a:lnTo>
                  <a:lnTo>
                    <a:pt x="104571" y="953"/>
                  </a:lnTo>
                  <a:lnTo>
                    <a:pt x="101708" y="4657"/>
                  </a:lnTo>
                  <a:lnTo>
                    <a:pt x="94483" y="6964"/>
                  </a:lnTo>
                  <a:lnTo>
                    <a:pt x="85649" y="8982"/>
                  </a:lnTo>
                  <a:lnTo>
                    <a:pt x="45292" y="31098"/>
                  </a:lnTo>
                  <a:lnTo>
                    <a:pt x="9566" y="54863"/>
                  </a:lnTo>
                  <a:lnTo>
                    <a:pt x="4253" y="61689"/>
                  </a:lnTo>
                  <a:lnTo>
                    <a:pt x="2835" y="64899"/>
                  </a:lnTo>
                  <a:lnTo>
                    <a:pt x="2883" y="68031"/>
                  </a:lnTo>
                  <a:lnTo>
                    <a:pt x="5581" y="74157"/>
                  </a:lnTo>
                  <a:lnTo>
                    <a:pt x="26901" y="83183"/>
                  </a:lnTo>
                  <a:lnTo>
                    <a:pt x="57318" y="93680"/>
                  </a:lnTo>
                  <a:lnTo>
                    <a:pt x="71114" y="103085"/>
                  </a:lnTo>
                  <a:lnTo>
                    <a:pt x="83469" y="118544"/>
                  </a:lnTo>
                  <a:lnTo>
                    <a:pt x="86706" y="126372"/>
                  </a:lnTo>
                  <a:lnTo>
                    <a:pt x="85500" y="135805"/>
                  </a:lnTo>
                  <a:lnTo>
                    <a:pt x="83790" y="141098"/>
                  </a:lnTo>
                  <a:lnTo>
                    <a:pt x="73951" y="149626"/>
                  </a:lnTo>
                  <a:lnTo>
                    <a:pt x="48122" y="163185"/>
                  </a:lnTo>
                  <a:lnTo>
                    <a:pt x="42995" y="164312"/>
                  </a:lnTo>
                  <a:lnTo>
                    <a:pt x="38585" y="164072"/>
                  </a:lnTo>
                  <a:lnTo>
                    <a:pt x="22348" y="161639"/>
                  </a:lnTo>
                  <a:lnTo>
                    <a:pt x="9932" y="160078"/>
                  </a:lnTo>
                  <a:lnTo>
                    <a:pt x="0" y="1516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355"/>
            <p:cNvSpPr/>
            <p:nvPr/>
          </p:nvSpPr>
          <p:spPr>
            <a:xfrm>
              <a:off x="8251030" y="217884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356"/>
            <p:cNvSpPr/>
            <p:nvPr/>
          </p:nvSpPr>
          <p:spPr>
            <a:xfrm>
              <a:off x="8277820" y="2232422"/>
              <a:ext cx="17860" cy="80368"/>
            </a:xfrm>
            <a:custGeom>
              <a:avLst/>
              <a:gdLst/>
              <a:ahLst/>
              <a:cxnLst/>
              <a:rect l="0" t="0" r="0" b="0"/>
              <a:pathLst>
                <a:path w="17860" h="80368">
                  <a:moveTo>
                    <a:pt x="17859" y="0"/>
                  </a:moveTo>
                  <a:lnTo>
                    <a:pt x="17859" y="4740"/>
                  </a:lnTo>
                  <a:lnTo>
                    <a:pt x="15213" y="9714"/>
                  </a:lnTo>
                  <a:lnTo>
                    <a:pt x="11721" y="15231"/>
                  </a:lnTo>
                  <a:lnTo>
                    <a:pt x="9756" y="24908"/>
                  </a:lnTo>
                  <a:lnTo>
                    <a:pt x="8010" y="50775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357"/>
            <p:cNvSpPr/>
            <p:nvPr/>
          </p:nvSpPr>
          <p:spPr>
            <a:xfrm>
              <a:off x="8092082" y="2205633"/>
              <a:ext cx="123231" cy="114167"/>
            </a:xfrm>
            <a:custGeom>
              <a:avLst/>
              <a:gdLst/>
              <a:ahLst/>
              <a:cxnLst/>
              <a:rect l="0" t="0" r="0" b="0"/>
              <a:pathLst>
                <a:path w="123231" h="114167">
                  <a:moveTo>
                    <a:pt x="60722" y="0"/>
                  </a:moveTo>
                  <a:lnTo>
                    <a:pt x="55982" y="0"/>
                  </a:lnTo>
                  <a:lnTo>
                    <a:pt x="51009" y="5292"/>
                  </a:lnTo>
                  <a:lnTo>
                    <a:pt x="26293" y="44027"/>
                  </a:lnTo>
                  <a:lnTo>
                    <a:pt x="4242" y="86284"/>
                  </a:lnTo>
                  <a:lnTo>
                    <a:pt x="0" y="99428"/>
                  </a:lnTo>
                  <a:lnTo>
                    <a:pt x="397" y="102996"/>
                  </a:lnTo>
                  <a:lnTo>
                    <a:pt x="3484" y="109606"/>
                  </a:lnTo>
                  <a:lnTo>
                    <a:pt x="5697" y="111766"/>
                  </a:lnTo>
                  <a:lnTo>
                    <a:pt x="10800" y="114166"/>
                  </a:lnTo>
                  <a:lnTo>
                    <a:pt x="13550" y="113814"/>
                  </a:lnTo>
                  <a:lnTo>
                    <a:pt x="25093" y="108765"/>
                  </a:lnTo>
                  <a:lnTo>
                    <a:pt x="36606" y="104987"/>
                  </a:lnTo>
                  <a:lnTo>
                    <a:pt x="41667" y="102733"/>
                  </a:lnTo>
                  <a:lnTo>
                    <a:pt x="49939" y="94938"/>
                  </a:lnTo>
                  <a:lnTo>
                    <a:pt x="72520" y="64050"/>
                  </a:lnTo>
                  <a:lnTo>
                    <a:pt x="76786" y="47200"/>
                  </a:lnTo>
                  <a:lnTo>
                    <a:pt x="79218" y="30857"/>
                  </a:lnTo>
                  <a:lnTo>
                    <a:pt x="85581" y="18075"/>
                  </a:lnTo>
                  <a:lnTo>
                    <a:pt x="87130" y="10736"/>
                  </a:lnTo>
                  <a:lnTo>
                    <a:pt x="87257" y="11126"/>
                  </a:lnTo>
                  <a:lnTo>
                    <a:pt x="87511" y="55728"/>
                  </a:lnTo>
                  <a:lnTo>
                    <a:pt x="87511" y="82947"/>
                  </a:lnTo>
                  <a:lnTo>
                    <a:pt x="90157" y="89120"/>
                  </a:lnTo>
                  <a:lnTo>
                    <a:pt x="92252" y="92155"/>
                  </a:lnTo>
                  <a:lnTo>
                    <a:pt x="97224" y="95528"/>
                  </a:lnTo>
                  <a:lnTo>
                    <a:pt x="105603" y="97427"/>
                  </a:lnTo>
                  <a:lnTo>
                    <a:pt x="108502" y="97693"/>
                  </a:lnTo>
                  <a:lnTo>
                    <a:pt x="114369" y="95344"/>
                  </a:lnTo>
                  <a:lnTo>
                    <a:pt x="123230" y="8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358"/>
            <p:cNvSpPr/>
            <p:nvPr/>
          </p:nvSpPr>
          <p:spPr>
            <a:xfrm>
              <a:off x="7983140" y="2187773"/>
              <a:ext cx="86820" cy="249791"/>
            </a:xfrm>
            <a:custGeom>
              <a:avLst/>
              <a:gdLst/>
              <a:ahLst/>
              <a:cxnLst/>
              <a:rect l="0" t="0" r="0" b="0"/>
              <a:pathLst>
                <a:path w="86820" h="249791">
                  <a:moveTo>
                    <a:pt x="71437" y="0"/>
                  </a:moveTo>
                  <a:lnTo>
                    <a:pt x="66698" y="0"/>
                  </a:lnTo>
                  <a:lnTo>
                    <a:pt x="61724" y="2646"/>
                  </a:lnTo>
                  <a:lnTo>
                    <a:pt x="36241" y="22361"/>
                  </a:lnTo>
                  <a:lnTo>
                    <a:pt x="15345" y="61834"/>
                  </a:lnTo>
                  <a:lnTo>
                    <a:pt x="10197" y="79059"/>
                  </a:lnTo>
                  <a:lnTo>
                    <a:pt x="9774" y="82471"/>
                  </a:lnTo>
                  <a:lnTo>
                    <a:pt x="10485" y="83754"/>
                  </a:lnTo>
                  <a:lnTo>
                    <a:pt x="11951" y="83618"/>
                  </a:lnTo>
                  <a:lnTo>
                    <a:pt x="18755" y="78685"/>
                  </a:lnTo>
                  <a:lnTo>
                    <a:pt x="21433" y="76269"/>
                  </a:lnTo>
                  <a:lnTo>
                    <a:pt x="24408" y="70939"/>
                  </a:lnTo>
                  <a:lnTo>
                    <a:pt x="35310" y="37842"/>
                  </a:lnTo>
                  <a:lnTo>
                    <a:pt x="35447" y="38127"/>
                  </a:lnTo>
                  <a:lnTo>
                    <a:pt x="35598" y="41088"/>
                  </a:lnTo>
                  <a:lnTo>
                    <a:pt x="52878" y="78675"/>
                  </a:lnTo>
                  <a:lnTo>
                    <a:pt x="78021" y="123017"/>
                  </a:lnTo>
                  <a:lnTo>
                    <a:pt x="85955" y="160143"/>
                  </a:lnTo>
                  <a:lnTo>
                    <a:pt x="86819" y="182300"/>
                  </a:lnTo>
                  <a:lnTo>
                    <a:pt x="76673" y="223926"/>
                  </a:lnTo>
                  <a:lnTo>
                    <a:pt x="68248" y="240753"/>
                  </a:lnTo>
                  <a:lnTo>
                    <a:pt x="64350" y="243846"/>
                  </a:lnTo>
                  <a:lnTo>
                    <a:pt x="50376" y="248199"/>
                  </a:lnTo>
                  <a:lnTo>
                    <a:pt x="37846" y="249790"/>
                  </a:lnTo>
                  <a:lnTo>
                    <a:pt x="26868" y="245220"/>
                  </a:lnTo>
                  <a:lnTo>
                    <a:pt x="23865" y="24186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359"/>
            <p:cNvSpPr/>
            <p:nvPr/>
          </p:nvSpPr>
          <p:spPr>
            <a:xfrm>
              <a:off x="7859088" y="2205633"/>
              <a:ext cx="115123" cy="121697"/>
            </a:xfrm>
            <a:custGeom>
              <a:avLst/>
              <a:gdLst/>
              <a:ahLst/>
              <a:cxnLst/>
              <a:rect l="0" t="0" r="0" b="0"/>
              <a:pathLst>
                <a:path w="115123" h="121697">
                  <a:moveTo>
                    <a:pt x="43685" y="0"/>
                  </a:moveTo>
                  <a:lnTo>
                    <a:pt x="25642" y="22783"/>
                  </a:lnTo>
                  <a:lnTo>
                    <a:pt x="6350" y="59695"/>
                  </a:lnTo>
                  <a:lnTo>
                    <a:pt x="0" y="89747"/>
                  </a:lnTo>
                  <a:lnTo>
                    <a:pt x="2110" y="97103"/>
                  </a:lnTo>
                  <a:lnTo>
                    <a:pt x="4062" y="100454"/>
                  </a:lnTo>
                  <a:lnTo>
                    <a:pt x="7347" y="101696"/>
                  </a:lnTo>
                  <a:lnTo>
                    <a:pt x="23000" y="98879"/>
                  </a:lnTo>
                  <a:lnTo>
                    <a:pt x="29729" y="84199"/>
                  </a:lnTo>
                  <a:lnTo>
                    <a:pt x="39055" y="40011"/>
                  </a:lnTo>
                  <a:lnTo>
                    <a:pt x="48908" y="18119"/>
                  </a:lnTo>
                  <a:lnTo>
                    <a:pt x="50144" y="17040"/>
                  </a:lnTo>
                  <a:lnTo>
                    <a:pt x="50968" y="17313"/>
                  </a:lnTo>
                  <a:lnTo>
                    <a:pt x="56867" y="22438"/>
                  </a:lnTo>
                  <a:lnTo>
                    <a:pt x="59467" y="27501"/>
                  </a:lnTo>
                  <a:lnTo>
                    <a:pt x="60929" y="43867"/>
                  </a:lnTo>
                  <a:lnTo>
                    <a:pt x="62456" y="87209"/>
                  </a:lnTo>
                  <a:lnTo>
                    <a:pt x="73963" y="113814"/>
                  </a:lnTo>
                  <a:lnTo>
                    <a:pt x="77761" y="117548"/>
                  </a:lnTo>
                  <a:lnTo>
                    <a:pt x="87273" y="121696"/>
                  </a:lnTo>
                  <a:lnTo>
                    <a:pt x="115122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360"/>
            <p:cNvSpPr/>
            <p:nvPr/>
          </p:nvSpPr>
          <p:spPr>
            <a:xfrm>
              <a:off x="7590234" y="2116336"/>
              <a:ext cx="223243" cy="196454"/>
            </a:xfrm>
            <a:custGeom>
              <a:avLst/>
              <a:gdLst/>
              <a:ahLst/>
              <a:cxnLst/>
              <a:rect l="0" t="0" r="0" b="0"/>
              <a:pathLst>
                <a:path w="223243" h="196454">
                  <a:moveTo>
                    <a:pt x="0" y="0"/>
                  </a:moveTo>
                  <a:lnTo>
                    <a:pt x="7688" y="7688"/>
                  </a:lnTo>
                  <a:lnTo>
                    <a:pt x="11527" y="42418"/>
                  </a:lnTo>
                  <a:lnTo>
                    <a:pt x="13638" y="46138"/>
                  </a:lnTo>
                  <a:lnTo>
                    <a:pt x="22595" y="81739"/>
                  </a:lnTo>
                  <a:lnTo>
                    <a:pt x="40127" y="124204"/>
                  </a:lnTo>
                  <a:lnTo>
                    <a:pt x="44384" y="166796"/>
                  </a:lnTo>
                  <a:lnTo>
                    <a:pt x="44597" y="181004"/>
                  </a:lnTo>
                  <a:lnTo>
                    <a:pt x="45606" y="183177"/>
                  </a:lnTo>
                  <a:lnTo>
                    <a:pt x="47271" y="184626"/>
                  </a:lnTo>
                  <a:lnTo>
                    <a:pt x="52333" y="186951"/>
                  </a:lnTo>
                  <a:lnTo>
                    <a:pt x="51755" y="187142"/>
                  </a:lnTo>
                  <a:lnTo>
                    <a:pt x="45780" y="187473"/>
                  </a:lnTo>
                  <a:lnTo>
                    <a:pt x="45152" y="184855"/>
                  </a:lnTo>
                  <a:lnTo>
                    <a:pt x="44648" y="169674"/>
                  </a:lnTo>
                  <a:lnTo>
                    <a:pt x="52337" y="177353"/>
                  </a:lnTo>
                  <a:lnTo>
                    <a:pt x="51758" y="177767"/>
                  </a:lnTo>
                  <a:lnTo>
                    <a:pt x="44678" y="178591"/>
                  </a:lnTo>
                  <a:lnTo>
                    <a:pt x="52339" y="178593"/>
                  </a:lnTo>
                  <a:lnTo>
                    <a:pt x="48471" y="178593"/>
                  </a:lnTo>
                  <a:lnTo>
                    <a:pt x="47196" y="177601"/>
                  </a:lnTo>
                  <a:lnTo>
                    <a:pt x="45781" y="173853"/>
                  </a:lnTo>
                  <a:lnTo>
                    <a:pt x="44411" y="172457"/>
                  </a:lnTo>
                  <a:lnTo>
                    <a:pt x="37059" y="170032"/>
                  </a:lnTo>
                  <a:lnTo>
                    <a:pt x="36314" y="167181"/>
                  </a:lnTo>
                  <a:lnTo>
                    <a:pt x="36116" y="165032"/>
                  </a:lnTo>
                  <a:lnTo>
                    <a:pt x="34992" y="163600"/>
                  </a:lnTo>
                  <a:lnTo>
                    <a:pt x="23325" y="156371"/>
                  </a:lnTo>
                  <a:lnTo>
                    <a:pt x="14738" y="148417"/>
                  </a:lnTo>
                  <a:lnTo>
                    <a:pt x="11511" y="140047"/>
                  </a:lnTo>
                  <a:lnTo>
                    <a:pt x="9440" y="113763"/>
                  </a:lnTo>
                  <a:lnTo>
                    <a:pt x="14448" y="97194"/>
                  </a:lnTo>
                  <a:lnTo>
                    <a:pt x="38495" y="55775"/>
                  </a:lnTo>
                  <a:lnTo>
                    <a:pt x="42530" y="52067"/>
                  </a:lnTo>
                  <a:lnTo>
                    <a:pt x="52306" y="47945"/>
                  </a:lnTo>
                  <a:lnTo>
                    <a:pt x="56699" y="47838"/>
                  </a:lnTo>
                  <a:lnTo>
                    <a:pt x="64226" y="50366"/>
                  </a:lnTo>
                  <a:lnTo>
                    <a:pt x="87974" y="70465"/>
                  </a:lnTo>
                  <a:lnTo>
                    <a:pt x="99929" y="82174"/>
                  </a:lnTo>
                  <a:lnTo>
                    <a:pt x="118950" y="121218"/>
                  </a:lnTo>
                  <a:lnTo>
                    <a:pt x="126862" y="149051"/>
                  </a:lnTo>
                  <a:lnTo>
                    <a:pt x="132547" y="158427"/>
                  </a:lnTo>
                  <a:lnTo>
                    <a:pt x="134005" y="159196"/>
                  </a:lnTo>
                  <a:lnTo>
                    <a:pt x="138814" y="160278"/>
                  </a:lnTo>
                  <a:lnTo>
                    <a:pt x="136770" y="160531"/>
                  </a:lnTo>
                  <a:lnTo>
                    <a:pt x="135829" y="158614"/>
                  </a:lnTo>
                  <a:lnTo>
                    <a:pt x="126331" y="118747"/>
                  </a:lnTo>
                  <a:lnTo>
                    <a:pt x="125406" y="96369"/>
                  </a:lnTo>
                  <a:lnTo>
                    <a:pt x="130482" y="79542"/>
                  </a:lnTo>
                  <a:lnTo>
                    <a:pt x="139351" y="64125"/>
                  </a:lnTo>
                  <a:lnTo>
                    <a:pt x="149908" y="53966"/>
                  </a:lnTo>
                  <a:lnTo>
                    <a:pt x="158568" y="48790"/>
                  </a:lnTo>
                  <a:lnTo>
                    <a:pt x="166717" y="46489"/>
                  </a:lnTo>
                  <a:lnTo>
                    <a:pt x="176953" y="45466"/>
                  </a:lnTo>
                  <a:lnTo>
                    <a:pt x="181469" y="48170"/>
                  </a:lnTo>
                  <a:lnTo>
                    <a:pt x="189132" y="59112"/>
                  </a:lnTo>
                  <a:lnTo>
                    <a:pt x="201143" y="89398"/>
                  </a:lnTo>
                  <a:lnTo>
                    <a:pt x="212139" y="133876"/>
                  </a:lnTo>
                  <a:lnTo>
                    <a:pt x="220755" y="160133"/>
                  </a:lnTo>
                  <a:lnTo>
                    <a:pt x="223242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361"/>
            <p:cNvSpPr/>
            <p:nvPr/>
          </p:nvSpPr>
          <p:spPr>
            <a:xfrm>
              <a:off x="7280569" y="2187773"/>
              <a:ext cx="71431" cy="133759"/>
            </a:xfrm>
            <a:custGeom>
              <a:avLst/>
              <a:gdLst/>
              <a:ahLst/>
              <a:cxnLst/>
              <a:rect l="0" t="0" r="0" b="0"/>
              <a:pathLst>
                <a:path w="71431" h="133759">
                  <a:moveTo>
                    <a:pt x="59633" y="0"/>
                  </a:moveTo>
                  <a:lnTo>
                    <a:pt x="25019" y="15231"/>
                  </a:lnTo>
                  <a:lnTo>
                    <a:pt x="3592" y="33765"/>
                  </a:lnTo>
                  <a:lnTo>
                    <a:pt x="0" y="43450"/>
                  </a:lnTo>
                  <a:lnTo>
                    <a:pt x="2018" y="47818"/>
                  </a:lnTo>
                  <a:lnTo>
                    <a:pt x="45589" y="83455"/>
                  </a:lnTo>
                  <a:lnTo>
                    <a:pt x="69886" y="100826"/>
                  </a:lnTo>
                  <a:lnTo>
                    <a:pt x="71430" y="104921"/>
                  </a:lnTo>
                  <a:lnTo>
                    <a:pt x="70499" y="114762"/>
                  </a:lnTo>
                  <a:lnTo>
                    <a:pt x="64132" y="123105"/>
                  </a:lnTo>
                  <a:lnTo>
                    <a:pt x="53356" y="131804"/>
                  </a:lnTo>
                  <a:lnTo>
                    <a:pt x="30820" y="133758"/>
                  </a:lnTo>
                  <a:lnTo>
                    <a:pt x="28518" y="132828"/>
                  </a:lnTo>
                  <a:lnTo>
                    <a:pt x="23915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362"/>
            <p:cNvSpPr/>
            <p:nvPr/>
          </p:nvSpPr>
          <p:spPr>
            <a:xfrm>
              <a:off x="7149141" y="2197225"/>
              <a:ext cx="81551" cy="105926"/>
            </a:xfrm>
            <a:custGeom>
              <a:avLst/>
              <a:gdLst/>
              <a:ahLst/>
              <a:cxnLst/>
              <a:rect l="0" t="0" r="0" b="0"/>
              <a:pathLst>
                <a:path w="81551" h="105926">
                  <a:moveTo>
                    <a:pt x="3538" y="44126"/>
                  </a:moveTo>
                  <a:lnTo>
                    <a:pt x="3538" y="51815"/>
                  </a:lnTo>
                  <a:lnTo>
                    <a:pt x="13020" y="52688"/>
                  </a:lnTo>
                  <a:lnTo>
                    <a:pt x="20320" y="50247"/>
                  </a:lnTo>
                  <a:lnTo>
                    <a:pt x="62288" y="32056"/>
                  </a:lnTo>
                  <a:lnTo>
                    <a:pt x="75957" y="23242"/>
                  </a:lnTo>
                  <a:lnTo>
                    <a:pt x="80373" y="17316"/>
                  </a:lnTo>
                  <a:lnTo>
                    <a:pt x="81550" y="14346"/>
                  </a:lnTo>
                  <a:lnTo>
                    <a:pt x="81343" y="11375"/>
                  </a:lnTo>
                  <a:lnTo>
                    <a:pt x="78467" y="5427"/>
                  </a:lnTo>
                  <a:lnTo>
                    <a:pt x="75320" y="3444"/>
                  </a:lnTo>
                  <a:lnTo>
                    <a:pt x="58654" y="261"/>
                  </a:lnTo>
                  <a:lnTo>
                    <a:pt x="55165" y="0"/>
                  </a:lnTo>
                  <a:lnTo>
                    <a:pt x="36034" y="9114"/>
                  </a:lnTo>
                  <a:lnTo>
                    <a:pt x="25256" y="18974"/>
                  </a:lnTo>
                  <a:lnTo>
                    <a:pt x="10254" y="41473"/>
                  </a:lnTo>
                  <a:lnTo>
                    <a:pt x="788" y="63846"/>
                  </a:lnTo>
                  <a:lnTo>
                    <a:pt x="0" y="78026"/>
                  </a:lnTo>
                  <a:lnTo>
                    <a:pt x="2958" y="89951"/>
                  </a:lnTo>
                  <a:lnTo>
                    <a:pt x="7580" y="98558"/>
                  </a:lnTo>
                  <a:lnTo>
                    <a:pt x="11193" y="101250"/>
                  </a:lnTo>
                  <a:lnTo>
                    <a:pt x="20500" y="104241"/>
                  </a:lnTo>
                  <a:lnTo>
                    <a:pt x="41636" y="105925"/>
                  </a:lnTo>
                  <a:lnTo>
                    <a:pt x="74975" y="977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363"/>
            <p:cNvSpPr/>
            <p:nvPr/>
          </p:nvSpPr>
          <p:spPr>
            <a:xfrm>
              <a:off x="7038128" y="2169946"/>
              <a:ext cx="87763" cy="133341"/>
            </a:xfrm>
            <a:custGeom>
              <a:avLst/>
              <a:gdLst/>
              <a:ahLst/>
              <a:cxnLst/>
              <a:rect l="0" t="0" r="0" b="0"/>
              <a:pathLst>
                <a:path w="87763" h="133341">
                  <a:moveTo>
                    <a:pt x="69902" y="8898"/>
                  </a:moveTo>
                  <a:lnTo>
                    <a:pt x="69902" y="4157"/>
                  </a:lnTo>
                  <a:lnTo>
                    <a:pt x="68911" y="2761"/>
                  </a:lnTo>
                  <a:lnTo>
                    <a:pt x="67258" y="1830"/>
                  </a:lnTo>
                  <a:lnTo>
                    <a:pt x="60808" y="213"/>
                  </a:lnTo>
                  <a:lnTo>
                    <a:pt x="53393" y="0"/>
                  </a:lnTo>
                  <a:lnTo>
                    <a:pt x="18659" y="25700"/>
                  </a:lnTo>
                  <a:lnTo>
                    <a:pt x="12401" y="33894"/>
                  </a:lnTo>
                  <a:lnTo>
                    <a:pt x="3643" y="61460"/>
                  </a:lnTo>
                  <a:lnTo>
                    <a:pt x="0" y="84224"/>
                  </a:lnTo>
                  <a:lnTo>
                    <a:pt x="3660" y="103536"/>
                  </a:lnTo>
                  <a:lnTo>
                    <a:pt x="11029" y="117086"/>
                  </a:lnTo>
                  <a:lnTo>
                    <a:pt x="24236" y="127384"/>
                  </a:lnTo>
                  <a:lnTo>
                    <a:pt x="45458" y="131979"/>
                  </a:lnTo>
                  <a:lnTo>
                    <a:pt x="65856" y="133340"/>
                  </a:lnTo>
                  <a:lnTo>
                    <a:pt x="87762" y="1249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4" name="SMARTInkShape-364"/>
          <p:cNvSpPr/>
          <p:nvPr/>
        </p:nvSpPr>
        <p:spPr>
          <a:xfrm>
            <a:off x="7313465" y="3214687"/>
            <a:ext cx="419645" cy="303610"/>
          </a:xfrm>
          <a:custGeom>
            <a:avLst/>
            <a:gdLst/>
            <a:ahLst/>
            <a:cxnLst/>
            <a:rect l="0" t="0" r="0" b="0"/>
            <a:pathLst>
              <a:path w="419645" h="303610">
                <a:moveTo>
                  <a:pt x="419644" y="0"/>
                </a:moveTo>
                <a:lnTo>
                  <a:pt x="411083" y="0"/>
                </a:lnTo>
                <a:lnTo>
                  <a:pt x="410823" y="4741"/>
                </a:lnTo>
                <a:lnTo>
                  <a:pt x="413408" y="9714"/>
                </a:lnTo>
                <a:lnTo>
                  <a:pt x="415486" y="12429"/>
                </a:lnTo>
                <a:lnTo>
                  <a:pt x="415880" y="16224"/>
                </a:lnTo>
                <a:lnTo>
                  <a:pt x="413672" y="25731"/>
                </a:lnTo>
                <a:lnTo>
                  <a:pt x="386562" y="65597"/>
                </a:lnTo>
                <a:lnTo>
                  <a:pt x="342720" y="109809"/>
                </a:lnTo>
                <a:lnTo>
                  <a:pt x="304238" y="133918"/>
                </a:lnTo>
                <a:lnTo>
                  <a:pt x="261645" y="158477"/>
                </a:lnTo>
                <a:lnTo>
                  <a:pt x="217231" y="181457"/>
                </a:lnTo>
                <a:lnTo>
                  <a:pt x="172821" y="203764"/>
                </a:lnTo>
                <a:lnTo>
                  <a:pt x="134294" y="215928"/>
                </a:lnTo>
                <a:lnTo>
                  <a:pt x="96198" y="225815"/>
                </a:lnTo>
                <a:lnTo>
                  <a:pt x="56884" y="237053"/>
                </a:lnTo>
                <a:lnTo>
                  <a:pt x="22184" y="241088"/>
                </a:lnTo>
                <a:lnTo>
                  <a:pt x="21718" y="240101"/>
                </a:lnTo>
                <a:lnTo>
                  <a:pt x="25452" y="231386"/>
                </a:lnTo>
                <a:lnTo>
                  <a:pt x="29351" y="211095"/>
                </a:lnTo>
                <a:lnTo>
                  <a:pt x="33795" y="198146"/>
                </a:lnTo>
                <a:lnTo>
                  <a:pt x="35298" y="184882"/>
                </a:lnTo>
                <a:lnTo>
                  <a:pt x="36413" y="182786"/>
                </a:lnTo>
                <a:lnTo>
                  <a:pt x="38149" y="181389"/>
                </a:lnTo>
                <a:lnTo>
                  <a:pt x="43323" y="179146"/>
                </a:lnTo>
                <a:lnTo>
                  <a:pt x="41385" y="178839"/>
                </a:lnTo>
                <a:lnTo>
                  <a:pt x="39479" y="178757"/>
                </a:lnTo>
                <a:lnTo>
                  <a:pt x="38208" y="179695"/>
                </a:lnTo>
                <a:lnTo>
                  <a:pt x="36797" y="183383"/>
                </a:lnTo>
                <a:lnTo>
                  <a:pt x="34899" y="199972"/>
                </a:lnTo>
                <a:lnTo>
                  <a:pt x="29597" y="211607"/>
                </a:lnTo>
                <a:lnTo>
                  <a:pt x="25601" y="227181"/>
                </a:lnTo>
                <a:lnTo>
                  <a:pt x="1959" y="264401"/>
                </a:lnTo>
                <a:lnTo>
                  <a:pt x="0" y="292612"/>
                </a:lnTo>
                <a:lnTo>
                  <a:pt x="4704" y="298808"/>
                </a:lnTo>
                <a:lnTo>
                  <a:pt x="9669" y="301476"/>
                </a:lnTo>
                <a:lnTo>
                  <a:pt x="23865" y="303328"/>
                </a:lnTo>
                <a:lnTo>
                  <a:pt x="66676" y="300947"/>
                </a:lnTo>
                <a:lnTo>
                  <a:pt x="108286" y="295505"/>
                </a:lnTo>
                <a:lnTo>
                  <a:pt x="126417" y="295917"/>
                </a:lnTo>
                <a:lnTo>
                  <a:pt x="142823" y="30360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29" name="SMARTInkShape-Group34"/>
          <p:cNvGrpSpPr/>
          <p:nvPr/>
        </p:nvGrpSpPr>
        <p:grpSpPr>
          <a:xfrm>
            <a:off x="5831086" y="3259336"/>
            <a:ext cx="1337305" cy="859897"/>
            <a:chOff x="5831086" y="3259336"/>
            <a:chExt cx="1337305" cy="859897"/>
          </a:xfrm>
        </p:grpSpPr>
        <p:sp>
          <p:nvSpPr>
            <p:cNvPr id="95" name="SMARTInkShape-365"/>
            <p:cNvSpPr/>
            <p:nvPr/>
          </p:nvSpPr>
          <p:spPr>
            <a:xfrm>
              <a:off x="6893718" y="3893343"/>
              <a:ext cx="50492" cy="151806"/>
            </a:xfrm>
            <a:custGeom>
              <a:avLst/>
              <a:gdLst/>
              <a:ahLst/>
              <a:cxnLst/>
              <a:rect l="0" t="0" r="0" b="0"/>
              <a:pathLst>
                <a:path w="50492" h="151806">
                  <a:moveTo>
                    <a:pt x="44648" y="0"/>
                  </a:moveTo>
                  <a:lnTo>
                    <a:pt x="44648" y="4741"/>
                  </a:lnTo>
                  <a:lnTo>
                    <a:pt x="42004" y="9714"/>
                  </a:lnTo>
                  <a:lnTo>
                    <a:pt x="9413" y="52496"/>
                  </a:lnTo>
                  <a:lnTo>
                    <a:pt x="6276" y="55833"/>
                  </a:lnTo>
                  <a:lnTo>
                    <a:pt x="5176" y="59050"/>
                  </a:lnTo>
                  <a:lnTo>
                    <a:pt x="5435" y="62187"/>
                  </a:lnTo>
                  <a:lnTo>
                    <a:pt x="6600" y="65271"/>
                  </a:lnTo>
                  <a:lnTo>
                    <a:pt x="13186" y="71343"/>
                  </a:lnTo>
                  <a:lnTo>
                    <a:pt x="43162" y="92269"/>
                  </a:lnTo>
                  <a:lnTo>
                    <a:pt x="46634" y="97232"/>
                  </a:lnTo>
                  <a:lnTo>
                    <a:pt x="50491" y="110683"/>
                  </a:lnTo>
                  <a:lnTo>
                    <a:pt x="49536" y="117445"/>
                  </a:lnTo>
                  <a:lnTo>
                    <a:pt x="43183" y="130251"/>
                  </a:lnTo>
                  <a:lnTo>
                    <a:pt x="36391" y="137264"/>
                  </a:lnTo>
                  <a:lnTo>
                    <a:pt x="14788" y="148273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366"/>
            <p:cNvSpPr/>
            <p:nvPr/>
          </p:nvSpPr>
          <p:spPr>
            <a:xfrm>
              <a:off x="6813351" y="3911203"/>
              <a:ext cx="35720" cy="107157"/>
            </a:xfrm>
            <a:custGeom>
              <a:avLst/>
              <a:gdLst/>
              <a:ahLst/>
              <a:cxnLst/>
              <a:rect l="0" t="0" r="0" b="0"/>
              <a:pathLst>
                <a:path w="35720" h="107157">
                  <a:moveTo>
                    <a:pt x="0" y="0"/>
                  </a:moveTo>
                  <a:lnTo>
                    <a:pt x="4741" y="0"/>
                  </a:lnTo>
                  <a:lnTo>
                    <a:pt x="9714" y="2646"/>
                  </a:lnTo>
                  <a:lnTo>
                    <a:pt x="20991" y="12429"/>
                  </a:lnTo>
                  <a:lnTo>
                    <a:pt x="29812" y="30472"/>
                  </a:lnTo>
                  <a:lnTo>
                    <a:pt x="34941" y="71922"/>
                  </a:lnTo>
                  <a:lnTo>
                    <a:pt x="3571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367"/>
            <p:cNvSpPr/>
            <p:nvPr/>
          </p:nvSpPr>
          <p:spPr>
            <a:xfrm>
              <a:off x="6759773" y="3978904"/>
              <a:ext cx="42554" cy="46300"/>
            </a:xfrm>
            <a:custGeom>
              <a:avLst/>
              <a:gdLst/>
              <a:ahLst/>
              <a:cxnLst/>
              <a:rect l="0" t="0" r="0" b="0"/>
              <a:pathLst>
                <a:path w="42554" h="46300">
                  <a:moveTo>
                    <a:pt x="0" y="12666"/>
                  </a:moveTo>
                  <a:lnTo>
                    <a:pt x="0" y="29835"/>
                  </a:lnTo>
                  <a:lnTo>
                    <a:pt x="2646" y="37826"/>
                  </a:lnTo>
                  <a:lnTo>
                    <a:pt x="7688" y="46299"/>
                  </a:lnTo>
                  <a:lnTo>
                    <a:pt x="9094" y="46002"/>
                  </a:lnTo>
                  <a:lnTo>
                    <a:pt x="30225" y="32039"/>
                  </a:lnTo>
                  <a:lnTo>
                    <a:pt x="39934" y="18296"/>
                  </a:lnTo>
                  <a:lnTo>
                    <a:pt x="42553" y="10869"/>
                  </a:lnTo>
                  <a:lnTo>
                    <a:pt x="42259" y="7499"/>
                  </a:lnTo>
                  <a:lnTo>
                    <a:pt x="39287" y="1109"/>
                  </a:lnTo>
                  <a:lnTo>
                    <a:pt x="36114" y="0"/>
                  </a:lnTo>
                  <a:lnTo>
                    <a:pt x="0" y="37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368"/>
            <p:cNvSpPr/>
            <p:nvPr/>
          </p:nvSpPr>
          <p:spPr>
            <a:xfrm>
              <a:off x="6690361" y="3857625"/>
              <a:ext cx="24764" cy="169665"/>
            </a:xfrm>
            <a:custGeom>
              <a:avLst/>
              <a:gdLst/>
              <a:ahLst/>
              <a:cxnLst/>
              <a:rect l="0" t="0" r="0" b="0"/>
              <a:pathLst>
                <a:path w="24764" h="169665">
                  <a:moveTo>
                    <a:pt x="15834" y="0"/>
                  </a:moveTo>
                  <a:lnTo>
                    <a:pt x="13189" y="26029"/>
                  </a:lnTo>
                  <a:lnTo>
                    <a:pt x="6740" y="66192"/>
                  </a:lnTo>
                  <a:lnTo>
                    <a:pt x="0" y="108472"/>
                  </a:lnTo>
                  <a:lnTo>
                    <a:pt x="1220" y="137973"/>
                  </a:lnTo>
                  <a:lnTo>
                    <a:pt x="7866" y="156636"/>
                  </a:lnTo>
                  <a:lnTo>
                    <a:pt x="13285" y="163873"/>
                  </a:lnTo>
                  <a:lnTo>
                    <a:pt x="24763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369"/>
            <p:cNvSpPr/>
            <p:nvPr/>
          </p:nvSpPr>
          <p:spPr>
            <a:xfrm>
              <a:off x="6563840" y="3934897"/>
              <a:ext cx="96626" cy="184336"/>
            </a:xfrm>
            <a:custGeom>
              <a:avLst/>
              <a:gdLst/>
              <a:ahLst/>
              <a:cxnLst/>
              <a:rect l="0" t="0" r="0" b="0"/>
              <a:pathLst>
                <a:path w="96626" h="184336">
                  <a:moveTo>
                    <a:pt x="44128" y="38814"/>
                  </a:moveTo>
                  <a:lnTo>
                    <a:pt x="44128" y="81624"/>
                  </a:lnTo>
                  <a:lnTo>
                    <a:pt x="44128" y="121243"/>
                  </a:lnTo>
                  <a:lnTo>
                    <a:pt x="43137" y="154315"/>
                  </a:lnTo>
                  <a:lnTo>
                    <a:pt x="36440" y="182433"/>
                  </a:lnTo>
                  <a:lnTo>
                    <a:pt x="35034" y="184169"/>
                  </a:lnTo>
                  <a:lnTo>
                    <a:pt x="33105" y="184335"/>
                  </a:lnTo>
                  <a:lnTo>
                    <a:pt x="28315" y="181872"/>
                  </a:lnTo>
                  <a:lnTo>
                    <a:pt x="22879" y="177471"/>
                  </a:lnTo>
                  <a:lnTo>
                    <a:pt x="5397" y="135886"/>
                  </a:lnTo>
                  <a:lnTo>
                    <a:pt x="0" y="95790"/>
                  </a:lnTo>
                  <a:lnTo>
                    <a:pt x="4374" y="63412"/>
                  </a:lnTo>
                  <a:lnTo>
                    <a:pt x="14553" y="41809"/>
                  </a:lnTo>
                  <a:lnTo>
                    <a:pt x="28999" y="24270"/>
                  </a:lnTo>
                  <a:lnTo>
                    <a:pt x="66537" y="1339"/>
                  </a:lnTo>
                  <a:lnTo>
                    <a:pt x="79224" y="0"/>
                  </a:lnTo>
                  <a:lnTo>
                    <a:pt x="85384" y="1031"/>
                  </a:lnTo>
                  <a:lnTo>
                    <a:pt x="89492" y="4695"/>
                  </a:lnTo>
                  <a:lnTo>
                    <a:pt x="94055" y="16704"/>
                  </a:lnTo>
                  <a:lnTo>
                    <a:pt x="96625" y="30719"/>
                  </a:lnTo>
                  <a:lnTo>
                    <a:pt x="92646" y="55377"/>
                  </a:lnTo>
                  <a:lnTo>
                    <a:pt x="80443" y="78338"/>
                  </a:lnTo>
                  <a:lnTo>
                    <a:pt x="56377" y="106535"/>
                  </a:lnTo>
                  <a:lnTo>
                    <a:pt x="54278" y="106781"/>
                  </a:lnTo>
                  <a:lnTo>
                    <a:pt x="49301" y="104410"/>
                  </a:lnTo>
                  <a:lnTo>
                    <a:pt x="47577" y="102388"/>
                  </a:lnTo>
                  <a:lnTo>
                    <a:pt x="44128" y="923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370"/>
            <p:cNvSpPr/>
            <p:nvPr/>
          </p:nvSpPr>
          <p:spPr>
            <a:xfrm>
              <a:off x="6370897" y="3937992"/>
              <a:ext cx="165634" cy="113869"/>
            </a:xfrm>
            <a:custGeom>
              <a:avLst/>
              <a:gdLst/>
              <a:ahLst/>
              <a:cxnLst/>
              <a:rect l="0" t="0" r="0" b="0"/>
              <a:pathLst>
                <a:path w="165634" h="113869">
                  <a:moveTo>
                    <a:pt x="13829" y="0"/>
                  </a:moveTo>
                  <a:lnTo>
                    <a:pt x="9089" y="0"/>
                  </a:lnTo>
                  <a:lnTo>
                    <a:pt x="7692" y="992"/>
                  </a:lnTo>
                  <a:lnTo>
                    <a:pt x="6762" y="2646"/>
                  </a:lnTo>
                  <a:lnTo>
                    <a:pt x="0" y="23353"/>
                  </a:lnTo>
                  <a:lnTo>
                    <a:pt x="4058" y="63231"/>
                  </a:lnTo>
                  <a:lnTo>
                    <a:pt x="4867" y="104858"/>
                  </a:lnTo>
                  <a:lnTo>
                    <a:pt x="4893" y="113868"/>
                  </a:lnTo>
                  <a:lnTo>
                    <a:pt x="4899" y="93981"/>
                  </a:lnTo>
                  <a:lnTo>
                    <a:pt x="14380" y="70180"/>
                  </a:lnTo>
                  <a:lnTo>
                    <a:pt x="34452" y="37866"/>
                  </a:lnTo>
                  <a:lnTo>
                    <a:pt x="38492" y="34174"/>
                  </a:lnTo>
                  <a:lnTo>
                    <a:pt x="48272" y="30071"/>
                  </a:lnTo>
                  <a:lnTo>
                    <a:pt x="52666" y="30961"/>
                  </a:lnTo>
                  <a:lnTo>
                    <a:pt x="70011" y="47195"/>
                  </a:lnTo>
                  <a:lnTo>
                    <a:pt x="73525" y="53387"/>
                  </a:lnTo>
                  <a:lnTo>
                    <a:pt x="75504" y="65097"/>
                  </a:lnTo>
                  <a:lnTo>
                    <a:pt x="76172" y="77351"/>
                  </a:lnTo>
                  <a:lnTo>
                    <a:pt x="77219" y="78356"/>
                  </a:lnTo>
                  <a:lnTo>
                    <a:pt x="81029" y="79473"/>
                  </a:lnTo>
                  <a:lnTo>
                    <a:pt x="83433" y="78779"/>
                  </a:lnTo>
                  <a:lnTo>
                    <a:pt x="88752" y="75361"/>
                  </a:lnTo>
                  <a:lnTo>
                    <a:pt x="114722" y="31451"/>
                  </a:lnTo>
                  <a:lnTo>
                    <a:pt x="124155" y="18939"/>
                  </a:lnTo>
                  <a:lnTo>
                    <a:pt x="131654" y="13378"/>
                  </a:lnTo>
                  <a:lnTo>
                    <a:pt x="135043" y="12888"/>
                  </a:lnTo>
                  <a:lnTo>
                    <a:pt x="138295" y="13552"/>
                  </a:lnTo>
                  <a:lnTo>
                    <a:pt x="141454" y="14988"/>
                  </a:lnTo>
                  <a:lnTo>
                    <a:pt x="143561" y="16938"/>
                  </a:lnTo>
                  <a:lnTo>
                    <a:pt x="145901" y="21749"/>
                  </a:lnTo>
                  <a:lnTo>
                    <a:pt x="147610" y="63633"/>
                  </a:lnTo>
                  <a:lnTo>
                    <a:pt x="150347" y="75575"/>
                  </a:lnTo>
                  <a:lnTo>
                    <a:pt x="155448" y="86586"/>
                  </a:lnTo>
                  <a:lnTo>
                    <a:pt x="156859" y="86498"/>
                  </a:lnTo>
                  <a:lnTo>
                    <a:pt x="165633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371"/>
            <p:cNvSpPr/>
            <p:nvPr/>
          </p:nvSpPr>
          <p:spPr>
            <a:xfrm>
              <a:off x="6253999" y="3915654"/>
              <a:ext cx="103939" cy="137096"/>
            </a:xfrm>
            <a:custGeom>
              <a:avLst/>
              <a:gdLst/>
              <a:ahLst/>
              <a:cxnLst/>
              <a:rect l="0" t="0" r="0" b="0"/>
              <a:pathLst>
                <a:path w="103939" h="137096">
                  <a:moveTo>
                    <a:pt x="14641" y="66986"/>
                  </a:moveTo>
                  <a:lnTo>
                    <a:pt x="22762" y="59857"/>
                  </a:lnTo>
                  <a:lnTo>
                    <a:pt x="43320" y="45995"/>
                  </a:lnTo>
                  <a:lnTo>
                    <a:pt x="66428" y="7848"/>
                  </a:lnTo>
                  <a:lnTo>
                    <a:pt x="66033" y="5733"/>
                  </a:lnTo>
                  <a:lnTo>
                    <a:pt x="62949" y="737"/>
                  </a:lnTo>
                  <a:lnTo>
                    <a:pt x="60736" y="0"/>
                  </a:lnTo>
                  <a:lnTo>
                    <a:pt x="58270" y="500"/>
                  </a:lnTo>
                  <a:lnTo>
                    <a:pt x="50899" y="5687"/>
                  </a:lnTo>
                  <a:lnTo>
                    <a:pt x="27205" y="30625"/>
                  </a:lnTo>
                  <a:lnTo>
                    <a:pt x="7642" y="64434"/>
                  </a:lnTo>
                  <a:lnTo>
                    <a:pt x="0" y="97760"/>
                  </a:lnTo>
                  <a:lnTo>
                    <a:pt x="2476" y="123289"/>
                  </a:lnTo>
                  <a:lnTo>
                    <a:pt x="4547" y="128334"/>
                  </a:lnTo>
                  <a:lnTo>
                    <a:pt x="6920" y="131697"/>
                  </a:lnTo>
                  <a:lnTo>
                    <a:pt x="9493" y="133940"/>
                  </a:lnTo>
                  <a:lnTo>
                    <a:pt x="17646" y="136431"/>
                  </a:lnTo>
                  <a:lnTo>
                    <a:pt x="22597" y="137095"/>
                  </a:lnTo>
                  <a:lnTo>
                    <a:pt x="36036" y="132542"/>
                  </a:lnTo>
                  <a:lnTo>
                    <a:pt x="60337" y="116176"/>
                  </a:lnTo>
                  <a:lnTo>
                    <a:pt x="103938" y="759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372"/>
            <p:cNvSpPr/>
            <p:nvPr/>
          </p:nvSpPr>
          <p:spPr>
            <a:xfrm>
              <a:off x="7117835" y="3653484"/>
              <a:ext cx="50556" cy="101780"/>
            </a:xfrm>
            <a:custGeom>
              <a:avLst/>
              <a:gdLst/>
              <a:ahLst/>
              <a:cxnLst/>
              <a:rect l="0" t="0" r="0" b="0"/>
              <a:pathLst>
                <a:path w="50556" h="101780">
                  <a:moveTo>
                    <a:pt x="25914" y="7687"/>
                  </a:moveTo>
                  <a:lnTo>
                    <a:pt x="25914" y="2947"/>
                  </a:lnTo>
                  <a:lnTo>
                    <a:pt x="26906" y="1551"/>
                  </a:lnTo>
                  <a:lnTo>
                    <a:pt x="28561" y="620"/>
                  </a:lnTo>
                  <a:lnTo>
                    <a:pt x="30655" y="0"/>
                  </a:lnTo>
                  <a:lnTo>
                    <a:pt x="32051" y="578"/>
                  </a:lnTo>
                  <a:lnTo>
                    <a:pt x="32982" y="1956"/>
                  </a:lnTo>
                  <a:lnTo>
                    <a:pt x="33603" y="3866"/>
                  </a:lnTo>
                  <a:lnTo>
                    <a:pt x="33025" y="5140"/>
                  </a:lnTo>
                  <a:lnTo>
                    <a:pt x="31646" y="5989"/>
                  </a:lnTo>
                  <a:lnTo>
                    <a:pt x="29736" y="6555"/>
                  </a:lnTo>
                  <a:lnTo>
                    <a:pt x="2075" y="23909"/>
                  </a:lnTo>
                  <a:lnTo>
                    <a:pt x="1092" y="25447"/>
                  </a:lnTo>
                  <a:lnTo>
                    <a:pt x="0" y="29802"/>
                  </a:lnTo>
                  <a:lnTo>
                    <a:pt x="1692" y="32353"/>
                  </a:lnTo>
                  <a:lnTo>
                    <a:pt x="8865" y="37832"/>
                  </a:lnTo>
                  <a:lnTo>
                    <a:pt x="28275" y="47964"/>
                  </a:lnTo>
                  <a:lnTo>
                    <a:pt x="45453" y="63379"/>
                  </a:lnTo>
                  <a:lnTo>
                    <a:pt x="49482" y="69812"/>
                  </a:lnTo>
                  <a:lnTo>
                    <a:pt x="50555" y="72916"/>
                  </a:lnTo>
                  <a:lnTo>
                    <a:pt x="50279" y="75978"/>
                  </a:lnTo>
                  <a:lnTo>
                    <a:pt x="47327" y="82026"/>
                  </a:lnTo>
                  <a:lnTo>
                    <a:pt x="30564" y="101200"/>
                  </a:lnTo>
                  <a:lnTo>
                    <a:pt x="29014" y="101779"/>
                  </a:lnTo>
                  <a:lnTo>
                    <a:pt x="27981" y="101173"/>
                  </a:lnTo>
                  <a:lnTo>
                    <a:pt x="26324" y="97812"/>
                  </a:lnTo>
                  <a:lnTo>
                    <a:pt x="16985" y="969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373"/>
            <p:cNvSpPr/>
            <p:nvPr/>
          </p:nvSpPr>
          <p:spPr>
            <a:xfrm>
              <a:off x="7072421" y="3661171"/>
              <a:ext cx="53470" cy="8931"/>
            </a:xfrm>
            <a:custGeom>
              <a:avLst/>
              <a:gdLst/>
              <a:ahLst/>
              <a:cxnLst/>
              <a:rect l="0" t="0" r="0" b="0"/>
              <a:pathLst>
                <a:path w="53470" h="8931">
                  <a:moveTo>
                    <a:pt x="8820" y="8930"/>
                  </a:moveTo>
                  <a:lnTo>
                    <a:pt x="0" y="8930"/>
                  </a:lnTo>
                  <a:lnTo>
                    <a:pt x="4663" y="8930"/>
                  </a:lnTo>
                  <a:lnTo>
                    <a:pt x="9619" y="6285"/>
                  </a:lnTo>
                  <a:lnTo>
                    <a:pt x="15129" y="2793"/>
                  </a:lnTo>
                  <a:lnTo>
                    <a:pt x="26750" y="552"/>
                  </a:lnTo>
                  <a:lnTo>
                    <a:pt x="534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374"/>
            <p:cNvSpPr/>
            <p:nvPr/>
          </p:nvSpPr>
          <p:spPr>
            <a:xfrm>
              <a:off x="6938366" y="3670101"/>
              <a:ext cx="96878" cy="107157"/>
            </a:xfrm>
            <a:custGeom>
              <a:avLst/>
              <a:gdLst/>
              <a:ahLst/>
              <a:cxnLst/>
              <a:rect l="0" t="0" r="0" b="0"/>
              <a:pathLst>
                <a:path w="96878" h="107157">
                  <a:moveTo>
                    <a:pt x="0" y="0"/>
                  </a:moveTo>
                  <a:lnTo>
                    <a:pt x="993" y="42105"/>
                  </a:lnTo>
                  <a:lnTo>
                    <a:pt x="12429" y="76468"/>
                  </a:lnTo>
                  <a:lnTo>
                    <a:pt x="25071" y="95859"/>
                  </a:lnTo>
                  <a:lnTo>
                    <a:pt x="28672" y="97175"/>
                  </a:lnTo>
                  <a:lnTo>
                    <a:pt x="31021" y="97525"/>
                  </a:lnTo>
                  <a:lnTo>
                    <a:pt x="38923" y="92623"/>
                  </a:lnTo>
                  <a:lnTo>
                    <a:pt x="47065" y="84823"/>
                  </a:lnTo>
                  <a:lnTo>
                    <a:pt x="69979" y="43167"/>
                  </a:lnTo>
                  <a:lnTo>
                    <a:pt x="79000" y="14063"/>
                  </a:lnTo>
                  <a:lnTo>
                    <a:pt x="80315" y="607"/>
                  </a:lnTo>
                  <a:lnTo>
                    <a:pt x="81357" y="25354"/>
                  </a:lnTo>
                  <a:lnTo>
                    <a:pt x="91392" y="68447"/>
                  </a:lnTo>
                  <a:lnTo>
                    <a:pt x="95190" y="77054"/>
                  </a:lnTo>
                  <a:lnTo>
                    <a:pt x="96877" y="87494"/>
                  </a:lnTo>
                  <a:lnTo>
                    <a:pt x="94981" y="96102"/>
                  </a:lnTo>
                  <a:lnTo>
                    <a:pt x="8929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375"/>
            <p:cNvSpPr/>
            <p:nvPr/>
          </p:nvSpPr>
          <p:spPr>
            <a:xfrm>
              <a:off x="6773971" y="3679921"/>
              <a:ext cx="137607" cy="87809"/>
            </a:xfrm>
            <a:custGeom>
              <a:avLst/>
              <a:gdLst/>
              <a:ahLst/>
              <a:cxnLst/>
              <a:rect l="0" t="0" r="0" b="0"/>
              <a:pathLst>
                <a:path w="137607" h="87809">
                  <a:moveTo>
                    <a:pt x="12591" y="61618"/>
                  </a:moveTo>
                  <a:lnTo>
                    <a:pt x="12591" y="56877"/>
                  </a:lnTo>
                  <a:lnTo>
                    <a:pt x="15237" y="51904"/>
                  </a:lnTo>
                  <a:lnTo>
                    <a:pt x="20712" y="46387"/>
                  </a:lnTo>
                  <a:lnTo>
                    <a:pt x="50965" y="22909"/>
                  </a:lnTo>
                  <a:lnTo>
                    <a:pt x="54451" y="14317"/>
                  </a:lnTo>
                  <a:lnTo>
                    <a:pt x="56690" y="2114"/>
                  </a:lnTo>
                  <a:lnTo>
                    <a:pt x="55880" y="1112"/>
                  </a:lnTo>
                  <a:lnTo>
                    <a:pt x="52336" y="0"/>
                  </a:lnTo>
                  <a:lnTo>
                    <a:pt x="40022" y="4114"/>
                  </a:lnTo>
                  <a:lnTo>
                    <a:pt x="23805" y="16358"/>
                  </a:lnTo>
                  <a:lnTo>
                    <a:pt x="11174" y="32553"/>
                  </a:lnTo>
                  <a:lnTo>
                    <a:pt x="1146" y="54660"/>
                  </a:lnTo>
                  <a:lnTo>
                    <a:pt x="0" y="60948"/>
                  </a:lnTo>
                  <a:lnTo>
                    <a:pt x="1373" y="70581"/>
                  </a:lnTo>
                  <a:lnTo>
                    <a:pt x="7723" y="81582"/>
                  </a:lnTo>
                  <a:lnTo>
                    <a:pt x="13074" y="85373"/>
                  </a:lnTo>
                  <a:lnTo>
                    <a:pt x="21664" y="87508"/>
                  </a:lnTo>
                  <a:lnTo>
                    <a:pt x="24593" y="87808"/>
                  </a:lnTo>
                  <a:lnTo>
                    <a:pt x="33138" y="82849"/>
                  </a:lnTo>
                  <a:lnTo>
                    <a:pt x="50054" y="68237"/>
                  </a:lnTo>
                  <a:lnTo>
                    <a:pt x="69038" y="29653"/>
                  </a:lnTo>
                  <a:lnTo>
                    <a:pt x="82255" y="2706"/>
                  </a:lnTo>
                  <a:lnTo>
                    <a:pt x="83838" y="2500"/>
                  </a:lnTo>
                  <a:lnTo>
                    <a:pt x="88243" y="4916"/>
                  </a:lnTo>
                  <a:lnTo>
                    <a:pt x="90863" y="11943"/>
                  </a:lnTo>
                  <a:lnTo>
                    <a:pt x="93869" y="53851"/>
                  </a:lnTo>
                  <a:lnTo>
                    <a:pt x="100063" y="71995"/>
                  </a:lnTo>
                  <a:lnTo>
                    <a:pt x="109205" y="86050"/>
                  </a:lnTo>
                  <a:lnTo>
                    <a:pt x="115394" y="84714"/>
                  </a:lnTo>
                  <a:lnTo>
                    <a:pt x="137606" y="705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376"/>
            <p:cNvSpPr/>
            <p:nvPr/>
          </p:nvSpPr>
          <p:spPr>
            <a:xfrm>
              <a:off x="6732984" y="3652242"/>
              <a:ext cx="8930" cy="125016"/>
            </a:xfrm>
            <a:custGeom>
              <a:avLst/>
              <a:gdLst/>
              <a:ahLst/>
              <a:cxnLst/>
              <a:rect l="0" t="0" r="0" b="0"/>
              <a:pathLst>
                <a:path w="8930" h="125016">
                  <a:moveTo>
                    <a:pt x="0" y="0"/>
                  </a:moveTo>
                  <a:lnTo>
                    <a:pt x="0" y="42900"/>
                  </a:lnTo>
                  <a:lnTo>
                    <a:pt x="0" y="82697"/>
                  </a:lnTo>
                  <a:lnTo>
                    <a:pt x="992" y="108425"/>
                  </a:lnTo>
                  <a:lnTo>
                    <a:pt x="8929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377"/>
            <p:cNvSpPr/>
            <p:nvPr/>
          </p:nvSpPr>
          <p:spPr>
            <a:xfrm>
              <a:off x="6509741" y="3705820"/>
              <a:ext cx="98228" cy="7690"/>
            </a:xfrm>
            <a:custGeom>
              <a:avLst/>
              <a:gdLst/>
              <a:ahLst/>
              <a:cxnLst/>
              <a:rect l="0" t="0" r="0" b="0"/>
              <a:pathLst>
                <a:path w="98228" h="7690">
                  <a:moveTo>
                    <a:pt x="0" y="0"/>
                  </a:moveTo>
                  <a:lnTo>
                    <a:pt x="14259" y="993"/>
                  </a:lnTo>
                  <a:lnTo>
                    <a:pt x="41983" y="7689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378"/>
            <p:cNvSpPr/>
            <p:nvPr/>
          </p:nvSpPr>
          <p:spPr>
            <a:xfrm>
              <a:off x="6527601" y="3589734"/>
              <a:ext cx="8930" cy="187524"/>
            </a:xfrm>
            <a:custGeom>
              <a:avLst/>
              <a:gdLst/>
              <a:ahLst/>
              <a:cxnLst/>
              <a:rect l="0" t="0" r="0" b="0"/>
              <a:pathLst>
                <a:path w="8930" h="187524">
                  <a:moveTo>
                    <a:pt x="8929" y="0"/>
                  </a:moveTo>
                  <a:lnTo>
                    <a:pt x="2793" y="14258"/>
                  </a:lnTo>
                  <a:lnTo>
                    <a:pt x="369" y="41982"/>
                  </a:lnTo>
                  <a:lnTo>
                    <a:pt x="6210" y="80796"/>
                  </a:lnTo>
                  <a:lnTo>
                    <a:pt x="7131" y="118969"/>
                  </a:lnTo>
                  <a:lnTo>
                    <a:pt x="1703" y="156894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379"/>
            <p:cNvSpPr/>
            <p:nvPr/>
          </p:nvSpPr>
          <p:spPr>
            <a:xfrm>
              <a:off x="6286500" y="3670646"/>
              <a:ext cx="187524" cy="87981"/>
            </a:xfrm>
            <a:custGeom>
              <a:avLst/>
              <a:gdLst/>
              <a:ahLst/>
              <a:cxnLst/>
              <a:rect l="0" t="0" r="0" b="0"/>
              <a:pathLst>
                <a:path w="187524" h="87981">
                  <a:moveTo>
                    <a:pt x="0" y="53033"/>
                  </a:moveTo>
                  <a:lnTo>
                    <a:pt x="0" y="48293"/>
                  </a:lnTo>
                  <a:lnTo>
                    <a:pt x="2645" y="43320"/>
                  </a:lnTo>
                  <a:lnTo>
                    <a:pt x="4740" y="40605"/>
                  </a:lnTo>
                  <a:lnTo>
                    <a:pt x="9713" y="37588"/>
                  </a:lnTo>
                  <a:lnTo>
                    <a:pt x="12428" y="36783"/>
                  </a:lnTo>
                  <a:lnTo>
                    <a:pt x="18092" y="30597"/>
                  </a:lnTo>
                  <a:lnTo>
                    <a:pt x="42889" y="1295"/>
                  </a:lnTo>
                  <a:lnTo>
                    <a:pt x="42483" y="682"/>
                  </a:lnTo>
                  <a:lnTo>
                    <a:pt x="39386" y="0"/>
                  </a:lnTo>
                  <a:lnTo>
                    <a:pt x="37171" y="1803"/>
                  </a:lnTo>
                  <a:lnTo>
                    <a:pt x="20701" y="24805"/>
                  </a:lnTo>
                  <a:lnTo>
                    <a:pt x="5935" y="62950"/>
                  </a:lnTo>
                  <a:lnTo>
                    <a:pt x="5283" y="74969"/>
                  </a:lnTo>
                  <a:lnTo>
                    <a:pt x="8208" y="86030"/>
                  </a:lnTo>
                  <a:lnTo>
                    <a:pt x="13900" y="87542"/>
                  </a:lnTo>
                  <a:lnTo>
                    <a:pt x="18196" y="87945"/>
                  </a:lnTo>
                  <a:lnTo>
                    <a:pt x="33724" y="83773"/>
                  </a:lnTo>
                  <a:lnTo>
                    <a:pt x="50891" y="76252"/>
                  </a:lnTo>
                  <a:lnTo>
                    <a:pt x="54764" y="72482"/>
                  </a:lnTo>
                  <a:lnTo>
                    <a:pt x="67964" y="46881"/>
                  </a:lnTo>
                  <a:lnTo>
                    <a:pt x="72125" y="21188"/>
                  </a:lnTo>
                  <a:lnTo>
                    <a:pt x="76042" y="14737"/>
                  </a:lnTo>
                  <a:lnTo>
                    <a:pt x="77484" y="13612"/>
                  </a:lnTo>
                  <a:lnTo>
                    <a:pt x="78445" y="13854"/>
                  </a:lnTo>
                  <a:lnTo>
                    <a:pt x="82443" y="18935"/>
                  </a:lnTo>
                  <a:lnTo>
                    <a:pt x="84728" y="21371"/>
                  </a:lnTo>
                  <a:lnTo>
                    <a:pt x="87266" y="26724"/>
                  </a:lnTo>
                  <a:lnTo>
                    <a:pt x="97319" y="70452"/>
                  </a:lnTo>
                  <a:lnTo>
                    <a:pt x="97823" y="79957"/>
                  </a:lnTo>
                  <a:lnTo>
                    <a:pt x="96966" y="82888"/>
                  </a:lnTo>
                  <a:lnTo>
                    <a:pt x="95401" y="84843"/>
                  </a:lnTo>
                  <a:lnTo>
                    <a:pt x="90502" y="87980"/>
                  </a:lnTo>
                  <a:lnTo>
                    <a:pt x="90100" y="87246"/>
                  </a:lnTo>
                  <a:lnTo>
                    <a:pt x="89402" y="76256"/>
                  </a:lnTo>
                  <a:lnTo>
                    <a:pt x="101735" y="34077"/>
                  </a:lnTo>
                  <a:lnTo>
                    <a:pt x="110291" y="17541"/>
                  </a:lnTo>
                  <a:lnTo>
                    <a:pt x="123849" y="6357"/>
                  </a:lnTo>
                  <a:lnTo>
                    <a:pt x="134750" y="2523"/>
                  </a:lnTo>
                  <a:lnTo>
                    <a:pt x="153176" y="61"/>
                  </a:lnTo>
                  <a:lnTo>
                    <a:pt x="156688" y="2836"/>
                  </a:lnTo>
                  <a:lnTo>
                    <a:pt x="163235" y="13857"/>
                  </a:lnTo>
                  <a:lnTo>
                    <a:pt x="173840" y="57703"/>
                  </a:lnTo>
                  <a:lnTo>
                    <a:pt x="178176" y="82163"/>
                  </a:lnTo>
                  <a:lnTo>
                    <a:pt x="179308" y="83367"/>
                  </a:lnTo>
                  <a:lnTo>
                    <a:pt x="187523" y="798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380"/>
            <p:cNvSpPr/>
            <p:nvPr/>
          </p:nvSpPr>
          <p:spPr>
            <a:xfrm>
              <a:off x="6149448" y="3625453"/>
              <a:ext cx="119151" cy="151208"/>
            </a:xfrm>
            <a:custGeom>
              <a:avLst/>
              <a:gdLst/>
              <a:ahLst/>
              <a:cxnLst/>
              <a:rect l="0" t="0" r="0" b="0"/>
              <a:pathLst>
                <a:path w="119151" h="151208">
                  <a:moveTo>
                    <a:pt x="92403" y="0"/>
                  </a:moveTo>
                  <a:lnTo>
                    <a:pt x="92403" y="9481"/>
                  </a:lnTo>
                  <a:lnTo>
                    <a:pt x="93395" y="12273"/>
                  </a:lnTo>
                  <a:lnTo>
                    <a:pt x="95049" y="14135"/>
                  </a:lnTo>
                  <a:lnTo>
                    <a:pt x="97143" y="15377"/>
                  </a:lnTo>
                  <a:lnTo>
                    <a:pt x="99471" y="24694"/>
                  </a:lnTo>
                  <a:lnTo>
                    <a:pt x="105705" y="54928"/>
                  </a:lnTo>
                  <a:lnTo>
                    <a:pt x="118707" y="87258"/>
                  </a:lnTo>
                  <a:lnTo>
                    <a:pt x="118869" y="86946"/>
                  </a:lnTo>
                  <a:lnTo>
                    <a:pt x="119150" y="76689"/>
                  </a:lnTo>
                  <a:lnTo>
                    <a:pt x="116528" y="71126"/>
                  </a:lnTo>
                  <a:lnTo>
                    <a:pt x="114439" y="68253"/>
                  </a:lnTo>
                  <a:lnTo>
                    <a:pt x="102020" y="59469"/>
                  </a:lnTo>
                  <a:lnTo>
                    <a:pt x="90512" y="55323"/>
                  </a:lnTo>
                  <a:lnTo>
                    <a:pt x="71337" y="58836"/>
                  </a:lnTo>
                  <a:lnTo>
                    <a:pt x="51546" y="70900"/>
                  </a:lnTo>
                  <a:lnTo>
                    <a:pt x="34209" y="86618"/>
                  </a:lnTo>
                  <a:lnTo>
                    <a:pt x="5046" y="129629"/>
                  </a:lnTo>
                  <a:lnTo>
                    <a:pt x="1423" y="134045"/>
                  </a:lnTo>
                  <a:lnTo>
                    <a:pt x="0" y="137980"/>
                  </a:lnTo>
                  <a:lnTo>
                    <a:pt x="43" y="141597"/>
                  </a:lnTo>
                  <a:lnTo>
                    <a:pt x="1064" y="144999"/>
                  </a:lnTo>
                  <a:lnTo>
                    <a:pt x="2737" y="147267"/>
                  </a:lnTo>
                  <a:lnTo>
                    <a:pt x="4845" y="148780"/>
                  </a:lnTo>
                  <a:lnTo>
                    <a:pt x="10824" y="150460"/>
                  </a:lnTo>
                  <a:lnTo>
                    <a:pt x="20096" y="151207"/>
                  </a:lnTo>
                  <a:lnTo>
                    <a:pt x="5668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381"/>
            <p:cNvSpPr/>
            <p:nvPr/>
          </p:nvSpPr>
          <p:spPr>
            <a:xfrm>
              <a:off x="6067115" y="3652242"/>
              <a:ext cx="103300" cy="97811"/>
            </a:xfrm>
            <a:custGeom>
              <a:avLst/>
              <a:gdLst/>
              <a:ahLst/>
              <a:cxnLst/>
              <a:rect l="0" t="0" r="0" b="0"/>
              <a:pathLst>
                <a:path w="103300" h="97811">
                  <a:moveTo>
                    <a:pt x="14002" y="17859"/>
                  </a:moveTo>
                  <a:lnTo>
                    <a:pt x="14002" y="61309"/>
                  </a:lnTo>
                  <a:lnTo>
                    <a:pt x="14002" y="97810"/>
                  </a:lnTo>
                  <a:lnTo>
                    <a:pt x="14002" y="93362"/>
                  </a:lnTo>
                  <a:lnTo>
                    <a:pt x="13010" y="92007"/>
                  </a:lnTo>
                  <a:lnTo>
                    <a:pt x="9262" y="90502"/>
                  </a:lnTo>
                  <a:lnTo>
                    <a:pt x="7865" y="89108"/>
                  </a:lnTo>
                  <a:lnTo>
                    <a:pt x="6314" y="84914"/>
                  </a:lnTo>
                  <a:lnTo>
                    <a:pt x="4325" y="74136"/>
                  </a:lnTo>
                  <a:lnTo>
                    <a:pt x="441" y="68337"/>
                  </a:lnTo>
                  <a:lnTo>
                    <a:pt x="0" y="65402"/>
                  </a:lnTo>
                  <a:lnTo>
                    <a:pt x="699" y="62453"/>
                  </a:lnTo>
                  <a:lnTo>
                    <a:pt x="4208" y="55331"/>
                  </a:lnTo>
                  <a:lnTo>
                    <a:pt x="21300" y="37373"/>
                  </a:lnTo>
                  <a:lnTo>
                    <a:pt x="47162" y="21577"/>
                  </a:lnTo>
                  <a:lnTo>
                    <a:pt x="73980" y="13608"/>
                  </a:lnTo>
                  <a:lnTo>
                    <a:pt x="93644" y="2478"/>
                  </a:lnTo>
                  <a:lnTo>
                    <a:pt x="10329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382"/>
            <p:cNvSpPr/>
            <p:nvPr/>
          </p:nvSpPr>
          <p:spPr>
            <a:xfrm>
              <a:off x="5947171" y="3635811"/>
              <a:ext cx="88876" cy="105729"/>
            </a:xfrm>
            <a:custGeom>
              <a:avLst/>
              <a:gdLst/>
              <a:ahLst/>
              <a:cxnLst/>
              <a:rect l="0" t="0" r="0" b="0"/>
              <a:pathLst>
                <a:path w="88876" h="105729">
                  <a:moveTo>
                    <a:pt x="0" y="61079"/>
                  </a:moveTo>
                  <a:lnTo>
                    <a:pt x="4741" y="61079"/>
                  </a:lnTo>
                  <a:lnTo>
                    <a:pt x="6137" y="62072"/>
                  </a:lnTo>
                  <a:lnTo>
                    <a:pt x="7068" y="63726"/>
                  </a:lnTo>
                  <a:lnTo>
                    <a:pt x="7689" y="65820"/>
                  </a:lnTo>
                  <a:lnTo>
                    <a:pt x="9095" y="67216"/>
                  </a:lnTo>
                  <a:lnTo>
                    <a:pt x="17952" y="70756"/>
                  </a:lnTo>
                  <a:lnTo>
                    <a:pt x="24723" y="76074"/>
                  </a:lnTo>
                  <a:lnTo>
                    <a:pt x="30171" y="77665"/>
                  </a:lnTo>
                  <a:lnTo>
                    <a:pt x="32021" y="77098"/>
                  </a:lnTo>
                  <a:lnTo>
                    <a:pt x="33253" y="75727"/>
                  </a:lnTo>
                  <a:lnTo>
                    <a:pt x="34075" y="73821"/>
                  </a:lnTo>
                  <a:lnTo>
                    <a:pt x="35616" y="72551"/>
                  </a:lnTo>
                  <a:lnTo>
                    <a:pt x="45216" y="67865"/>
                  </a:lnTo>
                  <a:lnTo>
                    <a:pt x="75594" y="46113"/>
                  </a:lnTo>
                  <a:lnTo>
                    <a:pt x="86086" y="22193"/>
                  </a:lnTo>
                  <a:lnTo>
                    <a:pt x="88875" y="9632"/>
                  </a:lnTo>
                  <a:lnTo>
                    <a:pt x="86463" y="5802"/>
                  </a:lnTo>
                  <a:lnTo>
                    <a:pt x="84431" y="3392"/>
                  </a:lnTo>
                  <a:lnTo>
                    <a:pt x="79529" y="714"/>
                  </a:lnTo>
                  <a:lnTo>
                    <a:pt x="76832" y="0"/>
                  </a:lnTo>
                  <a:lnTo>
                    <a:pt x="74042" y="516"/>
                  </a:lnTo>
                  <a:lnTo>
                    <a:pt x="65375" y="5983"/>
                  </a:lnTo>
                  <a:lnTo>
                    <a:pt x="56523" y="14878"/>
                  </a:lnTo>
                  <a:lnTo>
                    <a:pt x="39686" y="40446"/>
                  </a:lnTo>
                  <a:lnTo>
                    <a:pt x="33856" y="59062"/>
                  </a:lnTo>
                  <a:lnTo>
                    <a:pt x="29930" y="66136"/>
                  </a:lnTo>
                  <a:lnTo>
                    <a:pt x="27410" y="78762"/>
                  </a:lnTo>
                  <a:lnTo>
                    <a:pt x="27203" y="81797"/>
                  </a:lnTo>
                  <a:lnTo>
                    <a:pt x="29619" y="87816"/>
                  </a:lnTo>
                  <a:lnTo>
                    <a:pt x="33008" y="93798"/>
                  </a:lnTo>
                  <a:lnTo>
                    <a:pt x="35362" y="103961"/>
                  </a:lnTo>
                  <a:lnTo>
                    <a:pt x="36473" y="104549"/>
                  </a:lnTo>
                  <a:lnTo>
                    <a:pt x="62508" y="1057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383"/>
            <p:cNvSpPr/>
            <p:nvPr/>
          </p:nvSpPr>
          <p:spPr>
            <a:xfrm>
              <a:off x="5831086" y="3661316"/>
              <a:ext cx="114287" cy="107013"/>
            </a:xfrm>
            <a:custGeom>
              <a:avLst/>
              <a:gdLst/>
              <a:ahLst/>
              <a:cxnLst/>
              <a:rect l="0" t="0" r="0" b="0"/>
              <a:pathLst>
                <a:path w="114287" h="107013">
                  <a:moveTo>
                    <a:pt x="0" y="35574"/>
                  </a:moveTo>
                  <a:lnTo>
                    <a:pt x="0" y="30834"/>
                  </a:lnTo>
                  <a:lnTo>
                    <a:pt x="2645" y="25861"/>
                  </a:lnTo>
                  <a:lnTo>
                    <a:pt x="21249" y="5428"/>
                  </a:lnTo>
                  <a:lnTo>
                    <a:pt x="29618" y="2332"/>
                  </a:lnTo>
                  <a:lnTo>
                    <a:pt x="63886" y="0"/>
                  </a:lnTo>
                  <a:lnTo>
                    <a:pt x="94329" y="8958"/>
                  </a:lnTo>
                  <a:lnTo>
                    <a:pt x="100793" y="13162"/>
                  </a:lnTo>
                  <a:lnTo>
                    <a:pt x="110011" y="25847"/>
                  </a:lnTo>
                  <a:lnTo>
                    <a:pt x="114286" y="37433"/>
                  </a:lnTo>
                  <a:lnTo>
                    <a:pt x="112640" y="46653"/>
                  </a:lnTo>
                  <a:lnTo>
                    <a:pt x="106135" y="60355"/>
                  </a:lnTo>
                  <a:lnTo>
                    <a:pt x="99757" y="67423"/>
                  </a:lnTo>
                  <a:lnTo>
                    <a:pt x="60017" y="98067"/>
                  </a:lnTo>
                  <a:lnTo>
                    <a:pt x="47684" y="105245"/>
                  </a:lnTo>
                  <a:lnTo>
                    <a:pt x="35718" y="107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384"/>
            <p:cNvSpPr/>
            <p:nvPr/>
          </p:nvSpPr>
          <p:spPr>
            <a:xfrm>
              <a:off x="5848945" y="3679031"/>
              <a:ext cx="17860" cy="223243"/>
            </a:xfrm>
            <a:custGeom>
              <a:avLst/>
              <a:gdLst/>
              <a:ahLst/>
              <a:cxnLst/>
              <a:rect l="0" t="0" r="0" b="0"/>
              <a:pathLst>
                <a:path w="17860" h="223243">
                  <a:moveTo>
                    <a:pt x="0" y="0"/>
                  </a:moveTo>
                  <a:lnTo>
                    <a:pt x="0" y="28680"/>
                  </a:lnTo>
                  <a:lnTo>
                    <a:pt x="9094" y="71906"/>
                  </a:lnTo>
                  <a:lnTo>
                    <a:pt x="16509" y="108590"/>
                  </a:lnTo>
                  <a:lnTo>
                    <a:pt x="17682" y="149348"/>
                  </a:lnTo>
                  <a:lnTo>
                    <a:pt x="17852" y="192204"/>
                  </a:lnTo>
                  <a:lnTo>
                    <a:pt x="17859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385"/>
            <p:cNvSpPr/>
            <p:nvPr/>
          </p:nvSpPr>
          <p:spPr>
            <a:xfrm>
              <a:off x="7027663" y="3295054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0" y="35719"/>
                  </a:moveTo>
                  <a:lnTo>
                    <a:pt x="12429" y="15602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386"/>
            <p:cNvSpPr/>
            <p:nvPr/>
          </p:nvSpPr>
          <p:spPr>
            <a:xfrm>
              <a:off x="7090171" y="3384351"/>
              <a:ext cx="62509" cy="133946"/>
            </a:xfrm>
            <a:custGeom>
              <a:avLst/>
              <a:gdLst/>
              <a:ahLst/>
              <a:cxnLst/>
              <a:rect l="0" t="0" r="0" b="0"/>
              <a:pathLst>
                <a:path w="62509" h="133946">
                  <a:moveTo>
                    <a:pt x="62508" y="0"/>
                  </a:moveTo>
                  <a:lnTo>
                    <a:pt x="57769" y="4741"/>
                  </a:lnTo>
                  <a:lnTo>
                    <a:pt x="52795" y="7068"/>
                  </a:lnTo>
                  <a:lnTo>
                    <a:pt x="50080" y="7689"/>
                  </a:lnTo>
                  <a:lnTo>
                    <a:pt x="48269" y="10087"/>
                  </a:lnTo>
                  <a:lnTo>
                    <a:pt x="45722" y="21951"/>
                  </a:lnTo>
                  <a:lnTo>
                    <a:pt x="44790" y="43191"/>
                  </a:lnTo>
                  <a:lnTo>
                    <a:pt x="51736" y="81352"/>
                  </a:lnTo>
                  <a:lnTo>
                    <a:pt x="51767" y="96680"/>
                  </a:lnTo>
                  <a:lnTo>
                    <a:pt x="41042" y="122816"/>
                  </a:lnTo>
                  <a:lnTo>
                    <a:pt x="36291" y="126526"/>
                  </a:lnTo>
                  <a:lnTo>
                    <a:pt x="17368" y="131748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387"/>
            <p:cNvSpPr/>
            <p:nvPr/>
          </p:nvSpPr>
          <p:spPr>
            <a:xfrm>
              <a:off x="7047348" y="3411292"/>
              <a:ext cx="51754" cy="81336"/>
            </a:xfrm>
            <a:custGeom>
              <a:avLst/>
              <a:gdLst/>
              <a:ahLst/>
              <a:cxnLst/>
              <a:rect l="0" t="0" r="0" b="0"/>
              <a:pathLst>
                <a:path w="51754" h="81336">
                  <a:moveTo>
                    <a:pt x="7104" y="35567"/>
                  </a:moveTo>
                  <a:lnTo>
                    <a:pt x="7104" y="27879"/>
                  </a:lnTo>
                  <a:lnTo>
                    <a:pt x="33743" y="0"/>
                  </a:lnTo>
                  <a:lnTo>
                    <a:pt x="20598" y="15129"/>
                  </a:lnTo>
                  <a:lnTo>
                    <a:pt x="914" y="54876"/>
                  </a:lnTo>
                  <a:lnTo>
                    <a:pt x="0" y="60346"/>
                  </a:lnTo>
                  <a:lnTo>
                    <a:pt x="1632" y="71716"/>
                  </a:lnTo>
                  <a:lnTo>
                    <a:pt x="3457" y="77525"/>
                  </a:lnTo>
                  <a:lnTo>
                    <a:pt x="5664" y="80406"/>
                  </a:lnTo>
                  <a:lnTo>
                    <a:pt x="8129" y="81335"/>
                  </a:lnTo>
                  <a:lnTo>
                    <a:pt x="51753" y="534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SMARTInkShape-388"/>
            <p:cNvSpPr/>
            <p:nvPr/>
          </p:nvSpPr>
          <p:spPr>
            <a:xfrm>
              <a:off x="6967315" y="3421312"/>
              <a:ext cx="58916" cy="86907"/>
            </a:xfrm>
            <a:custGeom>
              <a:avLst/>
              <a:gdLst/>
              <a:ahLst/>
              <a:cxnLst/>
              <a:rect l="0" t="0" r="0" b="0"/>
              <a:pathLst>
                <a:path w="58916" h="86907">
                  <a:moveTo>
                    <a:pt x="6770" y="7688"/>
                  </a:moveTo>
                  <a:lnTo>
                    <a:pt x="50948" y="7688"/>
                  </a:lnTo>
                  <a:lnTo>
                    <a:pt x="55509" y="7688"/>
                  </a:lnTo>
                  <a:lnTo>
                    <a:pt x="57122" y="6695"/>
                  </a:lnTo>
                  <a:lnTo>
                    <a:pt x="58197" y="5042"/>
                  </a:lnTo>
                  <a:lnTo>
                    <a:pt x="58915" y="2947"/>
                  </a:lnTo>
                  <a:lnTo>
                    <a:pt x="58400" y="1551"/>
                  </a:lnTo>
                  <a:lnTo>
                    <a:pt x="57066" y="620"/>
                  </a:lnTo>
                  <a:lnTo>
                    <a:pt x="55183" y="0"/>
                  </a:lnTo>
                  <a:lnTo>
                    <a:pt x="43054" y="3867"/>
                  </a:lnTo>
                  <a:lnTo>
                    <a:pt x="35134" y="11281"/>
                  </a:lnTo>
                  <a:lnTo>
                    <a:pt x="5128" y="54310"/>
                  </a:lnTo>
                  <a:lnTo>
                    <a:pt x="0" y="74970"/>
                  </a:lnTo>
                  <a:lnTo>
                    <a:pt x="273" y="79332"/>
                  </a:lnTo>
                  <a:lnTo>
                    <a:pt x="1446" y="82240"/>
                  </a:lnTo>
                  <a:lnTo>
                    <a:pt x="3221" y="84178"/>
                  </a:lnTo>
                  <a:lnTo>
                    <a:pt x="10484" y="86332"/>
                  </a:lnTo>
                  <a:lnTo>
                    <a:pt x="15199" y="86906"/>
                  </a:lnTo>
                  <a:lnTo>
                    <a:pt x="23085" y="84899"/>
                  </a:lnTo>
                  <a:lnTo>
                    <a:pt x="42489" y="701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389"/>
            <p:cNvSpPr/>
            <p:nvPr/>
          </p:nvSpPr>
          <p:spPr>
            <a:xfrm>
              <a:off x="6893718" y="3393281"/>
              <a:ext cx="61795" cy="193069"/>
            </a:xfrm>
            <a:custGeom>
              <a:avLst/>
              <a:gdLst/>
              <a:ahLst/>
              <a:cxnLst/>
              <a:rect l="0" t="0" r="0" b="0"/>
              <a:pathLst>
                <a:path w="61795" h="193069">
                  <a:moveTo>
                    <a:pt x="0" y="0"/>
                  </a:moveTo>
                  <a:lnTo>
                    <a:pt x="2646" y="38829"/>
                  </a:lnTo>
                  <a:lnTo>
                    <a:pt x="7689" y="57830"/>
                  </a:lnTo>
                  <a:lnTo>
                    <a:pt x="13303" y="65862"/>
                  </a:lnTo>
                  <a:lnTo>
                    <a:pt x="15814" y="66728"/>
                  </a:lnTo>
                  <a:lnTo>
                    <a:pt x="18479" y="66314"/>
                  </a:lnTo>
                  <a:lnTo>
                    <a:pt x="34628" y="58519"/>
                  </a:lnTo>
                  <a:lnTo>
                    <a:pt x="40195" y="53128"/>
                  </a:lnTo>
                  <a:lnTo>
                    <a:pt x="48510" y="36843"/>
                  </a:lnTo>
                  <a:lnTo>
                    <a:pt x="49207" y="31507"/>
                  </a:lnTo>
                  <a:lnTo>
                    <a:pt x="44885" y="2238"/>
                  </a:lnTo>
                  <a:lnTo>
                    <a:pt x="44718" y="10144"/>
                  </a:lnTo>
                  <a:lnTo>
                    <a:pt x="54371" y="43339"/>
                  </a:lnTo>
                  <a:lnTo>
                    <a:pt x="58892" y="57957"/>
                  </a:lnTo>
                  <a:lnTo>
                    <a:pt x="61794" y="102325"/>
                  </a:lnTo>
                  <a:lnTo>
                    <a:pt x="59651" y="138798"/>
                  </a:lnTo>
                  <a:lnTo>
                    <a:pt x="52732" y="163164"/>
                  </a:lnTo>
                  <a:lnTo>
                    <a:pt x="41505" y="185027"/>
                  </a:lnTo>
                  <a:lnTo>
                    <a:pt x="37592" y="188836"/>
                  </a:lnTo>
                  <a:lnTo>
                    <a:pt x="27952" y="193068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390"/>
            <p:cNvSpPr/>
            <p:nvPr/>
          </p:nvSpPr>
          <p:spPr>
            <a:xfrm>
              <a:off x="6814593" y="3420070"/>
              <a:ext cx="51449" cy="52942"/>
            </a:xfrm>
            <a:custGeom>
              <a:avLst/>
              <a:gdLst/>
              <a:ahLst/>
              <a:cxnLst/>
              <a:rect l="0" t="0" r="0" b="0"/>
              <a:pathLst>
                <a:path w="51449" h="52942">
                  <a:moveTo>
                    <a:pt x="7687" y="0"/>
                  </a:moveTo>
                  <a:lnTo>
                    <a:pt x="620" y="16781"/>
                  </a:lnTo>
                  <a:lnTo>
                    <a:pt x="0" y="20118"/>
                  </a:lnTo>
                  <a:lnTo>
                    <a:pt x="3866" y="34293"/>
                  </a:lnTo>
                  <a:lnTo>
                    <a:pt x="11297" y="46321"/>
                  </a:lnTo>
                  <a:lnTo>
                    <a:pt x="16899" y="50353"/>
                  </a:lnTo>
                  <a:lnTo>
                    <a:pt x="25631" y="52623"/>
                  </a:lnTo>
                  <a:lnTo>
                    <a:pt x="28579" y="52941"/>
                  </a:lnTo>
                  <a:lnTo>
                    <a:pt x="42211" y="48649"/>
                  </a:lnTo>
                  <a:lnTo>
                    <a:pt x="45586" y="45331"/>
                  </a:lnTo>
                  <a:lnTo>
                    <a:pt x="49336" y="36354"/>
                  </a:lnTo>
                  <a:lnTo>
                    <a:pt x="51448" y="24883"/>
                  </a:lnTo>
                  <a:lnTo>
                    <a:pt x="49295" y="18335"/>
                  </a:lnTo>
                  <a:lnTo>
                    <a:pt x="47333" y="15200"/>
                  </a:lnTo>
                  <a:lnTo>
                    <a:pt x="45032" y="13110"/>
                  </a:lnTo>
                  <a:lnTo>
                    <a:pt x="34477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391"/>
            <p:cNvSpPr/>
            <p:nvPr/>
          </p:nvSpPr>
          <p:spPr>
            <a:xfrm>
              <a:off x="6777632" y="3303984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8930" y="0"/>
                  </a:moveTo>
                  <a:lnTo>
                    <a:pt x="7938" y="15250"/>
                  </a:lnTo>
                  <a:lnTo>
                    <a:pt x="1863" y="51189"/>
                  </a:lnTo>
                  <a:lnTo>
                    <a:pt x="369" y="91250"/>
                  </a:lnTo>
                  <a:lnTo>
                    <a:pt x="74" y="131538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392"/>
            <p:cNvSpPr/>
            <p:nvPr/>
          </p:nvSpPr>
          <p:spPr>
            <a:xfrm>
              <a:off x="6661546" y="3404520"/>
              <a:ext cx="76782" cy="88424"/>
            </a:xfrm>
            <a:custGeom>
              <a:avLst/>
              <a:gdLst/>
              <a:ahLst/>
              <a:cxnLst/>
              <a:rect l="0" t="0" r="0" b="0"/>
              <a:pathLst>
                <a:path w="76782" h="88424">
                  <a:moveTo>
                    <a:pt x="0" y="24480"/>
                  </a:moveTo>
                  <a:lnTo>
                    <a:pt x="12429" y="4362"/>
                  </a:lnTo>
                  <a:lnTo>
                    <a:pt x="23383" y="656"/>
                  </a:lnTo>
                  <a:lnTo>
                    <a:pt x="37182" y="0"/>
                  </a:lnTo>
                  <a:lnTo>
                    <a:pt x="49929" y="3017"/>
                  </a:lnTo>
                  <a:lnTo>
                    <a:pt x="68263" y="15034"/>
                  </a:lnTo>
                  <a:lnTo>
                    <a:pt x="74988" y="22927"/>
                  </a:lnTo>
                  <a:lnTo>
                    <a:pt x="76781" y="26421"/>
                  </a:lnTo>
                  <a:lnTo>
                    <a:pt x="76128" y="35595"/>
                  </a:lnTo>
                  <a:lnTo>
                    <a:pt x="64926" y="67615"/>
                  </a:lnTo>
                  <a:lnTo>
                    <a:pt x="45789" y="86164"/>
                  </a:lnTo>
                  <a:lnTo>
                    <a:pt x="40448" y="88423"/>
                  </a:lnTo>
                  <a:lnTo>
                    <a:pt x="29222" y="88287"/>
                  </a:lnTo>
                  <a:lnTo>
                    <a:pt x="25435" y="86861"/>
                  </a:lnTo>
                  <a:lnTo>
                    <a:pt x="17859" y="780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393"/>
            <p:cNvSpPr/>
            <p:nvPr/>
          </p:nvSpPr>
          <p:spPr>
            <a:xfrm>
              <a:off x="6688335" y="3420070"/>
              <a:ext cx="14003" cy="178595"/>
            </a:xfrm>
            <a:custGeom>
              <a:avLst/>
              <a:gdLst/>
              <a:ahLst/>
              <a:cxnLst/>
              <a:rect l="0" t="0" r="0" b="0"/>
              <a:pathLst>
                <a:path w="14003" h="178595">
                  <a:moveTo>
                    <a:pt x="0" y="0"/>
                  </a:moveTo>
                  <a:lnTo>
                    <a:pt x="6137" y="14258"/>
                  </a:lnTo>
                  <a:lnTo>
                    <a:pt x="9677" y="55953"/>
                  </a:lnTo>
                  <a:lnTo>
                    <a:pt x="14002" y="87906"/>
                  </a:lnTo>
                  <a:lnTo>
                    <a:pt x="10227" y="131613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394"/>
            <p:cNvSpPr/>
            <p:nvPr/>
          </p:nvSpPr>
          <p:spPr>
            <a:xfrm>
              <a:off x="6487619" y="3375421"/>
              <a:ext cx="164998" cy="151806"/>
            </a:xfrm>
            <a:custGeom>
              <a:avLst/>
              <a:gdLst/>
              <a:ahLst/>
              <a:cxnLst/>
              <a:rect l="0" t="0" r="0" b="0"/>
              <a:pathLst>
                <a:path w="164998" h="151806">
                  <a:moveTo>
                    <a:pt x="31052" y="0"/>
                  </a:moveTo>
                  <a:lnTo>
                    <a:pt x="26313" y="4741"/>
                  </a:lnTo>
                  <a:lnTo>
                    <a:pt x="23985" y="12360"/>
                  </a:lnTo>
                  <a:lnTo>
                    <a:pt x="22232" y="53751"/>
                  </a:lnTo>
                  <a:lnTo>
                    <a:pt x="22126" y="94782"/>
                  </a:lnTo>
                  <a:lnTo>
                    <a:pt x="19478" y="99342"/>
                  </a:lnTo>
                  <a:lnTo>
                    <a:pt x="17383" y="101947"/>
                  </a:lnTo>
                  <a:lnTo>
                    <a:pt x="14994" y="102692"/>
                  </a:lnTo>
                  <a:lnTo>
                    <a:pt x="12409" y="102195"/>
                  </a:lnTo>
                  <a:lnTo>
                    <a:pt x="9694" y="100873"/>
                  </a:lnTo>
                  <a:lnTo>
                    <a:pt x="7884" y="98999"/>
                  </a:lnTo>
                  <a:lnTo>
                    <a:pt x="0" y="86031"/>
                  </a:lnTo>
                  <a:lnTo>
                    <a:pt x="54" y="74947"/>
                  </a:lnTo>
                  <a:lnTo>
                    <a:pt x="4377" y="61091"/>
                  </a:lnTo>
                  <a:lnTo>
                    <a:pt x="24135" y="34712"/>
                  </a:lnTo>
                  <a:lnTo>
                    <a:pt x="30624" y="30311"/>
                  </a:lnTo>
                  <a:lnTo>
                    <a:pt x="33743" y="29137"/>
                  </a:lnTo>
                  <a:lnTo>
                    <a:pt x="42501" y="30479"/>
                  </a:lnTo>
                  <a:lnTo>
                    <a:pt x="52015" y="34382"/>
                  </a:lnTo>
                  <a:lnTo>
                    <a:pt x="59552" y="39424"/>
                  </a:lnTo>
                  <a:lnTo>
                    <a:pt x="69373" y="57323"/>
                  </a:lnTo>
                  <a:lnTo>
                    <a:pt x="82523" y="101779"/>
                  </a:lnTo>
                  <a:lnTo>
                    <a:pt x="84594" y="107064"/>
                  </a:lnTo>
                  <a:lnTo>
                    <a:pt x="101797" y="69862"/>
                  </a:lnTo>
                  <a:lnTo>
                    <a:pt x="119866" y="29228"/>
                  </a:lnTo>
                  <a:lnTo>
                    <a:pt x="127080" y="16960"/>
                  </a:lnTo>
                  <a:lnTo>
                    <a:pt x="136900" y="8199"/>
                  </a:lnTo>
                  <a:lnTo>
                    <a:pt x="141305" y="6458"/>
                  </a:lnTo>
                  <a:lnTo>
                    <a:pt x="145234" y="6290"/>
                  </a:lnTo>
                  <a:lnTo>
                    <a:pt x="148845" y="7170"/>
                  </a:lnTo>
                  <a:lnTo>
                    <a:pt x="151253" y="8749"/>
                  </a:lnTo>
                  <a:lnTo>
                    <a:pt x="152859" y="10794"/>
                  </a:lnTo>
                  <a:lnTo>
                    <a:pt x="153928" y="13149"/>
                  </a:lnTo>
                  <a:lnTo>
                    <a:pt x="155786" y="53448"/>
                  </a:lnTo>
                  <a:lnTo>
                    <a:pt x="156044" y="97432"/>
                  </a:lnTo>
                  <a:lnTo>
                    <a:pt x="156068" y="135112"/>
                  </a:lnTo>
                  <a:lnTo>
                    <a:pt x="164997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395"/>
            <p:cNvSpPr/>
            <p:nvPr/>
          </p:nvSpPr>
          <p:spPr>
            <a:xfrm>
              <a:off x="6375796" y="3376807"/>
              <a:ext cx="89298" cy="95830"/>
            </a:xfrm>
            <a:custGeom>
              <a:avLst/>
              <a:gdLst/>
              <a:ahLst/>
              <a:cxnLst/>
              <a:rect l="0" t="0" r="0" b="0"/>
              <a:pathLst>
                <a:path w="89298" h="95830">
                  <a:moveTo>
                    <a:pt x="0" y="25404"/>
                  </a:moveTo>
                  <a:lnTo>
                    <a:pt x="4741" y="25404"/>
                  </a:lnTo>
                  <a:lnTo>
                    <a:pt x="9714" y="28050"/>
                  </a:lnTo>
                  <a:lnTo>
                    <a:pt x="12429" y="30144"/>
                  </a:lnTo>
                  <a:lnTo>
                    <a:pt x="20738" y="32471"/>
                  </a:lnTo>
                  <a:lnTo>
                    <a:pt x="25731" y="33092"/>
                  </a:lnTo>
                  <a:lnTo>
                    <a:pt x="59461" y="25166"/>
                  </a:lnTo>
                  <a:lnTo>
                    <a:pt x="69753" y="20999"/>
                  </a:lnTo>
                  <a:lnTo>
                    <a:pt x="73291" y="18499"/>
                  </a:lnTo>
                  <a:lnTo>
                    <a:pt x="79263" y="11231"/>
                  </a:lnTo>
                  <a:lnTo>
                    <a:pt x="84177" y="9183"/>
                  </a:lnTo>
                  <a:lnTo>
                    <a:pt x="84891" y="7644"/>
                  </a:lnTo>
                  <a:lnTo>
                    <a:pt x="84376" y="5626"/>
                  </a:lnTo>
                  <a:lnTo>
                    <a:pt x="83039" y="3289"/>
                  </a:lnTo>
                  <a:lnTo>
                    <a:pt x="80165" y="1731"/>
                  </a:lnTo>
                  <a:lnTo>
                    <a:pt x="71679" y="0"/>
                  </a:lnTo>
                  <a:lnTo>
                    <a:pt x="55745" y="3765"/>
                  </a:lnTo>
                  <a:lnTo>
                    <a:pt x="43195" y="11165"/>
                  </a:lnTo>
                  <a:lnTo>
                    <a:pt x="23930" y="29683"/>
                  </a:lnTo>
                  <a:lnTo>
                    <a:pt x="13815" y="45633"/>
                  </a:lnTo>
                  <a:lnTo>
                    <a:pt x="11101" y="53577"/>
                  </a:lnTo>
                  <a:lnTo>
                    <a:pt x="12540" y="63061"/>
                  </a:lnTo>
                  <a:lnTo>
                    <a:pt x="21550" y="85318"/>
                  </a:lnTo>
                  <a:lnTo>
                    <a:pt x="27106" y="91719"/>
                  </a:lnTo>
                  <a:lnTo>
                    <a:pt x="32884" y="94565"/>
                  </a:lnTo>
                  <a:lnTo>
                    <a:pt x="38758" y="95829"/>
                  </a:lnTo>
                  <a:lnTo>
                    <a:pt x="63880" y="89512"/>
                  </a:lnTo>
                  <a:lnTo>
                    <a:pt x="89297" y="700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SMARTInkShape-396"/>
            <p:cNvSpPr/>
            <p:nvPr/>
          </p:nvSpPr>
          <p:spPr>
            <a:xfrm>
              <a:off x="6197203" y="3375421"/>
              <a:ext cx="53579" cy="105755"/>
            </a:xfrm>
            <a:custGeom>
              <a:avLst/>
              <a:gdLst/>
              <a:ahLst/>
              <a:cxnLst/>
              <a:rect l="0" t="0" r="0" b="0"/>
              <a:pathLst>
                <a:path w="53579" h="105755">
                  <a:moveTo>
                    <a:pt x="53578" y="0"/>
                  </a:moveTo>
                  <a:lnTo>
                    <a:pt x="41150" y="0"/>
                  </a:lnTo>
                  <a:lnTo>
                    <a:pt x="7558" y="23334"/>
                  </a:lnTo>
                  <a:lnTo>
                    <a:pt x="3358" y="29554"/>
                  </a:lnTo>
                  <a:lnTo>
                    <a:pt x="994" y="38633"/>
                  </a:lnTo>
                  <a:lnTo>
                    <a:pt x="1655" y="41631"/>
                  </a:lnTo>
                  <a:lnTo>
                    <a:pt x="5035" y="47607"/>
                  </a:lnTo>
                  <a:lnTo>
                    <a:pt x="17257" y="56550"/>
                  </a:lnTo>
                  <a:lnTo>
                    <a:pt x="32035" y="63316"/>
                  </a:lnTo>
                  <a:lnTo>
                    <a:pt x="47532" y="82471"/>
                  </a:lnTo>
                  <a:lnTo>
                    <a:pt x="48555" y="85739"/>
                  </a:lnTo>
                  <a:lnTo>
                    <a:pt x="48245" y="88909"/>
                  </a:lnTo>
                  <a:lnTo>
                    <a:pt x="47046" y="92015"/>
                  </a:lnTo>
                  <a:lnTo>
                    <a:pt x="45254" y="94086"/>
                  </a:lnTo>
                  <a:lnTo>
                    <a:pt x="23421" y="104001"/>
                  </a:lnTo>
                  <a:lnTo>
                    <a:pt x="16031" y="105754"/>
                  </a:lnTo>
                  <a:lnTo>
                    <a:pt x="12671" y="105229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397"/>
            <p:cNvSpPr/>
            <p:nvPr/>
          </p:nvSpPr>
          <p:spPr>
            <a:xfrm>
              <a:off x="6027539" y="3367134"/>
              <a:ext cx="122501" cy="115432"/>
            </a:xfrm>
            <a:custGeom>
              <a:avLst/>
              <a:gdLst/>
              <a:ahLst/>
              <a:cxnLst/>
              <a:rect l="0" t="0" r="0" b="0"/>
              <a:pathLst>
                <a:path w="122501" h="115432">
                  <a:moveTo>
                    <a:pt x="0" y="70795"/>
                  </a:moveTo>
                  <a:lnTo>
                    <a:pt x="4740" y="70795"/>
                  </a:lnTo>
                  <a:lnTo>
                    <a:pt x="6136" y="71788"/>
                  </a:lnTo>
                  <a:lnTo>
                    <a:pt x="7067" y="73442"/>
                  </a:lnTo>
                  <a:lnTo>
                    <a:pt x="7688" y="75536"/>
                  </a:lnTo>
                  <a:lnTo>
                    <a:pt x="9094" y="76933"/>
                  </a:lnTo>
                  <a:lnTo>
                    <a:pt x="13302" y="78484"/>
                  </a:lnTo>
                  <a:lnTo>
                    <a:pt x="32836" y="79616"/>
                  </a:lnTo>
                  <a:lnTo>
                    <a:pt x="67126" y="62929"/>
                  </a:lnTo>
                  <a:lnTo>
                    <a:pt x="86389" y="55393"/>
                  </a:lnTo>
                  <a:lnTo>
                    <a:pt x="116524" y="33404"/>
                  </a:lnTo>
                  <a:lnTo>
                    <a:pt x="121241" y="24080"/>
                  </a:lnTo>
                  <a:lnTo>
                    <a:pt x="122500" y="18816"/>
                  </a:lnTo>
                  <a:lnTo>
                    <a:pt x="122346" y="14315"/>
                  </a:lnTo>
                  <a:lnTo>
                    <a:pt x="119529" y="6667"/>
                  </a:lnTo>
                  <a:lnTo>
                    <a:pt x="117389" y="4230"/>
                  </a:lnTo>
                  <a:lnTo>
                    <a:pt x="112366" y="1524"/>
                  </a:lnTo>
                  <a:lnTo>
                    <a:pt x="103958" y="0"/>
                  </a:lnTo>
                  <a:lnTo>
                    <a:pt x="85703" y="4289"/>
                  </a:lnTo>
                  <a:lnTo>
                    <a:pt x="72486" y="14448"/>
                  </a:lnTo>
                  <a:lnTo>
                    <a:pt x="39084" y="55640"/>
                  </a:lnTo>
                  <a:lnTo>
                    <a:pt x="32915" y="63398"/>
                  </a:lnTo>
                  <a:lnTo>
                    <a:pt x="31865" y="66856"/>
                  </a:lnTo>
                  <a:lnTo>
                    <a:pt x="32157" y="70153"/>
                  </a:lnTo>
                  <a:lnTo>
                    <a:pt x="34663" y="79535"/>
                  </a:lnTo>
                  <a:lnTo>
                    <a:pt x="35510" y="86853"/>
                  </a:lnTo>
                  <a:lnTo>
                    <a:pt x="60866" y="113799"/>
                  </a:lnTo>
                  <a:lnTo>
                    <a:pt x="64424" y="114712"/>
                  </a:lnTo>
                  <a:lnTo>
                    <a:pt x="83744" y="115431"/>
                  </a:lnTo>
                  <a:lnTo>
                    <a:pt x="116086" y="1065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398"/>
            <p:cNvSpPr/>
            <p:nvPr/>
          </p:nvSpPr>
          <p:spPr>
            <a:xfrm>
              <a:off x="5974034" y="3259336"/>
              <a:ext cx="8857" cy="223243"/>
            </a:xfrm>
            <a:custGeom>
              <a:avLst/>
              <a:gdLst/>
              <a:ahLst/>
              <a:cxnLst/>
              <a:rect l="0" t="0" r="0" b="0"/>
              <a:pathLst>
                <a:path w="8857" h="223243">
                  <a:moveTo>
                    <a:pt x="8856" y="0"/>
                  </a:moveTo>
                  <a:lnTo>
                    <a:pt x="4116" y="0"/>
                  </a:lnTo>
                  <a:lnTo>
                    <a:pt x="2719" y="1984"/>
                  </a:lnTo>
                  <a:lnTo>
                    <a:pt x="755" y="15250"/>
                  </a:lnTo>
                  <a:lnTo>
                    <a:pt x="0" y="51781"/>
                  </a:lnTo>
                  <a:lnTo>
                    <a:pt x="925" y="95586"/>
                  </a:lnTo>
                  <a:lnTo>
                    <a:pt x="6996" y="135776"/>
                  </a:lnTo>
                  <a:lnTo>
                    <a:pt x="8489" y="177191"/>
                  </a:lnTo>
                  <a:lnTo>
                    <a:pt x="8856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0" name="SMARTInkShape-Group35"/>
          <p:cNvGrpSpPr/>
          <p:nvPr/>
        </p:nvGrpSpPr>
        <p:grpSpPr>
          <a:xfrm>
            <a:off x="4063007" y="4920258"/>
            <a:ext cx="1745203" cy="982266"/>
            <a:chOff x="4063007" y="4920258"/>
            <a:chExt cx="1745203" cy="982266"/>
          </a:xfrm>
        </p:grpSpPr>
        <p:sp>
          <p:nvSpPr>
            <p:cNvPr id="130" name="SMARTInkShape-399"/>
            <p:cNvSpPr/>
            <p:nvPr/>
          </p:nvSpPr>
          <p:spPr>
            <a:xfrm>
              <a:off x="4947047" y="5625703"/>
              <a:ext cx="17860" cy="232173"/>
            </a:xfrm>
            <a:custGeom>
              <a:avLst/>
              <a:gdLst/>
              <a:ahLst/>
              <a:cxnLst/>
              <a:rect l="0" t="0" r="0" b="0"/>
              <a:pathLst>
                <a:path w="17860" h="232173">
                  <a:moveTo>
                    <a:pt x="0" y="0"/>
                  </a:moveTo>
                  <a:lnTo>
                    <a:pt x="0" y="42316"/>
                  </a:lnTo>
                  <a:lnTo>
                    <a:pt x="0" y="82187"/>
                  </a:lnTo>
                  <a:lnTo>
                    <a:pt x="0" y="125256"/>
                  </a:lnTo>
                  <a:lnTo>
                    <a:pt x="992" y="163559"/>
                  </a:lnTo>
                  <a:lnTo>
                    <a:pt x="8101" y="206439"/>
                  </a:lnTo>
                  <a:lnTo>
                    <a:pt x="8562" y="215113"/>
                  </a:lnTo>
                  <a:lnTo>
                    <a:pt x="11412" y="222275"/>
                  </a:lnTo>
                  <a:lnTo>
                    <a:pt x="17859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400"/>
            <p:cNvSpPr/>
            <p:nvPr/>
          </p:nvSpPr>
          <p:spPr>
            <a:xfrm>
              <a:off x="4607718" y="5706343"/>
              <a:ext cx="267852" cy="136649"/>
            </a:xfrm>
            <a:custGeom>
              <a:avLst/>
              <a:gdLst/>
              <a:ahLst/>
              <a:cxnLst/>
              <a:rect l="0" t="0" r="0" b="0"/>
              <a:pathLst>
                <a:path w="267852" h="136649">
                  <a:moveTo>
                    <a:pt x="0" y="26516"/>
                  </a:moveTo>
                  <a:lnTo>
                    <a:pt x="12429" y="14088"/>
                  </a:lnTo>
                  <a:lnTo>
                    <a:pt x="20738" y="11071"/>
                  </a:lnTo>
                  <a:lnTo>
                    <a:pt x="30053" y="8738"/>
                  </a:lnTo>
                  <a:lnTo>
                    <a:pt x="42860" y="2838"/>
                  </a:lnTo>
                  <a:lnTo>
                    <a:pt x="82795" y="0"/>
                  </a:lnTo>
                  <a:lnTo>
                    <a:pt x="100049" y="800"/>
                  </a:lnTo>
                  <a:lnTo>
                    <a:pt x="108297" y="4503"/>
                  </a:lnTo>
                  <a:lnTo>
                    <a:pt x="110894" y="6880"/>
                  </a:lnTo>
                  <a:lnTo>
                    <a:pt x="121767" y="24637"/>
                  </a:lnTo>
                  <a:lnTo>
                    <a:pt x="123573" y="34280"/>
                  </a:lnTo>
                  <a:lnTo>
                    <a:pt x="121729" y="45180"/>
                  </a:lnTo>
                  <a:lnTo>
                    <a:pt x="117759" y="62473"/>
                  </a:lnTo>
                  <a:lnTo>
                    <a:pt x="115315" y="90047"/>
                  </a:lnTo>
                  <a:lnTo>
                    <a:pt x="113588" y="92683"/>
                  </a:lnTo>
                  <a:lnTo>
                    <a:pt x="107533" y="97645"/>
                  </a:lnTo>
                  <a:lnTo>
                    <a:pt x="112008" y="88381"/>
                  </a:lnTo>
                  <a:lnTo>
                    <a:pt x="114360" y="85619"/>
                  </a:lnTo>
                  <a:lnTo>
                    <a:pt x="122410" y="79746"/>
                  </a:lnTo>
                  <a:lnTo>
                    <a:pt x="132071" y="67313"/>
                  </a:lnTo>
                  <a:lnTo>
                    <a:pt x="153555" y="50605"/>
                  </a:lnTo>
                  <a:lnTo>
                    <a:pt x="162835" y="47144"/>
                  </a:lnTo>
                  <a:lnTo>
                    <a:pt x="172582" y="44614"/>
                  </a:lnTo>
                  <a:lnTo>
                    <a:pt x="180222" y="40182"/>
                  </a:lnTo>
                  <a:lnTo>
                    <a:pt x="183648" y="39596"/>
                  </a:lnTo>
                  <a:lnTo>
                    <a:pt x="186925" y="40196"/>
                  </a:lnTo>
                  <a:lnTo>
                    <a:pt x="190101" y="41589"/>
                  </a:lnTo>
                  <a:lnTo>
                    <a:pt x="192218" y="43511"/>
                  </a:lnTo>
                  <a:lnTo>
                    <a:pt x="194571" y="48291"/>
                  </a:lnTo>
                  <a:lnTo>
                    <a:pt x="196343" y="76364"/>
                  </a:lnTo>
                  <a:lnTo>
                    <a:pt x="196439" y="107017"/>
                  </a:lnTo>
                  <a:lnTo>
                    <a:pt x="201739" y="117196"/>
                  </a:lnTo>
                  <a:lnTo>
                    <a:pt x="205931" y="122688"/>
                  </a:lnTo>
                  <a:lnTo>
                    <a:pt x="226051" y="135158"/>
                  </a:lnTo>
                  <a:lnTo>
                    <a:pt x="239705" y="136648"/>
                  </a:lnTo>
                  <a:lnTo>
                    <a:pt x="250403" y="134003"/>
                  </a:lnTo>
                  <a:lnTo>
                    <a:pt x="253256" y="131909"/>
                  </a:lnTo>
                  <a:lnTo>
                    <a:pt x="262575" y="116677"/>
                  </a:lnTo>
                  <a:lnTo>
                    <a:pt x="266316" y="105045"/>
                  </a:lnTo>
                  <a:lnTo>
                    <a:pt x="267851" y="60897"/>
                  </a:lnTo>
                  <a:lnTo>
                    <a:pt x="265227" y="54033"/>
                  </a:lnTo>
                  <a:lnTo>
                    <a:pt x="252657" y="33373"/>
                  </a:lnTo>
                  <a:lnTo>
                    <a:pt x="238079" y="22679"/>
                  </a:lnTo>
                  <a:lnTo>
                    <a:pt x="235118" y="21974"/>
                  </a:lnTo>
                  <a:lnTo>
                    <a:pt x="232152" y="22496"/>
                  </a:lnTo>
                  <a:lnTo>
                    <a:pt x="226210" y="24729"/>
                  </a:lnTo>
                  <a:lnTo>
                    <a:pt x="217287" y="26978"/>
                  </a:lnTo>
                  <a:lnTo>
                    <a:pt x="211335" y="31020"/>
                  </a:lnTo>
                  <a:lnTo>
                    <a:pt x="208028" y="36125"/>
                  </a:lnTo>
                  <a:lnTo>
                    <a:pt x="206167" y="47222"/>
                  </a:lnTo>
                  <a:lnTo>
                    <a:pt x="205383" y="62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401"/>
            <p:cNvSpPr/>
            <p:nvPr/>
          </p:nvSpPr>
          <p:spPr>
            <a:xfrm>
              <a:off x="4638292" y="5589984"/>
              <a:ext cx="14076" cy="223243"/>
            </a:xfrm>
            <a:custGeom>
              <a:avLst/>
              <a:gdLst/>
              <a:ahLst/>
              <a:cxnLst/>
              <a:rect l="0" t="0" r="0" b="0"/>
              <a:pathLst>
                <a:path w="14076" h="223243">
                  <a:moveTo>
                    <a:pt x="5145" y="0"/>
                  </a:moveTo>
                  <a:lnTo>
                    <a:pt x="5145" y="4740"/>
                  </a:lnTo>
                  <a:lnTo>
                    <a:pt x="0" y="22360"/>
                  </a:lnTo>
                  <a:lnTo>
                    <a:pt x="4272" y="65023"/>
                  </a:lnTo>
                  <a:lnTo>
                    <a:pt x="9627" y="105807"/>
                  </a:lnTo>
                  <a:lnTo>
                    <a:pt x="12097" y="137314"/>
                  </a:lnTo>
                  <a:lnTo>
                    <a:pt x="13489" y="177939"/>
                  </a:lnTo>
                  <a:lnTo>
                    <a:pt x="14075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402"/>
            <p:cNvSpPr/>
            <p:nvPr/>
          </p:nvSpPr>
          <p:spPr>
            <a:xfrm>
              <a:off x="4455914" y="5715603"/>
              <a:ext cx="125016" cy="83025"/>
            </a:xfrm>
            <a:custGeom>
              <a:avLst/>
              <a:gdLst/>
              <a:ahLst/>
              <a:cxnLst/>
              <a:rect l="0" t="0" r="0" b="0"/>
              <a:pathLst>
                <a:path w="125016" h="83025">
                  <a:moveTo>
                    <a:pt x="0" y="17256"/>
                  </a:moveTo>
                  <a:lnTo>
                    <a:pt x="4740" y="21996"/>
                  </a:lnTo>
                  <a:lnTo>
                    <a:pt x="12359" y="24324"/>
                  </a:lnTo>
                  <a:lnTo>
                    <a:pt x="21368" y="26350"/>
                  </a:lnTo>
                  <a:lnTo>
                    <a:pt x="53731" y="40352"/>
                  </a:lnTo>
                  <a:lnTo>
                    <a:pt x="62906" y="42404"/>
                  </a:lnTo>
                  <a:lnTo>
                    <a:pt x="66742" y="40967"/>
                  </a:lnTo>
                  <a:lnTo>
                    <a:pt x="78377" y="28524"/>
                  </a:lnTo>
                  <a:lnTo>
                    <a:pt x="76837" y="21934"/>
                  </a:lnTo>
                  <a:lnTo>
                    <a:pt x="70392" y="9713"/>
                  </a:lnTo>
                  <a:lnTo>
                    <a:pt x="65019" y="3982"/>
                  </a:lnTo>
                  <a:lnTo>
                    <a:pt x="59325" y="1434"/>
                  </a:lnTo>
                  <a:lnTo>
                    <a:pt x="45800" y="0"/>
                  </a:lnTo>
                  <a:lnTo>
                    <a:pt x="34907" y="4956"/>
                  </a:lnTo>
                  <a:lnTo>
                    <a:pt x="25436" y="12782"/>
                  </a:lnTo>
                  <a:lnTo>
                    <a:pt x="14117" y="33706"/>
                  </a:lnTo>
                  <a:lnTo>
                    <a:pt x="14372" y="40129"/>
                  </a:lnTo>
                  <a:lnTo>
                    <a:pt x="19947" y="55203"/>
                  </a:lnTo>
                  <a:lnTo>
                    <a:pt x="31685" y="66533"/>
                  </a:lnTo>
                  <a:lnTo>
                    <a:pt x="63475" y="81891"/>
                  </a:lnTo>
                  <a:lnTo>
                    <a:pt x="78151" y="83024"/>
                  </a:lnTo>
                  <a:lnTo>
                    <a:pt x="92281" y="79228"/>
                  </a:lnTo>
                  <a:lnTo>
                    <a:pt x="125015" y="619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403"/>
            <p:cNvSpPr/>
            <p:nvPr/>
          </p:nvSpPr>
          <p:spPr>
            <a:xfrm>
              <a:off x="4277320" y="5670828"/>
              <a:ext cx="141585" cy="79891"/>
            </a:xfrm>
            <a:custGeom>
              <a:avLst/>
              <a:gdLst/>
              <a:ahLst/>
              <a:cxnLst/>
              <a:rect l="0" t="0" r="0" b="0"/>
              <a:pathLst>
                <a:path w="141585" h="79891">
                  <a:moveTo>
                    <a:pt x="0" y="17383"/>
                  </a:moveTo>
                  <a:lnTo>
                    <a:pt x="0" y="12643"/>
                  </a:lnTo>
                  <a:lnTo>
                    <a:pt x="2645" y="7669"/>
                  </a:lnTo>
                  <a:lnTo>
                    <a:pt x="4740" y="4954"/>
                  </a:lnTo>
                  <a:lnTo>
                    <a:pt x="12360" y="1937"/>
                  </a:lnTo>
                  <a:lnTo>
                    <a:pt x="47641" y="0"/>
                  </a:lnTo>
                  <a:lnTo>
                    <a:pt x="82980" y="6747"/>
                  </a:lnTo>
                  <a:lnTo>
                    <a:pt x="112781" y="15775"/>
                  </a:lnTo>
                  <a:lnTo>
                    <a:pt x="133076" y="29584"/>
                  </a:lnTo>
                  <a:lnTo>
                    <a:pt x="138520" y="37028"/>
                  </a:lnTo>
                  <a:lnTo>
                    <a:pt x="141584" y="46795"/>
                  </a:lnTo>
                  <a:lnTo>
                    <a:pt x="141023" y="49889"/>
                  </a:lnTo>
                  <a:lnTo>
                    <a:pt x="137752" y="55973"/>
                  </a:lnTo>
                  <a:lnTo>
                    <a:pt x="125593" y="64977"/>
                  </a:lnTo>
                  <a:lnTo>
                    <a:pt x="88145" y="76748"/>
                  </a:lnTo>
                  <a:lnTo>
                    <a:pt x="53578" y="79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404"/>
            <p:cNvSpPr/>
            <p:nvPr/>
          </p:nvSpPr>
          <p:spPr>
            <a:xfrm>
              <a:off x="4287491" y="5652492"/>
              <a:ext cx="34478" cy="250032"/>
            </a:xfrm>
            <a:custGeom>
              <a:avLst/>
              <a:gdLst/>
              <a:ahLst/>
              <a:cxnLst/>
              <a:rect l="0" t="0" r="0" b="0"/>
              <a:pathLst>
                <a:path w="34478" h="250032">
                  <a:moveTo>
                    <a:pt x="7688" y="0"/>
                  </a:moveTo>
                  <a:lnTo>
                    <a:pt x="2948" y="4740"/>
                  </a:lnTo>
                  <a:lnTo>
                    <a:pt x="621" y="9713"/>
                  </a:lnTo>
                  <a:lnTo>
                    <a:pt x="0" y="12428"/>
                  </a:lnTo>
                  <a:lnTo>
                    <a:pt x="8636" y="48931"/>
                  </a:lnTo>
                  <a:lnTo>
                    <a:pt x="15041" y="88379"/>
                  </a:lnTo>
                  <a:lnTo>
                    <a:pt x="20891" y="125294"/>
                  </a:lnTo>
                  <a:lnTo>
                    <a:pt x="28909" y="167652"/>
                  </a:lnTo>
                  <a:lnTo>
                    <a:pt x="33377" y="207006"/>
                  </a:lnTo>
                  <a:lnTo>
                    <a:pt x="34477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405"/>
            <p:cNvSpPr/>
            <p:nvPr/>
          </p:nvSpPr>
          <p:spPr>
            <a:xfrm>
              <a:off x="5438180" y="5277445"/>
              <a:ext cx="160735" cy="204315"/>
            </a:xfrm>
            <a:custGeom>
              <a:avLst/>
              <a:gdLst/>
              <a:ahLst/>
              <a:cxnLst/>
              <a:rect l="0" t="0" r="0" b="0"/>
              <a:pathLst>
                <a:path w="160735" h="204315">
                  <a:moveTo>
                    <a:pt x="0" y="0"/>
                  </a:moveTo>
                  <a:lnTo>
                    <a:pt x="0" y="43774"/>
                  </a:lnTo>
                  <a:lnTo>
                    <a:pt x="0" y="85339"/>
                  </a:lnTo>
                  <a:lnTo>
                    <a:pt x="0" y="125866"/>
                  </a:lnTo>
                  <a:lnTo>
                    <a:pt x="0" y="161499"/>
                  </a:lnTo>
                  <a:lnTo>
                    <a:pt x="991" y="164221"/>
                  </a:lnTo>
                  <a:lnTo>
                    <a:pt x="2645" y="166036"/>
                  </a:lnTo>
                  <a:lnTo>
                    <a:pt x="4739" y="167245"/>
                  </a:lnTo>
                  <a:lnTo>
                    <a:pt x="7128" y="167059"/>
                  </a:lnTo>
                  <a:lnTo>
                    <a:pt x="18091" y="162278"/>
                  </a:lnTo>
                  <a:lnTo>
                    <a:pt x="20990" y="161764"/>
                  </a:lnTo>
                  <a:lnTo>
                    <a:pt x="26857" y="155900"/>
                  </a:lnTo>
                  <a:lnTo>
                    <a:pt x="29811" y="151558"/>
                  </a:lnTo>
                  <a:lnTo>
                    <a:pt x="33765" y="148664"/>
                  </a:lnTo>
                  <a:lnTo>
                    <a:pt x="54368" y="138727"/>
                  </a:lnTo>
                  <a:lnTo>
                    <a:pt x="82455" y="112563"/>
                  </a:lnTo>
                  <a:lnTo>
                    <a:pt x="93112" y="96080"/>
                  </a:lnTo>
                  <a:lnTo>
                    <a:pt x="96710" y="84472"/>
                  </a:lnTo>
                  <a:lnTo>
                    <a:pt x="97552" y="77892"/>
                  </a:lnTo>
                  <a:lnTo>
                    <a:pt x="96784" y="75740"/>
                  </a:lnTo>
                  <a:lnTo>
                    <a:pt x="95281" y="74306"/>
                  </a:lnTo>
                  <a:lnTo>
                    <a:pt x="90963" y="72712"/>
                  </a:lnTo>
                  <a:lnTo>
                    <a:pt x="85739" y="72004"/>
                  </a:lnTo>
                  <a:lnTo>
                    <a:pt x="77463" y="76981"/>
                  </a:lnTo>
                  <a:lnTo>
                    <a:pt x="55981" y="96345"/>
                  </a:lnTo>
                  <a:lnTo>
                    <a:pt x="43266" y="118174"/>
                  </a:lnTo>
                  <a:lnTo>
                    <a:pt x="41718" y="132228"/>
                  </a:lnTo>
                  <a:lnTo>
                    <a:pt x="45330" y="146080"/>
                  </a:lnTo>
                  <a:lnTo>
                    <a:pt x="53550" y="162159"/>
                  </a:lnTo>
                  <a:lnTo>
                    <a:pt x="74075" y="183206"/>
                  </a:lnTo>
                  <a:lnTo>
                    <a:pt x="105692" y="199973"/>
                  </a:lnTo>
                  <a:lnTo>
                    <a:pt x="126195" y="204314"/>
                  </a:lnTo>
                  <a:lnTo>
                    <a:pt x="137446" y="203915"/>
                  </a:lnTo>
                  <a:lnTo>
                    <a:pt x="160734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406"/>
            <p:cNvSpPr/>
            <p:nvPr/>
          </p:nvSpPr>
          <p:spPr>
            <a:xfrm>
              <a:off x="5080992" y="5342366"/>
              <a:ext cx="205384" cy="95155"/>
            </a:xfrm>
            <a:custGeom>
              <a:avLst/>
              <a:gdLst/>
              <a:ahLst/>
              <a:cxnLst/>
              <a:rect l="0" t="0" r="0" b="0"/>
              <a:pathLst>
                <a:path w="205384" h="95155">
                  <a:moveTo>
                    <a:pt x="0" y="6517"/>
                  </a:moveTo>
                  <a:lnTo>
                    <a:pt x="4740" y="15997"/>
                  </a:lnTo>
                  <a:lnTo>
                    <a:pt x="11023" y="52413"/>
                  </a:lnTo>
                  <a:lnTo>
                    <a:pt x="18479" y="73033"/>
                  </a:lnTo>
                  <a:lnTo>
                    <a:pt x="29888" y="88889"/>
                  </a:lnTo>
                  <a:lnTo>
                    <a:pt x="35773" y="92735"/>
                  </a:lnTo>
                  <a:lnTo>
                    <a:pt x="38732" y="93762"/>
                  </a:lnTo>
                  <a:lnTo>
                    <a:pt x="41696" y="93453"/>
                  </a:lnTo>
                  <a:lnTo>
                    <a:pt x="47636" y="90465"/>
                  </a:lnTo>
                  <a:lnTo>
                    <a:pt x="49616" y="88279"/>
                  </a:lnTo>
                  <a:lnTo>
                    <a:pt x="63060" y="49504"/>
                  </a:lnTo>
                  <a:lnTo>
                    <a:pt x="78636" y="5730"/>
                  </a:lnTo>
                  <a:lnTo>
                    <a:pt x="79854" y="0"/>
                  </a:lnTo>
                  <a:lnTo>
                    <a:pt x="80025" y="187"/>
                  </a:lnTo>
                  <a:lnTo>
                    <a:pt x="80364" y="43055"/>
                  </a:lnTo>
                  <a:lnTo>
                    <a:pt x="81358" y="61439"/>
                  </a:lnTo>
                  <a:lnTo>
                    <a:pt x="85107" y="69953"/>
                  </a:lnTo>
                  <a:lnTo>
                    <a:pt x="92796" y="80323"/>
                  </a:lnTo>
                  <a:lnTo>
                    <a:pt x="96590" y="81518"/>
                  </a:lnTo>
                  <a:lnTo>
                    <a:pt x="113127" y="78619"/>
                  </a:lnTo>
                  <a:lnTo>
                    <a:pt x="119949" y="73411"/>
                  </a:lnTo>
                  <a:lnTo>
                    <a:pt x="141134" y="44327"/>
                  </a:lnTo>
                  <a:lnTo>
                    <a:pt x="141714" y="44621"/>
                  </a:lnTo>
                  <a:lnTo>
                    <a:pt x="142359" y="47595"/>
                  </a:lnTo>
                  <a:lnTo>
                    <a:pt x="142862" y="88313"/>
                  </a:lnTo>
                  <a:lnTo>
                    <a:pt x="143859" y="90813"/>
                  </a:lnTo>
                  <a:lnTo>
                    <a:pt x="145515" y="92480"/>
                  </a:lnTo>
                  <a:lnTo>
                    <a:pt x="150562" y="95154"/>
                  </a:lnTo>
                  <a:lnTo>
                    <a:pt x="138470" y="56763"/>
                  </a:lnTo>
                  <a:lnTo>
                    <a:pt x="135286" y="37059"/>
                  </a:lnTo>
                  <a:lnTo>
                    <a:pt x="137187" y="27367"/>
                  </a:lnTo>
                  <a:lnTo>
                    <a:pt x="139083" y="23393"/>
                  </a:lnTo>
                  <a:lnTo>
                    <a:pt x="146481" y="16333"/>
                  </a:lnTo>
                  <a:lnTo>
                    <a:pt x="151232" y="13061"/>
                  </a:lnTo>
                  <a:lnTo>
                    <a:pt x="156383" y="11871"/>
                  </a:lnTo>
                  <a:lnTo>
                    <a:pt x="205383" y="15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407"/>
            <p:cNvSpPr/>
            <p:nvPr/>
          </p:nvSpPr>
          <p:spPr>
            <a:xfrm>
              <a:off x="4991695" y="5348883"/>
              <a:ext cx="68296" cy="88334"/>
            </a:xfrm>
            <a:custGeom>
              <a:avLst/>
              <a:gdLst/>
              <a:ahLst/>
              <a:cxnLst/>
              <a:rect l="0" t="0" r="0" b="0"/>
              <a:pathLst>
                <a:path w="68296" h="88334">
                  <a:moveTo>
                    <a:pt x="8930" y="0"/>
                  </a:moveTo>
                  <a:lnTo>
                    <a:pt x="4190" y="4739"/>
                  </a:lnTo>
                  <a:lnTo>
                    <a:pt x="1862" y="9713"/>
                  </a:lnTo>
                  <a:lnTo>
                    <a:pt x="109" y="46980"/>
                  </a:lnTo>
                  <a:lnTo>
                    <a:pt x="2694" y="58252"/>
                  </a:lnTo>
                  <a:lnTo>
                    <a:pt x="8143" y="67562"/>
                  </a:lnTo>
                  <a:lnTo>
                    <a:pt x="17179" y="78313"/>
                  </a:lnTo>
                  <a:lnTo>
                    <a:pt x="27809" y="84415"/>
                  </a:lnTo>
                  <a:lnTo>
                    <a:pt x="46062" y="88333"/>
                  </a:lnTo>
                  <a:lnTo>
                    <a:pt x="55530" y="83576"/>
                  </a:lnTo>
                  <a:lnTo>
                    <a:pt x="60832" y="79530"/>
                  </a:lnTo>
                  <a:lnTo>
                    <a:pt x="66724" y="69742"/>
                  </a:lnTo>
                  <a:lnTo>
                    <a:pt x="68295" y="64354"/>
                  </a:lnTo>
                  <a:lnTo>
                    <a:pt x="65766" y="42549"/>
                  </a:lnTo>
                  <a:lnTo>
                    <a:pt x="53992" y="21978"/>
                  </a:lnTo>
                  <a:lnTo>
                    <a:pt x="42677" y="8055"/>
                  </a:lnTo>
                  <a:lnTo>
                    <a:pt x="33520" y="358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408"/>
            <p:cNvSpPr/>
            <p:nvPr/>
          </p:nvSpPr>
          <p:spPr>
            <a:xfrm>
              <a:off x="4857750" y="5344566"/>
              <a:ext cx="104842" cy="100518"/>
            </a:xfrm>
            <a:custGeom>
              <a:avLst/>
              <a:gdLst/>
              <a:ahLst/>
              <a:cxnLst/>
              <a:rect l="0" t="0" r="0" b="0"/>
              <a:pathLst>
                <a:path w="104842" h="100518">
                  <a:moveTo>
                    <a:pt x="0" y="13247"/>
                  </a:moveTo>
                  <a:lnTo>
                    <a:pt x="12429" y="818"/>
                  </a:lnTo>
                  <a:lnTo>
                    <a:pt x="16223" y="0"/>
                  </a:lnTo>
                  <a:lnTo>
                    <a:pt x="25731" y="1736"/>
                  </a:lnTo>
                  <a:lnTo>
                    <a:pt x="54140" y="18065"/>
                  </a:lnTo>
                  <a:lnTo>
                    <a:pt x="86003" y="46231"/>
                  </a:lnTo>
                  <a:lnTo>
                    <a:pt x="99344" y="68660"/>
                  </a:lnTo>
                  <a:lnTo>
                    <a:pt x="104841" y="84676"/>
                  </a:lnTo>
                  <a:lnTo>
                    <a:pt x="103629" y="88647"/>
                  </a:lnTo>
                  <a:lnTo>
                    <a:pt x="96989" y="95706"/>
                  </a:lnTo>
                  <a:lnTo>
                    <a:pt x="87424" y="99505"/>
                  </a:lnTo>
                  <a:lnTo>
                    <a:pt x="82094" y="100517"/>
                  </a:lnTo>
                  <a:lnTo>
                    <a:pt x="39826" y="94677"/>
                  </a:lnTo>
                  <a:lnTo>
                    <a:pt x="0" y="84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409"/>
            <p:cNvSpPr/>
            <p:nvPr/>
          </p:nvSpPr>
          <p:spPr>
            <a:xfrm>
              <a:off x="4884539" y="5366742"/>
              <a:ext cx="1" cy="160736"/>
            </a:xfrm>
            <a:custGeom>
              <a:avLst/>
              <a:gdLst/>
              <a:ahLst/>
              <a:cxnLst/>
              <a:rect l="0" t="0" r="0" b="0"/>
              <a:pathLst>
                <a:path w="1" h="160736">
                  <a:moveTo>
                    <a:pt x="0" y="0"/>
                  </a:moveTo>
                  <a:lnTo>
                    <a:pt x="0" y="39033"/>
                  </a:lnTo>
                  <a:lnTo>
                    <a:pt x="0" y="80214"/>
                  </a:lnTo>
                  <a:lnTo>
                    <a:pt x="0" y="117804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410"/>
            <p:cNvSpPr/>
            <p:nvPr/>
          </p:nvSpPr>
          <p:spPr>
            <a:xfrm>
              <a:off x="4555145" y="5341615"/>
              <a:ext cx="186520" cy="104807"/>
            </a:xfrm>
            <a:custGeom>
              <a:avLst/>
              <a:gdLst/>
              <a:ahLst/>
              <a:cxnLst/>
              <a:rect l="0" t="0" r="0" b="0"/>
              <a:pathLst>
                <a:path w="186520" h="104807">
                  <a:moveTo>
                    <a:pt x="7925" y="69776"/>
                  </a:moveTo>
                  <a:lnTo>
                    <a:pt x="14993" y="52994"/>
                  </a:lnTo>
                  <a:lnTo>
                    <a:pt x="15613" y="49657"/>
                  </a:lnTo>
                  <a:lnTo>
                    <a:pt x="18012" y="47434"/>
                  </a:lnTo>
                  <a:lnTo>
                    <a:pt x="30868" y="42320"/>
                  </a:lnTo>
                  <a:lnTo>
                    <a:pt x="59299" y="18225"/>
                  </a:lnTo>
                  <a:lnTo>
                    <a:pt x="60524" y="14453"/>
                  </a:lnTo>
                  <a:lnTo>
                    <a:pt x="60850" y="12058"/>
                  </a:lnTo>
                  <a:lnTo>
                    <a:pt x="59083" y="9469"/>
                  </a:lnTo>
                  <a:lnTo>
                    <a:pt x="51828" y="3946"/>
                  </a:lnTo>
                  <a:lnTo>
                    <a:pt x="41328" y="0"/>
                  </a:lnTo>
                  <a:lnTo>
                    <a:pt x="32362" y="1722"/>
                  </a:lnTo>
                  <a:lnTo>
                    <a:pt x="27193" y="3570"/>
                  </a:lnTo>
                  <a:lnTo>
                    <a:pt x="10437" y="20393"/>
                  </a:lnTo>
                  <a:lnTo>
                    <a:pt x="4081" y="35921"/>
                  </a:lnTo>
                  <a:lnTo>
                    <a:pt x="0" y="65403"/>
                  </a:lnTo>
                  <a:lnTo>
                    <a:pt x="4034" y="84245"/>
                  </a:lnTo>
                  <a:lnTo>
                    <a:pt x="8307" y="89343"/>
                  </a:lnTo>
                  <a:lnTo>
                    <a:pt x="20993" y="97655"/>
                  </a:lnTo>
                  <a:lnTo>
                    <a:pt x="51407" y="103946"/>
                  </a:lnTo>
                  <a:lnTo>
                    <a:pt x="61315" y="104806"/>
                  </a:lnTo>
                  <a:lnTo>
                    <a:pt x="71672" y="99896"/>
                  </a:lnTo>
                  <a:lnTo>
                    <a:pt x="77213" y="95810"/>
                  </a:lnTo>
                  <a:lnTo>
                    <a:pt x="86014" y="83330"/>
                  </a:lnTo>
                  <a:lnTo>
                    <a:pt x="93901" y="62216"/>
                  </a:lnTo>
                  <a:lnTo>
                    <a:pt x="96738" y="50540"/>
                  </a:lnTo>
                  <a:lnTo>
                    <a:pt x="103998" y="34961"/>
                  </a:lnTo>
                  <a:lnTo>
                    <a:pt x="105727" y="27070"/>
                  </a:lnTo>
                  <a:lnTo>
                    <a:pt x="105868" y="27414"/>
                  </a:lnTo>
                  <a:lnTo>
                    <a:pt x="106026" y="30443"/>
                  </a:lnTo>
                  <a:lnTo>
                    <a:pt x="113829" y="58596"/>
                  </a:lnTo>
                  <a:lnTo>
                    <a:pt x="115049" y="99910"/>
                  </a:lnTo>
                  <a:lnTo>
                    <a:pt x="114068" y="100780"/>
                  </a:lnTo>
                  <a:lnTo>
                    <a:pt x="112421" y="100367"/>
                  </a:lnTo>
                  <a:lnTo>
                    <a:pt x="107390" y="97315"/>
                  </a:lnTo>
                  <a:lnTo>
                    <a:pt x="106260" y="59344"/>
                  </a:lnTo>
                  <a:lnTo>
                    <a:pt x="113849" y="24305"/>
                  </a:lnTo>
                  <a:lnTo>
                    <a:pt x="116244" y="20610"/>
                  </a:lnTo>
                  <a:lnTo>
                    <a:pt x="129096" y="10669"/>
                  </a:lnTo>
                  <a:lnTo>
                    <a:pt x="139831" y="4479"/>
                  </a:lnTo>
                  <a:lnTo>
                    <a:pt x="153863" y="3713"/>
                  </a:lnTo>
                  <a:lnTo>
                    <a:pt x="168036" y="6680"/>
                  </a:lnTo>
                  <a:lnTo>
                    <a:pt x="186519" y="161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411"/>
            <p:cNvSpPr/>
            <p:nvPr/>
          </p:nvSpPr>
          <p:spPr>
            <a:xfrm>
              <a:off x="4397191" y="5372009"/>
              <a:ext cx="94442" cy="198451"/>
            </a:xfrm>
            <a:custGeom>
              <a:avLst/>
              <a:gdLst/>
              <a:ahLst/>
              <a:cxnLst/>
              <a:rect l="0" t="0" r="0" b="0"/>
              <a:pathLst>
                <a:path w="94442" h="198451">
                  <a:moveTo>
                    <a:pt x="5145" y="21522"/>
                  </a:moveTo>
                  <a:lnTo>
                    <a:pt x="404" y="26262"/>
                  </a:lnTo>
                  <a:lnTo>
                    <a:pt x="0" y="28651"/>
                  </a:lnTo>
                  <a:lnTo>
                    <a:pt x="723" y="31235"/>
                  </a:lnTo>
                  <a:lnTo>
                    <a:pt x="2197" y="33951"/>
                  </a:lnTo>
                  <a:lnTo>
                    <a:pt x="13752" y="42512"/>
                  </a:lnTo>
                  <a:lnTo>
                    <a:pt x="45635" y="54616"/>
                  </a:lnTo>
                  <a:lnTo>
                    <a:pt x="49998" y="55490"/>
                  </a:lnTo>
                  <a:lnTo>
                    <a:pt x="70359" y="51981"/>
                  </a:lnTo>
                  <a:lnTo>
                    <a:pt x="81423" y="44651"/>
                  </a:lnTo>
                  <a:lnTo>
                    <a:pt x="85763" y="39918"/>
                  </a:lnTo>
                  <a:lnTo>
                    <a:pt x="90584" y="29367"/>
                  </a:lnTo>
                  <a:lnTo>
                    <a:pt x="94291" y="0"/>
                  </a:lnTo>
                  <a:lnTo>
                    <a:pt x="94439" y="43738"/>
                  </a:lnTo>
                  <a:lnTo>
                    <a:pt x="94441" y="79037"/>
                  </a:lnTo>
                  <a:lnTo>
                    <a:pt x="94441" y="121187"/>
                  </a:lnTo>
                  <a:lnTo>
                    <a:pt x="87313" y="161889"/>
                  </a:lnTo>
                  <a:lnTo>
                    <a:pt x="79210" y="187466"/>
                  </a:lnTo>
                  <a:lnTo>
                    <a:pt x="73451" y="194493"/>
                  </a:lnTo>
                  <a:lnTo>
                    <a:pt x="64938" y="197617"/>
                  </a:lnTo>
                  <a:lnTo>
                    <a:pt x="59889" y="198450"/>
                  </a:lnTo>
                  <a:lnTo>
                    <a:pt x="48989" y="196730"/>
                  </a:lnTo>
                  <a:lnTo>
                    <a:pt x="43304" y="194881"/>
                  </a:lnTo>
                  <a:lnTo>
                    <a:pt x="23004" y="1733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412"/>
            <p:cNvSpPr/>
            <p:nvPr/>
          </p:nvSpPr>
          <p:spPr>
            <a:xfrm>
              <a:off x="4273667" y="5366742"/>
              <a:ext cx="92951" cy="71439"/>
            </a:xfrm>
            <a:custGeom>
              <a:avLst/>
              <a:gdLst/>
              <a:ahLst/>
              <a:cxnLst/>
              <a:rect l="0" t="0" r="0" b="0"/>
              <a:pathLst>
                <a:path w="92951" h="71439">
                  <a:moveTo>
                    <a:pt x="66161" y="0"/>
                  </a:moveTo>
                  <a:lnTo>
                    <a:pt x="53732" y="0"/>
                  </a:lnTo>
                  <a:lnTo>
                    <a:pt x="23921" y="12428"/>
                  </a:lnTo>
                  <a:lnTo>
                    <a:pt x="11202" y="20990"/>
                  </a:lnTo>
                  <a:lnTo>
                    <a:pt x="1149" y="34552"/>
                  </a:lnTo>
                  <a:lnTo>
                    <a:pt x="0" y="38910"/>
                  </a:lnTo>
                  <a:lnTo>
                    <a:pt x="225" y="42807"/>
                  </a:lnTo>
                  <a:lnTo>
                    <a:pt x="1368" y="46397"/>
                  </a:lnTo>
                  <a:lnTo>
                    <a:pt x="10575" y="53033"/>
                  </a:lnTo>
                  <a:lnTo>
                    <a:pt x="31258" y="60635"/>
                  </a:lnTo>
                  <a:lnTo>
                    <a:pt x="41058" y="59030"/>
                  </a:lnTo>
                  <a:lnTo>
                    <a:pt x="46449" y="57212"/>
                  </a:lnTo>
                  <a:lnTo>
                    <a:pt x="55085" y="49901"/>
                  </a:lnTo>
                  <a:lnTo>
                    <a:pt x="73201" y="21172"/>
                  </a:lnTo>
                  <a:lnTo>
                    <a:pt x="74718" y="13368"/>
                  </a:lnTo>
                  <a:lnTo>
                    <a:pt x="74980" y="17080"/>
                  </a:lnTo>
                  <a:lnTo>
                    <a:pt x="75041" y="21812"/>
                  </a:lnTo>
                  <a:lnTo>
                    <a:pt x="9295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413"/>
            <p:cNvSpPr/>
            <p:nvPr/>
          </p:nvSpPr>
          <p:spPr>
            <a:xfrm>
              <a:off x="4116586" y="5286960"/>
              <a:ext cx="122757" cy="133361"/>
            </a:xfrm>
            <a:custGeom>
              <a:avLst/>
              <a:gdLst/>
              <a:ahLst/>
              <a:cxnLst/>
              <a:rect l="0" t="0" r="0" b="0"/>
              <a:pathLst>
                <a:path w="122757" h="133361">
                  <a:moveTo>
                    <a:pt x="0" y="26204"/>
                  </a:moveTo>
                  <a:lnTo>
                    <a:pt x="0" y="1392"/>
                  </a:lnTo>
                  <a:lnTo>
                    <a:pt x="5292" y="294"/>
                  </a:lnTo>
                  <a:lnTo>
                    <a:pt x="9481" y="0"/>
                  </a:lnTo>
                  <a:lnTo>
                    <a:pt x="34339" y="9069"/>
                  </a:lnTo>
                  <a:lnTo>
                    <a:pt x="72006" y="36670"/>
                  </a:lnTo>
                  <a:lnTo>
                    <a:pt x="104491" y="73012"/>
                  </a:lnTo>
                  <a:lnTo>
                    <a:pt x="119932" y="98877"/>
                  </a:lnTo>
                  <a:lnTo>
                    <a:pt x="122756" y="107451"/>
                  </a:lnTo>
                  <a:lnTo>
                    <a:pt x="121525" y="112118"/>
                  </a:lnTo>
                  <a:lnTo>
                    <a:pt x="114865" y="122597"/>
                  </a:lnTo>
                  <a:lnTo>
                    <a:pt x="105290" y="128576"/>
                  </a:lnTo>
                  <a:lnTo>
                    <a:pt x="83452" y="131942"/>
                  </a:lnTo>
                  <a:lnTo>
                    <a:pt x="42262" y="133173"/>
                  </a:lnTo>
                  <a:lnTo>
                    <a:pt x="8929" y="1333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414"/>
            <p:cNvSpPr/>
            <p:nvPr/>
          </p:nvSpPr>
          <p:spPr>
            <a:xfrm>
              <a:off x="4143375" y="5339953"/>
              <a:ext cx="35719" cy="160736"/>
            </a:xfrm>
            <a:custGeom>
              <a:avLst/>
              <a:gdLst/>
              <a:ahLst/>
              <a:cxnLst/>
              <a:rect l="0" t="0" r="0" b="0"/>
              <a:pathLst>
                <a:path w="35719" h="160736">
                  <a:moveTo>
                    <a:pt x="0" y="0"/>
                  </a:moveTo>
                  <a:lnTo>
                    <a:pt x="0" y="41475"/>
                  </a:lnTo>
                  <a:lnTo>
                    <a:pt x="0" y="75000"/>
                  </a:lnTo>
                  <a:lnTo>
                    <a:pt x="16781" y="116555"/>
                  </a:lnTo>
                  <a:lnTo>
                    <a:pt x="35718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415"/>
            <p:cNvSpPr/>
            <p:nvPr/>
          </p:nvSpPr>
          <p:spPr>
            <a:xfrm>
              <a:off x="5732859" y="5049830"/>
              <a:ext cx="75351" cy="114319"/>
            </a:xfrm>
            <a:custGeom>
              <a:avLst/>
              <a:gdLst/>
              <a:ahLst/>
              <a:cxnLst/>
              <a:rect l="0" t="0" r="0" b="0"/>
              <a:pathLst>
                <a:path w="75351" h="114319">
                  <a:moveTo>
                    <a:pt x="53578" y="13303"/>
                  </a:moveTo>
                  <a:lnTo>
                    <a:pt x="48838" y="8562"/>
                  </a:lnTo>
                  <a:lnTo>
                    <a:pt x="43864" y="6235"/>
                  </a:lnTo>
                  <a:lnTo>
                    <a:pt x="41150" y="5615"/>
                  </a:lnTo>
                  <a:lnTo>
                    <a:pt x="39339" y="4208"/>
                  </a:lnTo>
                  <a:lnTo>
                    <a:pt x="37328" y="0"/>
                  </a:lnTo>
                  <a:lnTo>
                    <a:pt x="35800" y="466"/>
                  </a:lnTo>
                  <a:lnTo>
                    <a:pt x="31455" y="6274"/>
                  </a:lnTo>
                  <a:lnTo>
                    <a:pt x="31509" y="18116"/>
                  </a:lnTo>
                  <a:lnTo>
                    <a:pt x="35832" y="32309"/>
                  </a:lnTo>
                  <a:lnTo>
                    <a:pt x="62079" y="75704"/>
                  </a:lnTo>
                  <a:lnTo>
                    <a:pt x="74330" y="99601"/>
                  </a:lnTo>
                  <a:lnTo>
                    <a:pt x="75350" y="104570"/>
                  </a:lnTo>
                  <a:lnTo>
                    <a:pt x="75038" y="108874"/>
                  </a:lnTo>
                  <a:lnTo>
                    <a:pt x="73838" y="112736"/>
                  </a:lnTo>
                  <a:lnTo>
                    <a:pt x="71053" y="114318"/>
                  </a:lnTo>
                  <a:lnTo>
                    <a:pt x="62668" y="113430"/>
                  </a:lnTo>
                  <a:lnTo>
                    <a:pt x="0" y="84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416"/>
            <p:cNvSpPr/>
            <p:nvPr/>
          </p:nvSpPr>
          <p:spPr>
            <a:xfrm>
              <a:off x="5638478" y="5045273"/>
              <a:ext cx="76523" cy="85885"/>
            </a:xfrm>
            <a:custGeom>
              <a:avLst/>
              <a:gdLst/>
              <a:ahLst/>
              <a:cxnLst/>
              <a:rect l="0" t="0" r="0" b="0"/>
              <a:pathLst>
                <a:path w="76523" h="85885">
                  <a:moveTo>
                    <a:pt x="76522" y="0"/>
                  </a:moveTo>
                  <a:lnTo>
                    <a:pt x="64093" y="0"/>
                  </a:lnTo>
                  <a:lnTo>
                    <a:pt x="50790" y="4740"/>
                  </a:lnTo>
                  <a:lnTo>
                    <a:pt x="9134" y="33420"/>
                  </a:lnTo>
                  <a:lnTo>
                    <a:pt x="1922" y="42304"/>
                  </a:lnTo>
                  <a:lnTo>
                    <a:pt x="0" y="46062"/>
                  </a:lnTo>
                  <a:lnTo>
                    <a:pt x="508" y="55530"/>
                  </a:lnTo>
                  <a:lnTo>
                    <a:pt x="5035" y="66352"/>
                  </a:lnTo>
                  <a:lnTo>
                    <a:pt x="17747" y="81616"/>
                  </a:lnTo>
                  <a:lnTo>
                    <a:pt x="24934" y="85884"/>
                  </a:lnTo>
                  <a:lnTo>
                    <a:pt x="29231" y="85037"/>
                  </a:lnTo>
                  <a:lnTo>
                    <a:pt x="39298" y="78805"/>
                  </a:lnTo>
                  <a:lnTo>
                    <a:pt x="51381" y="64139"/>
                  </a:lnTo>
                  <a:lnTo>
                    <a:pt x="64772" y="31120"/>
                  </a:lnTo>
                  <a:lnTo>
                    <a:pt x="67330" y="22761"/>
                  </a:lnTo>
                  <a:lnTo>
                    <a:pt x="75116" y="10947"/>
                  </a:lnTo>
                  <a:lnTo>
                    <a:pt x="75584" y="12259"/>
                  </a:lnTo>
                  <a:lnTo>
                    <a:pt x="76522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417"/>
            <p:cNvSpPr/>
            <p:nvPr/>
          </p:nvSpPr>
          <p:spPr>
            <a:xfrm>
              <a:off x="5518547" y="5038061"/>
              <a:ext cx="106509" cy="100241"/>
            </a:xfrm>
            <a:custGeom>
              <a:avLst/>
              <a:gdLst/>
              <a:ahLst/>
              <a:cxnLst/>
              <a:rect l="0" t="0" r="0" b="0"/>
              <a:pathLst>
                <a:path w="106509" h="100241">
                  <a:moveTo>
                    <a:pt x="0" y="25072"/>
                  </a:moveTo>
                  <a:lnTo>
                    <a:pt x="0" y="12643"/>
                  </a:lnTo>
                  <a:lnTo>
                    <a:pt x="2645" y="6980"/>
                  </a:lnTo>
                  <a:lnTo>
                    <a:pt x="4740" y="4081"/>
                  </a:lnTo>
                  <a:lnTo>
                    <a:pt x="8120" y="2148"/>
                  </a:lnTo>
                  <a:lnTo>
                    <a:pt x="17169" y="0"/>
                  </a:lnTo>
                  <a:lnTo>
                    <a:pt x="38160" y="3532"/>
                  </a:lnTo>
                  <a:lnTo>
                    <a:pt x="58491" y="15603"/>
                  </a:lnTo>
                  <a:lnTo>
                    <a:pt x="99779" y="53504"/>
                  </a:lnTo>
                  <a:lnTo>
                    <a:pt x="103877" y="62843"/>
                  </a:lnTo>
                  <a:lnTo>
                    <a:pt x="106508" y="85008"/>
                  </a:lnTo>
                  <a:lnTo>
                    <a:pt x="105733" y="88843"/>
                  </a:lnTo>
                  <a:lnTo>
                    <a:pt x="104223" y="91398"/>
                  </a:lnTo>
                  <a:lnTo>
                    <a:pt x="102223" y="93101"/>
                  </a:lnTo>
                  <a:lnTo>
                    <a:pt x="85190" y="100240"/>
                  </a:lnTo>
                  <a:lnTo>
                    <a:pt x="47622" y="98275"/>
                  </a:lnTo>
                  <a:lnTo>
                    <a:pt x="8930" y="96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418"/>
            <p:cNvSpPr/>
            <p:nvPr/>
          </p:nvSpPr>
          <p:spPr>
            <a:xfrm>
              <a:off x="5509617" y="5055445"/>
              <a:ext cx="35374" cy="141634"/>
            </a:xfrm>
            <a:custGeom>
              <a:avLst/>
              <a:gdLst/>
              <a:ahLst/>
              <a:cxnLst/>
              <a:rect l="0" t="0" r="0" b="0"/>
              <a:pathLst>
                <a:path w="35374" h="141634">
                  <a:moveTo>
                    <a:pt x="0" y="7688"/>
                  </a:moveTo>
                  <a:lnTo>
                    <a:pt x="4740" y="2947"/>
                  </a:lnTo>
                  <a:lnTo>
                    <a:pt x="9713" y="620"/>
                  </a:lnTo>
                  <a:lnTo>
                    <a:pt x="12428" y="0"/>
                  </a:lnTo>
                  <a:lnTo>
                    <a:pt x="15231" y="578"/>
                  </a:lnTo>
                  <a:lnTo>
                    <a:pt x="20991" y="3866"/>
                  </a:lnTo>
                  <a:lnTo>
                    <a:pt x="29811" y="16036"/>
                  </a:lnTo>
                  <a:lnTo>
                    <a:pt x="33968" y="32209"/>
                  </a:lnTo>
                  <a:lnTo>
                    <a:pt x="35373" y="69710"/>
                  </a:lnTo>
                  <a:lnTo>
                    <a:pt x="26789" y="141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419"/>
            <p:cNvSpPr/>
            <p:nvPr/>
          </p:nvSpPr>
          <p:spPr>
            <a:xfrm>
              <a:off x="5295305" y="5045273"/>
              <a:ext cx="125016" cy="89298"/>
            </a:xfrm>
            <a:custGeom>
              <a:avLst/>
              <a:gdLst/>
              <a:ahLst/>
              <a:cxnLst/>
              <a:rect l="0" t="0" r="0" b="0"/>
              <a:pathLst>
                <a:path w="125016" h="89298">
                  <a:moveTo>
                    <a:pt x="125015" y="0"/>
                  </a:moveTo>
                  <a:lnTo>
                    <a:pt x="112587" y="0"/>
                  </a:lnTo>
                  <a:lnTo>
                    <a:pt x="106923" y="2646"/>
                  </a:lnTo>
                  <a:lnTo>
                    <a:pt x="69137" y="25731"/>
                  </a:lnTo>
                  <a:lnTo>
                    <a:pt x="27138" y="54959"/>
                  </a:lnTo>
                  <a:lnTo>
                    <a:pt x="7418" y="74283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420"/>
            <p:cNvSpPr/>
            <p:nvPr/>
          </p:nvSpPr>
          <p:spPr>
            <a:xfrm>
              <a:off x="5339953" y="5027414"/>
              <a:ext cx="62509" cy="107157"/>
            </a:xfrm>
            <a:custGeom>
              <a:avLst/>
              <a:gdLst/>
              <a:ahLst/>
              <a:cxnLst/>
              <a:rect l="0" t="0" r="0" b="0"/>
              <a:pathLst>
                <a:path w="62509" h="107157">
                  <a:moveTo>
                    <a:pt x="0" y="0"/>
                  </a:moveTo>
                  <a:lnTo>
                    <a:pt x="0" y="12428"/>
                  </a:lnTo>
                  <a:lnTo>
                    <a:pt x="2645" y="18092"/>
                  </a:lnTo>
                  <a:lnTo>
                    <a:pt x="27805" y="57812"/>
                  </a:lnTo>
                  <a:lnTo>
                    <a:pt x="62508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421"/>
            <p:cNvSpPr/>
            <p:nvPr/>
          </p:nvSpPr>
          <p:spPr>
            <a:xfrm>
              <a:off x="5045273" y="5038097"/>
              <a:ext cx="267892" cy="102214"/>
            </a:xfrm>
            <a:custGeom>
              <a:avLst/>
              <a:gdLst/>
              <a:ahLst/>
              <a:cxnLst/>
              <a:rect l="0" t="0" r="0" b="0"/>
              <a:pathLst>
                <a:path w="267892" h="102214">
                  <a:moveTo>
                    <a:pt x="0" y="60755"/>
                  </a:moveTo>
                  <a:lnTo>
                    <a:pt x="7688" y="53066"/>
                  </a:lnTo>
                  <a:lnTo>
                    <a:pt x="13302" y="52192"/>
                  </a:lnTo>
                  <a:lnTo>
                    <a:pt x="46420" y="51834"/>
                  </a:lnTo>
                  <a:lnTo>
                    <a:pt x="53043" y="49183"/>
                  </a:lnTo>
                  <a:lnTo>
                    <a:pt x="59293" y="45690"/>
                  </a:lnTo>
                  <a:lnTo>
                    <a:pt x="68390" y="42731"/>
                  </a:lnTo>
                  <a:lnTo>
                    <a:pt x="78594" y="35316"/>
                  </a:lnTo>
                  <a:lnTo>
                    <a:pt x="79580" y="31919"/>
                  </a:lnTo>
                  <a:lnTo>
                    <a:pt x="80322" y="13010"/>
                  </a:lnTo>
                  <a:lnTo>
                    <a:pt x="77701" y="7123"/>
                  </a:lnTo>
                  <a:lnTo>
                    <a:pt x="75613" y="4164"/>
                  </a:lnTo>
                  <a:lnTo>
                    <a:pt x="72237" y="2191"/>
                  </a:lnTo>
                  <a:lnTo>
                    <a:pt x="63195" y="0"/>
                  </a:lnTo>
                  <a:lnTo>
                    <a:pt x="52560" y="1671"/>
                  </a:lnTo>
                  <a:lnTo>
                    <a:pt x="29565" y="10830"/>
                  </a:lnTo>
                  <a:lnTo>
                    <a:pt x="23061" y="16407"/>
                  </a:lnTo>
                  <a:lnTo>
                    <a:pt x="21328" y="19283"/>
                  </a:lnTo>
                  <a:lnTo>
                    <a:pt x="18887" y="37552"/>
                  </a:lnTo>
                  <a:lnTo>
                    <a:pt x="22904" y="61817"/>
                  </a:lnTo>
                  <a:lnTo>
                    <a:pt x="30378" y="78377"/>
                  </a:lnTo>
                  <a:lnTo>
                    <a:pt x="43618" y="89567"/>
                  </a:lnTo>
                  <a:lnTo>
                    <a:pt x="64848" y="94427"/>
                  </a:lnTo>
                  <a:lnTo>
                    <a:pt x="78762" y="90272"/>
                  </a:lnTo>
                  <a:lnTo>
                    <a:pt x="89576" y="82803"/>
                  </a:lnTo>
                  <a:lnTo>
                    <a:pt x="110733" y="49579"/>
                  </a:lnTo>
                  <a:lnTo>
                    <a:pt x="122939" y="16362"/>
                  </a:lnTo>
                  <a:lnTo>
                    <a:pt x="124834" y="294"/>
                  </a:lnTo>
                  <a:lnTo>
                    <a:pt x="126005" y="44558"/>
                  </a:lnTo>
                  <a:lnTo>
                    <a:pt x="132704" y="78281"/>
                  </a:lnTo>
                  <a:lnTo>
                    <a:pt x="138685" y="88719"/>
                  </a:lnTo>
                  <a:lnTo>
                    <a:pt x="146966" y="97988"/>
                  </a:lnTo>
                  <a:lnTo>
                    <a:pt x="153954" y="102107"/>
                  </a:lnTo>
                  <a:lnTo>
                    <a:pt x="157206" y="102213"/>
                  </a:lnTo>
                  <a:lnTo>
                    <a:pt x="163466" y="99686"/>
                  </a:lnTo>
                  <a:lnTo>
                    <a:pt x="169555" y="89964"/>
                  </a:lnTo>
                  <a:lnTo>
                    <a:pt x="176808" y="68949"/>
                  </a:lnTo>
                  <a:lnTo>
                    <a:pt x="179233" y="42971"/>
                  </a:lnTo>
                  <a:lnTo>
                    <a:pt x="186951" y="23527"/>
                  </a:lnTo>
                  <a:lnTo>
                    <a:pt x="187269" y="20396"/>
                  </a:lnTo>
                  <a:lnTo>
                    <a:pt x="187514" y="44914"/>
                  </a:lnTo>
                  <a:lnTo>
                    <a:pt x="192810" y="54045"/>
                  </a:lnTo>
                  <a:lnTo>
                    <a:pt x="217985" y="80890"/>
                  </a:lnTo>
                  <a:lnTo>
                    <a:pt x="234362" y="91415"/>
                  </a:lnTo>
                  <a:lnTo>
                    <a:pt x="242406" y="94225"/>
                  </a:lnTo>
                  <a:lnTo>
                    <a:pt x="251934" y="92828"/>
                  </a:lnTo>
                  <a:lnTo>
                    <a:pt x="267891" y="875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422"/>
            <p:cNvSpPr/>
            <p:nvPr/>
          </p:nvSpPr>
          <p:spPr>
            <a:xfrm>
              <a:off x="4893469" y="5009587"/>
              <a:ext cx="123575" cy="98192"/>
            </a:xfrm>
            <a:custGeom>
              <a:avLst/>
              <a:gdLst/>
              <a:ahLst/>
              <a:cxnLst/>
              <a:rect l="0" t="0" r="0" b="0"/>
              <a:pathLst>
                <a:path w="123575" h="98192">
                  <a:moveTo>
                    <a:pt x="0" y="8897"/>
                  </a:moveTo>
                  <a:lnTo>
                    <a:pt x="8562" y="335"/>
                  </a:lnTo>
                  <a:lnTo>
                    <a:pt x="29014" y="0"/>
                  </a:lnTo>
                  <a:lnTo>
                    <a:pt x="65788" y="15201"/>
                  </a:lnTo>
                  <a:lnTo>
                    <a:pt x="89357" y="29471"/>
                  </a:lnTo>
                  <a:lnTo>
                    <a:pt x="110949" y="49751"/>
                  </a:lnTo>
                  <a:lnTo>
                    <a:pt x="122853" y="78425"/>
                  </a:lnTo>
                  <a:lnTo>
                    <a:pt x="123574" y="82037"/>
                  </a:lnTo>
                  <a:lnTo>
                    <a:pt x="123062" y="84447"/>
                  </a:lnTo>
                  <a:lnTo>
                    <a:pt x="121728" y="86052"/>
                  </a:lnTo>
                  <a:lnTo>
                    <a:pt x="106868" y="96050"/>
                  </a:lnTo>
                  <a:lnTo>
                    <a:pt x="86626" y="98005"/>
                  </a:lnTo>
                  <a:lnTo>
                    <a:pt x="43021" y="98191"/>
                  </a:lnTo>
                  <a:lnTo>
                    <a:pt x="40587" y="97200"/>
                  </a:lnTo>
                  <a:lnTo>
                    <a:pt x="38964" y="95547"/>
                  </a:lnTo>
                  <a:lnTo>
                    <a:pt x="35719" y="892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423"/>
            <p:cNvSpPr/>
            <p:nvPr/>
          </p:nvSpPr>
          <p:spPr>
            <a:xfrm>
              <a:off x="4911328" y="5018484"/>
              <a:ext cx="17861" cy="196455"/>
            </a:xfrm>
            <a:custGeom>
              <a:avLst/>
              <a:gdLst/>
              <a:ahLst/>
              <a:cxnLst/>
              <a:rect l="0" t="0" r="0" b="0"/>
              <a:pathLst>
                <a:path w="17861" h="196455">
                  <a:moveTo>
                    <a:pt x="0" y="0"/>
                  </a:moveTo>
                  <a:lnTo>
                    <a:pt x="5144" y="0"/>
                  </a:lnTo>
                  <a:lnTo>
                    <a:pt x="259" y="0"/>
                  </a:lnTo>
                  <a:lnTo>
                    <a:pt x="76" y="4740"/>
                  </a:lnTo>
                  <a:lnTo>
                    <a:pt x="1043" y="6136"/>
                  </a:lnTo>
                  <a:lnTo>
                    <a:pt x="2679" y="7068"/>
                  </a:lnTo>
                  <a:lnTo>
                    <a:pt x="7695" y="8562"/>
                  </a:lnTo>
                  <a:lnTo>
                    <a:pt x="8381" y="11412"/>
                  </a:lnTo>
                  <a:lnTo>
                    <a:pt x="8927" y="25515"/>
                  </a:lnTo>
                  <a:lnTo>
                    <a:pt x="2792" y="33667"/>
                  </a:lnTo>
                  <a:lnTo>
                    <a:pt x="367" y="43007"/>
                  </a:lnTo>
                  <a:lnTo>
                    <a:pt x="4" y="82511"/>
                  </a:lnTo>
                  <a:lnTo>
                    <a:pt x="992" y="119974"/>
                  </a:lnTo>
                  <a:lnTo>
                    <a:pt x="8378" y="158143"/>
                  </a:lnTo>
                  <a:lnTo>
                    <a:pt x="9676" y="166528"/>
                  </a:lnTo>
                  <a:lnTo>
                    <a:pt x="17860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424"/>
            <p:cNvSpPr/>
            <p:nvPr/>
          </p:nvSpPr>
          <p:spPr>
            <a:xfrm>
              <a:off x="4616648" y="5036346"/>
              <a:ext cx="133946" cy="107009"/>
            </a:xfrm>
            <a:custGeom>
              <a:avLst/>
              <a:gdLst/>
              <a:ahLst/>
              <a:cxnLst/>
              <a:rect l="0" t="0" r="0" b="0"/>
              <a:pathLst>
                <a:path w="133946" h="107009">
                  <a:moveTo>
                    <a:pt x="0" y="53576"/>
                  </a:moveTo>
                  <a:lnTo>
                    <a:pt x="7688" y="45888"/>
                  </a:lnTo>
                  <a:lnTo>
                    <a:pt x="13302" y="45014"/>
                  </a:lnTo>
                  <a:lnTo>
                    <a:pt x="21250" y="44755"/>
                  </a:lnTo>
                  <a:lnTo>
                    <a:pt x="26973" y="42048"/>
                  </a:lnTo>
                  <a:lnTo>
                    <a:pt x="32824" y="38530"/>
                  </a:lnTo>
                  <a:lnTo>
                    <a:pt x="44664" y="36273"/>
                  </a:lnTo>
                  <a:lnTo>
                    <a:pt x="47636" y="36087"/>
                  </a:lnTo>
                  <a:lnTo>
                    <a:pt x="53583" y="33235"/>
                  </a:lnTo>
                  <a:lnTo>
                    <a:pt x="66726" y="22424"/>
                  </a:lnTo>
                  <a:lnTo>
                    <a:pt x="69343" y="17240"/>
                  </a:lnTo>
                  <a:lnTo>
                    <a:pt x="71401" y="1383"/>
                  </a:lnTo>
                  <a:lnTo>
                    <a:pt x="70421" y="921"/>
                  </a:lnTo>
                  <a:lnTo>
                    <a:pt x="49238" y="0"/>
                  </a:lnTo>
                  <a:lnTo>
                    <a:pt x="44042" y="2644"/>
                  </a:lnTo>
                  <a:lnTo>
                    <a:pt x="41268" y="4739"/>
                  </a:lnTo>
                  <a:lnTo>
                    <a:pt x="38185" y="9712"/>
                  </a:lnTo>
                  <a:lnTo>
                    <a:pt x="35823" y="15229"/>
                  </a:lnTo>
                  <a:lnTo>
                    <a:pt x="29907" y="23913"/>
                  </a:lnTo>
                  <a:lnTo>
                    <a:pt x="27713" y="32770"/>
                  </a:lnTo>
                  <a:lnTo>
                    <a:pt x="26825" y="56554"/>
                  </a:lnTo>
                  <a:lnTo>
                    <a:pt x="29451" y="62506"/>
                  </a:lnTo>
                  <a:lnTo>
                    <a:pt x="47781" y="83341"/>
                  </a:lnTo>
                  <a:lnTo>
                    <a:pt x="53647" y="86649"/>
                  </a:lnTo>
                  <a:lnTo>
                    <a:pt x="70238" y="93513"/>
                  </a:lnTo>
                  <a:lnTo>
                    <a:pt x="86488" y="103430"/>
                  </a:lnTo>
                  <a:lnTo>
                    <a:pt x="115486" y="106936"/>
                  </a:lnTo>
                  <a:lnTo>
                    <a:pt x="118663" y="107008"/>
                  </a:lnTo>
                  <a:lnTo>
                    <a:pt x="124838" y="104444"/>
                  </a:lnTo>
                  <a:lnTo>
                    <a:pt x="133945" y="98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425"/>
            <p:cNvSpPr/>
            <p:nvPr/>
          </p:nvSpPr>
          <p:spPr>
            <a:xfrm>
              <a:off x="4482703" y="5036344"/>
              <a:ext cx="125016" cy="116087"/>
            </a:xfrm>
            <a:custGeom>
              <a:avLst/>
              <a:gdLst/>
              <a:ahLst/>
              <a:cxnLst/>
              <a:rect l="0" t="0" r="0" b="0"/>
              <a:pathLst>
                <a:path w="125016" h="116087">
                  <a:moveTo>
                    <a:pt x="0" y="0"/>
                  </a:moveTo>
                  <a:lnTo>
                    <a:pt x="992" y="25899"/>
                  </a:lnTo>
                  <a:lnTo>
                    <a:pt x="7688" y="63566"/>
                  </a:lnTo>
                  <a:lnTo>
                    <a:pt x="8820" y="99009"/>
                  </a:lnTo>
                  <a:lnTo>
                    <a:pt x="9849" y="101724"/>
                  </a:lnTo>
                  <a:lnTo>
                    <a:pt x="11527" y="103535"/>
                  </a:lnTo>
                  <a:lnTo>
                    <a:pt x="13638" y="104742"/>
                  </a:lnTo>
                  <a:lnTo>
                    <a:pt x="15045" y="104555"/>
                  </a:lnTo>
                  <a:lnTo>
                    <a:pt x="15983" y="103437"/>
                  </a:lnTo>
                  <a:lnTo>
                    <a:pt x="17489" y="99255"/>
                  </a:lnTo>
                  <a:lnTo>
                    <a:pt x="22567" y="61030"/>
                  </a:lnTo>
                  <a:lnTo>
                    <a:pt x="34107" y="18280"/>
                  </a:lnTo>
                  <a:lnTo>
                    <a:pt x="36629" y="14171"/>
                  </a:lnTo>
                  <a:lnTo>
                    <a:pt x="44722" y="6959"/>
                  </a:lnTo>
                  <a:lnTo>
                    <a:pt x="54933" y="3093"/>
                  </a:lnTo>
                  <a:lnTo>
                    <a:pt x="77659" y="610"/>
                  </a:lnTo>
                  <a:lnTo>
                    <a:pt x="82530" y="2391"/>
                  </a:lnTo>
                  <a:lnTo>
                    <a:pt x="90588" y="9661"/>
                  </a:lnTo>
                  <a:lnTo>
                    <a:pt x="106935" y="45921"/>
                  </a:lnTo>
                  <a:lnTo>
                    <a:pt x="120291" y="87113"/>
                  </a:lnTo>
                  <a:lnTo>
                    <a:pt x="124082" y="103160"/>
                  </a:lnTo>
                  <a:lnTo>
                    <a:pt x="125015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426"/>
            <p:cNvSpPr/>
            <p:nvPr/>
          </p:nvSpPr>
          <p:spPr>
            <a:xfrm>
              <a:off x="4269021" y="5036509"/>
              <a:ext cx="88667" cy="140766"/>
            </a:xfrm>
            <a:custGeom>
              <a:avLst/>
              <a:gdLst/>
              <a:ahLst/>
              <a:cxnLst/>
              <a:rect l="0" t="0" r="0" b="0"/>
              <a:pathLst>
                <a:path w="88667" h="140766">
                  <a:moveTo>
                    <a:pt x="8299" y="71272"/>
                  </a:moveTo>
                  <a:lnTo>
                    <a:pt x="8299" y="66532"/>
                  </a:lnTo>
                  <a:lnTo>
                    <a:pt x="9292" y="65135"/>
                  </a:lnTo>
                  <a:lnTo>
                    <a:pt x="10944" y="64204"/>
                  </a:lnTo>
                  <a:lnTo>
                    <a:pt x="13039" y="63584"/>
                  </a:lnTo>
                  <a:lnTo>
                    <a:pt x="36979" y="42334"/>
                  </a:lnTo>
                  <a:lnTo>
                    <a:pt x="57845" y="12617"/>
                  </a:lnTo>
                  <a:lnTo>
                    <a:pt x="60085" y="6177"/>
                  </a:lnTo>
                  <a:lnTo>
                    <a:pt x="59691" y="4062"/>
                  </a:lnTo>
                  <a:lnTo>
                    <a:pt x="58435" y="2653"/>
                  </a:lnTo>
                  <a:lnTo>
                    <a:pt x="54395" y="1087"/>
                  </a:lnTo>
                  <a:lnTo>
                    <a:pt x="40840" y="0"/>
                  </a:lnTo>
                  <a:lnTo>
                    <a:pt x="37930" y="1929"/>
                  </a:lnTo>
                  <a:lnTo>
                    <a:pt x="18424" y="29447"/>
                  </a:lnTo>
                  <a:lnTo>
                    <a:pt x="2565" y="66352"/>
                  </a:lnTo>
                  <a:lnTo>
                    <a:pt x="0" y="91687"/>
                  </a:lnTo>
                  <a:lnTo>
                    <a:pt x="4942" y="105481"/>
                  </a:lnTo>
                  <a:lnTo>
                    <a:pt x="19542" y="125765"/>
                  </a:lnTo>
                  <a:lnTo>
                    <a:pt x="38420" y="136145"/>
                  </a:lnTo>
                  <a:lnTo>
                    <a:pt x="62865" y="140765"/>
                  </a:lnTo>
                  <a:lnTo>
                    <a:pt x="88666" y="1337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427"/>
            <p:cNvSpPr/>
            <p:nvPr/>
          </p:nvSpPr>
          <p:spPr>
            <a:xfrm>
              <a:off x="4098726" y="4920258"/>
              <a:ext cx="125017" cy="17860"/>
            </a:xfrm>
            <a:custGeom>
              <a:avLst/>
              <a:gdLst/>
              <a:ahLst/>
              <a:cxnLst/>
              <a:rect l="0" t="0" r="0" b="0"/>
              <a:pathLst>
                <a:path w="125017" h="17860">
                  <a:moveTo>
                    <a:pt x="0" y="17859"/>
                  </a:moveTo>
                  <a:lnTo>
                    <a:pt x="4741" y="17859"/>
                  </a:lnTo>
                  <a:lnTo>
                    <a:pt x="9714" y="15213"/>
                  </a:lnTo>
                  <a:lnTo>
                    <a:pt x="15232" y="11722"/>
                  </a:lnTo>
                  <a:lnTo>
                    <a:pt x="24908" y="9757"/>
                  </a:lnTo>
                  <a:lnTo>
                    <a:pt x="68620" y="8962"/>
                  </a:lnTo>
                  <a:lnTo>
                    <a:pt x="77792" y="6297"/>
                  </a:lnTo>
                  <a:lnTo>
                    <a:pt x="81627" y="4198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428"/>
            <p:cNvSpPr/>
            <p:nvPr/>
          </p:nvSpPr>
          <p:spPr>
            <a:xfrm>
              <a:off x="4063007" y="4938117"/>
              <a:ext cx="125017" cy="205037"/>
            </a:xfrm>
            <a:custGeom>
              <a:avLst/>
              <a:gdLst/>
              <a:ahLst/>
              <a:cxnLst/>
              <a:rect l="0" t="0" r="0" b="0"/>
              <a:pathLst>
                <a:path w="125017" h="205037">
                  <a:moveTo>
                    <a:pt x="116086" y="0"/>
                  </a:moveTo>
                  <a:lnTo>
                    <a:pt x="124649" y="0"/>
                  </a:lnTo>
                  <a:lnTo>
                    <a:pt x="125012" y="40993"/>
                  </a:lnTo>
                  <a:lnTo>
                    <a:pt x="125016" y="84260"/>
                  </a:lnTo>
                  <a:lnTo>
                    <a:pt x="125016" y="124021"/>
                  </a:lnTo>
                  <a:lnTo>
                    <a:pt x="122370" y="162465"/>
                  </a:lnTo>
                  <a:lnTo>
                    <a:pt x="112587" y="192054"/>
                  </a:lnTo>
                  <a:lnTo>
                    <a:pt x="108793" y="196497"/>
                  </a:lnTo>
                  <a:lnTo>
                    <a:pt x="99285" y="201433"/>
                  </a:lnTo>
                  <a:lnTo>
                    <a:pt x="65317" y="205036"/>
                  </a:lnTo>
                  <a:lnTo>
                    <a:pt x="42835" y="195799"/>
                  </a:lnTo>
                  <a:lnTo>
                    <a:pt x="15770" y="175821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6" name="SMARTInkShape-Group36"/>
          <p:cNvGrpSpPr/>
          <p:nvPr/>
        </p:nvGrpSpPr>
        <p:grpSpPr>
          <a:xfrm>
            <a:off x="7143749" y="4839890"/>
            <a:ext cx="1330525" cy="732236"/>
            <a:chOff x="7143749" y="4839890"/>
            <a:chExt cx="1330525" cy="732236"/>
          </a:xfrm>
        </p:grpSpPr>
        <p:sp>
          <p:nvSpPr>
            <p:cNvPr id="161" name="SMARTInkShape-429"/>
            <p:cNvSpPr/>
            <p:nvPr/>
          </p:nvSpPr>
          <p:spPr>
            <a:xfrm>
              <a:off x="7929562" y="5425517"/>
              <a:ext cx="169665" cy="146609"/>
            </a:xfrm>
            <a:custGeom>
              <a:avLst/>
              <a:gdLst/>
              <a:ahLst/>
              <a:cxnLst/>
              <a:rect l="0" t="0" r="0" b="0"/>
              <a:pathLst>
                <a:path w="169665" h="146609">
                  <a:moveTo>
                    <a:pt x="0" y="3733"/>
                  </a:moveTo>
                  <a:lnTo>
                    <a:pt x="992" y="17991"/>
                  </a:lnTo>
                  <a:lnTo>
                    <a:pt x="7688" y="45715"/>
                  </a:lnTo>
                  <a:lnTo>
                    <a:pt x="8908" y="89691"/>
                  </a:lnTo>
                  <a:lnTo>
                    <a:pt x="8920" y="87246"/>
                  </a:lnTo>
                  <a:lnTo>
                    <a:pt x="6279" y="82853"/>
                  </a:lnTo>
                  <a:lnTo>
                    <a:pt x="4186" y="80292"/>
                  </a:lnTo>
                  <a:lnTo>
                    <a:pt x="1860" y="72155"/>
                  </a:lnTo>
                  <a:lnTo>
                    <a:pt x="1241" y="67207"/>
                  </a:lnTo>
                  <a:lnTo>
                    <a:pt x="5108" y="50762"/>
                  </a:lnTo>
                  <a:lnTo>
                    <a:pt x="12538" y="38063"/>
                  </a:lnTo>
                  <a:lnTo>
                    <a:pt x="25763" y="28015"/>
                  </a:lnTo>
                  <a:lnTo>
                    <a:pt x="42250" y="23495"/>
                  </a:lnTo>
                  <a:lnTo>
                    <a:pt x="54963" y="22156"/>
                  </a:lnTo>
                  <a:lnTo>
                    <a:pt x="61801" y="24488"/>
                  </a:lnTo>
                  <a:lnTo>
                    <a:pt x="92429" y="44525"/>
                  </a:lnTo>
                  <a:lnTo>
                    <a:pt x="104337" y="47239"/>
                  </a:lnTo>
                  <a:lnTo>
                    <a:pt x="114502" y="47873"/>
                  </a:lnTo>
                  <a:lnTo>
                    <a:pt x="131382" y="43490"/>
                  </a:lnTo>
                  <a:lnTo>
                    <a:pt x="148951" y="35908"/>
                  </a:lnTo>
                  <a:lnTo>
                    <a:pt x="152879" y="32128"/>
                  </a:lnTo>
                  <a:lnTo>
                    <a:pt x="157243" y="22636"/>
                  </a:lnTo>
                  <a:lnTo>
                    <a:pt x="157415" y="18320"/>
                  </a:lnTo>
                  <a:lnTo>
                    <a:pt x="154959" y="10877"/>
                  </a:lnTo>
                  <a:lnTo>
                    <a:pt x="147999" y="1109"/>
                  </a:lnTo>
                  <a:lnTo>
                    <a:pt x="144306" y="0"/>
                  </a:lnTo>
                  <a:lnTo>
                    <a:pt x="134912" y="1412"/>
                  </a:lnTo>
                  <a:lnTo>
                    <a:pt x="118467" y="12526"/>
                  </a:lnTo>
                  <a:lnTo>
                    <a:pt x="105768" y="33127"/>
                  </a:lnTo>
                  <a:lnTo>
                    <a:pt x="104224" y="54831"/>
                  </a:lnTo>
                  <a:lnTo>
                    <a:pt x="107837" y="78037"/>
                  </a:lnTo>
                  <a:lnTo>
                    <a:pt x="116058" y="94965"/>
                  </a:lnTo>
                  <a:lnTo>
                    <a:pt x="143641" y="127147"/>
                  </a:lnTo>
                  <a:lnTo>
                    <a:pt x="169664" y="146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430"/>
            <p:cNvSpPr/>
            <p:nvPr/>
          </p:nvSpPr>
          <p:spPr>
            <a:xfrm>
              <a:off x="7643812" y="5411910"/>
              <a:ext cx="241102" cy="110769"/>
            </a:xfrm>
            <a:custGeom>
              <a:avLst/>
              <a:gdLst/>
              <a:ahLst/>
              <a:cxnLst/>
              <a:rect l="0" t="0" r="0" b="0"/>
              <a:pathLst>
                <a:path w="241102" h="110769">
                  <a:moveTo>
                    <a:pt x="0" y="35199"/>
                  </a:moveTo>
                  <a:lnTo>
                    <a:pt x="42027" y="30459"/>
                  </a:lnTo>
                  <a:lnTo>
                    <a:pt x="82619" y="14208"/>
                  </a:lnTo>
                  <a:lnTo>
                    <a:pt x="114945" y="0"/>
                  </a:lnTo>
                  <a:lnTo>
                    <a:pt x="123745" y="41475"/>
                  </a:lnTo>
                  <a:lnTo>
                    <a:pt x="127494" y="80675"/>
                  </a:lnTo>
                  <a:lnTo>
                    <a:pt x="132071" y="95098"/>
                  </a:lnTo>
                  <a:lnTo>
                    <a:pt x="145996" y="109857"/>
                  </a:lnTo>
                  <a:lnTo>
                    <a:pt x="148926" y="110768"/>
                  </a:lnTo>
                  <a:lnTo>
                    <a:pt x="151870" y="110384"/>
                  </a:lnTo>
                  <a:lnTo>
                    <a:pt x="154824" y="109134"/>
                  </a:lnTo>
                  <a:lnTo>
                    <a:pt x="160753" y="102455"/>
                  </a:lnTo>
                  <a:lnTo>
                    <a:pt x="181572" y="59979"/>
                  </a:lnTo>
                  <a:lnTo>
                    <a:pt x="194690" y="17714"/>
                  </a:lnTo>
                  <a:lnTo>
                    <a:pt x="196299" y="1538"/>
                  </a:lnTo>
                  <a:lnTo>
                    <a:pt x="196451" y="40237"/>
                  </a:lnTo>
                  <a:lnTo>
                    <a:pt x="197445" y="62489"/>
                  </a:lnTo>
                  <a:lnTo>
                    <a:pt x="203583" y="81099"/>
                  </a:lnTo>
                  <a:lnTo>
                    <a:pt x="208882" y="89663"/>
                  </a:lnTo>
                  <a:lnTo>
                    <a:pt x="222185" y="100064"/>
                  </a:lnTo>
                  <a:lnTo>
                    <a:pt x="241101" y="1066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431"/>
            <p:cNvSpPr/>
            <p:nvPr/>
          </p:nvSpPr>
          <p:spPr>
            <a:xfrm>
              <a:off x="7688829" y="5322094"/>
              <a:ext cx="8562" cy="196454"/>
            </a:xfrm>
            <a:custGeom>
              <a:avLst/>
              <a:gdLst/>
              <a:ahLst/>
              <a:cxnLst/>
              <a:rect l="0" t="0" r="0" b="0"/>
              <a:pathLst>
                <a:path w="8562" h="196454">
                  <a:moveTo>
                    <a:pt x="8561" y="0"/>
                  </a:moveTo>
                  <a:lnTo>
                    <a:pt x="7569" y="20394"/>
                  </a:lnTo>
                  <a:lnTo>
                    <a:pt x="873" y="60024"/>
                  </a:lnTo>
                  <a:lnTo>
                    <a:pt x="0" y="98041"/>
                  </a:lnTo>
                  <a:lnTo>
                    <a:pt x="696" y="134937"/>
                  </a:lnTo>
                  <a:lnTo>
                    <a:pt x="8561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432"/>
            <p:cNvSpPr/>
            <p:nvPr/>
          </p:nvSpPr>
          <p:spPr>
            <a:xfrm>
              <a:off x="7590234" y="5366742"/>
              <a:ext cx="1" cy="133947"/>
            </a:xfrm>
            <a:custGeom>
              <a:avLst/>
              <a:gdLst/>
              <a:ahLst/>
              <a:cxnLst/>
              <a:rect l="0" t="0" r="0" b="0"/>
              <a:pathLst>
                <a:path w="1" h="133947">
                  <a:moveTo>
                    <a:pt x="0" y="0"/>
                  </a:moveTo>
                  <a:lnTo>
                    <a:pt x="0" y="42900"/>
                  </a:lnTo>
                  <a:lnTo>
                    <a:pt x="0" y="87437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433"/>
            <p:cNvSpPr/>
            <p:nvPr/>
          </p:nvSpPr>
          <p:spPr>
            <a:xfrm>
              <a:off x="7493357" y="5393531"/>
              <a:ext cx="68771" cy="122645"/>
            </a:xfrm>
            <a:custGeom>
              <a:avLst/>
              <a:gdLst/>
              <a:ahLst/>
              <a:cxnLst/>
              <a:rect l="0" t="0" r="0" b="0"/>
              <a:pathLst>
                <a:path w="68771" h="122645">
                  <a:moveTo>
                    <a:pt x="16509" y="8930"/>
                  </a:moveTo>
                  <a:lnTo>
                    <a:pt x="11770" y="13670"/>
                  </a:lnTo>
                  <a:lnTo>
                    <a:pt x="9442" y="21288"/>
                  </a:lnTo>
                  <a:lnTo>
                    <a:pt x="0" y="62680"/>
                  </a:lnTo>
                  <a:lnTo>
                    <a:pt x="3791" y="83064"/>
                  </a:lnTo>
                  <a:lnTo>
                    <a:pt x="13834" y="96779"/>
                  </a:lnTo>
                  <a:lnTo>
                    <a:pt x="35053" y="117012"/>
                  </a:lnTo>
                  <a:lnTo>
                    <a:pt x="47572" y="121458"/>
                  </a:lnTo>
                  <a:lnTo>
                    <a:pt x="55078" y="122644"/>
                  </a:lnTo>
                  <a:lnTo>
                    <a:pt x="60080" y="121450"/>
                  </a:lnTo>
                  <a:lnTo>
                    <a:pt x="63416" y="118669"/>
                  </a:lnTo>
                  <a:lnTo>
                    <a:pt x="65640" y="114831"/>
                  </a:lnTo>
                  <a:lnTo>
                    <a:pt x="68770" y="90469"/>
                  </a:lnTo>
                  <a:lnTo>
                    <a:pt x="66857" y="77250"/>
                  </a:lnTo>
                  <a:lnTo>
                    <a:pt x="47649" y="37917"/>
                  </a:lnTo>
                  <a:lnTo>
                    <a:pt x="254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434"/>
            <p:cNvSpPr/>
            <p:nvPr/>
          </p:nvSpPr>
          <p:spPr>
            <a:xfrm>
              <a:off x="7340202" y="5331023"/>
              <a:ext cx="142876" cy="148977"/>
            </a:xfrm>
            <a:custGeom>
              <a:avLst/>
              <a:gdLst/>
              <a:ahLst/>
              <a:cxnLst/>
              <a:rect l="0" t="0" r="0" b="0"/>
              <a:pathLst>
                <a:path w="142876" h="148977">
                  <a:moveTo>
                    <a:pt x="0" y="0"/>
                  </a:moveTo>
                  <a:lnTo>
                    <a:pt x="993" y="9113"/>
                  </a:lnTo>
                  <a:lnTo>
                    <a:pt x="15232" y="49233"/>
                  </a:lnTo>
                  <a:lnTo>
                    <a:pt x="29505" y="88145"/>
                  </a:lnTo>
                  <a:lnTo>
                    <a:pt x="49784" y="131809"/>
                  </a:lnTo>
                  <a:lnTo>
                    <a:pt x="56192" y="142256"/>
                  </a:lnTo>
                  <a:lnTo>
                    <a:pt x="62347" y="147560"/>
                  </a:lnTo>
                  <a:lnTo>
                    <a:pt x="65377" y="148976"/>
                  </a:lnTo>
                  <a:lnTo>
                    <a:pt x="67397" y="148927"/>
                  </a:lnTo>
                  <a:lnTo>
                    <a:pt x="68744" y="147901"/>
                  </a:lnTo>
                  <a:lnTo>
                    <a:pt x="69643" y="146226"/>
                  </a:lnTo>
                  <a:lnTo>
                    <a:pt x="73318" y="102522"/>
                  </a:lnTo>
                  <a:lnTo>
                    <a:pt x="90844" y="63651"/>
                  </a:lnTo>
                  <a:lnTo>
                    <a:pt x="118084" y="25812"/>
                  </a:lnTo>
                  <a:lnTo>
                    <a:pt x="126896" y="1544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435"/>
            <p:cNvSpPr/>
            <p:nvPr/>
          </p:nvSpPr>
          <p:spPr>
            <a:xfrm>
              <a:off x="8362000" y="5063133"/>
              <a:ext cx="112274" cy="107157"/>
            </a:xfrm>
            <a:custGeom>
              <a:avLst/>
              <a:gdLst/>
              <a:ahLst/>
              <a:cxnLst/>
              <a:rect l="0" t="0" r="0" b="0"/>
              <a:pathLst>
                <a:path w="112274" h="107157">
                  <a:moveTo>
                    <a:pt x="67624" y="0"/>
                  </a:moveTo>
                  <a:lnTo>
                    <a:pt x="49581" y="0"/>
                  </a:lnTo>
                  <a:lnTo>
                    <a:pt x="29206" y="9480"/>
                  </a:lnTo>
                  <a:lnTo>
                    <a:pt x="9057" y="24858"/>
                  </a:lnTo>
                  <a:lnTo>
                    <a:pt x="1907" y="33537"/>
                  </a:lnTo>
                  <a:lnTo>
                    <a:pt x="0" y="37241"/>
                  </a:lnTo>
                  <a:lnTo>
                    <a:pt x="528" y="46647"/>
                  </a:lnTo>
                  <a:lnTo>
                    <a:pt x="2058" y="51933"/>
                  </a:lnTo>
                  <a:lnTo>
                    <a:pt x="9048" y="60454"/>
                  </a:lnTo>
                  <a:lnTo>
                    <a:pt x="17778" y="66555"/>
                  </a:lnTo>
                  <a:lnTo>
                    <a:pt x="24966" y="69267"/>
                  </a:lnTo>
                  <a:lnTo>
                    <a:pt x="28271" y="68006"/>
                  </a:lnTo>
                  <a:lnTo>
                    <a:pt x="48466" y="46389"/>
                  </a:lnTo>
                  <a:lnTo>
                    <a:pt x="54149" y="35169"/>
                  </a:lnTo>
                  <a:lnTo>
                    <a:pt x="59088" y="13009"/>
                  </a:lnTo>
                  <a:lnTo>
                    <a:pt x="66305" y="1909"/>
                  </a:lnTo>
                  <a:lnTo>
                    <a:pt x="62494" y="5306"/>
                  </a:lnTo>
                  <a:lnTo>
                    <a:pt x="60383" y="9965"/>
                  </a:lnTo>
                  <a:lnTo>
                    <a:pt x="50361" y="51191"/>
                  </a:lnTo>
                  <a:lnTo>
                    <a:pt x="49883" y="65012"/>
                  </a:lnTo>
                  <a:lnTo>
                    <a:pt x="50836" y="67154"/>
                  </a:lnTo>
                  <a:lnTo>
                    <a:pt x="52464" y="68582"/>
                  </a:lnTo>
                  <a:lnTo>
                    <a:pt x="56917" y="71160"/>
                  </a:lnTo>
                  <a:lnTo>
                    <a:pt x="65003" y="77197"/>
                  </a:lnTo>
                  <a:lnTo>
                    <a:pt x="112273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436"/>
            <p:cNvSpPr/>
            <p:nvPr/>
          </p:nvSpPr>
          <p:spPr>
            <a:xfrm>
              <a:off x="8100468" y="5009555"/>
              <a:ext cx="213071" cy="119688"/>
            </a:xfrm>
            <a:custGeom>
              <a:avLst/>
              <a:gdLst/>
              <a:ahLst/>
              <a:cxnLst/>
              <a:rect l="0" t="0" r="0" b="0"/>
              <a:pathLst>
                <a:path w="213071" h="119688">
                  <a:moveTo>
                    <a:pt x="7687" y="0"/>
                  </a:moveTo>
                  <a:lnTo>
                    <a:pt x="2948" y="0"/>
                  </a:lnTo>
                  <a:lnTo>
                    <a:pt x="1551" y="991"/>
                  </a:lnTo>
                  <a:lnTo>
                    <a:pt x="620" y="2645"/>
                  </a:lnTo>
                  <a:lnTo>
                    <a:pt x="0" y="4739"/>
                  </a:lnTo>
                  <a:lnTo>
                    <a:pt x="14252" y="49371"/>
                  </a:lnTo>
                  <a:lnTo>
                    <a:pt x="23479" y="90495"/>
                  </a:lnTo>
                  <a:lnTo>
                    <a:pt x="23635" y="104713"/>
                  </a:lnTo>
                  <a:lnTo>
                    <a:pt x="22288" y="108504"/>
                  </a:lnTo>
                  <a:lnTo>
                    <a:pt x="17738" y="114588"/>
                  </a:lnTo>
                  <a:lnTo>
                    <a:pt x="16839" y="101531"/>
                  </a:lnTo>
                  <a:lnTo>
                    <a:pt x="16630" y="59707"/>
                  </a:lnTo>
                  <a:lnTo>
                    <a:pt x="17615" y="44395"/>
                  </a:lnTo>
                  <a:lnTo>
                    <a:pt x="21360" y="30976"/>
                  </a:lnTo>
                  <a:lnTo>
                    <a:pt x="25733" y="25612"/>
                  </a:lnTo>
                  <a:lnTo>
                    <a:pt x="44123" y="14313"/>
                  </a:lnTo>
                  <a:lnTo>
                    <a:pt x="52985" y="11322"/>
                  </a:lnTo>
                  <a:lnTo>
                    <a:pt x="65523" y="15284"/>
                  </a:lnTo>
                  <a:lnTo>
                    <a:pt x="93085" y="33997"/>
                  </a:lnTo>
                  <a:lnTo>
                    <a:pt x="106854" y="55714"/>
                  </a:lnTo>
                  <a:lnTo>
                    <a:pt x="120513" y="99987"/>
                  </a:lnTo>
                  <a:lnTo>
                    <a:pt x="123487" y="119687"/>
                  </a:lnTo>
                  <a:lnTo>
                    <a:pt x="123583" y="119478"/>
                  </a:lnTo>
                  <a:lnTo>
                    <a:pt x="123770" y="79777"/>
                  </a:lnTo>
                  <a:lnTo>
                    <a:pt x="129065" y="69852"/>
                  </a:lnTo>
                  <a:lnTo>
                    <a:pt x="154237" y="42455"/>
                  </a:lnTo>
                  <a:lnTo>
                    <a:pt x="165755" y="34413"/>
                  </a:lnTo>
                  <a:lnTo>
                    <a:pt x="170613" y="32864"/>
                  </a:lnTo>
                  <a:lnTo>
                    <a:pt x="174845" y="32824"/>
                  </a:lnTo>
                  <a:lnTo>
                    <a:pt x="188762" y="35146"/>
                  </a:lnTo>
                  <a:lnTo>
                    <a:pt x="202781" y="45029"/>
                  </a:lnTo>
                  <a:lnTo>
                    <a:pt x="208498" y="57717"/>
                  </a:lnTo>
                  <a:lnTo>
                    <a:pt x="212891" y="100851"/>
                  </a:lnTo>
                  <a:lnTo>
                    <a:pt x="21307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437"/>
            <p:cNvSpPr/>
            <p:nvPr/>
          </p:nvSpPr>
          <p:spPr>
            <a:xfrm>
              <a:off x="7837701" y="4930356"/>
              <a:ext cx="100791" cy="177426"/>
            </a:xfrm>
            <a:custGeom>
              <a:avLst/>
              <a:gdLst/>
              <a:ahLst/>
              <a:cxnLst/>
              <a:rect l="0" t="0" r="0" b="0"/>
              <a:pathLst>
                <a:path w="100791" h="177426">
                  <a:moveTo>
                    <a:pt x="91861" y="105988"/>
                  </a:moveTo>
                  <a:lnTo>
                    <a:pt x="84173" y="98299"/>
                  </a:lnTo>
                  <a:lnTo>
                    <a:pt x="58182" y="97167"/>
                  </a:lnTo>
                  <a:lnTo>
                    <a:pt x="15630" y="117185"/>
                  </a:lnTo>
                  <a:lnTo>
                    <a:pt x="5725" y="126177"/>
                  </a:lnTo>
                  <a:lnTo>
                    <a:pt x="1695" y="131354"/>
                  </a:lnTo>
                  <a:lnTo>
                    <a:pt x="0" y="136789"/>
                  </a:lnTo>
                  <a:lnTo>
                    <a:pt x="764" y="148120"/>
                  </a:lnTo>
                  <a:lnTo>
                    <a:pt x="7056" y="159770"/>
                  </a:lnTo>
                  <a:lnTo>
                    <a:pt x="15475" y="169578"/>
                  </a:lnTo>
                  <a:lnTo>
                    <a:pt x="22523" y="173937"/>
                  </a:lnTo>
                  <a:lnTo>
                    <a:pt x="34256" y="173230"/>
                  </a:lnTo>
                  <a:lnTo>
                    <a:pt x="41551" y="171652"/>
                  </a:lnTo>
                  <a:lnTo>
                    <a:pt x="47408" y="167623"/>
                  </a:lnTo>
                  <a:lnTo>
                    <a:pt x="67290" y="136226"/>
                  </a:lnTo>
                  <a:lnTo>
                    <a:pt x="79806" y="98768"/>
                  </a:lnTo>
                  <a:lnTo>
                    <a:pt x="90077" y="57375"/>
                  </a:lnTo>
                  <a:lnTo>
                    <a:pt x="90517" y="25830"/>
                  </a:lnTo>
                  <a:lnTo>
                    <a:pt x="83285" y="0"/>
                  </a:lnTo>
                  <a:lnTo>
                    <a:pt x="83944" y="43620"/>
                  </a:lnTo>
                  <a:lnTo>
                    <a:pt x="89074" y="78137"/>
                  </a:lnTo>
                  <a:lnTo>
                    <a:pt x="91035" y="115374"/>
                  </a:lnTo>
                  <a:lnTo>
                    <a:pt x="97925" y="158667"/>
                  </a:lnTo>
                  <a:lnTo>
                    <a:pt x="100790" y="177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438"/>
            <p:cNvSpPr/>
            <p:nvPr/>
          </p:nvSpPr>
          <p:spPr>
            <a:xfrm>
              <a:off x="7599163" y="4994126"/>
              <a:ext cx="178595" cy="107624"/>
            </a:xfrm>
            <a:custGeom>
              <a:avLst/>
              <a:gdLst/>
              <a:ahLst/>
              <a:cxnLst/>
              <a:rect l="0" t="0" r="0" b="0"/>
              <a:pathLst>
                <a:path w="178595" h="107624">
                  <a:moveTo>
                    <a:pt x="0" y="33288"/>
                  </a:moveTo>
                  <a:lnTo>
                    <a:pt x="20396" y="34280"/>
                  </a:lnTo>
                  <a:lnTo>
                    <a:pt x="39558" y="38432"/>
                  </a:lnTo>
                  <a:lnTo>
                    <a:pt x="80873" y="34161"/>
                  </a:lnTo>
                  <a:lnTo>
                    <a:pt x="93160" y="31030"/>
                  </a:lnTo>
                  <a:lnTo>
                    <a:pt x="105655" y="23689"/>
                  </a:lnTo>
                  <a:lnTo>
                    <a:pt x="109132" y="20935"/>
                  </a:lnTo>
                  <a:lnTo>
                    <a:pt x="110459" y="18108"/>
                  </a:lnTo>
                  <a:lnTo>
                    <a:pt x="110350" y="15230"/>
                  </a:lnTo>
                  <a:lnTo>
                    <a:pt x="109286" y="12320"/>
                  </a:lnTo>
                  <a:lnTo>
                    <a:pt x="105600" y="10379"/>
                  </a:lnTo>
                  <a:lnTo>
                    <a:pt x="79538" y="7009"/>
                  </a:lnTo>
                  <a:lnTo>
                    <a:pt x="59617" y="16131"/>
                  </a:lnTo>
                  <a:lnTo>
                    <a:pt x="39603" y="31401"/>
                  </a:lnTo>
                  <a:lnTo>
                    <a:pt x="32484" y="47994"/>
                  </a:lnTo>
                  <a:lnTo>
                    <a:pt x="30313" y="65621"/>
                  </a:lnTo>
                  <a:lnTo>
                    <a:pt x="32655" y="76763"/>
                  </a:lnTo>
                  <a:lnTo>
                    <a:pt x="42295" y="87667"/>
                  </a:lnTo>
                  <a:lnTo>
                    <a:pt x="63257" y="106096"/>
                  </a:lnTo>
                  <a:lnTo>
                    <a:pt x="68960" y="107623"/>
                  </a:lnTo>
                  <a:lnTo>
                    <a:pt x="83235" y="106675"/>
                  </a:lnTo>
                  <a:lnTo>
                    <a:pt x="99502" y="97654"/>
                  </a:lnTo>
                  <a:lnTo>
                    <a:pt x="114669" y="83723"/>
                  </a:lnTo>
                  <a:lnTo>
                    <a:pt x="132490" y="50526"/>
                  </a:lnTo>
                  <a:lnTo>
                    <a:pt x="139798" y="26820"/>
                  </a:lnTo>
                  <a:lnTo>
                    <a:pt x="142696" y="0"/>
                  </a:lnTo>
                  <a:lnTo>
                    <a:pt x="142823" y="7770"/>
                  </a:lnTo>
                  <a:lnTo>
                    <a:pt x="145498" y="14671"/>
                  </a:lnTo>
                  <a:lnTo>
                    <a:pt x="147601" y="17900"/>
                  </a:lnTo>
                  <a:lnTo>
                    <a:pt x="147291" y="29425"/>
                  </a:lnTo>
                  <a:lnTo>
                    <a:pt x="143263" y="73090"/>
                  </a:lnTo>
                  <a:lnTo>
                    <a:pt x="142899" y="93748"/>
                  </a:lnTo>
                  <a:lnTo>
                    <a:pt x="143867" y="64715"/>
                  </a:lnTo>
                  <a:lnTo>
                    <a:pt x="155304" y="36091"/>
                  </a:lnTo>
                  <a:lnTo>
                    <a:pt x="178594" y="15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439"/>
            <p:cNvSpPr/>
            <p:nvPr/>
          </p:nvSpPr>
          <p:spPr>
            <a:xfrm>
              <a:off x="7474148" y="4939726"/>
              <a:ext cx="131938" cy="138786"/>
            </a:xfrm>
            <a:custGeom>
              <a:avLst/>
              <a:gdLst/>
              <a:ahLst/>
              <a:cxnLst/>
              <a:rect l="0" t="0" r="0" b="0"/>
              <a:pathLst>
                <a:path w="131938" h="138786">
                  <a:moveTo>
                    <a:pt x="0" y="16251"/>
                  </a:moveTo>
                  <a:lnTo>
                    <a:pt x="0" y="11510"/>
                  </a:lnTo>
                  <a:lnTo>
                    <a:pt x="2646" y="6536"/>
                  </a:lnTo>
                  <a:lnTo>
                    <a:pt x="4740" y="3822"/>
                  </a:lnTo>
                  <a:lnTo>
                    <a:pt x="9713" y="805"/>
                  </a:lnTo>
                  <a:lnTo>
                    <a:pt x="12428" y="0"/>
                  </a:lnTo>
                  <a:lnTo>
                    <a:pt x="39952" y="8349"/>
                  </a:lnTo>
                  <a:lnTo>
                    <a:pt x="84584" y="35085"/>
                  </a:lnTo>
                  <a:lnTo>
                    <a:pt x="116286" y="61848"/>
                  </a:lnTo>
                  <a:lnTo>
                    <a:pt x="127169" y="86425"/>
                  </a:lnTo>
                  <a:lnTo>
                    <a:pt x="131937" y="104622"/>
                  </a:lnTo>
                  <a:lnTo>
                    <a:pt x="130622" y="109891"/>
                  </a:lnTo>
                  <a:lnTo>
                    <a:pt x="123870" y="121038"/>
                  </a:lnTo>
                  <a:lnTo>
                    <a:pt x="111608" y="129960"/>
                  </a:lnTo>
                  <a:lnTo>
                    <a:pt x="90616" y="137916"/>
                  </a:lnTo>
                  <a:lnTo>
                    <a:pt x="76984" y="138785"/>
                  </a:lnTo>
                  <a:lnTo>
                    <a:pt x="44648" y="132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440"/>
            <p:cNvSpPr/>
            <p:nvPr/>
          </p:nvSpPr>
          <p:spPr>
            <a:xfrm>
              <a:off x="7509866" y="4938117"/>
              <a:ext cx="26790" cy="214314"/>
            </a:xfrm>
            <a:custGeom>
              <a:avLst/>
              <a:gdLst/>
              <a:ahLst/>
              <a:cxnLst/>
              <a:rect l="0" t="0" r="0" b="0"/>
              <a:pathLst>
                <a:path w="26790" h="214314">
                  <a:moveTo>
                    <a:pt x="0" y="0"/>
                  </a:moveTo>
                  <a:lnTo>
                    <a:pt x="0" y="4740"/>
                  </a:lnTo>
                  <a:lnTo>
                    <a:pt x="7689" y="42900"/>
                  </a:lnTo>
                  <a:lnTo>
                    <a:pt x="8767" y="87291"/>
                  </a:lnTo>
                  <a:lnTo>
                    <a:pt x="8882" y="124421"/>
                  </a:lnTo>
                  <a:lnTo>
                    <a:pt x="11562" y="160558"/>
                  </a:lnTo>
                  <a:lnTo>
                    <a:pt x="26789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441"/>
            <p:cNvSpPr/>
            <p:nvPr/>
          </p:nvSpPr>
          <p:spPr>
            <a:xfrm>
              <a:off x="7215187" y="4911981"/>
              <a:ext cx="80368" cy="151153"/>
            </a:xfrm>
            <a:custGeom>
              <a:avLst/>
              <a:gdLst/>
              <a:ahLst/>
              <a:cxnLst/>
              <a:rect l="0" t="0" r="0" b="0"/>
              <a:pathLst>
                <a:path w="80368" h="151153">
                  <a:moveTo>
                    <a:pt x="0" y="52925"/>
                  </a:moveTo>
                  <a:lnTo>
                    <a:pt x="4741" y="52925"/>
                  </a:lnTo>
                  <a:lnTo>
                    <a:pt x="33010" y="42839"/>
                  </a:lnTo>
                  <a:lnTo>
                    <a:pt x="47594" y="29982"/>
                  </a:lnTo>
                  <a:lnTo>
                    <a:pt x="57648" y="14597"/>
                  </a:lnTo>
                  <a:lnTo>
                    <a:pt x="61867" y="1551"/>
                  </a:lnTo>
                  <a:lnTo>
                    <a:pt x="61089" y="816"/>
                  </a:lnTo>
                  <a:lnTo>
                    <a:pt x="57578" y="0"/>
                  </a:lnTo>
                  <a:lnTo>
                    <a:pt x="45283" y="4281"/>
                  </a:lnTo>
                  <a:lnTo>
                    <a:pt x="29072" y="16574"/>
                  </a:lnTo>
                  <a:lnTo>
                    <a:pt x="16441" y="32783"/>
                  </a:lnTo>
                  <a:lnTo>
                    <a:pt x="6415" y="54895"/>
                  </a:lnTo>
                  <a:lnTo>
                    <a:pt x="8143" y="74306"/>
                  </a:lnTo>
                  <a:lnTo>
                    <a:pt x="20681" y="109624"/>
                  </a:lnTo>
                  <a:lnTo>
                    <a:pt x="39200" y="129477"/>
                  </a:lnTo>
                  <a:lnTo>
                    <a:pt x="80367" y="1511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442"/>
            <p:cNvSpPr/>
            <p:nvPr/>
          </p:nvSpPr>
          <p:spPr>
            <a:xfrm>
              <a:off x="7179468" y="4839890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369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SMARTInkShape-443"/>
            <p:cNvSpPr/>
            <p:nvPr/>
          </p:nvSpPr>
          <p:spPr>
            <a:xfrm>
              <a:off x="7143749" y="4884539"/>
              <a:ext cx="75683" cy="318964"/>
            </a:xfrm>
            <a:custGeom>
              <a:avLst/>
              <a:gdLst/>
              <a:ahLst/>
              <a:cxnLst/>
              <a:rect l="0" t="0" r="0" b="0"/>
              <a:pathLst>
                <a:path w="75683" h="318964">
                  <a:moveTo>
                    <a:pt x="62508" y="0"/>
                  </a:moveTo>
                  <a:lnTo>
                    <a:pt x="53947" y="0"/>
                  </a:lnTo>
                  <a:lnTo>
                    <a:pt x="53588" y="42900"/>
                  </a:lnTo>
                  <a:lnTo>
                    <a:pt x="54573" y="67748"/>
                  </a:lnTo>
                  <a:lnTo>
                    <a:pt x="62673" y="111401"/>
                  </a:lnTo>
                  <a:lnTo>
                    <a:pt x="69393" y="144023"/>
                  </a:lnTo>
                  <a:lnTo>
                    <a:pt x="75682" y="186541"/>
                  </a:lnTo>
                  <a:lnTo>
                    <a:pt x="69925" y="228633"/>
                  </a:lnTo>
                  <a:lnTo>
                    <a:pt x="62060" y="264196"/>
                  </a:lnTo>
                  <a:lnTo>
                    <a:pt x="50513" y="298140"/>
                  </a:lnTo>
                  <a:lnTo>
                    <a:pt x="41964" y="308785"/>
                  </a:lnTo>
                  <a:lnTo>
                    <a:pt x="32542" y="315832"/>
                  </a:lnTo>
                  <a:lnTo>
                    <a:pt x="25047" y="318963"/>
                  </a:lnTo>
                  <a:lnTo>
                    <a:pt x="21659" y="317814"/>
                  </a:lnTo>
                  <a:lnTo>
                    <a:pt x="15249" y="311246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9320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CA" sz="4400" dirty="0" smtClean="0"/>
              <a:t>La pauvreté</a:t>
            </a:r>
            <a:endParaRPr lang="fr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fontScale="92500" lnSpcReduction="10000"/>
          </a:bodyPr>
          <a:lstStyle/>
          <a:p>
            <a:r>
              <a:rPr lang="fr-CA" b="1" u="sng" dirty="0" smtClean="0"/>
              <a:t>Niveau de vie</a:t>
            </a:r>
            <a:r>
              <a:rPr lang="fr-CA" dirty="0" smtClean="0"/>
              <a:t>: le pouvoir d’achat d’une famille pour satisfaire des besoins essentielles.</a:t>
            </a:r>
          </a:p>
          <a:p>
            <a:endParaRPr lang="fr-CA" dirty="0" smtClean="0"/>
          </a:p>
          <a:p>
            <a:r>
              <a:rPr lang="fr-CA" b="1" u="sng" dirty="0" smtClean="0"/>
              <a:t>Pauvreté</a:t>
            </a:r>
            <a:r>
              <a:rPr lang="fr-CA" dirty="0" smtClean="0"/>
              <a:t>: Si le niveau de vie est moins que l’habilité de satisfaire des besoins essentielles.</a:t>
            </a:r>
          </a:p>
          <a:p>
            <a:endParaRPr lang="fr-CA" dirty="0"/>
          </a:p>
          <a:p>
            <a:r>
              <a:rPr lang="fr-CA" b="1" u="sng" dirty="0" smtClean="0"/>
              <a:t>Le revenu</a:t>
            </a:r>
            <a:r>
              <a:rPr lang="fr-CA" dirty="0" smtClean="0"/>
              <a:t>: ce qu’on gagne à emploi ou à l’aide gouvernemental.</a:t>
            </a:r>
          </a:p>
          <a:p>
            <a:endParaRPr lang="fr-CA" dirty="0" smtClean="0"/>
          </a:p>
          <a:p>
            <a:r>
              <a:rPr lang="fr-CA" b="1" u="sng" dirty="0" smtClean="0"/>
              <a:t>Les dépenses</a:t>
            </a:r>
            <a:r>
              <a:rPr lang="fr-CA" dirty="0" smtClean="0"/>
              <a:t>: ce qu’on doit payer pour satisfaire des besoins ou désirs.</a:t>
            </a:r>
            <a:endParaRPr lang="fr-CA" dirty="0"/>
          </a:p>
        </p:txBody>
      </p:sp>
      <p:grpSp>
        <p:nvGrpSpPr>
          <p:cNvPr id="80" name="SMARTInkShape-Group93"/>
          <p:cNvGrpSpPr/>
          <p:nvPr/>
        </p:nvGrpSpPr>
        <p:grpSpPr>
          <a:xfrm>
            <a:off x="6992066" y="634008"/>
            <a:ext cx="1589364" cy="848198"/>
            <a:chOff x="6992066" y="634008"/>
            <a:chExt cx="1589364" cy="848198"/>
          </a:xfrm>
        </p:grpSpPr>
        <p:sp>
          <p:nvSpPr>
            <p:cNvPr id="57" name="SMARTInkShape-1141"/>
            <p:cNvSpPr/>
            <p:nvPr/>
          </p:nvSpPr>
          <p:spPr>
            <a:xfrm>
              <a:off x="7072312" y="955476"/>
              <a:ext cx="98227" cy="89298"/>
            </a:xfrm>
            <a:custGeom>
              <a:avLst/>
              <a:gdLst/>
              <a:ahLst/>
              <a:cxnLst/>
              <a:rect l="0" t="0" r="0" b="0"/>
              <a:pathLst>
                <a:path w="98227" h="89298">
                  <a:moveTo>
                    <a:pt x="0" y="89297"/>
                  </a:moveTo>
                  <a:lnTo>
                    <a:pt x="0" y="84557"/>
                  </a:lnTo>
                  <a:lnTo>
                    <a:pt x="992" y="83161"/>
                  </a:lnTo>
                  <a:lnTo>
                    <a:pt x="2646" y="82230"/>
                  </a:lnTo>
                  <a:lnTo>
                    <a:pt x="17169" y="75995"/>
                  </a:lnTo>
                  <a:lnTo>
                    <a:pt x="60605" y="44633"/>
                  </a:lnTo>
                  <a:lnTo>
                    <a:pt x="67615" y="39681"/>
                  </a:lnTo>
                  <a:lnTo>
                    <a:pt x="80200" y="33856"/>
                  </a:lnTo>
                  <a:lnTo>
                    <a:pt x="86246" y="29930"/>
                  </a:lnTo>
                  <a:lnTo>
                    <a:pt x="92241" y="28185"/>
                  </a:lnTo>
                  <a:lnTo>
                    <a:pt x="94236" y="26728"/>
                  </a:lnTo>
                  <a:lnTo>
                    <a:pt x="95566" y="24764"/>
                  </a:lnTo>
                  <a:lnTo>
                    <a:pt x="98070" y="18264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1142"/>
            <p:cNvSpPr/>
            <p:nvPr/>
          </p:nvSpPr>
          <p:spPr>
            <a:xfrm>
              <a:off x="6992066" y="857250"/>
              <a:ext cx="160600" cy="187403"/>
            </a:xfrm>
            <a:custGeom>
              <a:avLst/>
              <a:gdLst/>
              <a:ahLst/>
              <a:cxnLst/>
              <a:rect l="0" t="0" r="0" b="0"/>
              <a:pathLst>
                <a:path w="160600" h="187403">
                  <a:moveTo>
                    <a:pt x="26668" y="142875"/>
                  </a:moveTo>
                  <a:lnTo>
                    <a:pt x="0" y="142875"/>
                  </a:lnTo>
                  <a:lnTo>
                    <a:pt x="7577" y="135187"/>
                  </a:lnTo>
                  <a:lnTo>
                    <a:pt x="13185" y="134313"/>
                  </a:lnTo>
                  <a:lnTo>
                    <a:pt x="21129" y="134054"/>
                  </a:lnTo>
                  <a:lnTo>
                    <a:pt x="60817" y="147250"/>
                  </a:lnTo>
                  <a:lnTo>
                    <a:pt x="105336" y="164989"/>
                  </a:lnTo>
                  <a:lnTo>
                    <a:pt x="148381" y="184404"/>
                  </a:lnTo>
                  <a:lnTo>
                    <a:pt x="160079" y="187402"/>
                  </a:lnTo>
                  <a:lnTo>
                    <a:pt x="160599" y="166529"/>
                  </a:lnTo>
                  <a:lnTo>
                    <a:pt x="142521" y="124777"/>
                  </a:lnTo>
                  <a:lnTo>
                    <a:pt x="119924" y="83518"/>
                  </a:lnTo>
                  <a:lnTo>
                    <a:pt x="111745" y="56186"/>
                  </a:lnTo>
                  <a:lnTo>
                    <a:pt x="100589" y="36454"/>
                  </a:lnTo>
                  <a:lnTo>
                    <a:pt x="98217" y="30092"/>
                  </a:lnTo>
                  <a:lnTo>
                    <a:pt x="92296" y="20933"/>
                  </a:lnTo>
                  <a:lnTo>
                    <a:pt x="89107" y="11935"/>
                  </a:lnTo>
                  <a:lnTo>
                    <a:pt x="80366" y="155"/>
                  </a:lnTo>
                  <a:lnTo>
                    <a:pt x="891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1143"/>
            <p:cNvSpPr/>
            <p:nvPr/>
          </p:nvSpPr>
          <p:spPr>
            <a:xfrm>
              <a:off x="7134942" y="812757"/>
              <a:ext cx="133824" cy="124184"/>
            </a:xfrm>
            <a:custGeom>
              <a:avLst/>
              <a:gdLst/>
              <a:ahLst/>
              <a:cxnLst/>
              <a:rect l="0" t="0" r="0" b="0"/>
              <a:pathLst>
                <a:path w="133824" h="124184">
                  <a:moveTo>
                    <a:pt x="26667" y="107001"/>
                  </a:moveTo>
                  <a:lnTo>
                    <a:pt x="68363" y="65305"/>
                  </a:lnTo>
                  <a:lnTo>
                    <a:pt x="74302" y="59365"/>
                  </a:lnTo>
                  <a:lnTo>
                    <a:pt x="77604" y="50772"/>
                  </a:lnTo>
                  <a:lnTo>
                    <a:pt x="80090" y="24024"/>
                  </a:lnTo>
                  <a:lnTo>
                    <a:pt x="77530" y="17867"/>
                  </a:lnTo>
                  <a:lnTo>
                    <a:pt x="63990" y="1618"/>
                  </a:lnTo>
                  <a:lnTo>
                    <a:pt x="60453" y="633"/>
                  </a:lnTo>
                  <a:lnTo>
                    <a:pt x="45357" y="0"/>
                  </a:lnTo>
                  <a:lnTo>
                    <a:pt x="37289" y="2560"/>
                  </a:lnTo>
                  <a:lnTo>
                    <a:pt x="33748" y="4631"/>
                  </a:lnTo>
                  <a:lnTo>
                    <a:pt x="24025" y="17028"/>
                  </a:lnTo>
                  <a:lnTo>
                    <a:pt x="12843" y="38994"/>
                  </a:lnTo>
                  <a:lnTo>
                    <a:pt x="1977" y="80238"/>
                  </a:lnTo>
                  <a:lnTo>
                    <a:pt x="0" y="117145"/>
                  </a:lnTo>
                  <a:lnTo>
                    <a:pt x="952" y="119717"/>
                  </a:lnTo>
                  <a:lnTo>
                    <a:pt x="2579" y="121431"/>
                  </a:lnTo>
                  <a:lnTo>
                    <a:pt x="4655" y="122574"/>
                  </a:lnTo>
                  <a:lnTo>
                    <a:pt x="17058" y="124183"/>
                  </a:lnTo>
                  <a:lnTo>
                    <a:pt x="56567" y="115726"/>
                  </a:lnTo>
                  <a:lnTo>
                    <a:pt x="98113" y="97885"/>
                  </a:lnTo>
                  <a:lnTo>
                    <a:pt x="117178" y="86128"/>
                  </a:lnTo>
                  <a:lnTo>
                    <a:pt x="133823" y="71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1144"/>
            <p:cNvSpPr/>
            <p:nvPr/>
          </p:nvSpPr>
          <p:spPr>
            <a:xfrm>
              <a:off x="7250905" y="759451"/>
              <a:ext cx="187525" cy="149972"/>
            </a:xfrm>
            <a:custGeom>
              <a:avLst/>
              <a:gdLst/>
              <a:ahLst/>
              <a:cxnLst/>
              <a:rect l="0" t="0" r="0" b="0"/>
              <a:pathLst>
                <a:path w="187525" h="149972">
                  <a:moveTo>
                    <a:pt x="0" y="44221"/>
                  </a:moveTo>
                  <a:lnTo>
                    <a:pt x="0" y="48961"/>
                  </a:lnTo>
                  <a:lnTo>
                    <a:pt x="2647" y="53935"/>
                  </a:lnTo>
                  <a:lnTo>
                    <a:pt x="6137" y="59452"/>
                  </a:lnTo>
                  <a:lnTo>
                    <a:pt x="9094" y="68137"/>
                  </a:lnTo>
                  <a:lnTo>
                    <a:pt x="31833" y="103919"/>
                  </a:lnTo>
                  <a:lnTo>
                    <a:pt x="37598" y="122563"/>
                  </a:lnTo>
                  <a:lnTo>
                    <a:pt x="51925" y="140565"/>
                  </a:lnTo>
                  <a:lnTo>
                    <a:pt x="52845" y="144257"/>
                  </a:lnTo>
                  <a:lnTo>
                    <a:pt x="53434" y="149971"/>
                  </a:lnTo>
                  <a:lnTo>
                    <a:pt x="50869" y="148106"/>
                  </a:lnTo>
                  <a:lnTo>
                    <a:pt x="48796" y="146220"/>
                  </a:lnTo>
                  <a:lnTo>
                    <a:pt x="46492" y="141478"/>
                  </a:lnTo>
                  <a:lnTo>
                    <a:pt x="44698" y="105920"/>
                  </a:lnTo>
                  <a:lnTo>
                    <a:pt x="44652" y="65009"/>
                  </a:lnTo>
                  <a:lnTo>
                    <a:pt x="45641" y="24374"/>
                  </a:lnTo>
                  <a:lnTo>
                    <a:pt x="52338" y="10788"/>
                  </a:lnTo>
                  <a:lnTo>
                    <a:pt x="57952" y="4439"/>
                  </a:lnTo>
                  <a:lnTo>
                    <a:pt x="63128" y="1735"/>
                  </a:lnTo>
                  <a:lnTo>
                    <a:pt x="74538" y="0"/>
                  </a:lnTo>
                  <a:lnTo>
                    <a:pt x="80423" y="2408"/>
                  </a:lnTo>
                  <a:lnTo>
                    <a:pt x="119248" y="33340"/>
                  </a:lnTo>
                  <a:lnTo>
                    <a:pt x="147764" y="67789"/>
                  </a:lnTo>
                  <a:lnTo>
                    <a:pt x="150010" y="73878"/>
                  </a:lnTo>
                  <a:lnTo>
                    <a:pt x="151601" y="75898"/>
                  </a:lnTo>
                  <a:lnTo>
                    <a:pt x="159336" y="79407"/>
                  </a:lnTo>
                  <a:lnTo>
                    <a:pt x="165061" y="79782"/>
                  </a:lnTo>
                  <a:lnTo>
                    <a:pt x="170265" y="77224"/>
                  </a:lnTo>
                  <a:lnTo>
                    <a:pt x="187524" y="620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1145"/>
            <p:cNvSpPr/>
            <p:nvPr/>
          </p:nvSpPr>
          <p:spPr>
            <a:xfrm>
              <a:off x="7340312" y="634008"/>
              <a:ext cx="160626" cy="196454"/>
            </a:xfrm>
            <a:custGeom>
              <a:avLst/>
              <a:gdLst/>
              <a:ahLst/>
              <a:cxnLst/>
              <a:rect l="0" t="0" r="0" b="0"/>
              <a:pathLst>
                <a:path w="160626" h="196454">
                  <a:moveTo>
                    <a:pt x="8820" y="0"/>
                  </a:moveTo>
                  <a:lnTo>
                    <a:pt x="259" y="0"/>
                  </a:lnTo>
                  <a:lnTo>
                    <a:pt x="0" y="4740"/>
                  </a:lnTo>
                  <a:lnTo>
                    <a:pt x="15128" y="45284"/>
                  </a:lnTo>
                  <a:lnTo>
                    <a:pt x="32664" y="89275"/>
                  </a:lnTo>
                  <a:lnTo>
                    <a:pt x="42564" y="109244"/>
                  </a:lnTo>
                  <a:lnTo>
                    <a:pt x="81626" y="152983"/>
                  </a:lnTo>
                  <a:lnTo>
                    <a:pt x="125076" y="178523"/>
                  </a:lnTo>
                  <a:lnTo>
                    <a:pt x="160625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146"/>
            <p:cNvSpPr/>
            <p:nvPr/>
          </p:nvSpPr>
          <p:spPr>
            <a:xfrm>
              <a:off x="7384851" y="687586"/>
              <a:ext cx="116087" cy="62509"/>
            </a:xfrm>
            <a:custGeom>
              <a:avLst/>
              <a:gdLst/>
              <a:ahLst/>
              <a:cxnLst/>
              <a:rect l="0" t="0" r="0" b="0"/>
              <a:pathLst>
                <a:path w="116087" h="62509">
                  <a:moveTo>
                    <a:pt x="0" y="62508"/>
                  </a:moveTo>
                  <a:lnTo>
                    <a:pt x="20991" y="41517"/>
                  </a:lnTo>
                  <a:lnTo>
                    <a:pt x="58826" y="19058"/>
                  </a:lnTo>
                  <a:lnTo>
                    <a:pt x="73770" y="13431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147"/>
            <p:cNvSpPr/>
            <p:nvPr/>
          </p:nvSpPr>
          <p:spPr>
            <a:xfrm>
              <a:off x="7286648" y="1026928"/>
              <a:ext cx="160712" cy="223063"/>
            </a:xfrm>
            <a:custGeom>
              <a:avLst/>
              <a:gdLst/>
              <a:ahLst/>
              <a:cxnLst/>
              <a:rect l="0" t="0" r="0" b="0"/>
              <a:pathLst>
                <a:path w="160712" h="223063">
                  <a:moveTo>
                    <a:pt x="53554" y="142861"/>
                  </a:moveTo>
                  <a:lnTo>
                    <a:pt x="53554" y="147601"/>
                  </a:lnTo>
                  <a:lnTo>
                    <a:pt x="45177" y="173675"/>
                  </a:lnTo>
                  <a:lnTo>
                    <a:pt x="44734" y="194258"/>
                  </a:lnTo>
                  <a:lnTo>
                    <a:pt x="46682" y="198953"/>
                  </a:lnTo>
                  <a:lnTo>
                    <a:pt x="64751" y="216822"/>
                  </a:lnTo>
                  <a:lnTo>
                    <a:pt x="73745" y="220381"/>
                  </a:lnTo>
                  <a:lnTo>
                    <a:pt x="100793" y="223062"/>
                  </a:lnTo>
                  <a:lnTo>
                    <a:pt x="106961" y="220508"/>
                  </a:lnTo>
                  <a:lnTo>
                    <a:pt x="127958" y="202233"/>
                  </a:lnTo>
                  <a:lnTo>
                    <a:pt x="131271" y="193723"/>
                  </a:lnTo>
                  <a:lnTo>
                    <a:pt x="133398" y="176830"/>
                  </a:lnTo>
                  <a:lnTo>
                    <a:pt x="124797" y="133471"/>
                  </a:lnTo>
                  <a:lnTo>
                    <a:pt x="112669" y="101521"/>
                  </a:lnTo>
                  <a:lnTo>
                    <a:pt x="99292" y="83428"/>
                  </a:lnTo>
                  <a:lnTo>
                    <a:pt x="55240" y="43057"/>
                  </a:lnTo>
                  <a:lnTo>
                    <a:pt x="15244" y="8932"/>
                  </a:lnTo>
                  <a:lnTo>
                    <a:pt x="0" y="0"/>
                  </a:lnTo>
                  <a:lnTo>
                    <a:pt x="20715" y="18078"/>
                  </a:lnTo>
                  <a:lnTo>
                    <a:pt x="44094" y="35725"/>
                  </a:lnTo>
                  <a:lnTo>
                    <a:pt x="86810" y="73159"/>
                  </a:lnTo>
                  <a:lnTo>
                    <a:pt x="112767" y="104258"/>
                  </a:lnTo>
                  <a:lnTo>
                    <a:pt x="136886" y="136505"/>
                  </a:lnTo>
                  <a:lnTo>
                    <a:pt x="142846" y="140036"/>
                  </a:lnTo>
                  <a:lnTo>
                    <a:pt x="160711" y="1428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1148"/>
            <p:cNvSpPr/>
            <p:nvPr/>
          </p:nvSpPr>
          <p:spPr>
            <a:xfrm>
              <a:off x="7474158" y="1044773"/>
              <a:ext cx="98217" cy="71392"/>
            </a:xfrm>
            <a:custGeom>
              <a:avLst/>
              <a:gdLst/>
              <a:ahLst/>
              <a:cxnLst/>
              <a:rect l="0" t="0" r="0" b="0"/>
              <a:pathLst>
                <a:path w="98217" h="71392">
                  <a:moveTo>
                    <a:pt x="8919" y="0"/>
                  </a:moveTo>
                  <a:lnTo>
                    <a:pt x="8919" y="12429"/>
                  </a:lnTo>
                  <a:lnTo>
                    <a:pt x="6275" y="18092"/>
                  </a:lnTo>
                  <a:lnTo>
                    <a:pt x="4180" y="20991"/>
                  </a:lnTo>
                  <a:lnTo>
                    <a:pt x="1231" y="34552"/>
                  </a:lnTo>
                  <a:lnTo>
                    <a:pt x="0" y="69642"/>
                  </a:lnTo>
                  <a:lnTo>
                    <a:pt x="990" y="70241"/>
                  </a:lnTo>
                  <a:lnTo>
                    <a:pt x="11015" y="71368"/>
                  </a:lnTo>
                  <a:lnTo>
                    <a:pt x="13293" y="71391"/>
                  </a:lnTo>
                  <a:lnTo>
                    <a:pt x="18470" y="68771"/>
                  </a:lnTo>
                  <a:lnTo>
                    <a:pt x="25138" y="63745"/>
                  </a:lnTo>
                  <a:lnTo>
                    <a:pt x="26050" y="60412"/>
                  </a:lnTo>
                  <a:lnTo>
                    <a:pt x="26773" y="18395"/>
                  </a:lnTo>
                  <a:lnTo>
                    <a:pt x="26776" y="15240"/>
                  </a:lnTo>
                  <a:lnTo>
                    <a:pt x="24132" y="9089"/>
                  </a:lnTo>
                  <a:lnTo>
                    <a:pt x="17859" y="14"/>
                  </a:lnTo>
                  <a:lnTo>
                    <a:pt x="17849" y="20992"/>
                  </a:lnTo>
                  <a:lnTo>
                    <a:pt x="18841" y="22924"/>
                  </a:lnTo>
                  <a:lnTo>
                    <a:pt x="20495" y="24213"/>
                  </a:lnTo>
                  <a:lnTo>
                    <a:pt x="24979" y="26636"/>
                  </a:lnTo>
                  <a:lnTo>
                    <a:pt x="33081" y="32587"/>
                  </a:lnTo>
                  <a:lnTo>
                    <a:pt x="41765" y="34791"/>
                  </a:lnTo>
                  <a:lnTo>
                    <a:pt x="56558" y="35597"/>
                  </a:lnTo>
                  <a:lnTo>
                    <a:pt x="85484" y="26618"/>
                  </a:lnTo>
                  <a:lnTo>
                    <a:pt x="96343" y="19209"/>
                  </a:lnTo>
                  <a:lnTo>
                    <a:pt x="97384" y="15814"/>
                  </a:lnTo>
                  <a:lnTo>
                    <a:pt x="98216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1149"/>
            <p:cNvSpPr/>
            <p:nvPr/>
          </p:nvSpPr>
          <p:spPr>
            <a:xfrm>
              <a:off x="7554515" y="955632"/>
              <a:ext cx="125016" cy="106505"/>
            </a:xfrm>
            <a:custGeom>
              <a:avLst/>
              <a:gdLst/>
              <a:ahLst/>
              <a:cxnLst/>
              <a:rect l="0" t="0" r="0" b="0"/>
              <a:pathLst>
                <a:path w="125016" h="106505">
                  <a:moveTo>
                    <a:pt x="0" y="44493"/>
                  </a:moveTo>
                  <a:lnTo>
                    <a:pt x="0" y="36805"/>
                  </a:lnTo>
                  <a:lnTo>
                    <a:pt x="0" y="43361"/>
                  </a:lnTo>
                  <a:lnTo>
                    <a:pt x="6137" y="51398"/>
                  </a:lnTo>
                  <a:lnTo>
                    <a:pt x="9094" y="59658"/>
                  </a:lnTo>
                  <a:lnTo>
                    <a:pt x="13303" y="65454"/>
                  </a:lnTo>
                  <a:lnTo>
                    <a:pt x="18479" y="68692"/>
                  </a:lnTo>
                  <a:lnTo>
                    <a:pt x="21250" y="69555"/>
                  </a:lnTo>
                  <a:lnTo>
                    <a:pt x="26973" y="75806"/>
                  </a:lnTo>
                  <a:lnTo>
                    <a:pt x="32824" y="83215"/>
                  </a:lnTo>
                  <a:lnTo>
                    <a:pt x="40704" y="88378"/>
                  </a:lnTo>
                  <a:lnTo>
                    <a:pt x="42895" y="93101"/>
                  </a:lnTo>
                  <a:lnTo>
                    <a:pt x="44603" y="106504"/>
                  </a:lnTo>
                  <a:lnTo>
                    <a:pt x="44648" y="93685"/>
                  </a:lnTo>
                  <a:lnTo>
                    <a:pt x="33624" y="53135"/>
                  </a:lnTo>
                  <a:lnTo>
                    <a:pt x="28139" y="34294"/>
                  </a:lnTo>
                  <a:lnTo>
                    <a:pt x="28682" y="30748"/>
                  </a:lnTo>
                  <a:lnTo>
                    <a:pt x="31930" y="24163"/>
                  </a:lnTo>
                  <a:lnTo>
                    <a:pt x="41107" y="11851"/>
                  </a:lnTo>
                  <a:lnTo>
                    <a:pt x="43076" y="5842"/>
                  </a:lnTo>
                  <a:lnTo>
                    <a:pt x="44592" y="3843"/>
                  </a:lnTo>
                  <a:lnTo>
                    <a:pt x="48922" y="1622"/>
                  </a:lnTo>
                  <a:lnTo>
                    <a:pt x="70340" y="0"/>
                  </a:lnTo>
                  <a:lnTo>
                    <a:pt x="78556" y="2560"/>
                  </a:lnTo>
                  <a:lnTo>
                    <a:pt x="85516" y="6012"/>
                  </a:lnTo>
                  <a:lnTo>
                    <a:pt x="91916" y="7547"/>
                  </a:lnTo>
                  <a:lnTo>
                    <a:pt x="94019" y="8948"/>
                  </a:lnTo>
                  <a:lnTo>
                    <a:pt x="95422" y="10875"/>
                  </a:lnTo>
                  <a:lnTo>
                    <a:pt x="97972" y="15661"/>
                  </a:lnTo>
                  <a:lnTo>
                    <a:pt x="111481" y="30888"/>
                  </a:lnTo>
                  <a:lnTo>
                    <a:pt x="116686" y="33485"/>
                  </a:lnTo>
                  <a:lnTo>
                    <a:pt x="123370" y="35153"/>
                  </a:lnTo>
                  <a:lnTo>
                    <a:pt x="123919" y="34297"/>
                  </a:lnTo>
                  <a:lnTo>
                    <a:pt x="125015" y="266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1150"/>
            <p:cNvSpPr/>
            <p:nvPr/>
          </p:nvSpPr>
          <p:spPr>
            <a:xfrm>
              <a:off x="7654392" y="901898"/>
              <a:ext cx="114390" cy="107154"/>
            </a:xfrm>
            <a:custGeom>
              <a:avLst/>
              <a:gdLst/>
              <a:ahLst/>
              <a:cxnLst/>
              <a:rect l="0" t="0" r="0" b="0"/>
              <a:pathLst>
                <a:path w="114390" h="107154">
                  <a:moveTo>
                    <a:pt x="34068" y="0"/>
                  </a:moveTo>
                  <a:lnTo>
                    <a:pt x="29329" y="0"/>
                  </a:lnTo>
                  <a:lnTo>
                    <a:pt x="24355" y="2646"/>
                  </a:lnTo>
                  <a:lnTo>
                    <a:pt x="3921" y="21250"/>
                  </a:lnTo>
                  <a:lnTo>
                    <a:pt x="826" y="26973"/>
                  </a:lnTo>
                  <a:lnTo>
                    <a:pt x="0" y="29889"/>
                  </a:lnTo>
                  <a:lnTo>
                    <a:pt x="442" y="31832"/>
                  </a:lnTo>
                  <a:lnTo>
                    <a:pt x="1730" y="33128"/>
                  </a:lnTo>
                  <a:lnTo>
                    <a:pt x="5805" y="34567"/>
                  </a:lnTo>
                  <a:lnTo>
                    <a:pt x="46362" y="35689"/>
                  </a:lnTo>
                  <a:lnTo>
                    <a:pt x="63949" y="36702"/>
                  </a:lnTo>
                  <a:lnTo>
                    <a:pt x="92434" y="44813"/>
                  </a:lnTo>
                  <a:lnTo>
                    <a:pt x="108329" y="56969"/>
                  </a:lnTo>
                  <a:lnTo>
                    <a:pt x="111722" y="62692"/>
                  </a:lnTo>
                  <a:lnTo>
                    <a:pt x="113900" y="74451"/>
                  </a:lnTo>
                  <a:lnTo>
                    <a:pt x="114389" y="92277"/>
                  </a:lnTo>
                  <a:lnTo>
                    <a:pt x="111770" y="98228"/>
                  </a:lnTo>
                  <a:lnTo>
                    <a:pt x="109681" y="101205"/>
                  </a:lnTo>
                  <a:lnTo>
                    <a:pt x="104716" y="104511"/>
                  </a:lnTo>
                  <a:lnTo>
                    <a:pt x="96342" y="106373"/>
                  </a:lnTo>
                  <a:lnTo>
                    <a:pt x="87692" y="107153"/>
                  </a:lnTo>
                  <a:lnTo>
                    <a:pt x="87646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1151"/>
            <p:cNvSpPr/>
            <p:nvPr/>
          </p:nvSpPr>
          <p:spPr>
            <a:xfrm>
              <a:off x="7795616" y="696516"/>
              <a:ext cx="107158" cy="205383"/>
            </a:xfrm>
            <a:custGeom>
              <a:avLst/>
              <a:gdLst/>
              <a:ahLst/>
              <a:cxnLst/>
              <a:rect l="0" t="0" r="0" b="0"/>
              <a:pathLst>
                <a:path w="107158" h="205383">
                  <a:moveTo>
                    <a:pt x="0" y="0"/>
                  </a:moveTo>
                  <a:lnTo>
                    <a:pt x="0" y="16509"/>
                  </a:lnTo>
                  <a:lnTo>
                    <a:pt x="4741" y="22199"/>
                  </a:lnTo>
                  <a:lnTo>
                    <a:pt x="7068" y="30041"/>
                  </a:lnTo>
                  <a:lnTo>
                    <a:pt x="11025" y="45612"/>
                  </a:lnTo>
                  <a:lnTo>
                    <a:pt x="16806" y="56983"/>
                  </a:lnTo>
                  <a:lnTo>
                    <a:pt x="47294" y="99456"/>
                  </a:lnTo>
                  <a:lnTo>
                    <a:pt x="74407" y="141249"/>
                  </a:lnTo>
                  <a:lnTo>
                    <a:pt x="85327" y="157840"/>
                  </a:lnTo>
                  <a:lnTo>
                    <a:pt x="91159" y="176552"/>
                  </a:lnTo>
                  <a:lnTo>
                    <a:pt x="95085" y="183639"/>
                  </a:lnTo>
                  <a:lnTo>
                    <a:pt x="96831" y="190096"/>
                  </a:lnTo>
                  <a:lnTo>
                    <a:pt x="98288" y="192215"/>
                  </a:lnTo>
                  <a:lnTo>
                    <a:pt x="100252" y="193628"/>
                  </a:lnTo>
                  <a:lnTo>
                    <a:pt x="102554" y="194569"/>
                  </a:lnTo>
                  <a:lnTo>
                    <a:pt x="104089" y="196189"/>
                  </a:lnTo>
                  <a:lnTo>
                    <a:pt x="107157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1152"/>
            <p:cNvSpPr/>
            <p:nvPr/>
          </p:nvSpPr>
          <p:spPr>
            <a:xfrm>
              <a:off x="7957593" y="714375"/>
              <a:ext cx="105915" cy="98223"/>
            </a:xfrm>
            <a:custGeom>
              <a:avLst/>
              <a:gdLst/>
              <a:ahLst/>
              <a:cxnLst/>
              <a:rect l="0" t="0" r="0" b="0"/>
              <a:pathLst>
                <a:path w="105915" h="98223">
                  <a:moveTo>
                    <a:pt x="43406" y="0"/>
                  </a:moveTo>
                  <a:lnTo>
                    <a:pt x="38667" y="0"/>
                  </a:lnTo>
                  <a:lnTo>
                    <a:pt x="33693" y="2646"/>
                  </a:lnTo>
                  <a:lnTo>
                    <a:pt x="30978" y="4740"/>
                  </a:lnTo>
                  <a:lnTo>
                    <a:pt x="27961" y="9714"/>
                  </a:lnTo>
                  <a:lnTo>
                    <a:pt x="26263" y="20737"/>
                  </a:lnTo>
                  <a:lnTo>
                    <a:pt x="24873" y="31045"/>
                  </a:lnTo>
                  <a:lnTo>
                    <a:pt x="18512" y="47012"/>
                  </a:lnTo>
                  <a:lnTo>
                    <a:pt x="11336" y="59460"/>
                  </a:lnTo>
                  <a:lnTo>
                    <a:pt x="7777" y="74283"/>
                  </a:lnTo>
                  <a:lnTo>
                    <a:pt x="833" y="88683"/>
                  </a:lnTo>
                  <a:lnTo>
                    <a:pt x="142" y="91864"/>
                  </a:lnTo>
                  <a:lnTo>
                    <a:pt x="673" y="93985"/>
                  </a:lnTo>
                  <a:lnTo>
                    <a:pt x="2019" y="95399"/>
                  </a:lnTo>
                  <a:lnTo>
                    <a:pt x="7680" y="98222"/>
                  </a:lnTo>
                  <a:lnTo>
                    <a:pt x="7687" y="68415"/>
                  </a:lnTo>
                  <a:lnTo>
                    <a:pt x="0" y="42909"/>
                  </a:lnTo>
                  <a:lnTo>
                    <a:pt x="578" y="40512"/>
                  </a:lnTo>
                  <a:lnTo>
                    <a:pt x="1956" y="38914"/>
                  </a:lnTo>
                  <a:lnTo>
                    <a:pt x="7678" y="35724"/>
                  </a:lnTo>
                  <a:lnTo>
                    <a:pt x="7685" y="40461"/>
                  </a:lnTo>
                  <a:lnTo>
                    <a:pt x="10332" y="45433"/>
                  </a:lnTo>
                  <a:lnTo>
                    <a:pt x="24197" y="61125"/>
                  </a:lnTo>
                  <a:lnTo>
                    <a:pt x="29888" y="62098"/>
                  </a:lnTo>
                  <a:lnTo>
                    <a:pt x="35083" y="59680"/>
                  </a:lnTo>
                  <a:lnTo>
                    <a:pt x="37858" y="57646"/>
                  </a:lnTo>
                  <a:lnTo>
                    <a:pt x="80503" y="45996"/>
                  </a:lnTo>
                  <a:lnTo>
                    <a:pt x="105914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153"/>
            <p:cNvSpPr/>
            <p:nvPr/>
          </p:nvSpPr>
          <p:spPr>
            <a:xfrm>
              <a:off x="7590234" y="1215879"/>
              <a:ext cx="214313" cy="167812"/>
            </a:xfrm>
            <a:custGeom>
              <a:avLst/>
              <a:gdLst/>
              <a:ahLst/>
              <a:cxnLst/>
              <a:rect l="0" t="0" r="0" b="0"/>
              <a:pathLst>
                <a:path w="214313" h="167812">
                  <a:moveTo>
                    <a:pt x="0" y="69996"/>
                  </a:moveTo>
                  <a:lnTo>
                    <a:pt x="4740" y="74736"/>
                  </a:lnTo>
                  <a:lnTo>
                    <a:pt x="7067" y="79709"/>
                  </a:lnTo>
                  <a:lnTo>
                    <a:pt x="7688" y="82425"/>
                  </a:lnTo>
                  <a:lnTo>
                    <a:pt x="13303" y="90987"/>
                  </a:lnTo>
                  <a:lnTo>
                    <a:pt x="33816" y="111677"/>
                  </a:lnTo>
                  <a:lnTo>
                    <a:pt x="47834" y="121592"/>
                  </a:lnTo>
                  <a:lnTo>
                    <a:pt x="58712" y="134673"/>
                  </a:lnTo>
                  <a:lnTo>
                    <a:pt x="87523" y="157605"/>
                  </a:lnTo>
                  <a:lnTo>
                    <a:pt x="88509" y="161189"/>
                  </a:lnTo>
                  <a:lnTo>
                    <a:pt x="89252" y="167811"/>
                  </a:lnTo>
                  <a:lnTo>
                    <a:pt x="89293" y="155757"/>
                  </a:lnTo>
                  <a:lnTo>
                    <a:pt x="86649" y="150115"/>
                  </a:lnTo>
                  <a:lnTo>
                    <a:pt x="84556" y="147221"/>
                  </a:lnTo>
                  <a:lnTo>
                    <a:pt x="73463" y="105476"/>
                  </a:lnTo>
                  <a:lnTo>
                    <a:pt x="70712" y="77902"/>
                  </a:lnTo>
                  <a:lnTo>
                    <a:pt x="68969" y="75267"/>
                  </a:lnTo>
                  <a:lnTo>
                    <a:pt x="66816" y="73510"/>
                  </a:lnTo>
                  <a:lnTo>
                    <a:pt x="64422" y="68912"/>
                  </a:lnTo>
                  <a:lnTo>
                    <a:pt x="63784" y="66297"/>
                  </a:lnTo>
                  <a:lnTo>
                    <a:pt x="64351" y="63561"/>
                  </a:lnTo>
                  <a:lnTo>
                    <a:pt x="70308" y="53837"/>
                  </a:lnTo>
                  <a:lnTo>
                    <a:pt x="73581" y="52892"/>
                  </a:lnTo>
                  <a:lnTo>
                    <a:pt x="75843" y="52640"/>
                  </a:lnTo>
                  <a:lnTo>
                    <a:pt x="81002" y="55006"/>
                  </a:lnTo>
                  <a:lnTo>
                    <a:pt x="86603" y="58373"/>
                  </a:lnTo>
                  <a:lnTo>
                    <a:pt x="95333" y="61260"/>
                  </a:lnTo>
                  <a:lnTo>
                    <a:pt x="126755" y="89714"/>
                  </a:lnTo>
                  <a:lnTo>
                    <a:pt x="130750" y="96288"/>
                  </a:lnTo>
                  <a:lnTo>
                    <a:pt x="133517" y="102517"/>
                  </a:lnTo>
                  <a:lnTo>
                    <a:pt x="138055" y="108593"/>
                  </a:lnTo>
                  <a:lnTo>
                    <a:pt x="138670" y="111602"/>
                  </a:lnTo>
                  <a:lnTo>
                    <a:pt x="138087" y="114601"/>
                  </a:lnTo>
                  <a:lnTo>
                    <a:pt x="136706" y="117592"/>
                  </a:lnTo>
                  <a:lnTo>
                    <a:pt x="136777" y="120578"/>
                  </a:lnTo>
                  <a:lnTo>
                    <a:pt x="142849" y="132458"/>
                  </a:lnTo>
                  <a:lnTo>
                    <a:pt x="142867" y="127750"/>
                  </a:lnTo>
                  <a:lnTo>
                    <a:pt x="134772" y="93356"/>
                  </a:lnTo>
                  <a:lnTo>
                    <a:pt x="133994" y="52110"/>
                  </a:lnTo>
                  <a:lnTo>
                    <a:pt x="134959" y="40219"/>
                  </a:lnTo>
                  <a:lnTo>
                    <a:pt x="141637" y="15204"/>
                  </a:lnTo>
                  <a:lnTo>
                    <a:pt x="143042" y="12632"/>
                  </a:lnTo>
                  <a:lnTo>
                    <a:pt x="144971" y="10917"/>
                  </a:lnTo>
                  <a:lnTo>
                    <a:pt x="147249" y="9774"/>
                  </a:lnTo>
                  <a:lnTo>
                    <a:pt x="148768" y="8020"/>
                  </a:lnTo>
                  <a:lnTo>
                    <a:pt x="150455" y="3425"/>
                  </a:lnTo>
                  <a:lnTo>
                    <a:pt x="151897" y="1803"/>
                  </a:lnTo>
                  <a:lnTo>
                    <a:pt x="156145" y="0"/>
                  </a:lnTo>
                  <a:lnTo>
                    <a:pt x="158667" y="512"/>
                  </a:lnTo>
                  <a:lnTo>
                    <a:pt x="166957" y="5972"/>
                  </a:lnTo>
                  <a:lnTo>
                    <a:pt x="190510" y="28381"/>
                  </a:lnTo>
                  <a:lnTo>
                    <a:pt x="193812" y="34303"/>
                  </a:lnTo>
                  <a:lnTo>
                    <a:pt x="196271" y="40242"/>
                  </a:lnTo>
                  <a:lnTo>
                    <a:pt x="214312" y="610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154"/>
            <p:cNvSpPr/>
            <p:nvPr/>
          </p:nvSpPr>
          <p:spPr>
            <a:xfrm>
              <a:off x="7805932" y="1169921"/>
              <a:ext cx="78982" cy="80236"/>
            </a:xfrm>
            <a:custGeom>
              <a:avLst/>
              <a:gdLst/>
              <a:ahLst/>
              <a:cxnLst/>
              <a:rect l="0" t="0" r="0" b="0"/>
              <a:pathLst>
                <a:path w="78982" h="80236">
                  <a:moveTo>
                    <a:pt x="16473" y="80235"/>
                  </a:moveTo>
                  <a:lnTo>
                    <a:pt x="16473" y="67806"/>
                  </a:lnTo>
                  <a:lnTo>
                    <a:pt x="19120" y="62143"/>
                  </a:lnTo>
                  <a:lnTo>
                    <a:pt x="22610" y="56320"/>
                  </a:lnTo>
                  <a:lnTo>
                    <a:pt x="25567" y="47462"/>
                  </a:lnTo>
                  <a:lnTo>
                    <a:pt x="39570" y="28639"/>
                  </a:lnTo>
                  <a:lnTo>
                    <a:pt x="42777" y="11803"/>
                  </a:lnTo>
                  <a:lnTo>
                    <a:pt x="40401" y="7487"/>
                  </a:lnTo>
                  <a:lnTo>
                    <a:pt x="38378" y="4948"/>
                  </a:lnTo>
                  <a:lnTo>
                    <a:pt x="33486" y="2126"/>
                  </a:lnTo>
                  <a:lnTo>
                    <a:pt x="23468" y="66"/>
                  </a:lnTo>
                  <a:lnTo>
                    <a:pt x="21137" y="0"/>
                  </a:lnTo>
                  <a:lnTo>
                    <a:pt x="15901" y="2573"/>
                  </a:lnTo>
                  <a:lnTo>
                    <a:pt x="13115" y="4648"/>
                  </a:lnTo>
                  <a:lnTo>
                    <a:pt x="10020" y="12245"/>
                  </a:lnTo>
                  <a:lnTo>
                    <a:pt x="7652" y="21244"/>
                  </a:lnTo>
                  <a:lnTo>
                    <a:pt x="1733" y="32880"/>
                  </a:lnTo>
                  <a:lnTo>
                    <a:pt x="0" y="42983"/>
                  </a:lnTo>
                  <a:lnTo>
                    <a:pt x="1876" y="51442"/>
                  </a:lnTo>
                  <a:lnTo>
                    <a:pt x="5025" y="58508"/>
                  </a:lnTo>
                  <a:lnTo>
                    <a:pt x="7790" y="68065"/>
                  </a:lnTo>
                  <a:lnTo>
                    <a:pt x="15134" y="78437"/>
                  </a:lnTo>
                  <a:lnTo>
                    <a:pt x="36474" y="80077"/>
                  </a:lnTo>
                  <a:lnTo>
                    <a:pt x="42891" y="77519"/>
                  </a:lnTo>
                  <a:lnTo>
                    <a:pt x="78981" y="534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1155"/>
            <p:cNvSpPr/>
            <p:nvPr/>
          </p:nvSpPr>
          <p:spPr>
            <a:xfrm>
              <a:off x="7710105" y="1080496"/>
              <a:ext cx="121231" cy="107153"/>
            </a:xfrm>
            <a:custGeom>
              <a:avLst/>
              <a:gdLst/>
              <a:ahLst/>
              <a:cxnLst/>
              <a:rect l="0" t="0" r="0" b="0"/>
              <a:pathLst>
                <a:path w="121231" h="107153">
                  <a:moveTo>
                    <a:pt x="5144" y="107152"/>
                  </a:moveTo>
                  <a:lnTo>
                    <a:pt x="5144" y="102412"/>
                  </a:lnTo>
                  <a:lnTo>
                    <a:pt x="2499" y="97439"/>
                  </a:lnTo>
                  <a:lnTo>
                    <a:pt x="405" y="94723"/>
                  </a:lnTo>
                  <a:lnTo>
                    <a:pt x="0" y="91921"/>
                  </a:lnTo>
                  <a:lnTo>
                    <a:pt x="14744" y="52784"/>
                  </a:lnTo>
                  <a:lnTo>
                    <a:pt x="26112" y="34346"/>
                  </a:lnTo>
                  <a:lnTo>
                    <a:pt x="45832" y="11997"/>
                  </a:lnTo>
                  <a:lnTo>
                    <a:pt x="49779" y="42"/>
                  </a:lnTo>
                  <a:lnTo>
                    <a:pt x="57481" y="0"/>
                  </a:lnTo>
                  <a:lnTo>
                    <a:pt x="65606" y="6134"/>
                  </a:lnTo>
                  <a:lnTo>
                    <a:pt x="73881" y="9091"/>
                  </a:lnTo>
                  <a:lnTo>
                    <a:pt x="82617" y="14818"/>
                  </a:lnTo>
                  <a:lnTo>
                    <a:pt x="91489" y="17948"/>
                  </a:lnTo>
                  <a:lnTo>
                    <a:pt x="100401" y="23726"/>
                  </a:lnTo>
                  <a:lnTo>
                    <a:pt x="109325" y="25879"/>
                  </a:lnTo>
                  <a:lnTo>
                    <a:pt x="121230" y="267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1156"/>
            <p:cNvSpPr/>
            <p:nvPr/>
          </p:nvSpPr>
          <p:spPr>
            <a:xfrm>
              <a:off x="7893843" y="1018030"/>
              <a:ext cx="205384" cy="151717"/>
            </a:xfrm>
            <a:custGeom>
              <a:avLst/>
              <a:gdLst/>
              <a:ahLst/>
              <a:cxnLst/>
              <a:rect l="0" t="0" r="0" b="0"/>
              <a:pathLst>
                <a:path w="205384" h="151717">
                  <a:moveTo>
                    <a:pt x="0" y="71392"/>
                  </a:moveTo>
                  <a:lnTo>
                    <a:pt x="0" y="79080"/>
                  </a:lnTo>
                  <a:lnTo>
                    <a:pt x="7130" y="93342"/>
                  </a:lnTo>
                  <a:lnTo>
                    <a:pt x="14239" y="103582"/>
                  </a:lnTo>
                  <a:lnTo>
                    <a:pt x="19790" y="115931"/>
                  </a:lnTo>
                  <a:lnTo>
                    <a:pt x="34068" y="132129"/>
                  </a:lnTo>
                  <a:lnTo>
                    <a:pt x="34985" y="135759"/>
                  </a:lnTo>
                  <a:lnTo>
                    <a:pt x="35575" y="146173"/>
                  </a:lnTo>
                  <a:lnTo>
                    <a:pt x="36615" y="148035"/>
                  </a:lnTo>
                  <a:lnTo>
                    <a:pt x="38301" y="149276"/>
                  </a:lnTo>
                  <a:lnTo>
                    <a:pt x="40417" y="150104"/>
                  </a:lnTo>
                  <a:lnTo>
                    <a:pt x="40835" y="150656"/>
                  </a:lnTo>
                  <a:lnTo>
                    <a:pt x="40122" y="151023"/>
                  </a:lnTo>
                  <a:lnTo>
                    <a:pt x="35977" y="151716"/>
                  </a:lnTo>
                  <a:lnTo>
                    <a:pt x="28642" y="143629"/>
                  </a:lnTo>
                  <a:lnTo>
                    <a:pt x="21495" y="129396"/>
                  </a:lnTo>
                  <a:lnTo>
                    <a:pt x="18002" y="90927"/>
                  </a:lnTo>
                  <a:lnTo>
                    <a:pt x="22642" y="73983"/>
                  </a:lnTo>
                  <a:lnTo>
                    <a:pt x="30301" y="61135"/>
                  </a:lnTo>
                  <a:lnTo>
                    <a:pt x="35957" y="56911"/>
                  </a:lnTo>
                  <a:lnTo>
                    <a:pt x="41778" y="54042"/>
                  </a:lnTo>
                  <a:lnTo>
                    <a:pt x="50633" y="47841"/>
                  </a:lnTo>
                  <a:lnTo>
                    <a:pt x="59541" y="45562"/>
                  </a:lnTo>
                  <a:lnTo>
                    <a:pt x="65489" y="45029"/>
                  </a:lnTo>
                  <a:lnTo>
                    <a:pt x="71440" y="47438"/>
                  </a:lnTo>
                  <a:lnTo>
                    <a:pt x="89297" y="60065"/>
                  </a:lnTo>
                  <a:lnTo>
                    <a:pt x="95251" y="62389"/>
                  </a:lnTo>
                  <a:lnTo>
                    <a:pt x="101203" y="66729"/>
                  </a:lnTo>
                  <a:lnTo>
                    <a:pt x="104511" y="71965"/>
                  </a:lnTo>
                  <a:lnTo>
                    <a:pt x="106973" y="77600"/>
                  </a:lnTo>
                  <a:lnTo>
                    <a:pt x="112945" y="86350"/>
                  </a:lnTo>
                  <a:lnTo>
                    <a:pt x="116084" y="98167"/>
                  </a:lnTo>
                  <a:lnTo>
                    <a:pt x="116086" y="85751"/>
                  </a:lnTo>
                  <a:lnTo>
                    <a:pt x="113441" y="80089"/>
                  </a:lnTo>
                  <a:lnTo>
                    <a:pt x="111347" y="77190"/>
                  </a:lnTo>
                  <a:lnTo>
                    <a:pt x="108398" y="63629"/>
                  </a:lnTo>
                  <a:lnTo>
                    <a:pt x="107189" y="24242"/>
                  </a:lnTo>
                  <a:lnTo>
                    <a:pt x="109817" y="18025"/>
                  </a:lnTo>
                  <a:lnTo>
                    <a:pt x="119589" y="5949"/>
                  </a:lnTo>
                  <a:lnTo>
                    <a:pt x="125250" y="2619"/>
                  </a:lnTo>
                  <a:lnTo>
                    <a:pt x="136968" y="481"/>
                  </a:lnTo>
                  <a:lnTo>
                    <a:pt x="154786" y="0"/>
                  </a:lnTo>
                  <a:lnTo>
                    <a:pt x="160737" y="2621"/>
                  </a:lnTo>
                  <a:lnTo>
                    <a:pt x="190500" y="29766"/>
                  </a:lnTo>
                  <a:lnTo>
                    <a:pt x="193808" y="35693"/>
                  </a:lnTo>
                  <a:lnTo>
                    <a:pt x="194690" y="38663"/>
                  </a:lnTo>
                  <a:lnTo>
                    <a:pt x="196269" y="40643"/>
                  </a:lnTo>
                  <a:lnTo>
                    <a:pt x="203988" y="44081"/>
                  </a:lnTo>
                  <a:lnTo>
                    <a:pt x="204763" y="47017"/>
                  </a:lnTo>
                  <a:lnTo>
                    <a:pt x="205383" y="535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1157"/>
            <p:cNvSpPr/>
            <p:nvPr/>
          </p:nvSpPr>
          <p:spPr>
            <a:xfrm>
              <a:off x="8077658" y="939013"/>
              <a:ext cx="146584" cy="78972"/>
            </a:xfrm>
            <a:custGeom>
              <a:avLst/>
              <a:gdLst/>
              <a:ahLst/>
              <a:cxnLst/>
              <a:rect l="0" t="0" r="0" b="0"/>
              <a:pathLst>
                <a:path w="146584" h="78972">
                  <a:moveTo>
                    <a:pt x="39427" y="78971"/>
                  </a:moveTo>
                  <a:lnTo>
                    <a:pt x="44168" y="74231"/>
                  </a:lnTo>
                  <a:lnTo>
                    <a:pt x="46495" y="69258"/>
                  </a:lnTo>
                  <a:lnTo>
                    <a:pt x="47116" y="66542"/>
                  </a:lnTo>
                  <a:lnTo>
                    <a:pt x="48521" y="64732"/>
                  </a:lnTo>
                  <a:lnTo>
                    <a:pt x="60677" y="56848"/>
                  </a:lnTo>
                  <a:lnTo>
                    <a:pt x="63755" y="51610"/>
                  </a:lnTo>
                  <a:lnTo>
                    <a:pt x="66115" y="45975"/>
                  </a:lnTo>
                  <a:lnTo>
                    <a:pt x="81598" y="25378"/>
                  </a:lnTo>
                  <a:lnTo>
                    <a:pt x="83587" y="13484"/>
                  </a:lnTo>
                  <a:lnTo>
                    <a:pt x="82758" y="11501"/>
                  </a:lnTo>
                  <a:lnTo>
                    <a:pt x="81213" y="10178"/>
                  </a:lnTo>
                  <a:lnTo>
                    <a:pt x="76850" y="7717"/>
                  </a:lnTo>
                  <a:lnTo>
                    <a:pt x="68816" y="1745"/>
                  </a:lnTo>
                  <a:lnTo>
                    <a:pt x="63072" y="0"/>
                  </a:lnTo>
                  <a:lnTo>
                    <a:pt x="61144" y="527"/>
                  </a:lnTo>
                  <a:lnTo>
                    <a:pt x="59858" y="1870"/>
                  </a:lnTo>
                  <a:lnTo>
                    <a:pt x="59001" y="3758"/>
                  </a:lnTo>
                  <a:lnTo>
                    <a:pt x="14615" y="36994"/>
                  </a:lnTo>
                  <a:lnTo>
                    <a:pt x="1123" y="53923"/>
                  </a:lnTo>
                  <a:lnTo>
                    <a:pt x="0" y="57311"/>
                  </a:lnTo>
                  <a:lnTo>
                    <a:pt x="245" y="60562"/>
                  </a:lnTo>
                  <a:lnTo>
                    <a:pt x="2682" y="69879"/>
                  </a:lnTo>
                  <a:lnTo>
                    <a:pt x="3025" y="72910"/>
                  </a:lnTo>
                  <a:lnTo>
                    <a:pt x="5236" y="74930"/>
                  </a:lnTo>
                  <a:lnTo>
                    <a:pt x="16839" y="77774"/>
                  </a:lnTo>
                  <a:lnTo>
                    <a:pt x="23765" y="78439"/>
                  </a:lnTo>
                  <a:lnTo>
                    <a:pt x="67193" y="66496"/>
                  </a:lnTo>
                  <a:lnTo>
                    <a:pt x="107451" y="53896"/>
                  </a:lnTo>
                  <a:lnTo>
                    <a:pt x="125619" y="47950"/>
                  </a:lnTo>
                  <a:lnTo>
                    <a:pt x="132305" y="42694"/>
                  </a:lnTo>
                  <a:lnTo>
                    <a:pt x="134088" y="39904"/>
                  </a:lnTo>
                  <a:lnTo>
                    <a:pt x="136269" y="38044"/>
                  </a:lnTo>
                  <a:lnTo>
                    <a:pt x="146583" y="343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1158"/>
            <p:cNvSpPr/>
            <p:nvPr/>
          </p:nvSpPr>
          <p:spPr>
            <a:xfrm>
              <a:off x="7867054" y="1304303"/>
              <a:ext cx="250032" cy="177903"/>
            </a:xfrm>
            <a:custGeom>
              <a:avLst/>
              <a:gdLst/>
              <a:ahLst/>
              <a:cxnLst/>
              <a:rect l="0" t="0" r="0" b="0"/>
              <a:pathLst>
                <a:path w="250032" h="177903">
                  <a:moveTo>
                    <a:pt x="0" y="97658"/>
                  </a:moveTo>
                  <a:lnTo>
                    <a:pt x="0" y="102398"/>
                  </a:lnTo>
                  <a:lnTo>
                    <a:pt x="992" y="103795"/>
                  </a:lnTo>
                  <a:lnTo>
                    <a:pt x="2646" y="104726"/>
                  </a:lnTo>
                  <a:lnTo>
                    <a:pt x="4741" y="105346"/>
                  </a:lnTo>
                  <a:lnTo>
                    <a:pt x="18092" y="113492"/>
                  </a:lnTo>
                  <a:lnTo>
                    <a:pt x="34553" y="119858"/>
                  </a:lnTo>
                  <a:lnTo>
                    <a:pt x="42807" y="127699"/>
                  </a:lnTo>
                  <a:lnTo>
                    <a:pt x="50776" y="136806"/>
                  </a:lnTo>
                  <a:lnTo>
                    <a:pt x="86054" y="165061"/>
                  </a:lnTo>
                  <a:lnTo>
                    <a:pt x="92156" y="167302"/>
                  </a:lnTo>
                  <a:lnTo>
                    <a:pt x="94179" y="168892"/>
                  </a:lnTo>
                  <a:lnTo>
                    <a:pt x="98181" y="177902"/>
                  </a:lnTo>
                  <a:lnTo>
                    <a:pt x="98226" y="152291"/>
                  </a:lnTo>
                  <a:lnTo>
                    <a:pt x="95580" y="144098"/>
                  </a:lnTo>
                  <a:lnTo>
                    <a:pt x="92089" y="136157"/>
                  </a:lnTo>
                  <a:lnTo>
                    <a:pt x="81267" y="91806"/>
                  </a:lnTo>
                  <a:lnTo>
                    <a:pt x="80486" y="69277"/>
                  </a:lnTo>
                  <a:lnTo>
                    <a:pt x="81438" y="66831"/>
                  </a:lnTo>
                  <a:lnTo>
                    <a:pt x="83066" y="65201"/>
                  </a:lnTo>
                  <a:lnTo>
                    <a:pt x="90097" y="60260"/>
                  </a:lnTo>
                  <a:lnTo>
                    <a:pt x="92807" y="57843"/>
                  </a:lnTo>
                  <a:lnTo>
                    <a:pt x="95605" y="57224"/>
                  </a:lnTo>
                  <a:lnTo>
                    <a:pt x="98464" y="57803"/>
                  </a:lnTo>
                  <a:lnTo>
                    <a:pt x="104285" y="60101"/>
                  </a:lnTo>
                  <a:lnTo>
                    <a:pt x="123817" y="66438"/>
                  </a:lnTo>
                  <a:lnTo>
                    <a:pt x="153174" y="90597"/>
                  </a:lnTo>
                  <a:lnTo>
                    <a:pt x="163236" y="105047"/>
                  </a:lnTo>
                  <a:lnTo>
                    <a:pt x="167760" y="117155"/>
                  </a:lnTo>
                  <a:lnTo>
                    <a:pt x="169650" y="140900"/>
                  </a:lnTo>
                  <a:lnTo>
                    <a:pt x="169663" y="134494"/>
                  </a:lnTo>
                  <a:lnTo>
                    <a:pt x="177353" y="113357"/>
                  </a:lnTo>
                  <a:lnTo>
                    <a:pt x="167521" y="70668"/>
                  </a:lnTo>
                  <a:lnTo>
                    <a:pt x="162746" y="52950"/>
                  </a:lnTo>
                  <a:lnTo>
                    <a:pt x="162621" y="41077"/>
                  </a:lnTo>
                  <a:lnTo>
                    <a:pt x="169907" y="12511"/>
                  </a:lnTo>
                  <a:lnTo>
                    <a:pt x="177254" y="1350"/>
                  </a:lnTo>
                  <a:lnTo>
                    <a:pt x="180645" y="284"/>
                  </a:lnTo>
                  <a:lnTo>
                    <a:pt x="182938" y="0"/>
                  </a:lnTo>
                  <a:lnTo>
                    <a:pt x="188132" y="2330"/>
                  </a:lnTo>
                  <a:lnTo>
                    <a:pt x="193748" y="5681"/>
                  </a:lnTo>
                  <a:lnTo>
                    <a:pt x="199551" y="7170"/>
                  </a:lnTo>
                  <a:lnTo>
                    <a:pt x="205436" y="13123"/>
                  </a:lnTo>
                  <a:lnTo>
                    <a:pt x="228205" y="47077"/>
                  </a:lnTo>
                  <a:lnTo>
                    <a:pt x="231988" y="58087"/>
                  </a:lnTo>
                  <a:lnTo>
                    <a:pt x="236390" y="64527"/>
                  </a:lnTo>
                  <a:lnTo>
                    <a:pt x="241653" y="68050"/>
                  </a:lnTo>
                  <a:lnTo>
                    <a:pt x="250031" y="70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159"/>
            <p:cNvSpPr/>
            <p:nvPr/>
          </p:nvSpPr>
          <p:spPr>
            <a:xfrm>
              <a:off x="8135381" y="1241272"/>
              <a:ext cx="106721" cy="97983"/>
            </a:xfrm>
            <a:custGeom>
              <a:avLst/>
              <a:gdLst/>
              <a:ahLst/>
              <a:cxnLst/>
              <a:rect l="0" t="0" r="0" b="0"/>
              <a:pathLst>
                <a:path w="106721" h="97983">
                  <a:moveTo>
                    <a:pt x="44212" y="17814"/>
                  </a:moveTo>
                  <a:lnTo>
                    <a:pt x="17349" y="44677"/>
                  </a:lnTo>
                  <a:lnTo>
                    <a:pt x="12429" y="54889"/>
                  </a:lnTo>
                  <a:lnTo>
                    <a:pt x="0" y="95918"/>
                  </a:lnTo>
                  <a:lnTo>
                    <a:pt x="847" y="96672"/>
                  </a:lnTo>
                  <a:lnTo>
                    <a:pt x="6779" y="97734"/>
                  </a:lnTo>
                  <a:lnTo>
                    <a:pt x="12032" y="97982"/>
                  </a:lnTo>
                  <a:lnTo>
                    <a:pt x="17673" y="95447"/>
                  </a:lnTo>
                  <a:lnTo>
                    <a:pt x="38274" y="77185"/>
                  </a:lnTo>
                  <a:lnTo>
                    <a:pt x="49177" y="59270"/>
                  </a:lnTo>
                  <a:lnTo>
                    <a:pt x="52360" y="45148"/>
                  </a:lnTo>
                  <a:lnTo>
                    <a:pt x="53097" y="23799"/>
                  </a:lnTo>
                  <a:lnTo>
                    <a:pt x="50476" y="17828"/>
                  </a:lnTo>
                  <a:lnTo>
                    <a:pt x="35324" y="0"/>
                  </a:lnTo>
                  <a:lnTo>
                    <a:pt x="35295" y="4709"/>
                  </a:lnTo>
                  <a:lnTo>
                    <a:pt x="36284" y="6100"/>
                  </a:lnTo>
                  <a:lnTo>
                    <a:pt x="37935" y="7028"/>
                  </a:lnTo>
                  <a:lnTo>
                    <a:pt x="40027" y="7647"/>
                  </a:lnTo>
                  <a:lnTo>
                    <a:pt x="41421" y="9052"/>
                  </a:lnTo>
                  <a:lnTo>
                    <a:pt x="56532" y="37531"/>
                  </a:lnTo>
                  <a:lnTo>
                    <a:pt x="69274" y="51670"/>
                  </a:lnTo>
                  <a:lnTo>
                    <a:pt x="72879" y="52705"/>
                  </a:lnTo>
                  <a:lnTo>
                    <a:pt x="91947" y="53484"/>
                  </a:lnTo>
                  <a:lnTo>
                    <a:pt x="93895" y="52508"/>
                  </a:lnTo>
                  <a:lnTo>
                    <a:pt x="95194" y="50865"/>
                  </a:lnTo>
                  <a:lnTo>
                    <a:pt x="106720" y="26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160"/>
            <p:cNvSpPr/>
            <p:nvPr/>
          </p:nvSpPr>
          <p:spPr>
            <a:xfrm>
              <a:off x="8251030" y="1232297"/>
              <a:ext cx="35720" cy="44649"/>
            </a:xfrm>
            <a:custGeom>
              <a:avLst/>
              <a:gdLst/>
              <a:ahLst/>
              <a:cxnLst/>
              <a:rect l="0" t="0" r="0" b="0"/>
              <a:pathLst>
                <a:path w="35720" h="44649">
                  <a:moveTo>
                    <a:pt x="0" y="0"/>
                  </a:moveTo>
                  <a:lnTo>
                    <a:pt x="0" y="7688"/>
                  </a:lnTo>
                  <a:lnTo>
                    <a:pt x="6138" y="15813"/>
                  </a:lnTo>
                  <a:lnTo>
                    <a:pt x="9095" y="24088"/>
                  </a:lnTo>
                  <a:lnTo>
                    <a:pt x="21250" y="38732"/>
                  </a:lnTo>
                  <a:lnTo>
                    <a:pt x="26974" y="42019"/>
                  </a:lnTo>
                  <a:lnTo>
                    <a:pt x="35719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1161"/>
            <p:cNvSpPr/>
            <p:nvPr/>
          </p:nvSpPr>
          <p:spPr>
            <a:xfrm>
              <a:off x="8261346" y="1134070"/>
              <a:ext cx="112416" cy="125017"/>
            </a:xfrm>
            <a:custGeom>
              <a:avLst/>
              <a:gdLst/>
              <a:ahLst/>
              <a:cxnLst/>
              <a:rect l="0" t="0" r="0" b="0"/>
              <a:pathLst>
                <a:path w="112416" h="125017">
                  <a:moveTo>
                    <a:pt x="43263" y="0"/>
                  </a:moveTo>
                  <a:lnTo>
                    <a:pt x="38523" y="0"/>
                  </a:lnTo>
                  <a:lnTo>
                    <a:pt x="33549" y="2646"/>
                  </a:lnTo>
                  <a:lnTo>
                    <a:pt x="30835" y="4741"/>
                  </a:lnTo>
                  <a:lnTo>
                    <a:pt x="27817" y="9714"/>
                  </a:lnTo>
                  <a:lnTo>
                    <a:pt x="21140" y="25731"/>
                  </a:lnTo>
                  <a:lnTo>
                    <a:pt x="10020" y="44117"/>
                  </a:lnTo>
                  <a:lnTo>
                    <a:pt x="7652" y="50366"/>
                  </a:lnTo>
                  <a:lnTo>
                    <a:pt x="0" y="60713"/>
                  </a:lnTo>
                  <a:lnTo>
                    <a:pt x="531" y="61311"/>
                  </a:lnTo>
                  <a:lnTo>
                    <a:pt x="3767" y="61976"/>
                  </a:lnTo>
                  <a:lnTo>
                    <a:pt x="8511" y="59626"/>
                  </a:lnTo>
                  <a:lnTo>
                    <a:pt x="11165" y="57610"/>
                  </a:lnTo>
                  <a:lnTo>
                    <a:pt x="19406" y="55370"/>
                  </a:lnTo>
                  <a:lnTo>
                    <a:pt x="35203" y="51464"/>
                  </a:lnTo>
                  <a:lnTo>
                    <a:pt x="52450" y="46668"/>
                  </a:lnTo>
                  <a:lnTo>
                    <a:pt x="76056" y="45047"/>
                  </a:lnTo>
                  <a:lnTo>
                    <a:pt x="93880" y="49507"/>
                  </a:lnTo>
                  <a:lnTo>
                    <a:pt x="106988" y="57113"/>
                  </a:lnTo>
                  <a:lnTo>
                    <a:pt x="111272" y="62756"/>
                  </a:lnTo>
                  <a:lnTo>
                    <a:pt x="112415" y="65650"/>
                  </a:lnTo>
                  <a:lnTo>
                    <a:pt x="112185" y="68571"/>
                  </a:lnTo>
                  <a:lnTo>
                    <a:pt x="109283" y="74463"/>
                  </a:lnTo>
                  <a:lnTo>
                    <a:pt x="75986" y="118695"/>
                  </a:lnTo>
                  <a:lnTo>
                    <a:pt x="70044" y="122207"/>
                  </a:lnTo>
                  <a:lnTo>
                    <a:pt x="61122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1162"/>
            <p:cNvSpPr/>
            <p:nvPr/>
          </p:nvSpPr>
          <p:spPr>
            <a:xfrm>
              <a:off x="8358187" y="1116211"/>
              <a:ext cx="96320" cy="62332"/>
            </a:xfrm>
            <a:custGeom>
              <a:avLst/>
              <a:gdLst/>
              <a:ahLst/>
              <a:cxnLst/>
              <a:rect l="0" t="0" r="0" b="0"/>
              <a:pathLst>
                <a:path w="96320" h="62332">
                  <a:moveTo>
                    <a:pt x="17859" y="17859"/>
                  </a:moveTo>
                  <a:lnTo>
                    <a:pt x="13119" y="22600"/>
                  </a:lnTo>
                  <a:lnTo>
                    <a:pt x="12714" y="24988"/>
                  </a:lnTo>
                  <a:lnTo>
                    <a:pt x="13437" y="27573"/>
                  </a:lnTo>
                  <a:lnTo>
                    <a:pt x="14911" y="30288"/>
                  </a:lnTo>
                  <a:lnTo>
                    <a:pt x="14901" y="32098"/>
                  </a:lnTo>
                  <a:lnTo>
                    <a:pt x="13903" y="33305"/>
                  </a:lnTo>
                  <a:lnTo>
                    <a:pt x="12245" y="34110"/>
                  </a:lnTo>
                  <a:lnTo>
                    <a:pt x="10404" y="40295"/>
                  </a:lnTo>
                  <a:lnTo>
                    <a:pt x="9015" y="60489"/>
                  </a:lnTo>
                  <a:lnTo>
                    <a:pt x="9979" y="61162"/>
                  </a:lnTo>
                  <a:lnTo>
                    <a:pt x="17068" y="62109"/>
                  </a:lnTo>
                  <a:lnTo>
                    <a:pt x="26107" y="62331"/>
                  </a:lnTo>
                  <a:lnTo>
                    <a:pt x="34093" y="59783"/>
                  </a:lnTo>
                  <a:lnTo>
                    <a:pt x="77911" y="35648"/>
                  </a:lnTo>
                  <a:lnTo>
                    <a:pt x="91789" y="23798"/>
                  </a:lnTo>
                  <a:lnTo>
                    <a:pt x="95365" y="17853"/>
                  </a:lnTo>
                  <a:lnTo>
                    <a:pt x="96319" y="14879"/>
                  </a:lnTo>
                  <a:lnTo>
                    <a:pt x="95963" y="12896"/>
                  </a:lnTo>
                  <a:lnTo>
                    <a:pt x="94733" y="11574"/>
                  </a:lnTo>
                  <a:lnTo>
                    <a:pt x="90721" y="9112"/>
                  </a:lnTo>
                  <a:lnTo>
                    <a:pt x="85631" y="4711"/>
                  </a:lnTo>
                  <a:lnTo>
                    <a:pt x="77415" y="2094"/>
                  </a:lnTo>
                  <a:lnTo>
                    <a:pt x="38523" y="12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1163"/>
            <p:cNvSpPr/>
            <p:nvPr/>
          </p:nvSpPr>
          <p:spPr>
            <a:xfrm>
              <a:off x="8438554" y="1027338"/>
              <a:ext cx="142876" cy="97680"/>
            </a:xfrm>
            <a:custGeom>
              <a:avLst/>
              <a:gdLst/>
              <a:ahLst/>
              <a:cxnLst/>
              <a:rect l="0" t="0" r="0" b="0"/>
              <a:pathLst>
                <a:path w="142876" h="97680">
                  <a:moveTo>
                    <a:pt x="0" y="17435"/>
                  </a:moveTo>
                  <a:lnTo>
                    <a:pt x="0" y="29864"/>
                  </a:lnTo>
                  <a:lnTo>
                    <a:pt x="992" y="31674"/>
                  </a:lnTo>
                  <a:lnTo>
                    <a:pt x="2646" y="32881"/>
                  </a:lnTo>
                  <a:lnTo>
                    <a:pt x="7130" y="35214"/>
                  </a:lnTo>
                  <a:lnTo>
                    <a:pt x="20991" y="47582"/>
                  </a:lnTo>
                  <a:lnTo>
                    <a:pt x="24212" y="55969"/>
                  </a:lnTo>
                  <a:lnTo>
                    <a:pt x="26636" y="65319"/>
                  </a:lnTo>
                  <a:lnTo>
                    <a:pt x="33631" y="79406"/>
                  </a:lnTo>
                  <a:lnTo>
                    <a:pt x="35716" y="97679"/>
                  </a:lnTo>
                  <a:lnTo>
                    <a:pt x="35719" y="85363"/>
                  </a:lnTo>
                  <a:lnTo>
                    <a:pt x="38365" y="79706"/>
                  </a:lnTo>
                  <a:lnTo>
                    <a:pt x="41856" y="73885"/>
                  </a:lnTo>
                  <a:lnTo>
                    <a:pt x="43822" y="64037"/>
                  </a:lnTo>
                  <a:lnTo>
                    <a:pt x="44281" y="54353"/>
                  </a:lnTo>
                  <a:lnTo>
                    <a:pt x="41839" y="46080"/>
                  </a:lnTo>
                  <a:lnTo>
                    <a:pt x="38439" y="38104"/>
                  </a:lnTo>
                  <a:lnTo>
                    <a:pt x="35751" y="4406"/>
                  </a:lnTo>
                  <a:lnTo>
                    <a:pt x="36732" y="2796"/>
                  </a:lnTo>
                  <a:lnTo>
                    <a:pt x="38379" y="1723"/>
                  </a:lnTo>
                  <a:lnTo>
                    <a:pt x="45436" y="212"/>
                  </a:lnTo>
                  <a:lnTo>
                    <a:pt x="48150" y="0"/>
                  </a:lnTo>
                  <a:lnTo>
                    <a:pt x="53811" y="2410"/>
                  </a:lnTo>
                  <a:lnTo>
                    <a:pt x="56710" y="4442"/>
                  </a:lnTo>
                  <a:lnTo>
                    <a:pt x="78526" y="10616"/>
                  </a:lnTo>
                  <a:lnTo>
                    <a:pt x="82117" y="12889"/>
                  </a:lnTo>
                  <a:lnTo>
                    <a:pt x="100152" y="17530"/>
                  </a:lnTo>
                  <a:lnTo>
                    <a:pt x="102487" y="19483"/>
                  </a:lnTo>
                  <a:lnTo>
                    <a:pt x="104044" y="21777"/>
                  </a:lnTo>
                  <a:lnTo>
                    <a:pt x="130307" y="40336"/>
                  </a:lnTo>
                  <a:lnTo>
                    <a:pt x="142875" y="442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6" name="SMARTInkShape-Group94"/>
          <p:cNvGrpSpPr/>
          <p:nvPr/>
        </p:nvGrpSpPr>
        <p:grpSpPr>
          <a:xfrm>
            <a:off x="6741924" y="651867"/>
            <a:ext cx="339318" cy="540651"/>
            <a:chOff x="6741924" y="651867"/>
            <a:chExt cx="339318" cy="540651"/>
          </a:xfrm>
        </p:grpSpPr>
        <p:sp>
          <p:nvSpPr>
            <p:cNvPr id="81" name="SMARTInkShape-1164"/>
            <p:cNvSpPr/>
            <p:nvPr/>
          </p:nvSpPr>
          <p:spPr>
            <a:xfrm>
              <a:off x="7000874" y="1009055"/>
              <a:ext cx="80368" cy="125016"/>
            </a:xfrm>
            <a:custGeom>
              <a:avLst/>
              <a:gdLst/>
              <a:ahLst/>
              <a:cxnLst/>
              <a:rect l="0" t="0" r="0" b="0"/>
              <a:pathLst>
                <a:path w="80368" h="125016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9094" y="24088"/>
                  </a:lnTo>
                  <a:lnTo>
                    <a:pt x="35774" y="64606"/>
                  </a:lnTo>
                  <a:lnTo>
                    <a:pt x="50609" y="85420"/>
                  </a:lnTo>
                  <a:lnTo>
                    <a:pt x="67470" y="104100"/>
                  </a:lnTo>
                  <a:lnTo>
                    <a:pt x="73300" y="116070"/>
                  </a:lnTo>
                  <a:lnTo>
                    <a:pt x="80367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1165"/>
            <p:cNvSpPr/>
            <p:nvPr/>
          </p:nvSpPr>
          <p:spPr>
            <a:xfrm>
              <a:off x="6795491" y="1035844"/>
              <a:ext cx="169662" cy="156674"/>
            </a:xfrm>
            <a:custGeom>
              <a:avLst/>
              <a:gdLst/>
              <a:ahLst/>
              <a:cxnLst/>
              <a:rect l="0" t="0" r="0" b="0"/>
              <a:pathLst>
                <a:path w="169662" h="156674">
                  <a:moveTo>
                    <a:pt x="0" y="62507"/>
                  </a:moveTo>
                  <a:lnTo>
                    <a:pt x="0" y="67248"/>
                  </a:lnTo>
                  <a:lnTo>
                    <a:pt x="5293" y="72221"/>
                  </a:lnTo>
                  <a:lnTo>
                    <a:pt x="24326" y="85431"/>
                  </a:lnTo>
                  <a:lnTo>
                    <a:pt x="39730" y="90136"/>
                  </a:lnTo>
                  <a:lnTo>
                    <a:pt x="83074" y="115699"/>
                  </a:lnTo>
                  <a:lnTo>
                    <a:pt x="127586" y="138891"/>
                  </a:lnTo>
                  <a:lnTo>
                    <a:pt x="138897" y="142686"/>
                  </a:lnTo>
                  <a:lnTo>
                    <a:pt x="155983" y="156131"/>
                  </a:lnTo>
                  <a:lnTo>
                    <a:pt x="158560" y="156673"/>
                  </a:lnTo>
                  <a:lnTo>
                    <a:pt x="161270" y="156042"/>
                  </a:lnTo>
                  <a:lnTo>
                    <a:pt x="169173" y="152052"/>
                  </a:lnTo>
                  <a:lnTo>
                    <a:pt x="169661" y="108692"/>
                  </a:lnTo>
                  <a:lnTo>
                    <a:pt x="168672" y="92172"/>
                  </a:lnTo>
                  <a:lnTo>
                    <a:pt x="154219" y="53398"/>
                  </a:lnTo>
                  <a:lnTo>
                    <a:pt x="151886" y="42584"/>
                  </a:lnTo>
                  <a:lnTo>
                    <a:pt x="144950" y="27557"/>
                  </a:lnTo>
                  <a:lnTo>
                    <a:pt x="142806" y="21177"/>
                  </a:lnTo>
                  <a:lnTo>
                    <a:pt x="135309" y="10738"/>
                  </a:lnTo>
                  <a:lnTo>
                    <a:pt x="133957" y="123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1166"/>
            <p:cNvSpPr/>
            <p:nvPr/>
          </p:nvSpPr>
          <p:spPr>
            <a:xfrm>
              <a:off x="6857999" y="651867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1167"/>
            <p:cNvSpPr/>
            <p:nvPr/>
          </p:nvSpPr>
          <p:spPr>
            <a:xfrm>
              <a:off x="6886030" y="714375"/>
              <a:ext cx="70197" cy="80368"/>
            </a:xfrm>
            <a:custGeom>
              <a:avLst/>
              <a:gdLst/>
              <a:ahLst/>
              <a:cxnLst/>
              <a:rect l="0" t="0" r="0" b="0"/>
              <a:pathLst>
                <a:path w="70197" h="80368">
                  <a:moveTo>
                    <a:pt x="7688" y="0"/>
                  </a:moveTo>
                  <a:lnTo>
                    <a:pt x="0" y="0"/>
                  </a:lnTo>
                  <a:lnTo>
                    <a:pt x="6555" y="7688"/>
                  </a:lnTo>
                  <a:lnTo>
                    <a:pt x="12094" y="13302"/>
                  </a:lnTo>
                  <a:lnTo>
                    <a:pt x="14607" y="18480"/>
                  </a:lnTo>
                  <a:lnTo>
                    <a:pt x="15277" y="21249"/>
                  </a:lnTo>
                  <a:lnTo>
                    <a:pt x="37575" y="55324"/>
                  </a:lnTo>
                  <a:lnTo>
                    <a:pt x="50583" y="69566"/>
                  </a:lnTo>
                  <a:lnTo>
                    <a:pt x="51558" y="73251"/>
                  </a:lnTo>
                  <a:lnTo>
                    <a:pt x="51817" y="75623"/>
                  </a:lnTo>
                  <a:lnTo>
                    <a:pt x="52983" y="77205"/>
                  </a:lnTo>
                  <a:lnTo>
                    <a:pt x="54752" y="78259"/>
                  </a:lnTo>
                  <a:lnTo>
                    <a:pt x="60886" y="80244"/>
                  </a:lnTo>
                  <a:lnTo>
                    <a:pt x="70196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1168"/>
            <p:cNvSpPr/>
            <p:nvPr/>
          </p:nvSpPr>
          <p:spPr>
            <a:xfrm>
              <a:off x="6741924" y="767986"/>
              <a:ext cx="187514" cy="124947"/>
            </a:xfrm>
            <a:custGeom>
              <a:avLst/>
              <a:gdLst/>
              <a:ahLst/>
              <a:cxnLst/>
              <a:rect l="0" t="0" r="0" b="0"/>
              <a:pathLst>
                <a:path w="187514" h="124947">
                  <a:moveTo>
                    <a:pt x="17849" y="35686"/>
                  </a:moveTo>
                  <a:lnTo>
                    <a:pt x="102" y="35686"/>
                  </a:lnTo>
                  <a:lnTo>
                    <a:pt x="0" y="43374"/>
                  </a:lnTo>
                  <a:lnTo>
                    <a:pt x="6128" y="51499"/>
                  </a:lnTo>
                  <a:lnTo>
                    <a:pt x="9084" y="59774"/>
                  </a:lnTo>
                  <a:lnTo>
                    <a:pt x="16499" y="69677"/>
                  </a:lnTo>
                  <a:lnTo>
                    <a:pt x="18574" y="78192"/>
                  </a:lnTo>
                  <a:lnTo>
                    <a:pt x="23907" y="86535"/>
                  </a:lnTo>
                  <a:lnTo>
                    <a:pt x="26919" y="95290"/>
                  </a:lnTo>
                  <a:lnTo>
                    <a:pt x="32663" y="104168"/>
                  </a:lnTo>
                  <a:lnTo>
                    <a:pt x="35307" y="114292"/>
                  </a:lnTo>
                  <a:lnTo>
                    <a:pt x="44259" y="124569"/>
                  </a:lnTo>
                  <a:lnTo>
                    <a:pt x="52293" y="124946"/>
                  </a:lnTo>
                  <a:lnTo>
                    <a:pt x="57931" y="120231"/>
                  </a:lnTo>
                  <a:lnTo>
                    <a:pt x="60468" y="115264"/>
                  </a:lnTo>
                  <a:lnTo>
                    <a:pt x="61144" y="112551"/>
                  </a:lnTo>
                  <a:lnTo>
                    <a:pt x="69387" y="98124"/>
                  </a:lnTo>
                  <a:lnTo>
                    <a:pt x="70066" y="95171"/>
                  </a:lnTo>
                  <a:lnTo>
                    <a:pt x="78316" y="80328"/>
                  </a:lnTo>
                  <a:lnTo>
                    <a:pt x="80237" y="64238"/>
                  </a:lnTo>
                  <a:lnTo>
                    <a:pt x="72658" y="42512"/>
                  </a:lnTo>
                  <a:lnTo>
                    <a:pt x="71427" y="0"/>
                  </a:lnTo>
                  <a:lnTo>
                    <a:pt x="71427" y="7658"/>
                  </a:lnTo>
                  <a:lnTo>
                    <a:pt x="72419" y="8071"/>
                  </a:lnTo>
                  <a:lnTo>
                    <a:pt x="76168" y="8530"/>
                  </a:lnTo>
                  <a:lnTo>
                    <a:pt x="77564" y="9644"/>
                  </a:lnTo>
                  <a:lnTo>
                    <a:pt x="79115" y="13529"/>
                  </a:lnTo>
                  <a:lnTo>
                    <a:pt x="79989" y="21293"/>
                  </a:lnTo>
                  <a:lnTo>
                    <a:pt x="81104" y="23114"/>
                  </a:lnTo>
                  <a:lnTo>
                    <a:pt x="82840" y="24328"/>
                  </a:lnTo>
                  <a:lnTo>
                    <a:pt x="84989" y="25138"/>
                  </a:lnTo>
                  <a:lnTo>
                    <a:pt x="86421" y="26669"/>
                  </a:lnTo>
                  <a:lnTo>
                    <a:pt x="91367" y="36257"/>
                  </a:lnTo>
                  <a:lnTo>
                    <a:pt x="96863" y="42964"/>
                  </a:lnTo>
                  <a:lnTo>
                    <a:pt x="98941" y="51418"/>
                  </a:lnTo>
                  <a:lnTo>
                    <a:pt x="102838" y="56900"/>
                  </a:lnTo>
                  <a:lnTo>
                    <a:pt x="107877" y="59997"/>
                  </a:lnTo>
                  <a:lnTo>
                    <a:pt x="113424" y="62366"/>
                  </a:lnTo>
                  <a:lnTo>
                    <a:pt x="129236" y="75734"/>
                  </a:lnTo>
                  <a:lnTo>
                    <a:pt x="132787" y="76275"/>
                  </a:lnTo>
                  <a:lnTo>
                    <a:pt x="163365" y="71653"/>
                  </a:lnTo>
                  <a:lnTo>
                    <a:pt x="165461" y="70578"/>
                  </a:lnTo>
                  <a:lnTo>
                    <a:pt x="166859" y="68869"/>
                  </a:lnTo>
                  <a:lnTo>
                    <a:pt x="167791" y="66738"/>
                  </a:lnTo>
                  <a:lnTo>
                    <a:pt x="169404" y="65317"/>
                  </a:lnTo>
                  <a:lnTo>
                    <a:pt x="173842" y="63738"/>
                  </a:lnTo>
                  <a:lnTo>
                    <a:pt x="175422" y="62325"/>
                  </a:lnTo>
                  <a:lnTo>
                    <a:pt x="177178" y="58109"/>
                  </a:lnTo>
                  <a:lnTo>
                    <a:pt x="178639" y="56588"/>
                  </a:lnTo>
                  <a:lnTo>
                    <a:pt x="182908" y="54897"/>
                  </a:lnTo>
                  <a:lnTo>
                    <a:pt x="184443" y="53454"/>
                  </a:lnTo>
                  <a:lnTo>
                    <a:pt x="187513" y="446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6" name="SMARTInkShape-Group95"/>
          <p:cNvGrpSpPr/>
          <p:nvPr/>
        </p:nvGrpSpPr>
        <p:grpSpPr>
          <a:xfrm>
            <a:off x="5965453" y="687586"/>
            <a:ext cx="1508696" cy="946548"/>
            <a:chOff x="5965453" y="687586"/>
            <a:chExt cx="1508696" cy="946548"/>
          </a:xfrm>
        </p:grpSpPr>
        <p:sp>
          <p:nvSpPr>
            <p:cNvPr id="87" name="SMARTInkShape-1169"/>
            <p:cNvSpPr/>
            <p:nvPr/>
          </p:nvSpPr>
          <p:spPr>
            <a:xfrm>
              <a:off x="6179344" y="1250156"/>
              <a:ext cx="196453" cy="356770"/>
            </a:xfrm>
            <a:custGeom>
              <a:avLst/>
              <a:gdLst/>
              <a:ahLst/>
              <a:cxnLst/>
              <a:rect l="0" t="0" r="0" b="0"/>
              <a:pathLst>
                <a:path w="196453" h="356770">
                  <a:moveTo>
                    <a:pt x="8929" y="0"/>
                  </a:moveTo>
                  <a:lnTo>
                    <a:pt x="108" y="0"/>
                  </a:lnTo>
                  <a:lnTo>
                    <a:pt x="0" y="29812"/>
                  </a:lnTo>
                  <a:lnTo>
                    <a:pt x="13302" y="69858"/>
                  </a:lnTo>
                  <a:lnTo>
                    <a:pt x="23729" y="111207"/>
                  </a:lnTo>
                  <a:lnTo>
                    <a:pt x="31127" y="152338"/>
                  </a:lnTo>
                  <a:lnTo>
                    <a:pt x="35114" y="189456"/>
                  </a:lnTo>
                  <a:lnTo>
                    <a:pt x="41775" y="232427"/>
                  </a:lnTo>
                  <a:lnTo>
                    <a:pt x="44269" y="272113"/>
                  </a:lnTo>
                  <a:lnTo>
                    <a:pt x="51666" y="310450"/>
                  </a:lnTo>
                  <a:lnTo>
                    <a:pt x="54318" y="334901"/>
                  </a:lnTo>
                  <a:lnTo>
                    <a:pt x="61658" y="347947"/>
                  </a:lnTo>
                  <a:lnTo>
                    <a:pt x="62475" y="356769"/>
                  </a:lnTo>
                  <a:lnTo>
                    <a:pt x="62507" y="314686"/>
                  </a:lnTo>
                  <a:lnTo>
                    <a:pt x="62507" y="270719"/>
                  </a:lnTo>
                  <a:lnTo>
                    <a:pt x="65154" y="261541"/>
                  </a:lnTo>
                  <a:lnTo>
                    <a:pt x="68645" y="253162"/>
                  </a:lnTo>
                  <a:lnTo>
                    <a:pt x="71603" y="238281"/>
                  </a:lnTo>
                  <a:lnTo>
                    <a:pt x="79314" y="226155"/>
                  </a:lnTo>
                  <a:lnTo>
                    <a:pt x="103433" y="201331"/>
                  </a:lnTo>
                  <a:lnTo>
                    <a:pt x="109801" y="198621"/>
                  </a:lnTo>
                  <a:lnTo>
                    <a:pt x="127962" y="196644"/>
                  </a:lnTo>
                  <a:lnTo>
                    <a:pt x="133931" y="199184"/>
                  </a:lnTo>
                  <a:lnTo>
                    <a:pt x="136913" y="201250"/>
                  </a:lnTo>
                  <a:lnTo>
                    <a:pt x="154780" y="225137"/>
                  </a:lnTo>
                  <a:lnTo>
                    <a:pt x="158088" y="234337"/>
                  </a:lnTo>
                  <a:lnTo>
                    <a:pt x="160550" y="244048"/>
                  </a:lnTo>
                  <a:lnTo>
                    <a:pt x="166523" y="256086"/>
                  </a:lnTo>
                  <a:lnTo>
                    <a:pt x="169725" y="270787"/>
                  </a:lnTo>
                  <a:lnTo>
                    <a:pt x="176547" y="285146"/>
                  </a:lnTo>
                  <a:lnTo>
                    <a:pt x="178676" y="291435"/>
                  </a:lnTo>
                  <a:lnTo>
                    <a:pt x="184461" y="300554"/>
                  </a:lnTo>
                  <a:lnTo>
                    <a:pt x="187607" y="309539"/>
                  </a:lnTo>
                  <a:lnTo>
                    <a:pt x="193391" y="318485"/>
                  </a:lnTo>
                  <a:lnTo>
                    <a:pt x="196049" y="328634"/>
                  </a:lnTo>
                  <a:lnTo>
                    <a:pt x="196452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1170"/>
            <p:cNvSpPr/>
            <p:nvPr/>
          </p:nvSpPr>
          <p:spPr>
            <a:xfrm>
              <a:off x="6402586" y="1473398"/>
              <a:ext cx="94166" cy="133897"/>
            </a:xfrm>
            <a:custGeom>
              <a:avLst/>
              <a:gdLst/>
              <a:ahLst/>
              <a:cxnLst/>
              <a:rect l="0" t="0" r="0" b="0"/>
              <a:pathLst>
                <a:path w="94166" h="133897">
                  <a:moveTo>
                    <a:pt x="0" y="0"/>
                  </a:moveTo>
                  <a:lnTo>
                    <a:pt x="0" y="43114"/>
                  </a:lnTo>
                  <a:lnTo>
                    <a:pt x="992" y="64777"/>
                  </a:lnTo>
                  <a:lnTo>
                    <a:pt x="7067" y="82286"/>
                  </a:lnTo>
                  <a:lnTo>
                    <a:pt x="9676" y="109393"/>
                  </a:lnTo>
                  <a:lnTo>
                    <a:pt x="15985" y="120938"/>
                  </a:lnTo>
                  <a:lnTo>
                    <a:pt x="21327" y="127503"/>
                  </a:lnTo>
                  <a:lnTo>
                    <a:pt x="27006" y="131082"/>
                  </a:lnTo>
                  <a:lnTo>
                    <a:pt x="38737" y="133380"/>
                  </a:lnTo>
                  <a:lnTo>
                    <a:pt x="56558" y="133896"/>
                  </a:lnTo>
                  <a:lnTo>
                    <a:pt x="62509" y="131278"/>
                  </a:lnTo>
                  <a:lnTo>
                    <a:pt x="74414" y="121512"/>
                  </a:lnTo>
                  <a:lnTo>
                    <a:pt x="77721" y="113206"/>
                  </a:lnTo>
                  <a:lnTo>
                    <a:pt x="80183" y="103892"/>
                  </a:lnTo>
                  <a:lnTo>
                    <a:pt x="87203" y="89828"/>
                  </a:lnTo>
                  <a:lnTo>
                    <a:pt x="94165" y="68348"/>
                  </a:lnTo>
                  <a:lnTo>
                    <a:pt x="88863" y="41740"/>
                  </a:lnTo>
                  <a:lnTo>
                    <a:pt x="82333" y="30668"/>
                  </a:lnTo>
                  <a:lnTo>
                    <a:pt x="73122" y="21104"/>
                  </a:lnTo>
                  <a:lnTo>
                    <a:pt x="59258" y="12978"/>
                  </a:lnTo>
                  <a:lnTo>
                    <a:pt x="46768" y="9463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1171"/>
            <p:cNvSpPr/>
            <p:nvPr/>
          </p:nvSpPr>
          <p:spPr>
            <a:xfrm>
              <a:off x="6509741" y="1464469"/>
              <a:ext cx="151806" cy="133946"/>
            </a:xfrm>
            <a:custGeom>
              <a:avLst/>
              <a:gdLst/>
              <a:ahLst/>
              <a:cxnLst/>
              <a:rect l="0" t="0" r="0" b="0"/>
              <a:pathLst>
                <a:path w="151806" h="133946">
                  <a:moveTo>
                    <a:pt x="0" y="0"/>
                  </a:moveTo>
                  <a:lnTo>
                    <a:pt x="0" y="42575"/>
                  </a:lnTo>
                  <a:lnTo>
                    <a:pt x="9095" y="76267"/>
                  </a:lnTo>
                  <a:lnTo>
                    <a:pt x="21250" y="92125"/>
                  </a:lnTo>
                  <a:lnTo>
                    <a:pt x="32825" y="103158"/>
                  </a:lnTo>
                  <a:lnTo>
                    <a:pt x="38733" y="105379"/>
                  </a:lnTo>
                  <a:lnTo>
                    <a:pt x="57798" y="107110"/>
                  </a:lnTo>
                  <a:lnTo>
                    <a:pt x="59369" y="106133"/>
                  </a:lnTo>
                  <a:lnTo>
                    <a:pt x="60415" y="104489"/>
                  </a:lnTo>
                  <a:lnTo>
                    <a:pt x="61113" y="102402"/>
                  </a:lnTo>
                  <a:lnTo>
                    <a:pt x="69392" y="89063"/>
                  </a:lnTo>
                  <a:lnTo>
                    <a:pt x="70074" y="86164"/>
                  </a:lnTo>
                  <a:lnTo>
                    <a:pt x="77306" y="73391"/>
                  </a:lnTo>
                  <a:lnTo>
                    <a:pt x="80453" y="59338"/>
                  </a:lnTo>
                  <a:lnTo>
                    <a:pt x="87256" y="45198"/>
                  </a:lnTo>
                  <a:lnTo>
                    <a:pt x="89295" y="9453"/>
                  </a:lnTo>
                  <a:lnTo>
                    <a:pt x="89297" y="52380"/>
                  </a:lnTo>
                  <a:lnTo>
                    <a:pt x="90289" y="68628"/>
                  </a:lnTo>
                  <a:lnTo>
                    <a:pt x="105111" y="110050"/>
                  </a:lnTo>
                  <a:lnTo>
                    <a:pt x="112394" y="121132"/>
                  </a:lnTo>
                  <a:lnTo>
                    <a:pt x="114445" y="127589"/>
                  </a:lnTo>
                  <a:lnTo>
                    <a:pt x="115985" y="129708"/>
                  </a:lnTo>
                  <a:lnTo>
                    <a:pt x="118003" y="131120"/>
                  </a:lnTo>
                  <a:lnTo>
                    <a:pt x="122892" y="132689"/>
                  </a:lnTo>
                  <a:lnTo>
                    <a:pt x="151805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1172"/>
            <p:cNvSpPr/>
            <p:nvPr/>
          </p:nvSpPr>
          <p:spPr>
            <a:xfrm>
              <a:off x="6670476" y="1446609"/>
              <a:ext cx="93187" cy="160699"/>
            </a:xfrm>
            <a:custGeom>
              <a:avLst/>
              <a:gdLst/>
              <a:ahLst/>
              <a:cxnLst/>
              <a:rect l="0" t="0" r="0" b="0"/>
              <a:pathLst>
                <a:path w="93187" h="160699">
                  <a:moveTo>
                    <a:pt x="53578" y="0"/>
                  </a:moveTo>
                  <a:lnTo>
                    <a:pt x="45890" y="7689"/>
                  </a:lnTo>
                  <a:lnTo>
                    <a:pt x="24640" y="21250"/>
                  </a:lnTo>
                  <a:lnTo>
                    <a:pt x="4017" y="49798"/>
                  </a:lnTo>
                  <a:lnTo>
                    <a:pt x="530" y="60638"/>
                  </a:lnTo>
                  <a:lnTo>
                    <a:pt x="157" y="66694"/>
                  </a:lnTo>
                  <a:lnTo>
                    <a:pt x="2090" y="68276"/>
                  </a:lnTo>
                  <a:lnTo>
                    <a:pt x="16803" y="73459"/>
                  </a:lnTo>
                  <a:lnTo>
                    <a:pt x="20131" y="75762"/>
                  </a:lnTo>
                  <a:lnTo>
                    <a:pt x="46323" y="84704"/>
                  </a:lnTo>
                  <a:lnTo>
                    <a:pt x="69405" y="102828"/>
                  </a:lnTo>
                  <a:lnTo>
                    <a:pt x="73059" y="104271"/>
                  </a:lnTo>
                  <a:lnTo>
                    <a:pt x="79765" y="111166"/>
                  </a:lnTo>
                  <a:lnTo>
                    <a:pt x="92155" y="127021"/>
                  </a:lnTo>
                  <a:lnTo>
                    <a:pt x="93186" y="130321"/>
                  </a:lnTo>
                  <a:lnTo>
                    <a:pt x="92882" y="133514"/>
                  </a:lnTo>
                  <a:lnTo>
                    <a:pt x="90359" y="142747"/>
                  </a:lnTo>
                  <a:lnTo>
                    <a:pt x="90005" y="145767"/>
                  </a:lnTo>
                  <a:lnTo>
                    <a:pt x="87785" y="147779"/>
                  </a:lnTo>
                  <a:lnTo>
                    <a:pt x="72609" y="153656"/>
                  </a:lnTo>
                  <a:lnTo>
                    <a:pt x="69242" y="156015"/>
                  </a:lnTo>
                  <a:lnTo>
                    <a:pt x="55023" y="159336"/>
                  </a:lnTo>
                  <a:lnTo>
                    <a:pt x="20980" y="160698"/>
                  </a:lnTo>
                  <a:lnTo>
                    <a:pt x="16600" y="158073"/>
                  </a:lnTo>
                  <a:lnTo>
                    <a:pt x="11346" y="154591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1173"/>
            <p:cNvSpPr/>
            <p:nvPr/>
          </p:nvSpPr>
          <p:spPr>
            <a:xfrm>
              <a:off x="6777632" y="1473412"/>
              <a:ext cx="142876" cy="124503"/>
            </a:xfrm>
            <a:custGeom>
              <a:avLst/>
              <a:gdLst/>
              <a:ahLst/>
              <a:cxnLst/>
              <a:rect l="0" t="0" r="0" b="0"/>
              <a:pathLst>
                <a:path w="142876" h="124503">
                  <a:moveTo>
                    <a:pt x="0" y="71424"/>
                  </a:moveTo>
                  <a:lnTo>
                    <a:pt x="8562" y="71424"/>
                  </a:lnTo>
                  <a:lnTo>
                    <a:pt x="15987" y="77561"/>
                  </a:lnTo>
                  <a:lnTo>
                    <a:pt x="21327" y="79112"/>
                  </a:lnTo>
                  <a:lnTo>
                    <a:pt x="34652" y="79986"/>
                  </a:lnTo>
                  <a:lnTo>
                    <a:pt x="42852" y="77544"/>
                  </a:lnTo>
                  <a:lnTo>
                    <a:pt x="49803" y="74144"/>
                  </a:lnTo>
                  <a:lnTo>
                    <a:pt x="59295" y="71238"/>
                  </a:lnTo>
                  <a:lnTo>
                    <a:pt x="101203" y="32718"/>
                  </a:lnTo>
                  <a:lnTo>
                    <a:pt x="104511" y="26771"/>
                  </a:lnTo>
                  <a:lnTo>
                    <a:pt x="106634" y="14868"/>
                  </a:lnTo>
                  <a:lnTo>
                    <a:pt x="107002" y="5939"/>
                  </a:lnTo>
                  <a:lnTo>
                    <a:pt x="106061" y="3955"/>
                  </a:lnTo>
                  <a:lnTo>
                    <a:pt x="104442" y="2632"/>
                  </a:lnTo>
                  <a:lnTo>
                    <a:pt x="99996" y="1162"/>
                  </a:lnTo>
                  <a:lnTo>
                    <a:pt x="68447" y="0"/>
                  </a:lnTo>
                  <a:lnTo>
                    <a:pt x="62502" y="2638"/>
                  </a:lnTo>
                  <a:lnTo>
                    <a:pt x="41673" y="20977"/>
                  </a:lnTo>
                  <a:lnTo>
                    <a:pt x="30758" y="38896"/>
                  </a:lnTo>
                  <a:lnTo>
                    <a:pt x="27966" y="50762"/>
                  </a:lnTo>
                  <a:lnTo>
                    <a:pt x="26146" y="65412"/>
                  </a:lnTo>
                  <a:lnTo>
                    <a:pt x="19147" y="82930"/>
                  </a:lnTo>
                  <a:lnTo>
                    <a:pt x="22982" y="96882"/>
                  </a:lnTo>
                  <a:lnTo>
                    <a:pt x="25243" y="100302"/>
                  </a:lnTo>
                  <a:lnTo>
                    <a:pt x="50639" y="121204"/>
                  </a:lnTo>
                  <a:lnTo>
                    <a:pt x="56572" y="123314"/>
                  </a:lnTo>
                  <a:lnTo>
                    <a:pt x="70230" y="124502"/>
                  </a:lnTo>
                  <a:lnTo>
                    <a:pt x="109088" y="113959"/>
                  </a:lnTo>
                  <a:lnTo>
                    <a:pt x="133490" y="106416"/>
                  </a:lnTo>
                  <a:lnTo>
                    <a:pt x="142875" y="982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1174"/>
            <p:cNvSpPr/>
            <p:nvPr/>
          </p:nvSpPr>
          <p:spPr>
            <a:xfrm>
              <a:off x="6965155" y="1330523"/>
              <a:ext cx="125017" cy="240580"/>
            </a:xfrm>
            <a:custGeom>
              <a:avLst/>
              <a:gdLst/>
              <a:ahLst/>
              <a:cxnLst/>
              <a:rect l="0" t="0" r="0" b="0"/>
              <a:pathLst>
                <a:path w="125017" h="240580">
                  <a:moveTo>
                    <a:pt x="0" y="0"/>
                  </a:moveTo>
                  <a:lnTo>
                    <a:pt x="0" y="42860"/>
                  </a:lnTo>
                  <a:lnTo>
                    <a:pt x="993" y="63632"/>
                  </a:lnTo>
                  <a:lnTo>
                    <a:pt x="8102" y="108170"/>
                  </a:lnTo>
                  <a:lnTo>
                    <a:pt x="13562" y="151938"/>
                  </a:lnTo>
                  <a:lnTo>
                    <a:pt x="22223" y="192966"/>
                  </a:lnTo>
                  <a:lnTo>
                    <a:pt x="26188" y="213462"/>
                  </a:lnTo>
                  <a:lnTo>
                    <a:pt x="26790" y="232125"/>
                  </a:lnTo>
                  <a:lnTo>
                    <a:pt x="22050" y="227418"/>
                  </a:lnTo>
                  <a:lnTo>
                    <a:pt x="19723" y="219807"/>
                  </a:lnTo>
                  <a:lnTo>
                    <a:pt x="17969" y="189058"/>
                  </a:lnTo>
                  <a:lnTo>
                    <a:pt x="22632" y="172214"/>
                  </a:lnTo>
                  <a:lnTo>
                    <a:pt x="38854" y="144573"/>
                  </a:lnTo>
                  <a:lnTo>
                    <a:pt x="47365" y="136023"/>
                  </a:lnTo>
                  <a:lnTo>
                    <a:pt x="56771" y="129908"/>
                  </a:lnTo>
                  <a:lnTo>
                    <a:pt x="67644" y="126466"/>
                  </a:lnTo>
                  <a:lnTo>
                    <a:pt x="83236" y="125207"/>
                  </a:lnTo>
                  <a:lnTo>
                    <a:pt x="89249" y="127747"/>
                  </a:lnTo>
                  <a:lnTo>
                    <a:pt x="101194" y="137462"/>
                  </a:lnTo>
                  <a:lnTo>
                    <a:pt x="104506" y="145761"/>
                  </a:lnTo>
                  <a:lnTo>
                    <a:pt x="106971" y="155072"/>
                  </a:lnTo>
                  <a:lnTo>
                    <a:pt x="112945" y="166884"/>
                  </a:lnTo>
                  <a:lnTo>
                    <a:pt x="116997" y="202141"/>
                  </a:lnTo>
                  <a:lnTo>
                    <a:pt x="123139" y="214260"/>
                  </a:lnTo>
                  <a:lnTo>
                    <a:pt x="125007" y="240579"/>
                  </a:lnTo>
                  <a:lnTo>
                    <a:pt x="125016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1175"/>
            <p:cNvSpPr/>
            <p:nvPr/>
          </p:nvSpPr>
          <p:spPr>
            <a:xfrm>
              <a:off x="7108063" y="1509117"/>
              <a:ext cx="106567" cy="70991"/>
            </a:xfrm>
            <a:custGeom>
              <a:avLst/>
              <a:gdLst/>
              <a:ahLst/>
              <a:cxnLst/>
              <a:rect l="0" t="0" r="0" b="0"/>
              <a:pathLst>
                <a:path w="106567" h="70991">
                  <a:moveTo>
                    <a:pt x="8897" y="0"/>
                  </a:moveTo>
                  <a:lnTo>
                    <a:pt x="8897" y="4740"/>
                  </a:lnTo>
                  <a:lnTo>
                    <a:pt x="6252" y="9714"/>
                  </a:lnTo>
                  <a:lnTo>
                    <a:pt x="1209" y="16250"/>
                  </a:lnTo>
                  <a:lnTo>
                    <a:pt x="0" y="52111"/>
                  </a:lnTo>
                  <a:lnTo>
                    <a:pt x="981" y="55576"/>
                  </a:lnTo>
                  <a:lnTo>
                    <a:pt x="2628" y="57887"/>
                  </a:lnTo>
                  <a:lnTo>
                    <a:pt x="16194" y="68036"/>
                  </a:lnTo>
                  <a:lnTo>
                    <a:pt x="37468" y="70990"/>
                  </a:lnTo>
                  <a:lnTo>
                    <a:pt x="78723" y="58124"/>
                  </a:lnTo>
                  <a:lnTo>
                    <a:pt x="97591" y="44463"/>
                  </a:lnTo>
                  <a:lnTo>
                    <a:pt x="102887" y="38613"/>
                  </a:lnTo>
                  <a:lnTo>
                    <a:pt x="105240" y="32706"/>
                  </a:lnTo>
                  <a:lnTo>
                    <a:pt x="106566" y="23802"/>
                  </a:lnTo>
                  <a:lnTo>
                    <a:pt x="104231" y="17855"/>
                  </a:lnTo>
                  <a:lnTo>
                    <a:pt x="102219" y="14880"/>
                  </a:lnTo>
                  <a:lnTo>
                    <a:pt x="99885" y="12896"/>
                  </a:lnTo>
                  <a:lnTo>
                    <a:pt x="70924" y="3141"/>
                  </a:lnTo>
                  <a:lnTo>
                    <a:pt x="446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1176"/>
            <p:cNvSpPr/>
            <p:nvPr/>
          </p:nvSpPr>
          <p:spPr>
            <a:xfrm>
              <a:off x="7224226" y="1321594"/>
              <a:ext cx="17751" cy="258962"/>
            </a:xfrm>
            <a:custGeom>
              <a:avLst/>
              <a:gdLst/>
              <a:ahLst/>
              <a:cxnLst/>
              <a:rect l="0" t="0" r="0" b="0"/>
              <a:pathLst>
                <a:path w="17751" h="258962">
                  <a:moveTo>
                    <a:pt x="8820" y="0"/>
                  </a:moveTo>
                  <a:lnTo>
                    <a:pt x="8820" y="4740"/>
                  </a:lnTo>
                  <a:lnTo>
                    <a:pt x="6175" y="9713"/>
                  </a:lnTo>
                  <a:lnTo>
                    <a:pt x="1132" y="16250"/>
                  </a:lnTo>
                  <a:lnTo>
                    <a:pt x="0" y="42575"/>
                  </a:lnTo>
                  <a:lnTo>
                    <a:pt x="7998" y="83397"/>
                  </a:lnTo>
                  <a:lnTo>
                    <a:pt x="9741" y="119067"/>
                  </a:lnTo>
                  <a:lnTo>
                    <a:pt x="16917" y="155774"/>
                  </a:lnTo>
                  <a:lnTo>
                    <a:pt x="17677" y="198602"/>
                  </a:lnTo>
                  <a:lnTo>
                    <a:pt x="17747" y="242282"/>
                  </a:lnTo>
                  <a:lnTo>
                    <a:pt x="1775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1177"/>
            <p:cNvSpPr/>
            <p:nvPr/>
          </p:nvSpPr>
          <p:spPr>
            <a:xfrm>
              <a:off x="7287157" y="1325758"/>
              <a:ext cx="186992" cy="308376"/>
            </a:xfrm>
            <a:custGeom>
              <a:avLst/>
              <a:gdLst/>
              <a:ahLst/>
              <a:cxnLst/>
              <a:rect l="0" t="0" r="0" b="0"/>
              <a:pathLst>
                <a:path w="186992" h="308376">
                  <a:moveTo>
                    <a:pt x="79834" y="138711"/>
                  </a:moveTo>
                  <a:lnTo>
                    <a:pt x="75095" y="138711"/>
                  </a:lnTo>
                  <a:lnTo>
                    <a:pt x="73698" y="139703"/>
                  </a:lnTo>
                  <a:lnTo>
                    <a:pt x="72767" y="141357"/>
                  </a:lnTo>
                  <a:lnTo>
                    <a:pt x="72147" y="143451"/>
                  </a:lnTo>
                  <a:lnTo>
                    <a:pt x="70740" y="144848"/>
                  </a:lnTo>
                  <a:lnTo>
                    <a:pt x="66533" y="146399"/>
                  </a:lnTo>
                  <a:lnTo>
                    <a:pt x="61355" y="152380"/>
                  </a:lnTo>
                  <a:lnTo>
                    <a:pt x="32002" y="193485"/>
                  </a:lnTo>
                  <a:lnTo>
                    <a:pt x="8560" y="236833"/>
                  </a:lnTo>
                  <a:lnTo>
                    <a:pt x="2162" y="252120"/>
                  </a:lnTo>
                  <a:lnTo>
                    <a:pt x="0" y="266174"/>
                  </a:lnTo>
                  <a:lnTo>
                    <a:pt x="815" y="268335"/>
                  </a:lnTo>
                  <a:lnTo>
                    <a:pt x="2351" y="269775"/>
                  </a:lnTo>
                  <a:lnTo>
                    <a:pt x="6702" y="271376"/>
                  </a:lnTo>
                  <a:lnTo>
                    <a:pt x="20473" y="272487"/>
                  </a:lnTo>
                  <a:lnTo>
                    <a:pt x="28978" y="267289"/>
                  </a:lnTo>
                  <a:lnTo>
                    <a:pt x="64893" y="232924"/>
                  </a:lnTo>
                  <a:lnTo>
                    <a:pt x="79235" y="207297"/>
                  </a:lnTo>
                  <a:lnTo>
                    <a:pt x="94996" y="163388"/>
                  </a:lnTo>
                  <a:lnTo>
                    <a:pt x="97457" y="118804"/>
                  </a:lnTo>
                  <a:lnTo>
                    <a:pt x="97674" y="76807"/>
                  </a:lnTo>
                  <a:lnTo>
                    <a:pt x="98684" y="46517"/>
                  </a:lnTo>
                  <a:lnTo>
                    <a:pt x="106515" y="6685"/>
                  </a:lnTo>
                  <a:lnTo>
                    <a:pt x="106602" y="0"/>
                  </a:lnTo>
                  <a:lnTo>
                    <a:pt x="106621" y="8682"/>
                  </a:lnTo>
                  <a:lnTo>
                    <a:pt x="103977" y="14113"/>
                  </a:lnTo>
                  <a:lnTo>
                    <a:pt x="101883" y="16950"/>
                  </a:lnTo>
                  <a:lnTo>
                    <a:pt x="90790" y="58587"/>
                  </a:lnTo>
                  <a:lnTo>
                    <a:pt x="90657" y="71350"/>
                  </a:lnTo>
                  <a:lnTo>
                    <a:pt x="97937" y="115072"/>
                  </a:lnTo>
                  <a:lnTo>
                    <a:pt x="110024" y="156985"/>
                  </a:lnTo>
                  <a:lnTo>
                    <a:pt x="124539" y="198627"/>
                  </a:lnTo>
                  <a:lnTo>
                    <a:pt x="139373" y="236780"/>
                  </a:lnTo>
                  <a:lnTo>
                    <a:pt x="151273" y="260461"/>
                  </a:lnTo>
                  <a:lnTo>
                    <a:pt x="182279" y="303537"/>
                  </a:lnTo>
                  <a:lnTo>
                    <a:pt x="186991" y="308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1178"/>
            <p:cNvSpPr/>
            <p:nvPr/>
          </p:nvSpPr>
          <p:spPr>
            <a:xfrm>
              <a:off x="6545504" y="1160972"/>
              <a:ext cx="196410" cy="214201"/>
            </a:xfrm>
            <a:custGeom>
              <a:avLst/>
              <a:gdLst/>
              <a:ahLst/>
              <a:cxnLst/>
              <a:rect l="0" t="0" r="0" b="0"/>
              <a:pathLst>
                <a:path w="196410" h="214201">
                  <a:moveTo>
                    <a:pt x="142831" y="214200"/>
                  </a:moveTo>
                  <a:lnTo>
                    <a:pt x="142831" y="209459"/>
                  </a:lnTo>
                  <a:lnTo>
                    <a:pt x="141840" y="208063"/>
                  </a:lnTo>
                  <a:lnTo>
                    <a:pt x="140186" y="207132"/>
                  </a:lnTo>
                  <a:lnTo>
                    <a:pt x="135143" y="205638"/>
                  </a:lnTo>
                  <a:lnTo>
                    <a:pt x="134453" y="202788"/>
                  </a:lnTo>
                  <a:lnTo>
                    <a:pt x="133912" y="176335"/>
                  </a:lnTo>
                  <a:lnTo>
                    <a:pt x="136552" y="169920"/>
                  </a:lnTo>
                  <a:lnTo>
                    <a:pt x="140041" y="163762"/>
                  </a:lnTo>
                  <a:lnTo>
                    <a:pt x="142005" y="153725"/>
                  </a:lnTo>
                  <a:lnTo>
                    <a:pt x="142799" y="117556"/>
                  </a:lnTo>
                  <a:lnTo>
                    <a:pt x="134269" y="73024"/>
                  </a:lnTo>
                  <a:lnTo>
                    <a:pt x="133912" y="41681"/>
                  </a:lnTo>
                  <a:lnTo>
                    <a:pt x="131261" y="35660"/>
                  </a:lnTo>
                  <a:lnTo>
                    <a:pt x="127767" y="29677"/>
                  </a:lnTo>
                  <a:lnTo>
                    <a:pt x="125524" y="17751"/>
                  </a:lnTo>
                  <a:lnTo>
                    <a:pt x="125081" y="10582"/>
                  </a:lnTo>
                  <a:lnTo>
                    <a:pt x="124052" y="9993"/>
                  </a:lnTo>
                  <a:lnTo>
                    <a:pt x="120264" y="9340"/>
                  </a:lnTo>
                  <a:lnTo>
                    <a:pt x="118857" y="8173"/>
                  </a:lnTo>
                  <a:lnTo>
                    <a:pt x="116152" y="269"/>
                  </a:lnTo>
                  <a:lnTo>
                    <a:pt x="120815" y="0"/>
                  </a:lnTo>
                  <a:lnTo>
                    <a:pt x="121209" y="955"/>
                  </a:lnTo>
                  <a:lnTo>
                    <a:pt x="116626" y="8988"/>
                  </a:lnTo>
                  <a:lnTo>
                    <a:pt x="116303" y="13193"/>
                  </a:lnTo>
                  <a:lnTo>
                    <a:pt x="113512" y="18369"/>
                  </a:lnTo>
                  <a:lnTo>
                    <a:pt x="77334" y="61186"/>
                  </a:lnTo>
                  <a:lnTo>
                    <a:pt x="37904" y="95065"/>
                  </a:lnTo>
                  <a:lnTo>
                    <a:pt x="20853" y="105270"/>
                  </a:lnTo>
                  <a:lnTo>
                    <a:pt x="11286" y="106693"/>
                  </a:lnTo>
                  <a:lnTo>
                    <a:pt x="456" y="107030"/>
                  </a:lnTo>
                  <a:lnTo>
                    <a:pt x="0" y="94613"/>
                  </a:lnTo>
                  <a:lnTo>
                    <a:pt x="2623" y="88951"/>
                  </a:lnTo>
                  <a:lnTo>
                    <a:pt x="33722" y="50302"/>
                  </a:lnTo>
                  <a:lnTo>
                    <a:pt x="51679" y="33511"/>
                  </a:lnTo>
                  <a:lnTo>
                    <a:pt x="58663" y="24753"/>
                  </a:lnTo>
                  <a:lnTo>
                    <a:pt x="89239" y="2422"/>
                  </a:lnTo>
                  <a:lnTo>
                    <a:pt x="104135" y="221"/>
                  </a:lnTo>
                  <a:lnTo>
                    <a:pt x="110089" y="36"/>
                  </a:lnTo>
                  <a:lnTo>
                    <a:pt x="116042" y="2599"/>
                  </a:lnTo>
                  <a:lnTo>
                    <a:pt x="145808" y="29700"/>
                  </a:lnTo>
                  <a:lnTo>
                    <a:pt x="174582" y="68104"/>
                  </a:lnTo>
                  <a:lnTo>
                    <a:pt x="180413" y="80206"/>
                  </a:lnTo>
                  <a:lnTo>
                    <a:pt x="186084" y="87411"/>
                  </a:lnTo>
                  <a:lnTo>
                    <a:pt x="189505" y="88396"/>
                  </a:lnTo>
                  <a:lnTo>
                    <a:pt x="196409" y="891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1179"/>
            <p:cNvSpPr/>
            <p:nvPr/>
          </p:nvSpPr>
          <p:spPr>
            <a:xfrm>
              <a:off x="5965453" y="973336"/>
              <a:ext cx="124594" cy="177073"/>
            </a:xfrm>
            <a:custGeom>
              <a:avLst/>
              <a:gdLst/>
              <a:ahLst/>
              <a:cxnLst/>
              <a:rect l="0" t="0" r="0" b="0"/>
              <a:pathLst>
                <a:path w="124594" h="177073">
                  <a:moveTo>
                    <a:pt x="62086" y="0"/>
                  </a:moveTo>
                  <a:lnTo>
                    <a:pt x="49657" y="0"/>
                  </a:lnTo>
                  <a:lnTo>
                    <a:pt x="47847" y="992"/>
                  </a:lnTo>
                  <a:lnTo>
                    <a:pt x="46640" y="2646"/>
                  </a:lnTo>
                  <a:lnTo>
                    <a:pt x="44307" y="7129"/>
                  </a:lnTo>
                  <a:lnTo>
                    <a:pt x="15589" y="42240"/>
                  </a:lnTo>
                  <a:lnTo>
                    <a:pt x="4389" y="85129"/>
                  </a:lnTo>
                  <a:lnTo>
                    <a:pt x="0" y="129623"/>
                  </a:lnTo>
                  <a:lnTo>
                    <a:pt x="2412" y="139631"/>
                  </a:lnTo>
                  <a:lnTo>
                    <a:pt x="14834" y="162475"/>
                  </a:lnTo>
                  <a:lnTo>
                    <a:pt x="32353" y="175170"/>
                  </a:lnTo>
                  <a:lnTo>
                    <a:pt x="38288" y="177072"/>
                  </a:lnTo>
                  <a:lnTo>
                    <a:pt x="46878" y="175271"/>
                  </a:lnTo>
                  <a:lnTo>
                    <a:pt x="62871" y="171325"/>
                  </a:lnTo>
                  <a:lnTo>
                    <a:pt x="80178" y="167510"/>
                  </a:lnTo>
                  <a:lnTo>
                    <a:pt x="108749" y="154498"/>
                  </a:lnTo>
                  <a:lnTo>
                    <a:pt x="124593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1180"/>
            <p:cNvSpPr/>
            <p:nvPr/>
          </p:nvSpPr>
          <p:spPr>
            <a:xfrm>
              <a:off x="6094835" y="923900"/>
              <a:ext cx="298822" cy="156057"/>
            </a:xfrm>
            <a:custGeom>
              <a:avLst/>
              <a:gdLst/>
              <a:ahLst/>
              <a:cxnLst/>
              <a:rect l="0" t="0" r="0" b="0"/>
              <a:pathLst>
                <a:path w="298822" h="156057">
                  <a:moveTo>
                    <a:pt x="30929" y="129803"/>
                  </a:moveTo>
                  <a:lnTo>
                    <a:pt x="46744" y="112997"/>
                  </a:lnTo>
                  <a:lnTo>
                    <a:pt x="64058" y="85652"/>
                  </a:lnTo>
                  <a:lnTo>
                    <a:pt x="66490" y="79423"/>
                  </a:lnTo>
                  <a:lnTo>
                    <a:pt x="72444" y="69345"/>
                  </a:lnTo>
                  <a:lnTo>
                    <a:pt x="75643" y="55225"/>
                  </a:lnTo>
                  <a:lnTo>
                    <a:pt x="79906" y="47709"/>
                  </a:lnTo>
                  <a:lnTo>
                    <a:pt x="80449" y="44316"/>
                  </a:lnTo>
                  <a:lnTo>
                    <a:pt x="79817" y="41062"/>
                  </a:lnTo>
                  <a:lnTo>
                    <a:pt x="76834" y="31741"/>
                  </a:lnTo>
                  <a:lnTo>
                    <a:pt x="76416" y="28710"/>
                  </a:lnTo>
                  <a:lnTo>
                    <a:pt x="75145" y="26689"/>
                  </a:lnTo>
                  <a:lnTo>
                    <a:pt x="73305" y="25341"/>
                  </a:lnTo>
                  <a:lnTo>
                    <a:pt x="68616" y="23844"/>
                  </a:lnTo>
                  <a:lnTo>
                    <a:pt x="54611" y="22805"/>
                  </a:lnTo>
                  <a:lnTo>
                    <a:pt x="48731" y="25363"/>
                  </a:lnTo>
                  <a:lnTo>
                    <a:pt x="23210" y="48382"/>
                  </a:lnTo>
                  <a:lnTo>
                    <a:pt x="11335" y="64888"/>
                  </a:lnTo>
                  <a:lnTo>
                    <a:pt x="32" y="100087"/>
                  </a:lnTo>
                  <a:lnTo>
                    <a:pt x="0" y="111966"/>
                  </a:lnTo>
                  <a:lnTo>
                    <a:pt x="4588" y="134583"/>
                  </a:lnTo>
                  <a:lnTo>
                    <a:pt x="13747" y="147431"/>
                  </a:lnTo>
                  <a:lnTo>
                    <a:pt x="19324" y="152520"/>
                  </a:lnTo>
                  <a:lnTo>
                    <a:pt x="25111" y="154783"/>
                  </a:lnTo>
                  <a:lnTo>
                    <a:pt x="38687" y="156056"/>
                  </a:lnTo>
                  <a:lnTo>
                    <a:pt x="72761" y="148857"/>
                  </a:lnTo>
                  <a:lnTo>
                    <a:pt x="84579" y="142902"/>
                  </a:lnTo>
                  <a:lnTo>
                    <a:pt x="123042" y="114091"/>
                  </a:lnTo>
                  <a:lnTo>
                    <a:pt x="133188" y="99902"/>
                  </a:lnTo>
                  <a:lnTo>
                    <a:pt x="135910" y="92370"/>
                  </a:lnTo>
                  <a:lnTo>
                    <a:pt x="143104" y="56107"/>
                  </a:lnTo>
                  <a:lnTo>
                    <a:pt x="138088" y="13873"/>
                  </a:lnTo>
                  <a:lnTo>
                    <a:pt x="142829" y="18504"/>
                  </a:lnTo>
                  <a:lnTo>
                    <a:pt x="145155" y="26097"/>
                  </a:lnTo>
                  <a:lnTo>
                    <a:pt x="151648" y="64521"/>
                  </a:lnTo>
                  <a:lnTo>
                    <a:pt x="171224" y="100928"/>
                  </a:lnTo>
                  <a:lnTo>
                    <a:pt x="172085" y="104600"/>
                  </a:lnTo>
                  <a:lnTo>
                    <a:pt x="173651" y="107048"/>
                  </a:lnTo>
                  <a:lnTo>
                    <a:pt x="175687" y="108680"/>
                  </a:lnTo>
                  <a:lnTo>
                    <a:pt x="180595" y="110493"/>
                  </a:lnTo>
                  <a:lnTo>
                    <a:pt x="195916" y="111887"/>
                  </a:lnTo>
                  <a:lnTo>
                    <a:pt x="197474" y="110914"/>
                  </a:lnTo>
                  <a:lnTo>
                    <a:pt x="198515" y="109273"/>
                  </a:lnTo>
                  <a:lnTo>
                    <a:pt x="199208" y="107186"/>
                  </a:lnTo>
                  <a:lnTo>
                    <a:pt x="207480" y="93850"/>
                  </a:lnTo>
                  <a:lnTo>
                    <a:pt x="217547" y="55031"/>
                  </a:lnTo>
                  <a:lnTo>
                    <a:pt x="218334" y="30317"/>
                  </a:lnTo>
                  <a:lnTo>
                    <a:pt x="215755" y="23410"/>
                  </a:lnTo>
                  <a:lnTo>
                    <a:pt x="212293" y="17033"/>
                  </a:lnTo>
                  <a:lnTo>
                    <a:pt x="209767" y="5001"/>
                  </a:lnTo>
                  <a:lnTo>
                    <a:pt x="209597" y="0"/>
                  </a:lnTo>
                  <a:lnTo>
                    <a:pt x="209526" y="9283"/>
                  </a:lnTo>
                  <a:lnTo>
                    <a:pt x="210518" y="10761"/>
                  </a:lnTo>
                  <a:lnTo>
                    <a:pt x="212171" y="11746"/>
                  </a:lnTo>
                  <a:lnTo>
                    <a:pt x="214265" y="12403"/>
                  </a:lnTo>
                  <a:lnTo>
                    <a:pt x="221953" y="22809"/>
                  </a:lnTo>
                  <a:lnTo>
                    <a:pt x="234239" y="51972"/>
                  </a:lnTo>
                  <a:lnTo>
                    <a:pt x="236384" y="61477"/>
                  </a:lnTo>
                  <a:lnTo>
                    <a:pt x="240643" y="69009"/>
                  </a:lnTo>
                  <a:lnTo>
                    <a:pt x="245843" y="73018"/>
                  </a:lnTo>
                  <a:lnTo>
                    <a:pt x="273801" y="83726"/>
                  </a:lnTo>
                  <a:lnTo>
                    <a:pt x="294077" y="85117"/>
                  </a:lnTo>
                  <a:lnTo>
                    <a:pt x="295657" y="84138"/>
                  </a:lnTo>
                  <a:lnTo>
                    <a:pt x="296713" y="82492"/>
                  </a:lnTo>
                  <a:lnTo>
                    <a:pt x="298821" y="762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1181"/>
            <p:cNvSpPr/>
            <p:nvPr/>
          </p:nvSpPr>
          <p:spPr>
            <a:xfrm>
              <a:off x="6357937" y="919758"/>
              <a:ext cx="133946" cy="44649"/>
            </a:xfrm>
            <a:custGeom>
              <a:avLst/>
              <a:gdLst/>
              <a:ahLst/>
              <a:cxnLst/>
              <a:rect l="0" t="0" r="0" b="0"/>
              <a:pathLst>
                <a:path w="133946" h="44649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8"/>
                  </a:lnTo>
                  <a:lnTo>
                    <a:pt x="6138" y="9094"/>
                  </a:lnTo>
                  <a:lnTo>
                    <a:pt x="7688" y="13302"/>
                  </a:lnTo>
                  <a:lnTo>
                    <a:pt x="13670" y="18480"/>
                  </a:lnTo>
                  <a:lnTo>
                    <a:pt x="55748" y="40704"/>
                  </a:lnTo>
                  <a:lnTo>
                    <a:pt x="73336" y="43869"/>
                  </a:lnTo>
                  <a:lnTo>
                    <a:pt x="115352" y="44628"/>
                  </a:lnTo>
                  <a:lnTo>
                    <a:pt x="133945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1182"/>
            <p:cNvSpPr/>
            <p:nvPr/>
          </p:nvSpPr>
          <p:spPr>
            <a:xfrm>
              <a:off x="6442089" y="866180"/>
              <a:ext cx="5146" cy="178594"/>
            </a:xfrm>
            <a:custGeom>
              <a:avLst/>
              <a:gdLst/>
              <a:ahLst/>
              <a:cxnLst/>
              <a:rect l="0" t="0" r="0" b="0"/>
              <a:pathLst>
                <a:path w="5146" h="178594">
                  <a:moveTo>
                    <a:pt x="5145" y="0"/>
                  </a:moveTo>
                  <a:lnTo>
                    <a:pt x="4153" y="31044"/>
                  </a:lnTo>
                  <a:lnTo>
                    <a:pt x="0" y="48004"/>
                  </a:lnTo>
                  <a:lnTo>
                    <a:pt x="4563" y="89514"/>
                  </a:lnTo>
                  <a:lnTo>
                    <a:pt x="5110" y="133783"/>
                  </a:lnTo>
                  <a:lnTo>
                    <a:pt x="5145" y="178355"/>
                  </a:lnTo>
                  <a:lnTo>
                    <a:pt x="5145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1183"/>
            <p:cNvSpPr/>
            <p:nvPr/>
          </p:nvSpPr>
          <p:spPr>
            <a:xfrm>
              <a:off x="6670996" y="767953"/>
              <a:ext cx="90543" cy="164735"/>
            </a:xfrm>
            <a:custGeom>
              <a:avLst/>
              <a:gdLst/>
              <a:ahLst/>
              <a:cxnLst/>
              <a:rect l="0" t="0" r="0" b="0"/>
              <a:pathLst>
                <a:path w="90543" h="164735">
                  <a:moveTo>
                    <a:pt x="53058" y="0"/>
                  </a:moveTo>
                  <a:lnTo>
                    <a:pt x="39497" y="0"/>
                  </a:lnTo>
                  <a:lnTo>
                    <a:pt x="38064" y="992"/>
                  </a:lnTo>
                  <a:lnTo>
                    <a:pt x="37109" y="2646"/>
                  </a:lnTo>
                  <a:lnTo>
                    <a:pt x="36473" y="4741"/>
                  </a:lnTo>
                  <a:lnTo>
                    <a:pt x="11305" y="48004"/>
                  </a:lnTo>
                  <a:lnTo>
                    <a:pt x="3425" y="65597"/>
                  </a:lnTo>
                  <a:lnTo>
                    <a:pt x="0" y="95265"/>
                  </a:lnTo>
                  <a:lnTo>
                    <a:pt x="2357" y="104517"/>
                  </a:lnTo>
                  <a:lnTo>
                    <a:pt x="6616" y="115304"/>
                  </a:lnTo>
                  <a:lnTo>
                    <a:pt x="7214" y="118541"/>
                  </a:lnTo>
                  <a:lnTo>
                    <a:pt x="8605" y="120699"/>
                  </a:lnTo>
                  <a:lnTo>
                    <a:pt x="10524" y="122138"/>
                  </a:lnTo>
                  <a:lnTo>
                    <a:pt x="15303" y="123737"/>
                  </a:lnTo>
                  <a:lnTo>
                    <a:pt x="29370" y="124847"/>
                  </a:lnTo>
                  <a:lnTo>
                    <a:pt x="31313" y="123911"/>
                  </a:lnTo>
                  <a:lnTo>
                    <a:pt x="32608" y="122295"/>
                  </a:lnTo>
                  <a:lnTo>
                    <a:pt x="33472" y="120225"/>
                  </a:lnTo>
                  <a:lnTo>
                    <a:pt x="35040" y="118846"/>
                  </a:lnTo>
                  <a:lnTo>
                    <a:pt x="44685" y="113985"/>
                  </a:lnTo>
                  <a:lnTo>
                    <a:pt x="47477" y="111709"/>
                  </a:lnTo>
                  <a:lnTo>
                    <a:pt x="50577" y="103888"/>
                  </a:lnTo>
                  <a:lnTo>
                    <a:pt x="52914" y="72982"/>
                  </a:lnTo>
                  <a:lnTo>
                    <a:pt x="50348" y="64517"/>
                  </a:lnTo>
                  <a:lnTo>
                    <a:pt x="46892" y="57448"/>
                  </a:lnTo>
                  <a:lnTo>
                    <a:pt x="44493" y="41789"/>
                  </a:lnTo>
                  <a:lnTo>
                    <a:pt x="43379" y="39766"/>
                  </a:lnTo>
                  <a:lnTo>
                    <a:pt x="41645" y="38417"/>
                  </a:lnTo>
                  <a:lnTo>
                    <a:pt x="36472" y="36252"/>
                  </a:lnTo>
                  <a:lnTo>
                    <a:pt x="38411" y="35956"/>
                  </a:lnTo>
                  <a:lnTo>
                    <a:pt x="43000" y="35766"/>
                  </a:lnTo>
                  <a:lnTo>
                    <a:pt x="43627" y="38385"/>
                  </a:lnTo>
                  <a:lnTo>
                    <a:pt x="43794" y="40473"/>
                  </a:lnTo>
                  <a:lnTo>
                    <a:pt x="46626" y="45439"/>
                  </a:lnTo>
                  <a:lnTo>
                    <a:pt x="48770" y="48152"/>
                  </a:lnTo>
                  <a:lnTo>
                    <a:pt x="51152" y="56458"/>
                  </a:lnTo>
                  <a:lnTo>
                    <a:pt x="55139" y="72291"/>
                  </a:lnTo>
                  <a:lnTo>
                    <a:pt x="71100" y="109877"/>
                  </a:lnTo>
                  <a:lnTo>
                    <a:pt x="85825" y="152163"/>
                  </a:lnTo>
                  <a:lnTo>
                    <a:pt x="90542" y="164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1184"/>
            <p:cNvSpPr/>
            <p:nvPr/>
          </p:nvSpPr>
          <p:spPr>
            <a:xfrm>
              <a:off x="6822280" y="785812"/>
              <a:ext cx="20107" cy="93079"/>
            </a:xfrm>
            <a:custGeom>
              <a:avLst/>
              <a:gdLst/>
              <a:ahLst/>
              <a:cxnLst/>
              <a:rect l="0" t="0" r="0" b="0"/>
              <a:pathLst>
                <a:path w="20107" h="93079">
                  <a:moveTo>
                    <a:pt x="0" y="0"/>
                  </a:moveTo>
                  <a:lnTo>
                    <a:pt x="0" y="16251"/>
                  </a:lnTo>
                  <a:lnTo>
                    <a:pt x="6137" y="32792"/>
                  </a:lnTo>
                  <a:lnTo>
                    <a:pt x="14823" y="73766"/>
                  </a:lnTo>
                  <a:lnTo>
                    <a:pt x="20106" y="930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1185"/>
            <p:cNvSpPr/>
            <p:nvPr/>
          </p:nvSpPr>
          <p:spPr>
            <a:xfrm>
              <a:off x="7000874" y="741164"/>
              <a:ext cx="1847" cy="31446"/>
            </a:xfrm>
            <a:custGeom>
              <a:avLst/>
              <a:gdLst/>
              <a:ahLst/>
              <a:cxnLst/>
              <a:rect l="0" t="0" r="0" b="0"/>
              <a:pathLst>
                <a:path w="1847" h="31446">
                  <a:moveTo>
                    <a:pt x="0" y="0"/>
                  </a:moveTo>
                  <a:lnTo>
                    <a:pt x="0" y="25731"/>
                  </a:lnTo>
                  <a:lnTo>
                    <a:pt x="1846" y="314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1186"/>
            <p:cNvSpPr/>
            <p:nvPr/>
          </p:nvSpPr>
          <p:spPr>
            <a:xfrm>
              <a:off x="6956226" y="68758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1187"/>
            <p:cNvSpPr/>
            <p:nvPr/>
          </p:nvSpPr>
          <p:spPr>
            <a:xfrm>
              <a:off x="6920508" y="777265"/>
              <a:ext cx="20910" cy="48626"/>
            </a:xfrm>
            <a:custGeom>
              <a:avLst/>
              <a:gdLst/>
              <a:ahLst/>
              <a:cxnLst/>
              <a:rect l="0" t="0" r="0" b="0"/>
              <a:pathLst>
                <a:path w="20910" h="48626">
                  <a:moveTo>
                    <a:pt x="4335" y="48625"/>
                  </a:moveTo>
                  <a:lnTo>
                    <a:pt x="7999" y="33270"/>
                  </a:lnTo>
                  <a:lnTo>
                    <a:pt x="8516" y="25158"/>
                  </a:lnTo>
                  <a:lnTo>
                    <a:pt x="6099" y="18245"/>
                  </a:lnTo>
                  <a:lnTo>
                    <a:pt x="356" y="9115"/>
                  </a:lnTo>
                  <a:lnTo>
                    <a:pt x="8" y="0"/>
                  </a:lnTo>
                  <a:lnTo>
                    <a:pt x="0" y="7340"/>
                  </a:lnTo>
                  <a:lnTo>
                    <a:pt x="15445" y="26592"/>
                  </a:lnTo>
                  <a:lnTo>
                    <a:pt x="17778" y="32442"/>
                  </a:lnTo>
                  <a:lnTo>
                    <a:pt x="20909" y="371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9" name="SMARTInkShape-Group96"/>
          <p:cNvGrpSpPr/>
          <p:nvPr/>
        </p:nvGrpSpPr>
        <p:grpSpPr>
          <a:xfrm>
            <a:off x="6295797" y="1973461"/>
            <a:ext cx="1821289" cy="107157"/>
            <a:chOff x="6295797" y="1973461"/>
            <a:chExt cx="1821289" cy="107157"/>
          </a:xfrm>
        </p:grpSpPr>
        <p:sp>
          <p:nvSpPr>
            <p:cNvPr id="107" name="SMARTInkShape-1188"/>
            <p:cNvSpPr/>
            <p:nvPr/>
          </p:nvSpPr>
          <p:spPr>
            <a:xfrm>
              <a:off x="6295797" y="1973461"/>
              <a:ext cx="1821289" cy="8930"/>
            </a:xfrm>
            <a:custGeom>
              <a:avLst/>
              <a:gdLst/>
              <a:ahLst/>
              <a:cxnLst/>
              <a:rect l="0" t="0" r="0" b="0"/>
              <a:pathLst>
                <a:path w="1821289" h="8930">
                  <a:moveTo>
                    <a:pt x="8562" y="0"/>
                  </a:moveTo>
                  <a:lnTo>
                    <a:pt x="0" y="0"/>
                  </a:lnTo>
                  <a:lnTo>
                    <a:pt x="40184" y="0"/>
                  </a:lnTo>
                  <a:lnTo>
                    <a:pt x="82330" y="0"/>
                  </a:lnTo>
                  <a:lnTo>
                    <a:pt x="125696" y="2646"/>
                  </a:lnTo>
                  <a:lnTo>
                    <a:pt x="160678" y="7068"/>
                  </a:lnTo>
                  <a:lnTo>
                    <a:pt x="198822" y="8378"/>
                  </a:lnTo>
                  <a:lnTo>
                    <a:pt x="243336" y="8857"/>
                  </a:lnTo>
                  <a:lnTo>
                    <a:pt x="286581" y="8927"/>
                  </a:lnTo>
                  <a:lnTo>
                    <a:pt x="324322" y="7937"/>
                  </a:lnTo>
                  <a:lnTo>
                    <a:pt x="359818" y="827"/>
                  </a:lnTo>
                  <a:lnTo>
                    <a:pt x="404116" y="48"/>
                  </a:lnTo>
                  <a:lnTo>
                    <a:pt x="445565" y="4"/>
                  </a:lnTo>
                  <a:lnTo>
                    <a:pt x="486209" y="0"/>
                  </a:lnTo>
                  <a:lnTo>
                    <a:pt x="525006" y="0"/>
                  </a:lnTo>
                  <a:lnTo>
                    <a:pt x="564718" y="0"/>
                  </a:lnTo>
                  <a:lnTo>
                    <a:pt x="606288" y="0"/>
                  </a:lnTo>
                  <a:lnTo>
                    <a:pt x="649588" y="0"/>
                  </a:lnTo>
                  <a:lnTo>
                    <a:pt x="693059" y="0"/>
                  </a:lnTo>
                  <a:lnTo>
                    <a:pt x="735829" y="992"/>
                  </a:lnTo>
                  <a:lnTo>
                    <a:pt x="778663" y="8102"/>
                  </a:lnTo>
                  <a:lnTo>
                    <a:pt x="816130" y="8857"/>
                  </a:lnTo>
                  <a:lnTo>
                    <a:pt x="857395" y="8920"/>
                  </a:lnTo>
                  <a:lnTo>
                    <a:pt x="894531" y="8928"/>
                  </a:lnTo>
                  <a:lnTo>
                    <a:pt x="936635" y="8929"/>
                  </a:lnTo>
                  <a:lnTo>
                    <a:pt x="979982" y="8929"/>
                  </a:lnTo>
                  <a:lnTo>
                    <a:pt x="1024516" y="8929"/>
                  </a:lnTo>
                  <a:lnTo>
                    <a:pt x="1063173" y="8929"/>
                  </a:lnTo>
                  <a:lnTo>
                    <a:pt x="1107033" y="8929"/>
                  </a:lnTo>
                  <a:lnTo>
                    <a:pt x="1151577" y="8929"/>
                  </a:lnTo>
                  <a:lnTo>
                    <a:pt x="1195220" y="8929"/>
                  </a:lnTo>
                  <a:lnTo>
                    <a:pt x="1233171" y="8929"/>
                  </a:lnTo>
                  <a:lnTo>
                    <a:pt x="1276742" y="8929"/>
                  </a:lnTo>
                  <a:lnTo>
                    <a:pt x="1303415" y="6284"/>
                  </a:lnTo>
                  <a:lnTo>
                    <a:pt x="1348022" y="827"/>
                  </a:lnTo>
                  <a:lnTo>
                    <a:pt x="1386381" y="163"/>
                  </a:lnTo>
                  <a:lnTo>
                    <a:pt x="1427142" y="32"/>
                  </a:lnTo>
                  <a:lnTo>
                    <a:pt x="1463856" y="6"/>
                  </a:lnTo>
                  <a:lnTo>
                    <a:pt x="1503977" y="1"/>
                  </a:lnTo>
                  <a:lnTo>
                    <a:pt x="1545016" y="0"/>
                  </a:lnTo>
                  <a:lnTo>
                    <a:pt x="1589189" y="0"/>
                  </a:lnTo>
                  <a:lnTo>
                    <a:pt x="1633775" y="0"/>
                  </a:lnTo>
                  <a:lnTo>
                    <a:pt x="1678415" y="0"/>
                  </a:lnTo>
                  <a:lnTo>
                    <a:pt x="1722070" y="0"/>
                  </a:lnTo>
                  <a:lnTo>
                    <a:pt x="1764833" y="0"/>
                  </a:lnTo>
                  <a:lnTo>
                    <a:pt x="1788351" y="992"/>
                  </a:lnTo>
                  <a:lnTo>
                    <a:pt x="1805988" y="7688"/>
                  </a:lnTo>
                  <a:lnTo>
                    <a:pt x="1821288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1189"/>
            <p:cNvSpPr/>
            <p:nvPr/>
          </p:nvSpPr>
          <p:spPr>
            <a:xfrm>
              <a:off x="6375905" y="2044898"/>
              <a:ext cx="1446501" cy="35720"/>
            </a:xfrm>
            <a:custGeom>
              <a:avLst/>
              <a:gdLst/>
              <a:ahLst/>
              <a:cxnLst/>
              <a:rect l="0" t="0" r="0" b="0"/>
              <a:pathLst>
                <a:path w="1446501" h="35720">
                  <a:moveTo>
                    <a:pt x="8821" y="8930"/>
                  </a:moveTo>
                  <a:lnTo>
                    <a:pt x="0" y="8930"/>
                  </a:lnTo>
                  <a:lnTo>
                    <a:pt x="7589" y="16619"/>
                  </a:lnTo>
                  <a:lnTo>
                    <a:pt x="16401" y="17751"/>
                  </a:lnTo>
                  <a:lnTo>
                    <a:pt x="56456" y="17860"/>
                  </a:lnTo>
                  <a:lnTo>
                    <a:pt x="62404" y="20506"/>
                  </a:lnTo>
                  <a:lnTo>
                    <a:pt x="65378" y="22600"/>
                  </a:lnTo>
                  <a:lnTo>
                    <a:pt x="79048" y="25548"/>
                  </a:lnTo>
                  <a:lnTo>
                    <a:pt x="95665" y="26422"/>
                  </a:lnTo>
                  <a:lnTo>
                    <a:pt x="140141" y="18397"/>
                  </a:lnTo>
                  <a:lnTo>
                    <a:pt x="181708" y="17881"/>
                  </a:lnTo>
                  <a:lnTo>
                    <a:pt x="223149" y="17861"/>
                  </a:lnTo>
                  <a:lnTo>
                    <a:pt x="264807" y="17860"/>
                  </a:lnTo>
                  <a:lnTo>
                    <a:pt x="288618" y="18852"/>
                  </a:lnTo>
                  <a:lnTo>
                    <a:pt x="325329" y="25962"/>
                  </a:lnTo>
                  <a:lnTo>
                    <a:pt x="368158" y="26717"/>
                  </a:lnTo>
                  <a:lnTo>
                    <a:pt x="410768" y="26783"/>
                  </a:lnTo>
                  <a:lnTo>
                    <a:pt x="455138" y="26789"/>
                  </a:lnTo>
                  <a:lnTo>
                    <a:pt x="496968" y="26789"/>
                  </a:lnTo>
                  <a:lnTo>
                    <a:pt x="540384" y="26789"/>
                  </a:lnTo>
                  <a:lnTo>
                    <a:pt x="583224" y="26789"/>
                  </a:lnTo>
                  <a:lnTo>
                    <a:pt x="601135" y="27781"/>
                  </a:lnTo>
                  <a:lnTo>
                    <a:pt x="636874" y="34892"/>
                  </a:lnTo>
                  <a:lnTo>
                    <a:pt x="678547" y="35671"/>
                  </a:lnTo>
                  <a:lnTo>
                    <a:pt x="720220" y="35716"/>
                  </a:lnTo>
                  <a:lnTo>
                    <a:pt x="760679" y="35719"/>
                  </a:lnTo>
                  <a:lnTo>
                    <a:pt x="782708" y="34727"/>
                  </a:lnTo>
                  <a:lnTo>
                    <a:pt x="823745" y="27617"/>
                  </a:lnTo>
                  <a:lnTo>
                    <a:pt x="866034" y="26838"/>
                  </a:lnTo>
                  <a:lnTo>
                    <a:pt x="904432" y="24148"/>
                  </a:lnTo>
                  <a:lnTo>
                    <a:pt x="945887" y="18412"/>
                  </a:lnTo>
                  <a:lnTo>
                    <a:pt x="988077" y="17892"/>
                  </a:lnTo>
                  <a:lnTo>
                    <a:pt x="1030772" y="17862"/>
                  </a:lnTo>
                  <a:lnTo>
                    <a:pt x="1053778" y="16868"/>
                  </a:lnTo>
                  <a:lnTo>
                    <a:pt x="1093036" y="9758"/>
                  </a:lnTo>
                  <a:lnTo>
                    <a:pt x="1137082" y="9003"/>
                  </a:lnTo>
                  <a:lnTo>
                    <a:pt x="1180684" y="7944"/>
                  </a:lnTo>
                  <a:lnTo>
                    <a:pt x="1223206" y="553"/>
                  </a:lnTo>
                  <a:lnTo>
                    <a:pt x="1264928" y="33"/>
                  </a:lnTo>
                  <a:lnTo>
                    <a:pt x="1306602" y="2"/>
                  </a:lnTo>
                  <a:lnTo>
                    <a:pt x="1348458" y="0"/>
                  </a:lnTo>
                  <a:lnTo>
                    <a:pt x="1391078" y="0"/>
                  </a:lnTo>
                  <a:lnTo>
                    <a:pt x="1434909" y="0"/>
                  </a:lnTo>
                  <a:lnTo>
                    <a:pt x="1441785" y="0"/>
                  </a:lnTo>
                  <a:lnTo>
                    <a:pt x="1443357" y="992"/>
                  </a:lnTo>
                  <a:lnTo>
                    <a:pt x="1444405" y="2646"/>
                  </a:lnTo>
                  <a:lnTo>
                    <a:pt x="144650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4279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589240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Nous analysons les chiffres de pauvreté canadiens.</a:t>
            </a:r>
          </a:p>
          <a:p>
            <a:endParaRPr lang="fr-CA" dirty="0" smtClean="0"/>
          </a:p>
          <a:p>
            <a:r>
              <a:rPr lang="fr-CA" dirty="0">
                <a:hlinkClick r:id="rId2"/>
              </a:rPr>
              <a:t>http://www.cwp-csp.ca/poverty/just-the-facts</a:t>
            </a:r>
            <a:r>
              <a:rPr lang="fr-CA" dirty="0" smtClean="0">
                <a:hlinkClick r:id="rId2"/>
              </a:rPr>
              <a:t>/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Ouvrez le texte à page 51 et regardez les trois diagrammes qui expliquent ceux qui vivent dans la pauvreté, ceux qui arrivent à répondre aux besoins essentielles, et ceux qui ont une chance à épargner (sauver) de l’argent et améliorer leur situation.</a:t>
            </a:r>
            <a:endParaRPr lang="fr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CA" sz="4400" dirty="0" smtClean="0"/>
              <a:t>La pauvreté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13827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Toutefois, si on se trouve dans la pauvreté, c’est difficile à trouver une solution.</a:t>
            </a:r>
          </a:p>
          <a:p>
            <a:pPr lvl="2"/>
            <a:r>
              <a:rPr lang="fr-CA" dirty="0" smtClean="0"/>
              <a:t>Par exemple:</a:t>
            </a:r>
          </a:p>
          <a:p>
            <a:pPr lvl="2"/>
            <a:endParaRPr lang="fr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CA" sz="4400" dirty="0" smtClean="0"/>
              <a:t>Le cycle de pauvreté</a:t>
            </a:r>
            <a:endParaRPr lang="fr-CA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32849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Une famille se trouve dans la pauvreté.</a:t>
            </a:r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69378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Ce membre ne peut pas travailler, donc il/elle ne peut pas gagner de l’argent.</a:t>
            </a:r>
            <a:endParaRPr lang="fr-CA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483228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Un membre de famille tombe malade et  ne peut pas payer pour tous médicaments. </a:t>
            </a:r>
            <a:endParaRPr lang="fr-CA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24128" y="3717032"/>
            <a:ext cx="79208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79712" y="3789040"/>
            <a:ext cx="792088" cy="7550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51920" y="5432448"/>
            <a:ext cx="1232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6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 votre tour!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Créez un exemple du cycle de la pauvreté qui montre la difficulté d’échapper ce cycle.</a:t>
            </a:r>
            <a:endParaRPr lang="fr-CA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22376" y="4105698"/>
            <a:ext cx="792088" cy="7550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724128" y="4105698"/>
            <a:ext cx="79208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707904" y="6053469"/>
            <a:ext cx="1232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9" name="SMARTInkShape-Group97"/>
          <p:cNvGrpSpPr/>
          <p:nvPr/>
        </p:nvGrpSpPr>
        <p:grpSpPr>
          <a:xfrm>
            <a:off x="3134964" y="3161109"/>
            <a:ext cx="2354890" cy="991196"/>
            <a:chOff x="3134964" y="3161109"/>
            <a:chExt cx="2354890" cy="991196"/>
          </a:xfrm>
        </p:grpSpPr>
        <p:sp>
          <p:nvSpPr>
            <p:cNvPr id="7" name="SMARTInkShape-1190"/>
            <p:cNvSpPr/>
            <p:nvPr/>
          </p:nvSpPr>
          <p:spPr>
            <a:xfrm>
              <a:off x="4991695" y="3777257"/>
              <a:ext cx="71439" cy="8931"/>
            </a:xfrm>
            <a:custGeom>
              <a:avLst/>
              <a:gdLst/>
              <a:ahLst/>
              <a:cxnLst/>
              <a:rect l="0" t="0" r="0" b="0"/>
              <a:pathLst>
                <a:path w="71439" h="8931">
                  <a:moveTo>
                    <a:pt x="0" y="0"/>
                  </a:moveTo>
                  <a:lnTo>
                    <a:pt x="20990" y="0"/>
                  </a:lnTo>
                  <a:lnTo>
                    <a:pt x="64522" y="8379"/>
                  </a:lnTo>
                  <a:lnTo>
                    <a:pt x="71438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191"/>
            <p:cNvSpPr/>
            <p:nvPr/>
          </p:nvSpPr>
          <p:spPr>
            <a:xfrm>
              <a:off x="4786312" y="3875863"/>
              <a:ext cx="258962" cy="79844"/>
            </a:xfrm>
            <a:custGeom>
              <a:avLst/>
              <a:gdLst/>
              <a:ahLst/>
              <a:cxnLst/>
              <a:rect l="0" t="0" r="0" b="0"/>
              <a:pathLst>
                <a:path w="258962" h="79844">
                  <a:moveTo>
                    <a:pt x="0" y="35340"/>
                  </a:moveTo>
                  <a:lnTo>
                    <a:pt x="0" y="27652"/>
                  </a:lnTo>
                  <a:lnTo>
                    <a:pt x="992" y="27238"/>
                  </a:lnTo>
                  <a:lnTo>
                    <a:pt x="44950" y="26424"/>
                  </a:lnTo>
                  <a:lnTo>
                    <a:pt x="65243" y="29060"/>
                  </a:lnTo>
                  <a:lnTo>
                    <a:pt x="80591" y="31557"/>
                  </a:lnTo>
                  <a:lnTo>
                    <a:pt x="124855" y="26798"/>
                  </a:lnTo>
                  <a:lnTo>
                    <a:pt x="136850" y="25590"/>
                  </a:lnTo>
                  <a:lnTo>
                    <a:pt x="170650" y="17332"/>
                  </a:lnTo>
                  <a:lnTo>
                    <a:pt x="173298" y="15397"/>
                  </a:lnTo>
                  <a:lnTo>
                    <a:pt x="175063" y="13115"/>
                  </a:lnTo>
                  <a:lnTo>
                    <a:pt x="179670" y="10579"/>
                  </a:lnTo>
                  <a:lnTo>
                    <a:pt x="190713" y="8951"/>
                  </a:lnTo>
                  <a:lnTo>
                    <a:pt x="192626" y="7826"/>
                  </a:lnTo>
                  <a:lnTo>
                    <a:pt x="193902" y="6083"/>
                  </a:lnTo>
                  <a:lnTo>
                    <a:pt x="195950" y="898"/>
                  </a:lnTo>
                  <a:lnTo>
                    <a:pt x="195125" y="472"/>
                  </a:lnTo>
                  <a:lnTo>
                    <a:pt x="191563" y="0"/>
                  </a:lnTo>
                  <a:lnTo>
                    <a:pt x="190217" y="866"/>
                  </a:lnTo>
                  <a:lnTo>
                    <a:pt x="189319" y="2435"/>
                  </a:lnTo>
                  <a:lnTo>
                    <a:pt x="188720" y="4473"/>
                  </a:lnTo>
                  <a:lnTo>
                    <a:pt x="187330" y="5833"/>
                  </a:lnTo>
                  <a:lnTo>
                    <a:pt x="158876" y="20874"/>
                  </a:lnTo>
                  <a:lnTo>
                    <a:pt x="139997" y="38353"/>
                  </a:lnTo>
                  <a:lnTo>
                    <a:pt x="136634" y="44286"/>
                  </a:lnTo>
                  <a:lnTo>
                    <a:pt x="134103" y="60366"/>
                  </a:lnTo>
                  <a:lnTo>
                    <a:pt x="141105" y="68910"/>
                  </a:lnTo>
                  <a:lnTo>
                    <a:pt x="146388" y="74403"/>
                  </a:lnTo>
                  <a:lnTo>
                    <a:pt x="154689" y="77507"/>
                  </a:lnTo>
                  <a:lnTo>
                    <a:pt x="185957" y="79843"/>
                  </a:lnTo>
                  <a:lnTo>
                    <a:pt x="202824" y="75205"/>
                  </a:lnTo>
                  <a:lnTo>
                    <a:pt x="219173" y="64748"/>
                  </a:lnTo>
                  <a:lnTo>
                    <a:pt x="245460" y="44248"/>
                  </a:lnTo>
                  <a:lnTo>
                    <a:pt x="251323" y="35334"/>
                  </a:lnTo>
                  <a:lnTo>
                    <a:pt x="258961" y="264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192"/>
            <p:cNvSpPr/>
            <p:nvPr/>
          </p:nvSpPr>
          <p:spPr>
            <a:xfrm>
              <a:off x="4822031" y="3786187"/>
              <a:ext cx="26790" cy="196454"/>
            </a:xfrm>
            <a:custGeom>
              <a:avLst/>
              <a:gdLst/>
              <a:ahLst/>
              <a:cxnLst/>
              <a:rect l="0" t="0" r="0" b="0"/>
              <a:pathLst>
                <a:path w="26790" h="196454">
                  <a:moveTo>
                    <a:pt x="0" y="0"/>
                  </a:moveTo>
                  <a:lnTo>
                    <a:pt x="0" y="39320"/>
                  </a:lnTo>
                  <a:lnTo>
                    <a:pt x="2645" y="83050"/>
                  </a:lnTo>
                  <a:lnTo>
                    <a:pt x="8378" y="127113"/>
                  </a:lnTo>
                  <a:lnTo>
                    <a:pt x="11412" y="149781"/>
                  </a:lnTo>
                  <a:lnTo>
                    <a:pt x="17010" y="174175"/>
                  </a:lnTo>
                  <a:lnTo>
                    <a:pt x="17482" y="180929"/>
                  </a:lnTo>
                  <a:lnTo>
                    <a:pt x="20337" y="187239"/>
                  </a:lnTo>
                  <a:lnTo>
                    <a:pt x="26789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193"/>
            <p:cNvSpPr/>
            <p:nvPr/>
          </p:nvSpPr>
          <p:spPr>
            <a:xfrm>
              <a:off x="4527351" y="3857625"/>
              <a:ext cx="223243" cy="138712"/>
            </a:xfrm>
            <a:custGeom>
              <a:avLst/>
              <a:gdLst/>
              <a:ahLst/>
              <a:cxnLst/>
              <a:rect l="0" t="0" r="0" b="0"/>
              <a:pathLst>
                <a:path w="223243" h="138712">
                  <a:moveTo>
                    <a:pt x="0" y="0"/>
                  </a:moveTo>
                  <a:lnTo>
                    <a:pt x="0" y="40424"/>
                  </a:lnTo>
                  <a:lnTo>
                    <a:pt x="993" y="59101"/>
                  </a:lnTo>
                  <a:lnTo>
                    <a:pt x="7688" y="86656"/>
                  </a:lnTo>
                  <a:lnTo>
                    <a:pt x="9676" y="109207"/>
                  </a:lnTo>
                  <a:lnTo>
                    <a:pt x="17482" y="132029"/>
                  </a:lnTo>
                  <a:lnTo>
                    <a:pt x="17785" y="138711"/>
                  </a:lnTo>
                  <a:lnTo>
                    <a:pt x="17857" y="129449"/>
                  </a:lnTo>
                  <a:lnTo>
                    <a:pt x="15212" y="124340"/>
                  </a:lnTo>
                  <a:lnTo>
                    <a:pt x="11722" y="118762"/>
                  </a:lnTo>
                  <a:lnTo>
                    <a:pt x="9757" y="109052"/>
                  </a:lnTo>
                  <a:lnTo>
                    <a:pt x="10167" y="94047"/>
                  </a:lnTo>
                  <a:lnTo>
                    <a:pt x="18046" y="66554"/>
                  </a:lnTo>
                  <a:lnTo>
                    <a:pt x="24768" y="53789"/>
                  </a:lnTo>
                  <a:lnTo>
                    <a:pt x="25442" y="50742"/>
                  </a:lnTo>
                  <a:lnTo>
                    <a:pt x="31130" y="41713"/>
                  </a:lnTo>
                  <a:lnTo>
                    <a:pt x="39100" y="32754"/>
                  </a:lnTo>
                  <a:lnTo>
                    <a:pt x="40950" y="31758"/>
                  </a:lnTo>
                  <a:lnTo>
                    <a:pt x="42183" y="32086"/>
                  </a:lnTo>
                  <a:lnTo>
                    <a:pt x="44162" y="35001"/>
                  </a:lnTo>
                  <a:lnTo>
                    <a:pt x="51682" y="36569"/>
                  </a:lnTo>
                  <a:lnTo>
                    <a:pt x="59852" y="41813"/>
                  </a:lnTo>
                  <a:lnTo>
                    <a:pt x="71501" y="44088"/>
                  </a:lnTo>
                  <a:lnTo>
                    <a:pt x="113633" y="44639"/>
                  </a:lnTo>
                  <a:lnTo>
                    <a:pt x="153820" y="43656"/>
                  </a:lnTo>
                  <a:lnTo>
                    <a:pt x="178363" y="33625"/>
                  </a:lnTo>
                  <a:lnTo>
                    <a:pt x="185714" y="28139"/>
                  </a:lnTo>
                  <a:lnTo>
                    <a:pt x="191728" y="27189"/>
                  </a:lnTo>
                  <a:lnTo>
                    <a:pt x="192311" y="26063"/>
                  </a:lnTo>
                  <a:lnTo>
                    <a:pt x="191708" y="24321"/>
                  </a:lnTo>
                  <a:lnTo>
                    <a:pt x="188350" y="19136"/>
                  </a:lnTo>
                  <a:lnTo>
                    <a:pt x="185245" y="18426"/>
                  </a:lnTo>
                  <a:lnTo>
                    <a:pt x="150030" y="17869"/>
                  </a:lnTo>
                  <a:lnTo>
                    <a:pt x="143409" y="20510"/>
                  </a:lnTo>
                  <a:lnTo>
                    <a:pt x="131075" y="30289"/>
                  </a:lnTo>
                  <a:lnTo>
                    <a:pt x="127709" y="35951"/>
                  </a:lnTo>
                  <a:lnTo>
                    <a:pt x="125221" y="41775"/>
                  </a:lnTo>
                  <a:lnTo>
                    <a:pt x="120808" y="47671"/>
                  </a:lnTo>
                  <a:lnTo>
                    <a:pt x="120226" y="51624"/>
                  </a:lnTo>
                  <a:lnTo>
                    <a:pt x="124189" y="73177"/>
                  </a:lnTo>
                  <a:lnTo>
                    <a:pt x="127294" y="79817"/>
                  </a:lnTo>
                  <a:lnTo>
                    <a:pt x="137372" y="96905"/>
                  </a:lnTo>
                  <a:lnTo>
                    <a:pt x="141191" y="100322"/>
                  </a:lnTo>
                  <a:lnTo>
                    <a:pt x="166879" y="112693"/>
                  </a:lnTo>
                  <a:lnTo>
                    <a:pt x="189154" y="115639"/>
                  </a:lnTo>
                  <a:lnTo>
                    <a:pt x="203771" y="111213"/>
                  </a:lnTo>
                  <a:lnTo>
                    <a:pt x="223242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1194"/>
            <p:cNvSpPr/>
            <p:nvPr/>
          </p:nvSpPr>
          <p:spPr>
            <a:xfrm>
              <a:off x="4321968" y="3866554"/>
              <a:ext cx="125017" cy="124601"/>
            </a:xfrm>
            <a:custGeom>
              <a:avLst/>
              <a:gdLst/>
              <a:ahLst/>
              <a:cxnLst/>
              <a:rect l="0" t="0" r="0" b="0"/>
              <a:pathLst>
                <a:path w="125017" h="124601">
                  <a:moveTo>
                    <a:pt x="0" y="35719"/>
                  </a:moveTo>
                  <a:lnTo>
                    <a:pt x="0" y="40460"/>
                  </a:lnTo>
                  <a:lnTo>
                    <a:pt x="2646" y="45433"/>
                  </a:lnTo>
                  <a:lnTo>
                    <a:pt x="43114" y="87730"/>
                  </a:lnTo>
                  <a:lnTo>
                    <a:pt x="68197" y="111852"/>
                  </a:lnTo>
                  <a:lnTo>
                    <a:pt x="80315" y="117895"/>
                  </a:lnTo>
                  <a:lnTo>
                    <a:pt x="86297" y="121851"/>
                  </a:lnTo>
                  <a:lnTo>
                    <a:pt x="96460" y="124600"/>
                  </a:lnTo>
                  <a:lnTo>
                    <a:pt x="97049" y="123746"/>
                  </a:lnTo>
                  <a:lnTo>
                    <a:pt x="98072" y="112550"/>
                  </a:lnTo>
                  <a:lnTo>
                    <a:pt x="98213" y="95201"/>
                  </a:lnTo>
                  <a:lnTo>
                    <a:pt x="106912" y="55807"/>
                  </a:lnTo>
                  <a:lnTo>
                    <a:pt x="107124" y="34016"/>
                  </a:lnTo>
                  <a:lnTo>
                    <a:pt x="109788" y="27355"/>
                  </a:lnTo>
                  <a:lnTo>
                    <a:pt x="113287" y="21088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1195"/>
            <p:cNvSpPr/>
            <p:nvPr/>
          </p:nvSpPr>
          <p:spPr>
            <a:xfrm>
              <a:off x="4152340" y="3884414"/>
              <a:ext cx="151770" cy="116087"/>
            </a:xfrm>
            <a:custGeom>
              <a:avLst/>
              <a:gdLst/>
              <a:ahLst/>
              <a:cxnLst/>
              <a:rect l="0" t="0" r="0" b="0"/>
              <a:pathLst>
                <a:path w="151770" h="116087">
                  <a:moveTo>
                    <a:pt x="17824" y="0"/>
                  </a:moveTo>
                  <a:lnTo>
                    <a:pt x="13083" y="0"/>
                  </a:lnTo>
                  <a:lnTo>
                    <a:pt x="11687" y="992"/>
                  </a:lnTo>
                  <a:lnTo>
                    <a:pt x="10757" y="2646"/>
                  </a:lnTo>
                  <a:lnTo>
                    <a:pt x="10136" y="4740"/>
                  </a:lnTo>
                  <a:lnTo>
                    <a:pt x="8730" y="6137"/>
                  </a:lnTo>
                  <a:lnTo>
                    <a:pt x="4522" y="7688"/>
                  </a:lnTo>
                  <a:lnTo>
                    <a:pt x="3002" y="10086"/>
                  </a:lnTo>
                  <a:lnTo>
                    <a:pt x="365" y="28938"/>
                  </a:lnTo>
                  <a:lnTo>
                    <a:pt x="0" y="59981"/>
                  </a:lnTo>
                  <a:lnTo>
                    <a:pt x="2625" y="68991"/>
                  </a:lnTo>
                  <a:lnTo>
                    <a:pt x="6108" y="76304"/>
                  </a:lnTo>
                  <a:lnTo>
                    <a:pt x="9061" y="85998"/>
                  </a:lnTo>
                  <a:lnTo>
                    <a:pt x="21214" y="101160"/>
                  </a:lnTo>
                  <a:lnTo>
                    <a:pt x="29583" y="104491"/>
                  </a:lnTo>
                  <a:lnTo>
                    <a:pt x="46385" y="106630"/>
                  </a:lnTo>
                  <a:lnTo>
                    <a:pt x="53007" y="104276"/>
                  </a:lnTo>
                  <a:lnTo>
                    <a:pt x="82036" y="86152"/>
                  </a:lnTo>
                  <a:lnTo>
                    <a:pt x="98023" y="61701"/>
                  </a:lnTo>
                  <a:lnTo>
                    <a:pt x="122330" y="19932"/>
                  </a:lnTo>
                  <a:lnTo>
                    <a:pt x="123213" y="16265"/>
                  </a:lnTo>
                  <a:lnTo>
                    <a:pt x="124794" y="13820"/>
                  </a:lnTo>
                  <a:lnTo>
                    <a:pt x="126841" y="12190"/>
                  </a:lnTo>
                  <a:lnTo>
                    <a:pt x="129197" y="11103"/>
                  </a:lnTo>
                  <a:lnTo>
                    <a:pt x="130768" y="9386"/>
                  </a:lnTo>
                  <a:lnTo>
                    <a:pt x="133787" y="424"/>
                  </a:lnTo>
                  <a:lnTo>
                    <a:pt x="133899" y="17206"/>
                  </a:lnTo>
                  <a:lnTo>
                    <a:pt x="131259" y="25176"/>
                  </a:lnTo>
                  <a:lnTo>
                    <a:pt x="129166" y="28690"/>
                  </a:lnTo>
                  <a:lnTo>
                    <a:pt x="126220" y="43117"/>
                  </a:lnTo>
                  <a:lnTo>
                    <a:pt x="125029" y="86707"/>
                  </a:lnTo>
                  <a:lnTo>
                    <a:pt x="125012" y="90547"/>
                  </a:lnTo>
                  <a:lnTo>
                    <a:pt x="127640" y="97459"/>
                  </a:lnTo>
                  <a:lnTo>
                    <a:pt x="137412" y="109981"/>
                  </a:lnTo>
                  <a:lnTo>
                    <a:pt x="143073" y="113373"/>
                  </a:lnTo>
                  <a:lnTo>
                    <a:pt x="151769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196"/>
            <p:cNvSpPr/>
            <p:nvPr/>
          </p:nvSpPr>
          <p:spPr>
            <a:xfrm>
              <a:off x="3982808" y="3893343"/>
              <a:ext cx="106989" cy="107158"/>
            </a:xfrm>
            <a:custGeom>
              <a:avLst/>
              <a:gdLst/>
              <a:ahLst/>
              <a:cxnLst/>
              <a:rect l="0" t="0" r="0" b="0"/>
              <a:pathLst>
                <a:path w="106989" h="107158">
                  <a:moveTo>
                    <a:pt x="80199" y="0"/>
                  </a:moveTo>
                  <a:lnTo>
                    <a:pt x="64822" y="0"/>
                  </a:lnTo>
                  <a:lnTo>
                    <a:pt x="58336" y="4741"/>
                  </a:lnTo>
                  <a:lnTo>
                    <a:pt x="16298" y="43114"/>
                  </a:lnTo>
                  <a:lnTo>
                    <a:pt x="4114" y="64777"/>
                  </a:lnTo>
                  <a:lnTo>
                    <a:pt x="678" y="79640"/>
                  </a:lnTo>
                  <a:lnTo>
                    <a:pt x="0" y="92130"/>
                  </a:lnTo>
                  <a:lnTo>
                    <a:pt x="936" y="94163"/>
                  </a:lnTo>
                  <a:lnTo>
                    <a:pt x="2553" y="95518"/>
                  </a:lnTo>
                  <a:lnTo>
                    <a:pt x="6995" y="97023"/>
                  </a:lnTo>
                  <a:lnTo>
                    <a:pt x="20827" y="98069"/>
                  </a:lnTo>
                  <a:lnTo>
                    <a:pt x="34386" y="93440"/>
                  </a:lnTo>
                  <a:lnTo>
                    <a:pt x="52865" y="80129"/>
                  </a:lnTo>
                  <a:lnTo>
                    <a:pt x="59122" y="73316"/>
                  </a:lnTo>
                  <a:lnTo>
                    <a:pt x="85154" y="30836"/>
                  </a:lnTo>
                  <a:lnTo>
                    <a:pt x="90990" y="18071"/>
                  </a:lnTo>
                  <a:lnTo>
                    <a:pt x="102386" y="4725"/>
                  </a:lnTo>
                  <a:lnTo>
                    <a:pt x="103920" y="4142"/>
                  </a:lnTo>
                  <a:lnTo>
                    <a:pt x="104943" y="4746"/>
                  </a:lnTo>
                  <a:lnTo>
                    <a:pt x="106079" y="8063"/>
                  </a:lnTo>
                  <a:lnTo>
                    <a:pt x="106982" y="48818"/>
                  </a:lnTo>
                  <a:lnTo>
                    <a:pt x="105995" y="64846"/>
                  </a:lnTo>
                  <a:lnTo>
                    <a:pt x="99300" y="82868"/>
                  </a:lnTo>
                  <a:lnTo>
                    <a:pt x="98168" y="101162"/>
                  </a:lnTo>
                  <a:lnTo>
                    <a:pt x="99123" y="103160"/>
                  </a:lnTo>
                  <a:lnTo>
                    <a:pt x="100753" y="104492"/>
                  </a:lnTo>
                  <a:lnTo>
                    <a:pt x="106988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97"/>
            <p:cNvSpPr/>
            <p:nvPr/>
          </p:nvSpPr>
          <p:spPr>
            <a:xfrm>
              <a:off x="3768328" y="3877135"/>
              <a:ext cx="160156" cy="121966"/>
            </a:xfrm>
            <a:custGeom>
              <a:avLst/>
              <a:gdLst/>
              <a:ahLst/>
              <a:cxnLst/>
              <a:rect l="0" t="0" r="0" b="0"/>
              <a:pathLst>
                <a:path w="160156" h="121966">
                  <a:moveTo>
                    <a:pt x="0" y="34068"/>
                  </a:moveTo>
                  <a:lnTo>
                    <a:pt x="0" y="29327"/>
                  </a:lnTo>
                  <a:lnTo>
                    <a:pt x="2646" y="24354"/>
                  </a:lnTo>
                  <a:lnTo>
                    <a:pt x="4741" y="21639"/>
                  </a:lnTo>
                  <a:lnTo>
                    <a:pt x="9714" y="18622"/>
                  </a:lnTo>
                  <a:lnTo>
                    <a:pt x="48996" y="2063"/>
                  </a:lnTo>
                  <a:lnTo>
                    <a:pt x="64440" y="0"/>
                  </a:lnTo>
                  <a:lnTo>
                    <a:pt x="85129" y="3579"/>
                  </a:lnTo>
                  <a:lnTo>
                    <a:pt x="129623" y="19383"/>
                  </a:lnTo>
                  <a:lnTo>
                    <a:pt x="139631" y="27872"/>
                  </a:lnTo>
                  <a:lnTo>
                    <a:pt x="154140" y="49491"/>
                  </a:lnTo>
                  <a:lnTo>
                    <a:pt x="158781" y="62230"/>
                  </a:lnTo>
                  <a:lnTo>
                    <a:pt x="160155" y="77028"/>
                  </a:lnTo>
                  <a:lnTo>
                    <a:pt x="157831" y="85573"/>
                  </a:lnTo>
                  <a:lnTo>
                    <a:pt x="155823" y="89241"/>
                  </a:lnTo>
                  <a:lnTo>
                    <a:pt x="143515" y="99143"/>
                  </a:lnTo>
                  <a:lnTo>
                    <a:pt x="121577" y="110385"/>
                  </a:lnTo>
                  <a:lnTo>
                    <a:pt x="80143" y="120216"/>
                  </a:lnTo>
                  <a:lnTo>
                    <a:pt x="66708" y="121965"/>
                  </a:lnTo>
                  <a:lnTo>
                    <a:pt x="56768" y="120097"/>
                  </a:lnTo>
                  <a:lnTo>
                    <a:pt x="45593" y="116113"/>
                  </a:lnTo>
                  <a:lnTo>
                    <a:pt x="35718" y="114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198"/>
            <p:cNvSpPr/>
            <p:nvPr/>
          </p:nvSpPr>
          <p:spPr>
            <a:xfrm>
              <a:off x="3777257" y="3911203"/>
              <a:ext cx="44650" cy="241102"/>
            </a:xfrm>
            <a:custGeom>
              <a:avLst/>
              <a:gdLst/>
              <a:ahLst/>
              <a:cxnLst/>
              <a:rect l="0" t="0" r="0" b="0"/>
              <a:pathLst>
                <a:path w="44650" h="241102">
                  <a:moveTo>
                    <a:pt x="0" y="0"/>
                  </a:moveTo>
                  <a:lnTo>
                    <a:pt x="0" y="40894"/>
                  </a:lnTo>
                  <a:lnTo>
                    <a:pt x="0" y="81049"/>
                  </a:lnTo>
                  <a:lnTo>
                    <a:pt x="7068" y="125105"/>
                  </a:lnTo>
                  <a:lnTo>
                    <a:pt x="11024" y="149185"/>
                  </a:lnTo>
                  <a:lnTo>
                    <a:pt x="15835" y="171533"/>
                  </a:lnTo>
                  <a:lnTo>
                    <a:pt x="19906" y="194361"/>
                  </a:lnTo>
                  <a:lnTo>
                    <a:pt x="27396" y="211047"/>
                  </a:lnTo>
                  <a:lnTo>
                    <a:pt x="44649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199"/>
            <p:cNvSpPr/>
            <p:nvPr/>
          </p:nvSpPr>
          <p:spPr>
            <a:xfrm>
              <a:off x="3438465" y="3884523"/>
              <a:ext cx="133411" cy="142767"/>
            </a:xfrm>
            <a:custGeom>
              <a:avLst/>
              <a:gdLst/>
              <a:ahLst/>
              <a:cxnLst/>
              <a:rect l="0" t="0" r="0" b="0"/>
              <a:pathLst>
                <a:path w="133411" h="142767">
                  <a:moveTo>
                    <a:pt x="88761" y="8820"/>
                  </a:moveTo>
                  <a:lnTo>
                    <a:pt x="81073" y="1132"/>
                  </a:lnTo>
                  <a:lnTo>
                    <a:pt x="72252" y="0"/>
                  </a:lnTo>
                  <a:lnTo>
                    <a:pt x="37518" y="33313"/>
                  </a:lnTo>
                  <a:lnTo>
                    <a:pt x="8602" y="77639"/>
                  </a:lnTo>
                  <a:lnTo>
                    <a:pt x="3525" y="85047"/>
                  </a:lnTo>
                  <a:lnTo>
                    <a:pt x="667" y="94796"/>
                  </a:lnTo>
                  <a:lnTo>
                    <a:pt x="0" y="100941"/>
                  </a:lnTo>
                  <a:lnTo>
                    <a:pt x="2348" y="106979"/>
                  </a:lnTo>
                  <a:lnTo>
                    <a:pt x="4364" y="109979"/>
                  </a:lnTo>
                  <a:lnTo>
                    <a:pt x="6699" y="111978"/>
                  </a:lnTo>
                  <a:lnTo>
                    <a:pt x="11940" y="114200"/>
                  </a:lnTo>
                  <a:lnTo>
                    <a:pt x="25210" y="115450"/>
                  </a:lnTo>
                  <a:lnTo>
                    <a:pt x="41709" y="111080"/>
                  </a:lnTo>
                  <a:lnTo>
                    <a:pt x="69217" y="94972"/>
                  </a:lnTo>
                  <a:lnTo>
                    <a:pt x="77760" y="86467"/>
                  </a:lnTo>
                  <a:lnTo>
                    <a:pt x="83872" y="76072"/>
                  </a:lnTo>
                  <a:lnTo>
                    <a:pt x="90441" y="55876"/>
                  </a:lnTo>
                  <a:lnTo>
                    <a:pt x="94469" y="48585"/>
                  </a:lnTo>
                  <a:lnTo>
                    <a:pt x="97054" y="35821"/>
                  </a:lnTo>
                  <a:lnTo>
                    <a:pt x="97654" y="27215"/>
                  </a:lnTo>
                  <a:lnTo>
                    <a:pt x="89999" y="26727"/>
                  </a:lnTo>
                  <a:lnTo>
                    <a:pt x="89587" y="27703"/>
                  </a:lnTo>
                  <a:lnTo>
                    <a:pt x="88870" y="39113"/>
                  </a:lnTo>
                  <a:lnTo>
                    <a:pt x="97326" y="78691"/>
                  </a:lnTo>
                  <a:lnTo>
                    <a:pt x="106764" y="111907"/>
                  </a:lnTo>
                  <a:lnTo>
                    <a:pt x="113521" y="124691"/>
                  </a:lnTo>
                  <a:lnTo>
                    <a:pt x="114198" y="127739"/>
                  </a:lnTo>
                  <a:lnTo>
                    <a:pt x="120241" y="133772"/>
                  </a:lnTo>
                  <a:lnTo>
                    <a:pt x="133410" y="1427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200"/>
            <p:cNvSpPr/>
            <p:nvPr/>
          </p:nvSpPr>
          <p:spPr>
            <a:xfrm>
              <a:off x="3366492" y="3777257"/>
              <a:ext cx="26790" cy="258962"/>
            </a:xfrm>
            <a:custGeom>
              <a:avLst/>
              <a:gdLst/>
              <a:ahLst/>
              <a:cxnLst/>
              <a:rect l="0" t="0" r="0" b="0"/>
              <a:pathLst>
                <a:path w="26790" h="258962">
                  <a:moveTo>
                    <a:pt x="26789" y="0"/>
                  </a:moveTo>
                  <a:lnTo>
                    <a:pt x="26789" y="4741"/>
                  </a:lnTo>
                  <a:lnTo>
                    <a:pt x="18411" y="30815"/>
                  </a:lnTo>
                  <a:lnTo>
                    <a:pt x="17908" y="69929"/>
                  </a:lnTo>
                  <a:lnTo>
                    <a:pt x="15228" y="91496"/>
                  </a:lnTo>
                  <a:lnTo>
                    <a:pt x="9759" y="133243"/>
                  </a:lnTo>
                  <a:lnTo>
                    <a:pt x="4299" y="170944"/>
                  </a:lnTo>
                  <a:lnTo>
                    <a:pt x="377" y="210926"/>
                  </a:lnTo>
                  <a:lnTo>
                    <a:pt x="2" y="254960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201"/>
            <p:cNvSpPr/>
            <p:nvPr/>
          </p:nvSpPr>
          <p:spPr>
            <a:xfrm>
              <a:off x="5393531" y="3625463"/>
              <a:ext cx="96323" cy="124858"/>
            </a:xfrm>
            <a:custGeom>
              <a:avLst/>
              <a:gdLst/>
              <a:ahLst/>
              <a:cxnLst/>
              <a:rect l="0" t="0" r="0" b="0"/>
              <a:pathLst>
                <a:path w="96323" h="124858">
                  <a:moveTo>
                    <a:pt x="80367" y="8919"/>
                  </a:moveTo>
                  <a:lnTo>
                    <a:pt x="88929" y="8919"/>
                  </a:lnTo>
                  <a:lnTo>
                    <a:pt x="84447" y="8919"/>
                  </a:lnTo>
                  <a:lnTo>
                    <a:pt x="79535" y="6274"/>
                  </a:lnTo>
                  <a:lnTo>
                    <a:pt x="74044" y="2783"/>
                  </a:lnTo>
                  <a:lnTo>
                    <a:pt x="64382" y="818"/>
                  </a:lnTo>
                  <a:lnTo>
                    <a:pt x="23047" y="0"/>
                  </a:lnTo>
                  <a:lnTo>
                    <a:pt x="22310" y="989"/>
                  </a:lnTo>
                  <a:lnTo>
                    <a:pt x="22811" y="2640"/>
                  </a:lnTo>
                  <a:lnTo>
                    <a:pt x="63330" y="45443"/>
                  </a:lnTo>
                  <a:lnTo>
                    <a:pt x="91799" y="81617"/>
                  </a:lnTo>
                  <a:lnTo>
                    <a:pt x="95370" y="91169"/>
                  </a:lnTo>
                  <a:lnTo>
                    <a:pt x="96322" y="96495"/>
                  </a:lnTo>
                  <a:lnTo>
                    <a:pt x="95965" y="100045"/>
                  </a:lnTo>
                  <a:lnTo>
                    <a:pt x="94734" y="102412"/>
                  </a:lnTo>
                  <a:lnTo>
                    <a:pt x="77186" y="119298"/>
                  </a:lnTo>
                  <a:lnTo>
                    <a:pt x="68701" y="122469"/>
                  </a:lnTo>
                  <a:lnTo>
                    <a:pt x="29606" y="124857"/>
                  </a:lnTo>
                  <a:lnTo>
                    <a:pt x="20434" y="122294"/>
                  </a:lnTo>
                  <a:lnTo>
                    <a:pt x="13051" y="118839"/>
                  </a:lnTo>
                  <a:lnTo>
                    <a:pt x="0" y="1160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202"/>
            <p:cNvSpPr/>
            <p:nvPr/>
          </p:nvSpPr>
          <p:spPr>
            <a:xfrm>
              <a:off x="5224244" y="3634382"/>
              <a:ext cx="124640" cy="78973"/>
            </a:xfrm>
            <a:custGeom>
              <a:avLst/>
              <a:gdLst/>
              <a:ahLst/>
              <a:cxnLst/>
              <a:rect l="0" t="0" r="0" b="0"/>
              <a:pathLst>
                <a:path w="124640" h="78973">
                  <a:moveTo>
                    <a:pt x="8553" y="0"/>
                  </a:moveTo>
                  <a:lnTo>
                    <a:pt x="8553" y="8563"/>
                  </a:lnTo>
                  <a:lnTo>
                    <a:pt x="14689" y="15987"/>
                  </a:lnTo>
                  <a:lnTo>
                    <a:pt x="17115" y="25171"/>
                  </a:lnTo>
                  <a:lnTo>
                    <a:pt x="8911" y="35309"/>
                  </a:lnTo>
                  <a:lnTo>
                    <a:pt x="3919" y="35598"/>
                  </a:lnTo>
                  <a:lnTo>
                    <a:pt x="2487" y="34646"/>
                  </a:lnTo>
                  <a:lnTo>
                    <a:pt x="1532" y="33020"/>
                  </a:lnTo>
                  <a:lnTo>
                    <a:pt x="0" y="28020"/>
                  </a:lnTo>
                  <a:lnTo>
                    <a:pt x="12084" y="14469"/>
                  </a:lnTo>
                  <a:lnTo>
                    <a:pt x="25364" y="5831"/>
                  </a:lnTo>
                  <a:lnTo>
                    <a:pt x="41866" y="1728"/>
                  </a:lnTo>
                  <a:lnTo>
                    <a:pt x="69376" y="152"/>
                  </a:lnTo>
                  <a:lnTo>
                    <a:pt x="86326" y="4786"/>
                  </a:lnTo>
                  <a:lnTo>
                    <a:pt x="102702" y="15241"/>
                  </a:lnTo>
                  <a:lnTo>
                    <a:pt x="109266" y="20995"/>
                  </a:lnTo>
                  <a:lnTo>
                    <a:pt x="112845" y="26860"/>
                  </a:lnTo>
                  <a:lnTo>
                    <a:pt x="115143" y="38710"/>
                  </a:lnTo>
                  <a:lnTo>
                    <a:pt x="115709" y="78972"/>
                  </a:lnTo>
                  <a:lnTo>
                    <a:pt x="118354" y="77101"/>
                  </a:lnTo>
                  <a:lnTo>
                    <a:pt x="124639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203"/>
            <p:cNvSpPr/>
            <p:nvPr/>
          </p:nvSpPr>
          <p:spPr>
            <a:xfrm>
              <a:off x="5072595" y="3616710"/>
              <a:ext cx="115554" cy="98041"/>
            </a:xfrm>
            <a:custGeom>
              <a:avLst/>
              <a:gdLst/>
              <a:ahLst/>
              <a:cxnLst/>
              <a:rect l="0" t="0" r="0" b="0"/>
              <a:pathLst>
                <a:path w="115554" h="98041">
                  <a:moveTo>
                    <a:pt x="79835" y="8743"/>
                  </a:moveTo>
                  <a:lnTo>
                    <a:pt x="61533" y="8743"/>
                  </a:lnTo>
                  <a:lnTo>
                    <a:pt x="54172" y="11389"/>
                  </a:lnTo>
                  <a:lnTo>
                    <a:pt x="50819" y="13484"/>
                  </a:lnTo>
                  <a:lnTo>
                    <a:pt x="28217" y="19766"/>
                  </a:lnTo>
                  <a:lnTo>
                    <a:pt x="5536" y="38632"/>
                  </a:lnTo>
                  <a:lnTo>
                    <a:pt x="2164" y="44516"/>
                  </a:lnTo>
                  <a:lnTo>
                    <a:pt x="0" y="51638"/>
                  </a:lnTo>
                  <a:lnTo>
                    <a:pt x="2350" y="55258"/>
                  </a:lnTo>
                  <a:lnTo>
                    <a:pt x="4365" y="57612"/>
                  </a:lnTo>
                  <a:lnTo>
                    <a:pt x="9252" y="60228"/>
                  </a:lnTo>
                  <a:lnTo>
                    <a:pt x="25213" y="61908"/>
                  </a:lnTo>
                  <a:lnTo>
                    <a:pt x="54427" y="62285"/>
                  </a:lnTo>
                  <a:lnTo>
                    <a:pt x="69220" y="57570"/>
                  </a:lnTo>
                  <a:lnTo>
                    <a:pt x="81430" y="49889"/>
                  </a:lnTo>
                  <a:lnTo>
                    <a:pt x="85504" y="44228"/>
                  </a:lnTo>
                  <a:lnTo>
                    <a:pt x="87798" y="35463"/>
                  </a:lnTo>
                  <a:lnTo>
                    <a:pt x="88747" y="1944"/>
                  </a:lnTo>
                  <a:lnTo>
                    <a:pt x="87761" y="1234"/>
                  </a:lnTo>
                  <a:lnTo>
                    <a:pt x="81074" y="0"/>
                  </a:lnTo>
                  <a:lnTo>
                    <a:pt x="80661" y="930"/>
                  </a:lnTo>
                  <a:lnTo>
                    <a:pt x="79943" y="12258"/>
                  </a:lnTo>
                  <a:lnTo>
                    <a:pt x="82529" y="17912"/>
                  </a:lnTo>
                  <a:lnTo>
                    <a:pt x="84607" y="20809"/>
                  </a:lnTo>
                  <a:lnTo>
                    <a:pt x="90862" y="42621"/>
                  </a:lnTo>
                  <a:lnTo>
                    <a:pt x="93140" y="46211"/>
                  </a:lnTo>
                  <a:lnTo>
                    <a:pt x="99740" y="69227"/>
                  </a:lnTo>
                  <a:lnTo>
                    <a:pt x="103564" y="76305"/>
                  </a:lnTo>
                  <a:lnTo>
                    <a:pt x="106709" y="85867"/>
                  </a:lnTo>
                  <a:lnTo>
                    <a:pt x="115553" y="98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204"/>
            <p:cNvSpPr/>
            <p:nvPr/>
          </p:nvSpPr>
          <p:spPr>
            <a:xfrm>
              <a:off x="4850748" y="3491507"/>
              <a:ext cx="185597" cy="222911"/>
            </a:xfrm>
            <a:custGeom>
              <a:avLst/>
              <a:gdLst/>
              <a:ahLst/>
              <a:cxnLst/>
              <a:rect l="0" t="0" r="0" b="0"/>
              <a:pathLst>
                <a:path w="185597" h="222911">
                  <a:moveTo>
                    <a:pt x="114158" y="0"/>
                  </a:moveTo>
                  <a:lnTo>
                    <a:pt x="106470" y="0"/>
                  </a:lnTo>
                  <a:lnTo>
                    <a:pt x="106056" y="993"/>
                  </a:lnTo>
                  <a:lnTo>
                    <a:pt x="105337" y="7689"/>
                  </a:lnTo>
                  <a:lnTo>
                    <a:pt x="100520" y="13303"/>
                  </a:lnTo>
                  <a:lnTo>
                    <a:pt x="98175" y="21126"/>
                  </a:lnTo>
                  <a:lnTo>
                    <a:pt x="96347" y="63145"/>
                  </a:lnTo>
                  <a:lnTo>
                    <a:pt x="97297" y="98494"/>
                  </a:lnTo>
                  <a:lnTo>
                    <a:pt x="111531" y="142822"/>
                  </a:lnTo>
                  <a:lnTo>
                    <a:pt x="120511" y="169066"/>
                  </a:lnTo>
                  <a:lnTo>
                    <a:pt x="122934" y="180313"/>
                  </a:lnTo>
                  <a:lnTo>
                    <a:pt x="129877" y="192222"/>
                  </a:lnTo>
                  <a:lnTo>
                    <a:pt x="148491" y="212902"/>
                  </a:lnTo>
                  <a:lnTo>
                    <a:pt x="144725" y="209154"/>
                  </a:lnTo>
                  <a:lnTo>
                    <a:pt x="142627" y="204414"/>
                  </a:lnTo>
                  <a:lnTo>
                    <a:pt x="142067" y="201760"/>
                  </a:lnTo>
                  <a:lnTo>
                    <a:pt x="136538" y="193286"/>
                  </a:lnTo>
                  <a:lnTo>
                    <a:pt x="116059" y="172630"/>
                  </a:lnTo>
                  <a:lnTo>
                    <a:pt x="89811" y="157757"/>
                  </a:lnTo>
                  <a:lnTo>
                    <a:pt x="60291" y="152981"/>
                  </a:lnTo>
                  <a:lnTo>
                    <a:pt x="40541" y="153146"/>
                  </a:lnTo>
                  <a:lnTo>
                    <a:pt x="11224" y="160930"/>
                  </a:lnTo>
                  <a:lnTo>
                    <a:pt x="4579" y="165121"/>
                  </a:lnTo>
                  <a:lnTo>
                    <a:pt x="964" y="170291"/>
                  </a:lnTo>
                  <a:lnTo>
                    <a:pt x="0" y="173059"/>
                  </a:lnTo>
                  <a:lnTo>
                    <a:pt x="349" y="175896"/>
                  </a:lnTo>
                  <a:lnTo>
                    <a:pt x="3384" y="181695"/>
                  </a:lnTo>
                  <a:lnTo>
                    <a:pt x="15411" y="195278"/>
                  </a:lnTo>
                  <a:lnTo>
                    <a:pt x="25953" y="200892"/>
                  </a:lnTo>
                  <a:lnTo>
                    <a:pt x="63321" y="214702"/>
                  </a:lnTo>
                  <a:lnTo>
                    <a:pt x="88182" y="220713"/>
                  </a:lnTo>
                  <a:lnTo>
                    <a:pt x="131132" y="222910"/>
                  </a:lnTo>
                  <a:lnTo>
                    <a:pt x="160690" y="220531"/>
                  </a:lnTo>
                  <a:lnTo>
                    <a:pt x="185596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205"/>
            <p:cNvSpPr/>
            <p:nvPr/>
          </p:nvSpPr>
          <p:spPr>
            <a:xfrm>
              <a:off x="4545211" y="3572365"/>
              <a:ext cx="151805" cy="150789"/>
            </a:xfrm>
            <a:custGeom>
              <a:avLst/>
              <a:gdLst/>
              <a:ahLst/>
              <a:cxnLst/>
              <a:rect l="0" t="0" r="0" b="0"/>
              <a:pathLst>
                <a:path w="151805" h="150789">
                  <a:moveTo>
                    <a:pt x="0" y="53088"/>
                  </a:moveTo>
                  <a:lnTo>
                    <a:pt x="16250" y="53088"/>
                  </a:lnTo>
                  <a:lnTo>
                    <a:pt x="37835" y="45400"/>
                  </a:lnTo>
                  <a:lnTo>
                    <a:pt x="56568" y="43412"/>
                  </a:lnTo>
                  <a:lnTo>
                    <a:pt x="80193" y="33149"/>
                  </a:lnTo>
                  <a:lnTo>
                    <a:pt x="96452" y="19011"/>
                  </a:lnTo>
                  <a:lnTo>
                    <a:pt x="97438" y="15453"/>
                  </a:lnTo>
                  <a:lnTo>
                    <a:pt x="98070" y="5084"/>
                  </a:lnTo>
                  <a:lnTo>
                    <a:pt x="97130" y="3226"/>
                  </a:lnTo>
                  <a:lnTo>
                    <a:pt x="95512" y="1987"/>
                  </a:lnTo>
                  <a:lnTo>
                    <a:pt x="90075" y="611"/>
                  </a:lnTo>
                  <a:lnTo>
                    <a:pt x="81043" y="0"/>
                  </a:lnTo>
                  <a:lnTo>
                    <a:pt x="73061" y="2373"/>
                  </a:lnTo>
                  <a:lnTo>
                    <a:pt x="38593" y="24426"/>
                  </a:lnTo>
                  <a:lnTo>
                    <a:pt x="16241" y="45908"/>
                  </a:lnTo>
                  <a:lnTo>
                    <a:pt x="12179" y="55188"/>
                  </a:lnTo>
                  <a:lnTo>
                    <a:pt x="9571" y="72575"/>
                  </a:lnTo>
                  <a:lnTo>
                    <a:pt x="13860" y="87195"/>
                  </a:lnTo>
                  <a:lnTo>
                    <a:pt x="26155" y="104094"/>
                  </a:lnTo>
                  <a:lnTo>
                    <a:pt x="64461" y="133239"/>
                  </a:lnTo>
                  <a:lnTo>
                    <a:pt x="92531" y="147317"/>
                  </a:lnTo>
                  <a:lnTo>
                    <a:pt x="122073" y="150788"/>
                  </a:lnTo>
                  <a:lnTo>
                    <a:pt x="151804" y="1423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206"/>
            <p:cNvSpPr/>
            <p:nvPr/>
          </p:nvSpPr>
          <p:spPr>
            <a:xfrm>
              <a:off x="4358929" y="3598664"/>
              <a:ext cx="123775" cy="89153"/>
            </a:xfrm>
            <a:custGeom>
              <a:avLst/>
              <a:gdLst/>
              <a:ahLst/>
              <a:cxnLst/>
              <a:rect l="0" t="0" r="0" b="0"/>
              <a:pathLst>
                <a:path w="123775" h="89153">
                  <a:moveTo>
                    <a:pt x="7688" y="26789"/>
                  </a:moveTo>
                  <a:lnTo>
                    <a:pt x="7688" y="22048"/>
                  </a:lnTo>
                  <a:lnTo>
                    <a:pt x="6696" y="20652"/>
                  </a:lnTo>
                  <a:lnTo>
                    <a:pt x="5042" y="19721"/>
                  </a:lnTo>
                  <a:lnTo>
                    <a:pt x="2947" y="19101"/>
                  </a:lnTo>
                  <a:lnTo>
                    <a:pt x="1551" y="19679"/>
                  </a:lnTo>
                  <a:lnTo>
                    <a:pt x="620" y="21057"/>
                  </a:lnTo>
                  <a:lnTo>
                    <a:pt x="0" y="22968"/>
                  </a:lnTo>
                  <a:lnTo>
                    <a:pt x="578" y="24241"/>
                  </a:lnTo>
                  <a:lnTo>
                    <a:pt x="1956" y="25090"/>
                  </a:lnTo>
                  <a:lnTo>
                    <a:pt x="3867" y="25657"/>
                  </a:lnTo>
                  <a:lnTo>
                    <a:pt x="5141" y="27026"/>
                  </a:lnTo>
                  <a:lnTo>
                    <a:pt x="9831" y="36353"/>
                  </a:lnTo>
                  <a:lnTo>
                    <a:pt x="37491" y="65495"/>
                  </a:lnTo>
                  <a:lnTo>
                    <a:pt x="43423" y="68796"/>
                  </a:lnTo>
                  <a:lnTo>
                    <a:pt x="49367" y="71256"/>
                  </a:lnTo>
                  <a:lnTo>
                    <a:pt x="70196" y="86815"/>
                  </a:lnTo>
                  <a:lnTo>
                    <a:pt x="86292" y="89152"/>
                  </a:lnTo>
                  <a:lnTo>
                    <a:pt x="86880" y="88208"/>
                  </a:lnTo>
                  <a:lnTo>
                    <a:pt x="88699" y="82139"/>
                  </a:lnTo>
                  <a:lnTo>
                    <a:pt x="95698" y="73043"/>
                  </a:lnTo>
                  <a:lnTo>
                    <a:pt x="106056" y="39447"/>
                  </a:lnTo>
                  <a:lnTo>
                    <a:pt x="112815" y="26938"/>
                  </a:lnTo>
                  <a:lnTo>
                    <a:pt x="12377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207"/>
            <p:cNvSpPr/>
            <p:nvPr/>
          </p:nvSpPr>
          <p:spPr>
            <a:xfrm>
              <a:off x="4179093" y="3607593"/>
              <a:ext cx="160736" cy="133420"/>
            </a:xfrm>
            <a:custGeom>
              <a:avLst/>
              <a:gdLst/>
              <a:ahLst/>
              <a:cxnLst/>
              <a:rect l="0" t="0" r="0" b="0"/>
              <a:pathLst>
                <a:path w="160736" h="133420">
                  <a:moveTo>
                    <a:pt x="0" y="0"/>
                  </a:moveTo>
                  <a:lnTo>
                    <a:pt x="0" y="42808"/>
                  </a:lnTo>
                  <a:lnTo>
                    <a:pt x="0" y="82944"/>
                  </a:lnTo>
                  <a:lnTo>
                    <a:pt x="2646" y="89120"/>
                  </a:lnTo>
                  <a:lnTo>
                    <a:pt x="4741" y="92156"/>
                  </a:lnTo>
                  <a:lnTo>
                    <a:pt x="9714" y="95528"/>
                  </a:lnTo>
                  <a:lnTo>
                    <a:pt x="18092" y="97428"/>
                  </a:lnTo>
                  <a:lnTo>
                    <a:pt x="43450" y="98180"/>
                  </a:lnTo>
                  <a:lnTo>
                    <a:pt x="51723" y="95560"/>
                  </a:lnTo>
                  <a:lnTo>
                    <a:pt x="68217" y="82993"/>
                  </a:lnTo>
                  <a:lnTo>
                    <a:pt x="77319" y="73318"/>
                  </a:lnTo>
                  <a:lnTo>
                    <a:pt x="94252" y="42307"/>
                  </a:lnTo>
                  <a:lnTo>
                    <a:pt x="97442" y="27503"/>
                  </a:lnTo>
                  <a:lnTo>
                    <a:pt x="97704" y="24288"/>
                  </a:lnTo>
                  <a:lnTo>
                    <a:pt x="98871" y="22146"/>
                  </a:lnTo>
                  <a:lnTo>
                    <a:pt x="100640" y="20717"/>
                  </a:lnTo>
                  <a:lnTo>
                    <a:pt x="107043" y="17910"/>
                  </a:lnTo>
                  <a:lnTo>
                    <a:pt x="108142" y="34087"/>
                  </a:lnTo>
                  <a:lnTo>
                    <a:pt x="114845" y="55360"/>
                  </a:lnTo>
                  <a:lnTo>
                    <a:pt x="118569" y="80994"/>
                  </a:lnTo>
                  <a:lnTo>
                    <a:pt x="127096" y="106428"/>
                  </a:lnTo>
                  <a:lnTo>
                    <a:pt x="139181" y="121944"/>
                  </a:lnTo>
                  <a:lnTo>
                    <a:pt x="141234" y="127950"/>
                  </a:lnTo>
                  <a:lnTo>
                    <a:pt x="142773" y="129949"/>
                  </a:lnTo>
                  <a:lnTo>
                    <a:pt x="150420" y="133419"/>
                  </a:lnTo>
                  <a:lnTo>
                    <a:pt x="160735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208"/>
            <p:cNvSpPr/>
            <p:nvPr/>
          </p:nvSpPr>
          <p:spPr>
            <a:xfrm>
              <a:off x="3687961" y="3608831"/>
              <a:ext cx="437019" cy="122405"/>
            </a:xfrm>
            <a:custGeom>
              <a:avLst/>
              <a:gdLst/>
              <a:ahLst/>
              <a:cxnLst/>
              <a:rect l="0" t="0" r="0" b="0"/>
              <a:pathLst>
                <a:path w="437019" h="122405">
                  <a:moveTo>
                    <a:pt x="0" y="7692"/>
                  </a:moveTo>
                  <a:lnTo>
                    <a:pt x="22942" y="6700"/>
                  </a:lnTo>
                  <a:lnTo>
                    <a:pt x="47710" y="624"/>
                  </a:lnTo>
                  <a:lnTo>
                    <a:pt x="89700" y="0"/>
                  </a:lnTo>
                  <a:lnTo>
                    <a:pt x="129258" y="6484"/>
                  </a:lnTo>
                  <a:lnTo>
                    <a:pt x="159587" y="14582"/>
                  </a:lnTo>
                  <a:lnTo>
                    <a:pt x="177191" y="25737"/>
                  </a:lnTo>
                  <a:lnTo>
                    <a:pt x="183923" y="32579"/>
                  </a:lnTo>
                  <a:lnTo>
                    <a:pt x="201359" y="58466"/>
                  </a:lnTo>
                  <a:lnTo>
                    <a:pt x="204853" y="80757"/>
                  </a:lnTo>
                  <a:lnTo>
                    <a:pt x="205382" y="122404"/>
                  </a:lnTo>
                  <a:lnTo>
                    <a:pt x="205382" y="80305"/>
                  </a:lnTo>
                  <a:lnTo>
                    <a:pt x="208028" y="72045"/>
                  </a:lnTo>
                  <a:lnTo>
                    <a:pt x="226374" y="44732"/>
                  </a:lnTo>
                  <a:lnTo>
                    <a:pt x="237532" y="36391"/>
                  </a:lnTo>
                  <a:lnTo>
                    <a:pt x="279616" y="13757"/>
                  </a:lnTo>
                  <a:lnTo>
                    <a:pt x="323268" y="1911"/>
                  </a:lnTo>
                  <a:lnTo>
                    <a:pt x="331529" y="162"/>
                  </a:lnTo>
                  <a:lnTo>
                    <a:pt x="341153" y="2030"/>
                  </a:lnTo>
                  <a:lnTo>
                    <a:pt x="354020" y="6574"/>
                  </a:lnTo>
                  <a:lnTo>
                    <a:pt x="355076" y="7939"/>
                  </a:lnTo>
                  <a:lnTo>
                    <a:pt x="356249" y="12101"/>
                  </a:lnTo>
                  <a:lnTo>
                    <a:pt x="356909" y="20023"/>
                  </a:lnTo>
                  <a:lnTo>
                    <a:pt x="354418" y="25740"/>
                  </a:lnTo>
                  <a:lnTo>
                    <a:pt x="334259" y="58466"/>
                  </a:lnTo>
                  <a:lnTo>
                    <a:pt x="330624" y="87460"/>
                  </a:lnTo>
                  <a:lnTo>
                    <a:pt x="330549" y="90636"/>
                  </a:lnTo>
                  <a:lnTo>
                    <a:pt x="331491" y="92754"/>
                  </a:lnTo>
                  <a:lnTo>
                    <a:pt x="333111" y="94166"/>
                  </a:lnTo>
                  <a:lnTo>
                    <a:pt x="352767" y="102754"/>
                  </a:lnTo>
                  <a:lnTo>
                    <a:pt x="392996" y="105734"/>
                  </a:lnTo>
                  <a:lnTo>
                    <a:pt x="403859" y="104844"/>
                  </a:lnTo>
                  <a:lnTo>
                    <a:pt x="411995" y="101142"/>
                  </a:lnTo>
                  <a:lnTo>
                    <a:pt x="431448" y="84925"/>
                  </a:lnTo>
                  <a:lnTo>
                    <a:pt x="434840" y="79059"/>
                  </a:lnTo>
                  <a:lnTo>
                    <a:pt x="437018" y="67210"/>
                  </a:lnTo>
                  <a:lnTo>
                    <a:pt x="434671" y="61264"/>
                  </a:lnTo>
                  <a:lnTo>
                    <a:pt x="420338" y="44622"/>
                  </a:lnTo>
                  <a:lnTo>
                    <a:pt x="375046" y="166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209"/>
            <p:cNvSpPr/>
            <p:nvPr/>
          </p:nvSpPr>
          <p:spPr>
            <a:xfrm>
              <a:off x="3741539" y="3509367"/>
              <a:ext cx="26790" cy="232173"/>
            </a:xfrm>
            <a:custGeom>
              <a:avLst/>
              <a:gdLst/>
              <a:ahLst/>
              <a:cxnLst/>
              <a:rect l="0" t="0" r="0" b="0"/>
              <a:pathLst>
                <a:path w="26790" h="232173">
                  <a:moveTo>
                    <a:pt x="0" y="0"/>
                  </a:moveTo>
                  <a:lnTo>
                    <a:pt x="992" y="31217"/>
                  </a:lnTo>
                  <a:lnTo>
                    <a:pt x="8102" y="65612"/>
                  </a:lnTo>
                  <a:lnTo>
                    <a:pt x="7865" y="102207"/>
                  </a:lnTo>
                  <a:lnTo>
                    <a:pt x="3763" y="125202"/>
                  </a:lnTo>
                  <a:lnTo>
                    <a:pt x="7353" y="168611"/>
                  </a:lnTo>
                  <a:lnTo>
                    <a:pt x="3612" y="183463"/>
                  </a:lnTo>
                  <a:lnTo>
                    <a:pt x="9744" y="219966"/>
                  </a:lnTo>
                  <a:lnTo>
                    <a:pt x="16594" y="230368"/>
                  </a:lnTo>
                  <a:lnTo>
                    <a:pt x="19943" y="231370"/>
                  </a:lnTo>
                  <a:lnTo>
                    <a:pt x="26789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210"/>
            <p:cNvSpPr/>
            <p:nvPr/>
          </p:nvSpPr>
          <p:spPr>
            <a:xfrm>
              <a:off x="3330773" y="3580850"/>
              <a:ext cx="187524" cy="141054"/>
            </a:xfrm>
            <a:custGeom>
              <a:avLst/>
              <a:gdLst/>
              <a:ahLst/>
              <a:cxnLst/>
              <a:rect l="0" t="0" r="0" b="0"/>
              <a:pathLst>
                <a:path w="187524" h="141054">
                  <a:moveTo>
                    <a:pt x="0" y="44603"/>
                  </a:moveTo>
                  <a:lnTo>
                    <a:pt x="13302" y="44603"/>
                  </a:lnTo>
                  <a:lnTo>
                    <a:pt x="31218" y="49747"/>
                  </a:lnTo>
                  <a:lnTo>
                    <a:pt x="71523" y="44991"/>
                  </a:lnTo>
                  <a:lnTo>
                    <a:pt x="82390" y="43783"/>
                  </a:lnTo>
                  <a:lnTo>
                    <a:pt x="94086" y="37525"/>
                  </a:lnTo>
                  <a:lnTo>
                    <a:pt x="103835" y="30379"/>
                  </a:lnTo>
                  <a:lnTo>
                    <a:pt x="109980" y="28359"/>
                  </a:lnTo>
                  <a:lnTo>
                    <a:pt x="112015" y="26828"/>
                  </a:lnTo>
                  <a:lnTo>
                    <a:pt x="114277" y="22482"/>
                  </a:lnTo>
                  <a:lnTo>
                    <a:pt x="115927" y="5795"/>
                  </a:lnTo>
                  <a:lnTo>
                    <a:pt x="114988" y="3848"/>
                  </a:lnTo>
                  <a:lnTo>
                    <a:pt x="113370" y="2550"/>
                  </a:lnTo>
                  <a:lnTo>
                    <a:pt x="108926" y="1108"/>
                  </a:lnTo>
                  <a:lnTo>
                    <a:pt x="81533" y="0"/>
                  </a:lnTo>
                  <a:lnTo>
                    <a:pt x="73279" y="2620"/>
                  </a:lnTo>
                  <a:lnTo>
                    <a:pt x="55805" y="16181"/>
                  </a:lnTo>
                  <a:lnTo>
                    <a:pt x="42552" y="30008"/>
                  </a:lnTo>
                  <a:lnTo>
                    <a:pt x="38756" y="37455"/>
                  </a:lnTo>
                  <a:lnTo>
                    <a:pt x="33473" y="60443"/>
                  </a:lnTo>
                  <a:lnTo>
                    <a:pt x="31245" y="64093"/>
                  </a:lnTo>
                  <a:lnTo>
                    <a:pt x="30752" y="68510"/>
                  </a:lnTo>
                  <a:lnTo>
                    <a:pt x="34799" y="84208"/>
                  </a:lnTo>
                  <a:lnTo>
                    <a:pt x="45055" y="104644"/>
                  </a:lnTo>
                  <a:lnTo>
                    <a:pt x="47896" y="108443"/>
                  </a:lnTo>
                  <a:lnTo>
                    <a:pt x="91811" y="130827"/>
                  </a:lnTo>
                  <a:lnTo>
                    <a:pt x="110988" y="138832"/>
                  </a:lnTo>
                  <a:lnTo>
                    <a:pt x="126719" y="141053"/>
                  </a:lnTo>
                  <a:lnTo>
                    <a:pt x="171055" y="134985"/>
                  </a:lnTo>
                  <a:lnTo>
                    <a:pt x="187523" y="133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211"/>
            <p:cNvSpPr/>
            <p:nvPr/>
          </p:nvSpPr>
          <p:spPr>
            <a:xfrm>
              <a:off x="3134964" y="3536156"/>
              <a:ext cx="175619" cy="187113"/>
            </a:xfrm>
            <a:custGeom>
              <a:avLst/>
              <a:gdLst/>
              <a:ahLst/>
              <a:cxnLst/>
              <a:rect l="0" t="0" r="0" b="0"/>
              <a:pathLst>
                <a:path w="175619" h="187113">
                  <a:moveTo>
                    <a:pt x="106512" y="0"/>
                  </a:moveTo>
                  <a:lnTo>
                    <a:pt x="101772" y="0"/>
                  </a:lnTo>
                  <a:lnTo>
                    <a:pt x="57926" y="15814"/>
                  </a:lnTo>
                  <a:lnTo>
                    <a:pt x="14379" y="41696"/>
                  </a:lnTo>
                  <a:lnTo>
                    <a:pt x="6694" y="47636"/>
                  </a:lnTo>
                  <a:lnTo>
                    <a:pt x="2617" y="53583"/>
                  </a:lnTo>
                  <a:lnTo>
                    <a:pt x="323" y="62509"/>
                  </a:lnTo>
                  <a:lnTo>
                    <a:pt x="0" y="65485"/>
                  </a:lnTo>
                  <a:lnTo>
                    <a:pt x="1770" y="67469"/>
                  </a:lnTo>
                  <a:lnTo>
                    <a:pt x="29857" y="79211"/>
                  </a:lnTo>
                  <a:lnTo>
                    <a:pt x="55725" y="96528"/>
                  </a:lnTo>
                  <a:lnTo>
                    <a:pt x="97950" y="112886"/>
                  </a:lnTo>
                  <a:lnTo>
                    <a:pt x="137539" y="127963"/>
                  </a:lnTo>
                  <a:lnTo>
                    <a:pt x="175618" y="158602"/>
                  </a:lnTo>
                  <a:lnTo>
                    <a:pt x="175403" y="160305"/>
                  </a:lnTo>
                  <a:lnTo>
                    <a:pt x="170360" y="167442"/>
                  </a:lnTo>
                  <a:lnTo>
                    <a:pt x="165316" y="172976"/>
                  </a:lnTo>
                  <a:lnTo>
                    <a:pt x="157121" y="176097"/>
                  </a:lnTo>
                  <a:lnTo>
                    <a:pt x="147857" y="178476"/>
                  </a:lnTo>
                  <a:lnTo>
                    <a:pt x="135079" y="184402"/>
                  </a:lnTo>
                  <a:lnTo>
                    <a:pt x="106122" y="187112"/>
                  </a:lnTo>
                  <a:lnTo>
                    <a:pt x="69604" y="178405"/>
                  </a:lnTo>
                  <a:lnTo>
                    <a:pt x="67024" y="176484"/>
                  </a:lnTo>
                  <a:lnTo>
                    <a:pt x="61864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212"/>
            <p:cNvSpPr/>
            <p:nvPr/>
          </p:nvSpPr>
          <p:spPr>
            <a:xfrm>
              <a:off x="4759523" y="3295054"/>
              <a:ext cx="151806" cy="133947"/>
            </a:xfrm>
            <a:custGeom>
              <a:avLst/>
              <a:gdLst/>
              <a:ahLst/>
              <a:cxnLst/>
              <a:rect l="0" t="0" r="0" b="0"/>
              <a:pathLst>
                <a:path w="151806" h="133947">
                  <a:moveTo>
                    <a:pt x="0" y="0"/>
                  </a:moveTo>
                  <a:lnTo>
                    <a:pt x="0" y="40166"/>
                  </a:lnTo>
                  <a:lnTo>
                    <a:pt x="0" y="82264"/>
                  </a:lnTo>
                  <a:lnTo>
                    <a:pt x="0" y="123497"/>
                  </a:lnTo>
                  <a:lnTo>
                    <a:pt x="992" y="85107"/>
                  </a:lnTo>
                  <a:lnTo>
                    <a:pt x="18092" y="44578"/>
                  </a:lnTo>
                  <a:lnTo>
                    <a:pt x="29811" y="25563"/>
                  </a:lnTo>
                  <a:lnTo>
                    <a:pt x="47629" y="6107"/>
                  </a:lnTo>
                  <a:lnTo>
                    <a:pt x="53581" y="2715"/>
                  </a:lnTo>
                  <a:lnTo>
                    <a:pt x="65485" y="536"/>
                  </a:lnTo>
                  <a:lnTo>
                    <a:pt x="71438" y="2885"/>
                  </a:lnTo>
                  <a:lnTo>
                    <a:pt x="77391" y="6243"/>
                  </a:lnTo>
                  <a:lnTo>
                    <a:pt x="83344" y="7735"/>
                  </a:lnTo>
                  <a:lnTo>
                    <a:pt x="89297" y="13691"/>
                  </a:lnTo>
                  <a:lnTo>
                    <a:pt x="94258" y="21960"/>
                  </a:lnTo>
                  <a:lnTo>
                    <a:pt x="105062" y="54254"/>
                  </a:lnTo>
                  <a:lnTo>
                    <a:pt x="109182" y="71638"/>
                  </a:lnTo>
                  <a:lnTo>
                    <a:pt x="116686" y="86711"/>
                  </a:lnTo>
                  <a:lnTo>
                    <a:pt x="119463" y="90549"/>
                  </a:lnTo>
                  <a:lnTo>
                    <a:pt x="122548" y="100106"/>
                  </a:lnTo>
                  <a:lnTo>
                    <a:pt x="124912" y="109977"/>
                  </a:lnTo>
                  <a:lnTo>
                    <a:pt x="134513" y="124397"/>
                  </a:lnTo>
                  <a:lnTo>
                    <a:pt x="140151" y="129702"/>
                  </a:lnTo>
                  <a:lnTo>
                    <a:pt x="151805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213"/>
            <p:cNvSpPr/>
            <p:nvPr/>
          </p:nvSpPr>
          <p:spPr>
            <a:xfrm>
              <a:off x="4518434" y="3296461"/>
              <a:ext cx="178582" cy="114680"/>
            </a:xfrm>
            <a:custGeom>
              <a:avLst/>
              <a:gdLst/>
              <a:ahLst/>
              <a:cxnLst/>
              <a:rect l="0" t="0" r="0" b="0"/>
              <a:pathLst>
                <a:path w="178582" h="114680">
                  <a:moveTo>
                    <a:pt x="17847" y="7523"/>
                  </a:moveTo>
                  <a:lnTo>
                    <a:pt x="3608" y="22755"/>
                  </a:lnTo>
                  <a:lnTo>
                    <a:pt x="1597" y="28514"/>
                  </a:lnTo>
                  <a:lnTo>
                    <a:pt x="15" y="72949"/>
                  </a:lnTo>
                  <a:lnTo>
                    <a:pt x="0" y="80588"/>
                  </a:lnTo>
                  <a:lnTo>
                    <a:pt x="2639" y="87291"/>
                  </a:lnTo>
                  <a:lnTo>
                    <a:pt x="12417" y="99678"/>
                  </a:lnTo>
                  <a:lnTo>
                    <a:pt x="18079" y="103051"/>
                  </a:lnTo>
                  <a:lnTo>
                    <a:pt x="29492" y="104950"/>
                  </a:lnTo>
                  <a:lnTo>
                    <a:pt x="46385" y="105592"/>
                  </a:lnTo>
                  <a:lnTo>
                    <a:pt x="60919" y="100962"/>
                  </a:lnTo>
                  <a:lnTo>
                    <a:pt x="101273" y="72737"/>
                  </a:lnTo>
                  <a:lnTo>
                    <a:pt x="126227" y="50532"/>
                  </a:lnTo>
                  <a:lnTo>
                    <a:pt x="130508" y="41190"/>
                  </a:lnTo>
                  <a:lnTo>
                    <a:pt x="133403" y="31416"/>
                  </a:lnTo>
                  <a:lnTo>
                    <a:pt x="140701" y="17057"/>
                  </a:lnTo>
                  <a:lnTo>
                    <a:pt x="141421" y="13879"/>
                  </a:lnTo>
                  <a:lnTo>
                    <a:pt x="142894" y="11760"/>
                  </a:lnTo>
                  <a:lnTo>
                    <a:pt x="144868" y="10348"/>
                  </a:lnTo>
                  <a:lnTo>
                    <a:pt x="147176" y="9407"/>
                  </a:lnTo>
                  <a:lnTo>
                    <a:pt x="148715" y="7787"/>
                  </a:lnTo>
                  <a:lnTo>
                    <a:pt x="151387" y="0"/>
                  </a:lnTo>
                  <a:lnTo>
                    <a:pt x="151673" y="3751"/>
                  </a:lnTo>
                  <a:lnTo>
                    <a:pt x="150720" y="5008"/>
                  </a:lnTo>
                  <a:lnTo>
                    <a:pt x="147016" y="6406"/>
                  </a:lnTo>
                  <a:lnTo>
                    <a:pt x="145631" y="8762"/>
                  </a:lnTo>
                  <a:lnTo>
                    <a:pt x="143227" y="27543"/>
                  </a:lnTo>
                  <a:lnTo>
                    <a:pt x="142873" y="68429"/>
                  </a:lnTo>
                  <a:lnTo>
                    <a:pt x="151957" y="101678"/>
                  </a:lnTo>
                  <a:lnTo>
                    <a:pt x="159372" y="112771"/>
                  </a:lnTo>
                  <a:lnTo>
                    <a:pt x="162768" y="113831"/>
                  </a:lnTo>
                  <a:lnTo>
                    <a:pt x="178581" y="114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214"/>
            <p:cNvSpPr/>
            <p:nvPr/>
          </p:nvSpPr>
          <p:spPr>
            <a:xfrm>
              <a:off x="4455914" y="3178969"/>
              <a:ext cx="26790" cy="98227"/>
            </a:xfrm>
            <a:custGeom>
              <a:avLst/>
              <a:gdLst/>
              <a:ahLst/>
              <a:cxnLst/>
              <a:rect l="0" t="0" r="0" b="0"/>
              <a:pathLst>
                <a:path w="26790" h="98227">
                  <a:moveTo>
                    <a:pt x="26789" y="0"/>
                  </a:moveTo>
                  <a:lnTo>
                    <a:pt x="19101" y="7688"/>
                  </a:lnTo>
                  <a:lnTo>
                    <a:pt x="13151" y="50879"/>
                  </a:lnTo>
                  <a:lnTo>
                    <a:pt x="6840" y="77758"/>
                  </a:lnTo>
                  <a:lnTo>
                    <a:pt x="3040" y="85160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1215"/>
            <p:cNvSpPr/>
            <p:nvPr/>
          </p:nvSpPr>
          <p:spPr>
            <a:xfrm>
              <a:off x="4268390" y="3295590"/>
              <a:ext cx="107157" cy="133252"/>
            </a:xfrm>
            <a:custGeom>
              <a:avLst/>
              <a:gdLst/>
              <a:ahLst/>
              <a:cxnLst/>
              <a:rect l="0" t="0" r="0" b="0"/>
              <a:pathLst>
                <a:path w="107157" h="133252">
                  <a:moveTo>
                    <a:pt x="0" y="26253"/>
                  </a:moveTo>
                  <a:lnTo>
                    <a:pt x="0" y="66738"/>
                  </a:lnTo>
                  <a:lnTo>
                    <a:pt x="993" y="83338"/>
                  </a:lnTo>
                  <a:lnTo>
                    <a:pt x="7129" y="99833"/>
                  </a:lnTo>
                  <a:lnTo>
                    <a:pt x="29812" y="127308"/>
                  </a:lnTo>
                  <a:lnTo>
                    <a:pt x="35740" y="130698"/>
                  </a:lnTo>
                  <a:lnTo>
                    <a:pt x="47630" y="132874"/>
                  </a:lnTo>
                  <a:lnTo>
                    <a:pt x="56556" y="133251"/>
                  </a:lnTo>
                  <a:lnTo>
                    <a:pt x="62509" y="130693"/>
                  </a:lnTo>
                  <a:lnTo>
                    <a:pt x="65485" y="128622"/>
                  </a:lnTo>
                  <a:lnTo>
                    <a:pt x="74415" y="116227"/>
                  </a:lnTo>
                  <a:lnTo>
                    <a:pt x="86157" y="84823"/>
                  </a:lnTo>
                  <a:lnTo>
                    <a:pt x="96181" y="44057"/>
                  </a:lnTo>
                  <a:lnTo>
                    <a:pt x="98224" y="0"/>
                  </a:lnTo>
                  <a:lnTo>
                    <a:pt x="98226" y="4364"/>
                  </a:lnTo>
                  <a:lnTo>
                    <a:pt x="95581" y="9248"/>
                  </a:lnTo>
                  <a:lnTo>
                    <a:pt x="93486" y="11940"/>
                  </a:lnTo>
                  <a:lnTo>
                    <a:pt x="93082" y="14727"/>
                  </a:lnTo>
                  <a:lnTo>
                    <a:pt x="95279" y="20469"/>
                  </a:lnTo>
                  <a:lnTo>
                    <a:pt x="95270" y="23389"/>
                  </a:lnTo>
                  <a:lnTo>
                    <a:pt x="90771" y="37851"/>
                  </a:lnTo>
                  <a:lnTo>
                    <a:pt x="90944" y="48275"/>
                  </a:lnTo>
                  <a:lnTo>
                    <a:pt x="98991" y="85467"/>
                  </a:lnTo>
                  <a:lnTo>
                    <a:pt x="107045" y="97533"/>
                  </a:lnTo>
                  <a:lnTo>
                    <a:pt x="107156" y="887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1216"/>
            <p:cNvSpPr/>
            <p:nvPr/>
          </p:nvSpPr>
          <p:spPr>
            <a:xfrm>
              <a:off x="4045793" y="3277563"/>
              <a:ext cx="240458" cy="308008"/>
            </a:xfrm>
            <a:custGeom>
              <a:avLst/>
              <a:gdLst/>
              <a:ahLst/>
              <a:cxnLst/>
              <a:rect l="0" t="0" r="0" b="0"/>
              <a:pathLst>
                <a:path w="240458" h="308008">
                  <a:moveTo>
                    <a:pt x="106511" y="8562"/>
                  </a:moveTo>
                  <a:lnTo>
                    <a:pt x="101771" y="3821"/>
                  </a:lnTo>
                  <a:lnTo>
                    <a:pt x="96798" y="1494"/>
                  </a:lnTo>
                  <a:lnTo>
                    <a:pt x="90261" y="0"/>
                  </a:lnTo>
                  <a:lnTo>
                    <a:pt x="63936" y="12093"/>
                  </a:lnTo>
                  <a:lnTo>
                    <a:pt x="24247" y="46397"/>
                  </a:lnTo>
                  <a:lnTo>
                    <a:pt x="6697" y="68511"/>
                  </a:lnTo>
                  <a:lnTo>
                    <a:pt x="1530" y="86076"/>
                  </a:lnTo>
                  <a:lnTo>
                    <a:pt x="0" y="99108"/>
                  </a:lnTo>
                  <a:lnTo>
                    <a:pt x="2287" y="106021"/>
                  </a:lnTo>
                  <a:lnTo>
                    <a:pt x="4286" y="109253"/>
                  </a:lnTo>
                  <a:lnTo>
                    <a:pt x="16581" y="118543"/>
                  </a:lnTo>
                  <a:lnTo>
                    <a:pt x="32791" y="122839"/>
                  </a:lnTo>
                  <a:lnTo>
                    <a:pt x="45422" y="124112"/>
                  </a:lnTo>
                  <a:lnTo>
                    <a:pt x="65708" y="117413"/>
                  </a:lnTo>
                  <a:lnTo>
                    <a:pt x="86178" y="106535"/>
                  </a:lnTo>
                  <a:lnTo>
                    <a:pt x="100070" y="94832"/>
                  </a:lnTo>
                  <a:lnTo>
                    <a:pt x="120374" y="65941"/>
                  </a:lnTo>
                  <a:lnTo>
                    <a:pt x="122594" y="59530"/>
                  </a:lnTo>
                  <a:lnTo>
                    <a:pt x="122194" y="56431"/>
                  </a:lnTo>
                  <a:lnTo>
                    <a:pt x="115470" y="35506"/>
                  </a:lnTo>
                  <a:lnTo>
                    <a:pt x="114450" y="57720"/>
                  </a:lnTo>
                  <a:lnTo>
                    <a:pt x="104418" y="100594"/>
                  </a:lnTo>
                  <a:lnTo>
                    <a:pt x="98932" y="134118"/>
                  </a:lnTo>
                  <a:lnTo>
                    <a:pt x="95114" y="178297"/>
                  </a:lnTo>
                  <a:lnTo>
                    <a:pt x="89503" y="221892"/>
                  </a:lnTo>
                  <a:lnTo>
                    <a:pt x="88727" y="261222"/>
                  </a:lnTo>
                  <a:lnTo>
                    <a:pt x="89667" y="278334"/>
                  </a:lnTo>
                  <a:lnTo>
                    <a:pt x="93403" y="286549"/>
                  </a:lnTo>
                  <a:lnTo>
                    <a:pt x="101084" y="296752"/>
                  </a:lnTo>
                  <a:lnTo>
                    <a:pt x="109391" y="300358"/>
                  </a:lnTo>
                  <a:lnTo>
                    <a:pt x="136656" y="308007"/>
                  </a:lnTo>
                  <a:lnTo>
                    <a:pt x="170833" y="299324"/>
                  </a:lnTo>
                  <a:lnTo>
                    <a:pt x="197967" y="287181"/>
                  </a:lnTo>
                  <a:lnTo>
                    <a:pt x="240457" y="2496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217"/>
            <p:cNvSpPr/>
            <p:nvPr/>
          </p:nvSpPr>
          <p:spPr>
            <a:xfrm>
              <a:off x="3966023" y="3214687"/>
              <a:ext cx="25548" cy="214314"/>
            </a:xfrm>
            <a:custGeom>
              <a:avLst/>
              <a:gdLst/>
              <a:ahLst/>
              <a:cxnLst/>
              <a:rect l="0" t="0" r="0" b="0"/>
              <a:pathLst>
                <a:path w="25548" h="214314">
                  <a:moveTo>
                    <a:pt x="7688" y="0"/>
                  </a:moveTo>
                  <a:lnTo>
                    <a:pt x="7688" y="4741"/>
                  </a:lnTo>
                  <a:lnTo>
                    <a:pt x="0" y="28680"/>
                  </a:lnTo>
                  <a:lnTo>
                    <a:pt x="6933" y="72898"/>
                  </a:lnTo>
                  <a:lnTo>
                    <a:pt x="7588" y="111538"/>
                  </a:lnTo>
                  <a:lnTo>
                    <a:pt x="7674" y="149736"/>
                  </a:lnTo>
                  <a:lnTo>
                    <a:pt x="7687" y="192220"/>
                  </a:lnTo>
                  <a:lnTo>
                    <a:pt x="7688" y="198872"/>
                  </a:lnTo>
                  <a:lnTo>
                    <a:pt x="10334" y="205135"/>
                  </a:lnTo>
                  <a:lnTo>
                    <a:pt x="12428" y="208194"/>
                  </a:lnTo>
                  <a:lnTo>
                    <a:pt x="17401" y="211593"/>
                  </a:lnTo>
                  <a:lnTo>
                    <a:pt x="25547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1218"/>
            <p:cNvSpPr/>
            <p:nvPr/>
          </p:nvSpPr>
          <p:spPr>
            <a:xfrm>
              <a:off x="3768328" y="3286161"/>
              <a:ext cx="133946" cy="133375"/>
            </a:xfrm>
            <a:custGeom>
              <a:avLst/>
              <a:gdLst/>
              <a:ahLst/>
              <a:cxnLst/>
              <a:rect l="0" t="0" r="0" b="0"/>
              <a:pathLst>
                <a:path w="133946" h="133375">
                  <a:moveTo>
                    <a:pt x="0" y="71401"/>
                  </a:moveTo>
                  <a:lnTo>
                    <a:pt x="4741" y="66661"/>
                  </a:lnTo>
                  <a:lnTo>
                    <a:pt x="9714" y="64333"/>
                  </a:lnTo>
                  <a:lnTo>
                    <a:pt x="25731" y="58099"/>
                  </a:lnTo>
                  <a:lnTo>
                    <a:pt x="68878" y="32670"/>
                  </a:lnTo>
                  <a:lnTo>
                    <a:pt x="111776" y="9077"/>
                  </a:lnTo>
                  <a:lnTo>
                    <a:pt x="113213" y="7031"/>
                  </a:lnTo>
                  <a:lnTo>
                    <a:pt x="115518" y="1360"/>
                  </a:lnTo>
                  <a:lnTo>
                    <a:pt x="114716" y="895"/>
                  </a:lnTo>
                  <a:lnTo>
                    <a:pt x="90340" y="0"/>
                  </a:lnTo>
                  <a:lnTo>
                    <a:pt x="68079" y="7100"/>
                  </a:lnTo>
                  <a:lnTo>
                    <a:pt x="47219" y="18057"/>
                  </a:lnTo>
                  <a:lnTo>
                    <a:pt x="11534" y="51102"/>
                  </a:lnTo>
                  <a:lnTo>
                    <a:pt x="5127" y="60064"/>
                  </a:lnTo>
                  <a:lnTo>
                    <a:pt x="2279" y="68347"/>
                  </a:lnTo>
                  <a:lnTo>
                    <a:pt x="300" y="95596"/>
                  </a:lnTo>
                  <a:lnTo>
                    <a:pt x="2779" y="104644"/>
                  </a:lnTo>
                  <a:lnTo>
                    <a:pt x="12455" y="118537"/>
                  </a:lnTo>
                  <a:lnTo>
                    <a:pt x="20998" y="127812"/>
                  </a:lnTo>
                  <a:lnTo>
                    <a:pt x="29507" y="131199"/>
                  </a:lnTo>
                  <a:lnTo>
                    <a:pt x="51138" y="133374"/>
                  </a:lnTo>
                  <a:lnTo>
                    <a:pt x="68620" y="129010"/>
                  </a:lnTo>
                  <a:lnTo>
                    <a:pt x="92305" y="117654"/>
                  </a:lnTo>
                  <a:lnTo>
                    <a:pt x="133945" y="803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1219"/>
            <p:cNvSpPr/>
            <p:nvPr/>
          </p:nvSpPr>
          <p:spPr>
            <a:xfrm>
              <a:off x="3566730" y="3295054"/>
              <a:ext cx="139091" cy="142876"/>
            </a:xfrm>
            <a:custGeom>
              <a:avLst/>
              <a:gdLst/>
              <a:ahLst/>
              <a:cxnLst/>
              <a:rect l="0" t="0" r="0" b="0"/>
              <a:pathLst>
                <a:path w="139091" h="142876">
                  <a:moveTo>
                    <a:pt x="5145" y="0"/>
                  </a:moveTo>
                  <a:lnTo>
                    <a:pt x="5145" y="43450"/>
                  </a:lnTo>
                  <a:lnTo>
                    <a:pt x="0" y="65836"/>
                  </a:lnTo>
                  <a:lnTo>
                    <a:pt x="4886" y="108383"/>
                  </a:lnTo>
                  <a:lnTo>
                    <a:pt x="7676" y="115309"/>
                  </a:lnTo>
                  <a:lnTo>
                    <a:pt x="17551" y="127839"/>
                  </a:lnTo>
                  <a:lnTo>
                    <a:pt x="23226" y="131232"/>
                  </a:lnTo>
                  <a:lnTo>
                    <a:pt x="34954" y="133410"/>
                  </a:lnTo>
                  <a:lnTo>
                    <a:pt x="43853" y="133787"/>
                  </a:lnTo>
                  <a:lnTo>
                    <a:pt x="49799" y="131229"/>
                  </a:lnTo>
                  <a:lnTo>
                    <a:pt x="70630" y="112951"/>
                  </a:lnTo>
                  <a:lnTo>
                    <a:pt x="97418" y="73014"/>
                  </a:lnTo>
                  <a:lnTo>
                    <a:pt x="101607" y="56141"/>
                  </a:lnTo>
                  <a:lnTo>
                    <a:pt x="103362" y="12172"/>
                  </a:lnTo>
                  <a:lnTo>
                    <a:pt x="103367" y="10371"/>
                  </a:lnTo>
                  <a:lnTo>
                    <a:pt x="103371" y="38753"/>
                  </a:lnTo>
                  <a:lnTo>
                    <a:pt x="111749" y="80602"/>
                  </a:lnTo>
                  <a:lnTo>
                    <a:pt x="113048" y="91386"/>
                  </a:lnTo>
                  <a:lnTo>
                    <a:pt x="119320" y="109039"/>
                  </a:lnTo>
                  <a:lnTo>
                    <a:pt x="119957" y="114365"/>
                  </a:lnTo>
                  <a:lnTo>
                    <a:pt x="121374" y="117915"/>
                  </a:lnTo>
                  <a:lnTo>
                    <a:pt x="123310" y="120282"/>
                  </a:lnTo>
                  <a:lnTo>
                    <a:pt x="137448" y="132427"/>
                  </a:lnTo>
                  <a:lnTo>
                    <a:pt x="138361" y="135917"/>
                  </a:lnTo>
                  <a:lnTo>
                    <a:pt x="13909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1220"/>
            <p:cNvSpPr/>
            <p:nvPr/>
          </p:nvSpPr>
          <p:spPr>
            <a:xfrm>
              <a:off x="3411140" y="3312914"/>
              <a:ext cx="62509" cy="133798"/>
            </a:xfrm>
            <a:custGeom>
              <a:avLst/>
              <a:gdLst/>
              <a:ahLst/>
              <a:cxnLst/>
              <a:rect l="0" t="0" r="0" b="0"/>
              <a:pathLst>
                <a:path w="62509" h="133798">
                  <a:moveTo>
                    <a:pt x="0" y="0"/>
                  </a:moveTo>
                  <a:lnTo>
                    <a:pt x="0" y="21250"/>
                  </a:lnTo>
                  <a:lnTo>
                    <a:pt x="4741" y="34628"/>
                  </a:lnTo>
                  <a:lnTo>
                    <a:pt x="29812" y="77807"/>
                  </a:lnTo>
                  <a:lnTo>
                    <a:pt x="57797" y="119893"/>
                  </a:lnTo>
                  <a:lnTo>
                    <a:pt x="60414" y="125385"/>
                  </a:lnTo>
                  <a:lnTo>
                    <a:pt x="62472" y="133797"/>
                  </a:lnTo>
                  <a:lnTo>
                    <a:pt x="62508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1221"/>
            <p:cNvSpPr/>
            <p:nvPr/>
          </p:nvSpPr>
          <p:spPr>
            <a:xfrm>
              <a:off x="3243128" y="3161109"/>
              <a:ext cx="238006" cy="262968"/>
            </a:xfrm>
            <a:custGeom>
              <a:avLst/>
              <a:gdLst/>
              <a:ahLst/>
              <a:cxnLst/>
              <a:rect l="0" t="0" r="0" b="0"/>
              <a:pathLst>
                <a:path w="238006" h="262968">
                  <a:moveTo>
                    <a:pt x="51926" y="0"/>
                  </a:moveTo>
                  <a:lnTo>
                    <a:pt x="51926" y="7688"/>
                  </a:lnTo>
                  <a:lnTo>
                    <a:pt x="45789" y="15814"/>
                  </a:lnTo>
                  <a:lnTo>
                    <a:pt x="42832" y="24088"/>
                  </a:lnTo>
                  <a:lnTo>
                    <a:pt x="37105" y="33816"/>
                  </a:lnTo>
                  <a:lnTo>
                    <a:pt x="24531" y="71675"/>
                  </a:lnTo>
                  <a:lnTo>
                    <a:pt x="19907" y="84442"/>
                  </a:lnTo>
                  <a:lnTo>
                    <a:pt x="9403" y="128167"/>
                  </a:lnTo>
                  <a:lnTo>
                    <a:pt x="0" y="165339"/>
                  </a:lnTo>
                  <a:lnTo>
                    <a:pt x="3578" y="184147"/>
                  </a:lnTo>
                  <a:lnTo>
                    <a:pt x="19382" y="220231"/>
                  </a:lnTo>
                  <a:lnTo>
                    <a:pt x="27871" y="229511"/>
                  </a:lnTo>
                  <a:lnTo>
                    <a:pt x="55263" y="251849"/>
                  </a:lnTo>
                  <a:lnTo>
                    <a:pt x="84716" y="262765"/>
                  </a:lnTo>
                  <a:lnTo>
                    <a:pt x="99242" y="262967"/>
                  </a:lnTo>
                  <a:lnTo>
                    <a:pt x="134445" y="257504"/>
                  </a:lnTo>
                  <a:lnTo>
                    <a:pt x="177054" y="235674"/>
                  </a:lnTo>
                  <a:lnTo>
                    <a:pt x="203165" y="220700"/>
                  </a:lnTo>
                  <a:lnTo>
                    <a:pt x="218777" y="204630"/>
                  </a:lnTo>
                  <a:lnTo>
                    <a:pt x="222691" y="198928"/>
                  </a:lnTo>
                  <a:lnTo>
                    <a:pt x="234574" y="155978"/>
                  </a:lnTo>
                  <a:lnTo>
                    <a:pt x="238005" y="132536"/>
                  </a:lnTo>
                  <a:lnTo>
                    <a:pt x="234281" y="111479"/>
                  </a:lnTo>
                  <a:lnTo>
                    <a:pt x="223142" y="86586"/>
                  </a:lnTo>
                  <a:lnTo>
                    <a:pt x="191439" y="51617"/>
                  </a:lnTo>
                  <a:lnTo>
                    <a:pt x="162008" y="33268"/>
                  </a:lnTo>
                  <a:lnTo>
                    <a:pt x="118648" y="22618"/>
                  </a:lnTo>
                  <a:lnTo>
                    <a:pt x="103408" y="22620"/>
                  </a:lnTo>
                  <a:lnTo>
                    <a:pt x="60044" y="26545"/>
                  </a:lnTo>
                  <a:lnTo>
                    <a:pt x="52888" y="29326"/>
                  </a:lnTo>
                  <a:lnTo>
                    <a:pt x="42997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1" name="SMARTInkShape-Group98"/>
          <p:cNvGrpSpPr/>
          <p:nvPr/>
        </p:nvGrpSpPr>
        <p:grpSpPr>
          <a:xfrm>
            <a:off x="6447234" y="4572000"/>
            <a:ext cx="2268141" cy="580431"/>
            <a:chOff x="6447234" y="4572000"/>
            <a:chExt cx="2268141" cy="580431"/>
          </a:xfrm>
        </p:grpSpPr>
        <p:sp>
          <p:nvSpPr>
            <p:cNvPr id="40" name="SMARTInkShape-1222"/>
            <p:cNvSpPr/>
            <p:nvPr/>
          </p:nvSpPr>
          <p:spPr>
            <a:xfrm>
              <a:off x="8420695" y="4652735"/>
              <a:ext cx="89297" cy="106789"/>
            </a:xfrm>
            <a:custGeom>
              <a:avLst/>
              <a:gdLst/>
              <a:ahLst/>
              <a:cxnLst/>
              <a:rect l="0" t="0" r="0" b="0"/>
              <a:pathLst>
                <a:path w="89297" h="106789">
                  <a:moveTo>
                    <a:pt x="0" y="8561"/>
                  </a:moveTo>
                  <a:lnTo>
                    <a:pt x="4740" y="8561"/>
                  </a:lnTo>
                  <a:lnTo>
                    <a:pt x="6137" y="7570"/>
                  </a:lnTo>
                  <a:lnTo>
                    <a:pt x="7069" y="5916"/>
                  </a:lnTo>
                  <a:lnTo>
                    <a:pt x="7689" y="3821"/>
                  </a:lnTo>
                  <a:lnTo>
                    <a:pt x="10087" y="2425"/>
                  </a:lnTo>
                  <a:lnTo>
                    <a:pt x="33678" y="0"/>
                  </a:lnTo>
                  <a:lnTo>
                    <a:pt x="42418" y="2442"/>
                  </a:lnTo>
                  <a:lnTo>
                    <a:pt x="49610" y="5842"/>
                  </a:lnTo>
                  <a:lnTo>
                    <a:pt x="65354" y="8203"/>
                  </a:lnTo>
                  <a:lnTo>
                    <a:pt x="79841" y="8552"/>
                  </a:lnTo>
                  <a:lnTo>
                    <a:pt x="84952" y="13300"/>
                  </a:lnTo>
                  <a:lnTo>
                    <a:pt x="87366" y="18274"/>
                  </a:lnTo>
                  <a:lnTo>
                    <a:pt x="89247" y="37233"/>
                  </a:lnTo>
                  <a:lnTo>
                    <a:pt x="89296" y="81745"/>
                  </a:lnTo>
                  <a:lnTo>
                    <a:pt x="89296" y="106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1223"/>
            <p:cNvSpPr/>
            <p:nvPr/>
          </p:nvSpPr>
          <p:spPr>
            <a:xfrm>
              <a:off x="8447851" y="4572000"/>
              <a:ext cx="8563" cy="169665"/>
            </a:xfrm>
            <a:custGeom>
              <a:avLst/>
              <a:gdLst/>
              <a:ahLst/>
              <a:cxnLst/>
              <a:rect l="0" t="0" r="0" b="0"/>
              <a:pathLst>
                <a:path w="8563" h="169665">
                  <a:moveTo>
                    <a:pt x="8562" y="0"/>
                  </a:moveTo>
                  <a:lnTo>
                    <a:pt x="0" y="8562"/>
                  </a:lnTo>
                  <a:lnTo>
                    <a:pt x="7355" y="29015"/>
                  </a:lnTo>
                  <a:lnTo>
                    <a:pt x="8516" y="71640"/>
                  </a:lnTo>
                  <a:lnTo>
                    <a:pt x="8561" y="112933"/>
                  </a:lnTo>
                  <a:lnTo>
                    <a:pt x="8562" y="156654"/>
                  </a:lnTo>
                  <a:lnTo>
                    <a:pt x="8562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224"/>
            <p:cNvSpPr/>
            <p:nvPr/>
          </p:nvSpPr>
          <p:spPr>
            <a:xfrm>
              <a:off x="8367116" y="4638559"/>
              <a:ext cx="53580" cy="111910"/>
            </a:xfrm>
            <a:custGeom>
              <a:avLst/>
              <a:gdLst/>
              <a:ahLst/>
              <a:cxnLst/>
              <a:rect l="0" t="0" r="0" b="0"/>
              <a:pathLst>
                <a:path w="53580" h="111910">
                  <a:moveTo>
                    <a:pt x="53579" y="22737"/>
                  </a:moveTo>
                  <a:lnTo>
                    <a:pt x="48839" y="17997"/>
                  </a:lnTo>
                  <a:lnTo>
                    <a:pt x="43865" y="15670"/>
                  </a:lnTo>
                  <a:lnTo>
                    <a:pt x="41150" y="15050"/>
                  </a:lnTo>
                  <a:lnTo>
                    <a:pt x="28508" y="6229"/>
                  </a:lnTo>
                  <a:lnTo>
                    <a:pt x="22558" y="538"/>
                  </a:lnTo>
                  <a:lnTo>
                    <a:pt x="20991" y="0"/>
                  </a:lnTo>
                  <a:lnTo>
                    <a:pt x="19948" y="634"/>
                  </a:lnTo>
                  <a:lnTo>
                    <a:pt x="18273" y="4040"/>
                  </a:lnTo>
                  <a:lnTo>
                    <a:pt x="13242" y="9370"/>
                  </a:lnTo>
                  <a:lnTo>
                    <a:pt x="12797" y="11841"/>
                  </a:lnTo>
                  <a:lnTo>
                    <a:pt x="13493" y="14481"/>
                  </a:lnTo>
                  <a:lnTo>
                    <a:pt x="14948" y="17233"/>
                  </a:lnTo>
                  <a:lnTo>
                    <a:pt x="20122" y="38794"/>
                  </a:lnTo>
                  <a:lnTo>
                    <a:pt x="22345" y="42372"/>
                  </a:lnTo>
                  <a:lnTo>
                    <a:pt x="28850" y="65366"/>
                  </a:lnTo>
                  <a:lnTo>
                    <a:pt x="31140" y="69016"/>
                  </a:lnTo>
                  <a:lnTo>
                    <a:pt x="34363" y="83634"/>
                  </a:lnTo>
                  <a:lnTo>
                    <a:pt x="35601" y="100938"/>
                  </a:lnTo>
                  <a:lnTo>
                    <a:pt x="28021" y="110603"/>
                  </a:lnTo>
                  <a:lnTo>
                    <a:pt x="24691" y="111399"/>
                  </a:lnTo>
                  <a:lnTo>
                    <a:pt x="14469" y="111909"/>
                  </a:lnTo>
                  <a:lnTo>
                    <a:pt x="8746" y="109334"/>
                  </a:lnTo>
                  <a:lnTo>
                    <a:pt x="1727" y="104335"/>
                  </a:lnTo>
                  <a:lnTo>
                    <a:pt x="768" y="101006"/>
                  </a:lnTo>
                  <a:lnTo>
                    <a:pt x="0" y="94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225"/>
            <p:cNvSpPr/>
            <p:nvPr/>
          </p:nvSpPr>
          <p:spPr>
            <a:xfrm>
              <a:off x="8277820" y="4652479"/>
              <a:ext cx="79090" cy="89186"/>
            </a:xfrm>
            <a:custGeom>
              <a:avLst/>
              <a:gdLst/>
              <a:ahLst/>
              <a:cxnLst/>
              <a:rect l="0" t="0" r="0" b="0"/>
              <a:pathLst>
                <a:path w="79090" h="89186">
                  <a:moveTo>
                    <a:pt x="0" y="44536"/>
                  </a:moveTo>
                  <a:lnTo>
                    <a:pt x="0" y="36848"/>
                  </a:lnTo>
                  <a:lnTo>
                    <a:pt x="992" y="36434"/>
                  </a:lnTo>
                  <a:lnTo>
                    <a:pt x="15231" y="34687"/>
                  </a:lnTo>
                  <a:lnTo>
                    <a:pt x="25070" y="27928"/>
                  </a:lnTo>
                  <a:lnTo>
                    <a:pt x="56297" y="26710"/>
                  </a:lnTo>
                  <a:lnTo>
                    <a:pt x="58367" y="25706"/>
                  </a:lnTo>
                  <a:lnTo>
                    <a:pt x="59747" y="24046"/>
                  </a:lnTo>
                  <a:lnTo>
                    <a:pt x="60667" y="21946"/>
                  </a:lnTo>
                  <a:lnTo>
                    <a:pt x="62273" y="20546"/>
                  </a:lnTo>
                  <a:lnTo>
                    <a:pt x="66703" y="18992"/>
                  </a:lnTo>
                  <a:lnTo>
                    <a:pt x="68281" y="17584"/>
                  </a:lnTo>
                  <a:lnTo>
                    <a:pt x="71022" y="10168"/>
                  </a:lnTo>
                  <a:lnTo>
                    <a:pt x="73899" y="9418"/>
                  </a:lnTo>
                  <a:lnTo>
                    <a:pt x="76055" y="9217"/>
                  </a:lnTo>
                  <a:lnTo>
                    <a:pt x="77492" y="8092"/>
                  </a:lnTo>
                  <a:lnTo>
                    <a:pt x="79089" y="4196"/>
                  </a:lnTo>
                  <a:lnTo>
                    <a:pt x="78523" y="2760"/>
                  </a:lnTo>
                  <a:lnTo>
                    <a:pt x="77153" y="1803"/>
                  </a:lnTo>
                  <a:lnTo>
                    <a:pt x="72567" y="266"/>
                  </a:lnTo>
                  <a:lnTo>
                    <a:pt x="67032" y="0"/>
                  </a:lnTo>
                  <a:lnTo>
                    <a:pt x="61873" y="2584"/>
                  </a:lnTo>
                  <a:lnTo>
                    <a:pt x="56272" y="6047"/>
                  </a:lnTo>
                  <a:lnTo>
                    <a:pt x="47542" y="8989"/>
                  </a:lnTo>
                  <a:lnTo>
                    <a:pt x="41635" y="13193"/>
                  </a:lnTo>
                  <a:lnTo>
                    <a:pt x="38348" y="18369"/>
                  </a:lnTo>
                  <a:lnTo>
                    <a:pt x="35895" y="23977"/>
                  </a:lnTo>
                  <a:lnTo>
                    <a:pt x="29927" y="32712"/>
                  </a:lnTo>
                  <a:lnTo>
                    <a:pt x="27720" y="41584"/>
                  </a:lnTo>
                  <a:lnTo>
                    <a:pt x="26789" y="86044"/>
                  </a:lnTo>
                  <a:lnTo>
                    <a:pt x="26789" y="891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1226"/>
            <p:cNvSpPr/>
            <p:nvPr/>
          </p:nvSpPr>
          <p:spPr>
            <a:xfrm>
              <a:off x="8117194" y="4643484"/>
              <a:ext cx="151697" cy="107110"/>
            </a:xfrm>
            <a:custGeom>
              <a:avLst/>
              <a:gdLst/>
              <a:ahLst/>
              <a:cxnLst/>
              <a:rect l="0" t="0" r="0" b="0"/>
              <a:pathLst>
                <a:path w="151697" h="107110">
                  <a:moveTo>
                    <a:pt x="8821" y="8883"/>
                  </a:moveTo>
                  <a:lnTo>
                    <a:pt x="8821" y="13623"/>
                  </a:lnTo>
                  <a:lnTo>
                    <a:pt x="7829" y="15019"/>
                  </a:lnTo>
                  <a:lnTo>
                    <a:pt x="6176" y="15951"/>
                  </a:lnTo>
                  <a:lnTo>
                    <a:pt x="1133" y="17445"/>
                  </a:lnTo>
                  <a:lnTo>
                    <a:pt x="443" y="20295"/>
                  </a:lnTo>
                  <a:lnTo>
                    <a:pt x="0" y="34950"/>
                  </a:lnTo>
                  <a:lnTo>
                    <a:pt x="2586" y="42957"/>
                  </a:lnTo>
                  <a:lnTo>
                    <a:pt x="6050" y="49824"/>
                  </a:lnTo>
                  <a:lnTo>
                    <a:pt x="8274" y="64962"/>
                  </a:lnTo>
                  <a:lnTo>
                    <a:pt x="8821" y="98165"/>
                  </a:lnTo>
                  <a:lnTo>
                    <a:pt x="8821" y="85749"/>
                  </a:lnTo>
                  <a:lnTo>
                    <a:pt x="11467" y="80087"/>
                  </a:lnTo>
                  <a:lnTo>
                    <a:pt x="13562" y="77189"/>
                  </a:lnTo>
                  <a:lnTo>
                    <a:pt x="16510" y="63628"/>
                  </a:lnTo>
                  <a:lnTo>
                    <a:pt x="18671" y="32753"/>
                  </a:lnTo>
                  <a:lnTo>
                    <a:pt x="28771" y="9060"/>
                  </a:lnTo>
                  <a:lnTo>
                    <a:pt x="34259" y="1752"/>
                  </a:lnTo>
                  <a:lnTo>
                    <a:pt x="37656" y="753"/>
                  </a:lnTo>
                  <a:lnTo>
                    <a:pt x="44137" y="0"/>
                  </a:lnTo>
                  <a:lnTo>
                    <a:pt x="59747" y="16180"/>
                  </a:lnTo>
                  <a:lnTo>
                    <a:pt x="67456" y="30006"/>
                  </a:lnTo>
                  <a:lnTo>
                    <a:pt x="79330" y="68509"/>
                  </a:lnTo>
                  <a:lnTo>
                    <a:pt x="80258" y="98141"/>
                  </a:lnTo>
                  <a:lnTo>
                    <a:pt x="80258" y="93428"/>
                  </a:lnTo>
                  <a:lnTo>
                    <a:pt x="82905" y="88461"/>
                  </a:lnTo>
                  <a:lnTo>
                    <a:pt x="86396" y="82946"/>
                  </a:lnTo>
                  <a:lnTo>
                    <a:pt x="88637" y="71322"/>
                  </a:lnTo>
                  <a:lnTo>
                    <a:pt x="90109" y="55507"/>
                  </a:lnTo>
                  <a:lnTo>
                    <a:pt x="96867" y="38676"/>
                  </a:lnTo>
                  <a:lnTo>
                    <a:pt x="110438" y="23507"/>
                  </a:lnTo>
                  <a:lnTo>
                    <a:pt x="116162" y="20344"/>
                  </a:lnTo>
                  <a:lnTo>
                    <a:pt x="123180" y="18312"/>
                  </a:lnTo>
                  <a:lnTo>
                    <a:pt x="123755" y="19138"/>
                  </a:lnTo>
                  <a:lnTo>
                    <a:pt x="125559" y="25040"/>
                  </a:lnTo>
                  <a:lnTo>
                    <a:pt x="130943" y="33074"/>
                  </a:lnTo>
                  <a:lnTo>
                    <a:pt x="132979" y="41737"/>
                  </a:lnTo>
                  <a:lnTo>
                    <a:pt x="133456" y="47628"/>
                  </a:lnTo>
                  <a:lnTo>
                    <a:pt x="136313" y="53554"/>
                  </a:lnTo>
                  <a:lnTo>
                    <a:pt x="139898" y="59494"/>
                  </a:lnTo>
                  <a:lnTo>
                    <a:pt x="142200" y="71393"/>
                  </a:lnTo>
                  <a:lnTo>
                    <a:pt x="142389" y="74369"/>
                  </a:lnTo>
                  <a:lnTo>
                    <a:pt x="139952" y="80321"/>
                  </a:lnTo>
                  <a:lnTo>
                    <a:pt x="137915" y="83297"/>
                  </a:lnTo>
                  <a:lnTo>
                    <a:pt x="137548" y="86274"/>
                  </a:lnTo>
                  <a:lnTo>
                    <a:pt x="141883" y="101156"/>
                  </a:lnTo>
                  <a:lnTo>
                    <a:pt x="143170" y="103141"/>
                  </a:lnTo>
                  <a:lnTo>
                    <a:pt x="145019" y="104464"/>
                  </a:lnTo>
                  <a:lnTo>
                    <a:pt x="151696" y="1071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1227"/>
            <p:cNvSpPr/>
            <p:nvPr/>
          </p:nvSpPr>
          <p:spPr>
            <a:xfrm>
              <a:off x="8037132" y="4635076"/>
              <a:ext cx="78591" cy="123923"/>
            </a:xfrm>
            <a:custGeom>
              <a:avLst/>
              <a:gdLst/>
              <a:ahLst/>
              <a:cxnLst/>
              <a:rect l="0" t="0" r="0" b="0"/>
              <a:pathLst>
                <a:path w="78591" h="123923">
                  <a:moveTo>
                    <a:pt x="17445" y="26220"/>
                  </a:moveTo>
                  <a:lnTo>
                    <a:pt x="12706" y="26220"/>
                  </a:lnTo>
                  <a:lnTo>
                    <a:pt x="11309" y="27213"/>
                  </a:lnTo>
                  <a:lnTo>
                    <a:pt x="10378" y="28866"/>
                  </a:lnTo>
                  <a:lnTo>
                    <a:pt x="8885" y="33909"/>
                  </a:lnTo>
                  <a:lnTo>
                    <a:pt x="8526" y="64671"/>
                  </a:lnTo>
                  <a:lnTo>
                    <a:pt x="13260" y="78513"/>
                  </a:lnTo>
                  <a:lnTo>
                    <a:pt x="26608" y="97097"/>
                  </a:lnTo>
                  <a:lnTo>
                    <a:pt x="47225" y="118461"/>
                  </a:lnTo>
                  <a:lnTo>
                    <a:pt x="53171" y="121786"/>
                  </a:lnTo>
                  <a:lnTo>
                    <a:pt x="60331" y="123922"/>
                  </a:lnTo>
                  <a:lnTo>
                    <a:pt x="63957" y="121567"/>
                  </a:lnTo>
                  <a:lnTo>
                    <a:pt x="66312" y="119550"/>
                  </a:lnTo>
                  <a:lnTo>
                    <a:pt x="68930" y="114665"/>
                  </a:lnTo>
                  <a:lnTo>
                    <a:pt x="69628" y="111972"/>
                  </a:lnTo>
                  <a:lnTo>
                    <a:pt x="77908" y="97584"/>
                  </a:lnTo>
                  <a:lnTo>
                    <a:pt x="78590" y="94632"/>
                  </a:lnTo>
                  <a:lnTo>
                    <a:pt x="68876" y="52775"/>
                  </a:lnTo>
                  <a:lnTo>
                    <a:pt x="55859" y="24205"/>
                  </a:lnTo>
                  <a:lnTo>
                    <a:pt x="41221" y="5903"/>
                  </a:lnTo>
                  <a:lnTo>
                    <a:pt x="35288" y="2308"/>
                  </a:lnTo>
                  <a:lnTo>
                    <a:pt x="23396" y="0"/>
                  </a:lnTo>
                  <a:lnTo>
                    <a:pt x="17445" y="2330"/>
                  </a:lnTo>
                  <a:lnTo>
                    <a:pt x="14469" y="4340"/>
                  </a:lnTo>
                  <a:lnTo>
                    <a:pt x="12484" y="6673"/>
                  </a:lnTo>
                  <a:lnTo>
                    <a:pt x="1680" y="26296"/>
                  </a:lnTo>
                  <a:lnTo>
                    <a:pt x="0" y="42882"/>
                  </a:lnTo>
                  <a:lnTo>
                    <a:pt x="2416" y="51155"/>
                  </a:lnTo>
                  <a:lnTo>
                    <a:pt x="8516" y="619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1228"/>
            <p:cNvSpPr/>
            <p:nvPr/>
          </p:nvSpPr>
          <p:spPr>
            <a:xfrm>
              <a:off x="7867222" y="4580986"/>
              <a:ext cx="133778" cy="200343"/>
            </a:xfrm>
            <a:custGeom>
              <a:avLst/>
              <a:gdLst/>
              <a:ahLst/>
              <a:cxnLst/>
              <a:rect l="0" t="0" r="0" b="0"/>
              <a:pathLst>
                <a:path w="133778" h="200343">
                  <a:moveTo>
                    <a:pt x="115918" y="124959"/>
                  </a:moveTo>
                  <a:lnTo>
                    <a:pt x="115918" y="111398"/>
                  </a:lnTo>
                  <a:lnTo>
                    <a:pt x="114926" y="109965"/>
                  </a:lnTo>
                  <a:lnTo>
                    <a:pt x="113273" y="109010"/>
                  </a:lnTo>
                  <a:lnTo>
                    <a:pt x="111179" y="108373"/>
                  </a:lnTo>
                  <a:lnTo>
                    <a:pt x="97827" y="100200"/>
                  </a:lnTo>
                  <a:lnTo>
                    <a:pt x="94927" y="99523"/>
                  </a:lnTo>
                  <a:lnTo>
                    <a:pt x="82152" y="92300"/>
                  </a:lnTo>
                  <a:lnTo>
                    <a:pt x="60601" y="89644"/>
                  </a:lnTo>
                  <a:lnTo>
                    <a:pt x="24361" y="98358"/>
                  </a:lnTo>
                  <a:lnTo>
                    <a:pt x="12833" y="105061"/>
                  </a:lnTo>
                  <a:lnTo>
                    <a:pt x="6271" y="110493"/>
                  </a:lnTo>
                  <a:lnTo>
                    <a:pt x="2694" y="116214"/>
                  </a:lnTo>
                  <a:lnTo>
                    <a:pt x="1104" y="123057"/>
                  </a:lnTo>
                  <a:lnTo>
                    <a:pt x="0" y="144565"/>
                  </a:lnTo>
                  <a:lnTo>
                    <a:pt x="4622" y="159100"/>
                  </a:lnTo>
                  <a:lnTo>
                    <a:pt x="12275" y="171234"/>
                  </a:lnTo>
                  <a:lnTo>
                    <a:pt x="51844" y="199338"/>
                  </a:lnTo>
                  <a:lnTo>
                    <a:pt x="56335" y="200342"/>
                  </a:lnTo>
                  <a:lnTo>
                    <a:pt x="60321" y="200019"/>
                  </a:lnTo>
                  <a:lnTo>
                    <a:pt x="80022" y="194069"/>
                  </a:lnTo>
                  <a:lnTo>
                    <a:pt x="83058" y="191868"/>
                  </a:lnTo>
                  <a:lnTo>
                    <a:pt x="98044" y="168620"/>
                  </a:lnTo>
                  <a:lnTo>
                    <a:pt x="111948" y="139712"/>
                  </a:lnTo>
                  <a:lnTo>
                    <a:pt x="115685" y="95517"/>
                  </a:lnTo>
                  <a:lnTo>
                    <a:pt x="115898" y="54073"/>
                  </a:lnTo>
                  <a:lnTo>
                    <a:pt x="116901" y="42853"/>
                  </a:lnTo>
                  <a:lnTo>
                    <a:pt x="122984" y="24919"/>
                  </a:lnTo>
                  <a:lnTo>
                    <a:pt x="124480" y="7303"/>
                  </a:lnTo>
                  <a:lnTo>
                    <a:pt x="125595" y="4849"/>
                  </a:lnTo>
                  <a:lnTo>
                    <a:pt x="127331" y="3214"/>
                  </a:lnTo>
                  <a:lnTo>
                    <a:pt x="133401" y="135"/>
                  </a:lnTo>
                  <a:lnTo>
                    <a:pt x="128926" y="0"/>
                  </a:lnTo>
                  <a:lnTo>
                    <a:pt x="127566" y="973"/>
                  </a:lnTo>
                  <a:lnTo>
                    <a:pt x="126056" y="4700"/>
                  </a:lnTo>
                  <a:lnTo>
                    <a:pt x="124861" y="45396"/>
                  </a:lnTo>
                  <a:lnTo>
                    <a:pt x="124848" y="86311"/>
                  </a:lnTo>
                  <a:lnTo>
                    <a:pt x="124848" y="126946"/>
                  </a:lnTo>
                  <a:lnTo>
                    <a:pt x="125840" y="139659"/>
                  </a:lnTo>
                  <a:lnTo>
                    <a:pt x="132949" y="165700"/>
                  </a:lnTo>
                  <a:lnTo>
                    <a:pt x="133777" y="1785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229"/>
            <p:cNvSpPr/>
            <p:nvPr/>
          </p:nvSpPr>
          <p:spPr>
            <a:xfrm>
              <a:off x="7679553" y="4616648"/>
              <a:ext cx="35697" cy="160735"/>
            </a:xfrm>
            <a:custGeom>
              <a:avLst/>
              <a:gdLst/>
              <a:ahLst/>
              <a:cxnLst/>
              <a:rect l="0" t="0" r="0" b="0"/>
              <a:pathLst>
                <a:path w="35697" h="160735">
                  <a:moveTo>
                    <a:pt x="8907" y="0"/>
                  </a:moveTo>
                  <a:lnTo>
                    <a:pt x="1219" y="7688"/>
                  </a:lnTo>
                  <a:lnTo>
                    <a:pt x="0" y="48638"/>
                  </a:lnTo>
                  <a:lnTo>
                    <a:pt x="977" y="64792"/>
                  </a:lnTo>
                  <a:lnTo>
                    <a:pt x="7048" y="82289"/>
                  </a:lnTo>
                  <a:lnTo>
                    <a:pt x="9656" y="109394"/>
                  </a:lnTo>
                  <a:lnTo>
                    <a:pt x="16563" y="127503"/>
                  </a:lnTo>
                  <a:lnTo>
                    <a:pt x="18578" y="144946"/>
                  </a:lnTo>
                  <a:lnTo>
                    <a:pt x="20316" y="147233"/>
                  </a:lnTo>
                  <a:lnTo>
                    <a:pt x="35696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230"/>
            <p:cNvSpPr/>
            <p:nvPr/>
          </p:nvSpPr>
          <p:spPr>
            <a:xfrm>
              <a:off x="7509913" y="4697048"/>
              <a:ext cx="116040" cy="71406"/>
            </a:xfrm>
            <a:custGeom>
              <a:avLst/>
              <a:gdLst/>
              <a:ahLst/>
              <a:cxnLst/>
              <a:rect l="0" t="0" r="0" b="0"/>
              <a:pathLst>
                <a:path w="116040" h="71406">
                  <a:moveTo>
                    <a:pt x="71391" y="8897"/>
                  </a:moveTo>
                  <a:lnTo>
                    <a:pt x="71391" y="335"/>
                  </a:lnTo>
                  <a:lnTo>
                    <a:pt x="58963" y="0"/>
                  </a:lnTo>
                  <a:lnTo>
                    <a:pt x="57152" y="981"/>
                  </a:lnTo>
                  <a:lnTo>
                    <a:pt x="55946" y="2628"/>
                  </a:lnTo>
                  <a:lnTo>
                    <a:pt x="55142" y="4717"/>
                  </a:lnTo>
                  <a:lnTo>
                    <a:pt x="52621" y="6111"/>
                  </a:lnTo>
                  <a:lnTo>
                    <a:pt x="30293" y="9645"/>
                  </a:lnTo>
                  <a:lnTo>
                    <a:pt x="17926" y="18562"/>
                  </a:lnTo>
                  <a:lnTo>
                    <a:pt x="5929" y="29879"/>
                  </a:lnTo>
                  <a:lnTo>
                    <a:pt x="2609" y="35750"/>
                  </a:lnTo>
                  <a:lnTo>
                    <a:pt x="304" y="44440"/>
                  </a:lnTo>
                  <a:lnTo>
                    <a:pt x="0" y="56891"/>
                  </a:lnTo>
                  <a:lnTo>
                    <a:pt x="977" y="58753"/>
                  </a:lnTo>
                  <a:lnTo>
                    <a:pt x="2620" y="59993"/>
                  </a:lnTo>
                  <a:lnTo>
                    <a:pt x="7093" y="62365"/>
                  </a:lnTo>
                  <a:lnTo>
                    <a:pt x="15187" y="68286"/>
                  </a:lnTo>
                  <a:lnTo>
                    <a:pt x="23871" y="70481"/>
                  </a:lnTo>
                  <a:lnTo>
                    <a:pt x="29766" y="70994"/>
                  </a:lnTo>
                  <a:lnTo>
                    <a:pt x="58660" y="62286"/>
                  </a:lnTo>
                  <a:lnTo>
                    <a:pt x="65071" y="58092"/>
                  </a:lnTo>
                  <a:lnTo>
                    <a:pt x="68582" y="52920"/>
                  </a:lnTo>
                  <a:lnTo>
                    <a:pt x="79905" y="19948"/>
                  </a:lnTo>
                  <a:lnTo>
                    <a:pt x="80314" y="4034"/>
                  </a:lnTo>
                  <a:lnTo>
                    <a:pt x="80321" y="13390"/>
                  </a:lnTo>
                  <a:lnTo>
                    <a:pt x="79329" y="14869"/>
                  </a:lnTo>
                  <a:lnTo>
                    <a:pt x="77676" y="15855"/>
                  </a:lnTo>
                  <a:lnTo>
                    <a:pt x="75581" y="16512"/>
                  </a:lnTo>
                  <a:lnTo>
                    <a:pt x="75177" y="17942"/>
                  </a:lnTo>
                  <a:lnTo>
                    <a:pt x="79011" y="30013"/>
                  </a:lnTo>
                  <a:lnTo>
                    <a:pt x="81141" y="49822"/>
                  </a:lnTo>
                  <a:lnTo>
                    <a:pt x="87355" y="62328"/>
                  </a:lnTo>
                  <a:lnTo>
                    <a:pt x="87987" y="65353"/>
                  </a:lnTo>
                  <a:lnTo>
                    <a:pt x="89401" y="67370"/>
                  </a:lnTo>
                  <a:lnTo>
                    <a:pt x="91335" y="68716"/>
                  </a:lnTo>
                  <a:lnTo>
                    <a:pt x="96828" y="70873"/>
                  </a:lnTo>
                  <a:lnTo>
                    <a:pt x="116039" y="714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1231"/>
            <p:cNvSpPr/>
            <p:nvPr/>
          </p:nvSpPr>
          <p:spPr>
            <a:xfrm>
              <a:off x="7358062" y="4661300"/>
              <a:ext cx="107157" cy="107154"/>
            </a:xfrm>
            <a:custGeom>
              <a:avLst/>
              <a:gdLst/>
              <a:ahLst/>
              <a:cxnLst/>
              <a:rect l="0" t="0" r="0" b="0"/>
              <a:pathLst>
                <a:path w="107157" h="107154">
                  <a:moveTo>
                    <a:pt x="0" y="26786"/>
                  </a:moveTo>
                  <a:lnTo>
                    <a:pt x="0" y="19098"/>
                  </a:lnTo>
                  <a:lnTo>
                    <a:pt x="992" y="18684"/>
                  </a:lnTo>
                  <a:lnTo>
                    <a:pt x="4741" y="18224"/>
                  </a:lnTo>
                  <a:lnTo>
                    <a:pt x="6137" y="17109"/>
                  </a:lnTo>
                  <a:lnTo>
                    <a:pt x="8562" y="10200"/>
                  </a:lnTo>
                  <a:lnTo>
                    <a:pt x="11413" y="9492"/>
                  </a:lnTo>
                  <a:lnTo>
                    <a:pt x="13562" y="9304"/>
                  </a:lnTo>
                  <a:lnTo>
                    <a:pt x="18595" y="6448"/>
                  </a:lnTo>
                  <a:lnTo>
                    <a:pt x="25170" y="1271"/>
                  </a:lnTo>
                  <a:lnTo>
                    <a:pt x="33598" y="248"/>
                  </a:lnTo>
                  <a:lnTo>
                    <a:pt x="57805" y="0"/>
                  </a:lnTo>
                  <a:lnTo>
                    <a:pt x="63064" y="2644"/>
                  </a:lnTo>
                  <a:lnTo>
                    <a:pt x="68708" y="6134"/>
                  </a:lnTo>
                  <a:lnTo>
                    <a:pt x="77464" y="9091"/>
                  </a:lnTo>
                  <a:lnTo>
                    <a:pt x="83376" y="13299"/>
                  </a:lnTo>
                  <a:lnTo>
                    <a:pt x="86666" y="18477"/>
                  </a:lnTo>
                  <a:lnTo>
                    <a:pt x="89943" y="32821"/>
                  </a:lnTo>
                  <a:lnTo>
                    <a:pt x="95330" y="41692"/>
                  </a:lnTo>
                  <a:lnTo>
                    <a:pt x="97655" y="53579"/>
                  </a:lnTo>
                  <a:lnTo>
                    <a:pt x="97846" y="56555"/>
                  </a:lnTo>
                  <a:lnTo>
                    <a:pt x="100703" y="62506"/>
                  </a:lnTo>
                  <a:lnTo>
                    <a:pt x="104288" y="68458"/>
                  </a:lnTo>
                  <a:lnTo>
                    <a:pt x="106589" y="80364"/>
                  </a:lnTo>
                  <a:lnTo>
                    <a:pt x="107156" y="1071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1232"/>
            <p:cNvSpPr/>
            <p:nvPr/>
          </p:nvSpPr>
          <p:spPr>
            <a:xfrm>
              <a:off x="7322343" y="4679192"/>
              <a:ext cx="71436" cy="107121"/>
            </a:xfrm>
            <a:custGeom>
              <a:avLst/>
              <a:gdLst/>
              <a:ahLst/>
              <a:cxnLst/>
              <a:rect l="0" t="0" r="0" b="0"/>
              <a:pathLst>
                <a:path w="71436" h="107121">
                  <a:moveTo>
                    <a:pt x="0" y="44612"/>
                  </a:moveTo>
                  <a:lnTo>
                    <a:pt x="4741" y="49352"/>
                  </a:lnTo>
                  <a:lnTo>
                    <a:pt x="5145" y="51741"/>
                  </a:lnTo>
                  <a:lnTo>
                    <a:pt x="4422" y="54326"/>
                  </a:lnTo>
                  <a:lnTo>
                    <a:pt x="2949" y="57041"/>
                  </a:lnTo>
                  <a:lnTo>
                    <a:pt x="2958" y="58852"/>
                  </a:lnTo>
                  <a:lnTo>
                    <a:pt x="3957" y="60059"/>
                  </a:lnTo>
                  <a:lnTo>
                    <a:pt x="7948" y="61995"/>
                  </a:lnTo>
                  <a:lnTo>
                    <a:pt x="1734" y="72123"/>
                  </a:lnTo>
                  <a:lnTo>
                    <a:pt x="9" y="88851"/>
                  </a:lnTo>
                  <a:lnTo>
                    <a:pt x="0" y="53477"/>
                  </a:lnTo>
                  <a:lnTo>
                    <a:pt x="2646" y="45906"/>
                  </a:lnTo>
                  <a:lnTo>
                    <a:pt x="15835" y="26236"/>
                  </a:lnTo>
                  <a:lnTo>
                    <a:pt x="16510" y="23431"/>
                  </a:lnTo>
                  <a:lnTo>
                    <a:pt x="25884" y="9057"/>
                  </a:lnTo>
                  <a:lnTo>
                    <a:pt x="26386" y="4667"/>
                  </a:lnTo>
                  <a:lnTo>
                    <a:pt x="27512" y="3099"/>
                  </a:lnTo>
                  <a:lnTo>
                    <a:pt x="29256" y="2054"/>
                  </a:lnTo>
                  <a:lnTo>
                    <a:pt x="35860" y="239"/>
                  </a:lnTo>
                  <a:lnTo>
                    <a:pt x="48036" y="0"/>
                  </a:lnTo>
                  <a:lnTo>
                    <a:pt x="49884" y="980"/>
                  </a:lnTo>
                  <a:lnTo>
                    <a:pt x="51115" y="2626"/>
                  </a:lnTo>
                  <a:lnTo>
                    <a:pt x="51936" y="4716"/>
                  </a:lnTo>
                  <a:lnTo>
                    <a:pt x="53476" y="6108"/>
                  </a:lnTo>
                  <a:lnTo>
                    <a:pt x="57833" y="7656"/>
                  </a:lnTo>
                  <a:lnTo>
                    <a:pt x="59392" y="9061"/>
                  </a:lnTo>
                  <a:lnTo>
                    <a:pt x="61123" y="13267"/>
                  </a:lnTo>
                  <a:lnTo>
                    <a:pt x="63419" y="32788"/>
                  </a:lnTo>
                  <a:lnTo>
                    <a:pt x="69560" y="44628"/>
                  </a:lnTo>
                  <a:lnTo>
                    <a:pt x="71434" y="89261"/>
                  </a:lnTo>
                  <a:lnTo>
                    <a:pt x="71435" y="92237"/>
                  </a:lnTo>
                  <a:lnTo>
                    <a:pt x="70444" y="94222"/>
                  </a:lnTo>
                  <a:lnTo>
                    <a:pt x="68791" y="95545"/>
                  </a:lnTo>
                  <a:lnTo>
                    <a:pt x="66697" y="96427"/>
                  </a:lnTo>
                  <a:lnTo>
                    <a:pt x="65300" y="98007"/>
                  </a:lnTo>
                  <a:lnTo>
                    <a:pt x="62509" y="107113"/>
                  </a:lnTo>
                  <a:lnTo>
                    <a:pt x="62509" y="107117"/>
                  </a:lnTo>
                  <a:lnTo>
                    <a:pt x="62508" y="107120"/>
                  </a:lnTo>
                  <a:lnTo>
                    <a:pt x="62508" y="981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1233"/>
            <p:cNvSpPr/>
            <p:nvPr/>
          </p:nvSpPr>
          <p:spPr>
            <a:xfrm>
              <a:off x="7268765" y="461664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1234"/>
            <p:cNvSpPr/>
            <p:nvPr/>
          </p:nvSpPr>
          <p:spPr>
            <a:xfrm>
              <a:off x="7277695" y="4697015"/>
              <a:ext cx="8930" cy="80368"/>
            </a:xfrm>
            <a:custGeom>
              <a:avLst/>
              <a:gdLst/>
              <a:ahLst/>
              <a:cxnLst/>
              <a:rect l="0" t="0" r="0" b="0"/>
              <a:pathLst>
                <a:path w="8930" h="80368">
                  <a:moveTo>
                    <a:pt x="0" y="0"/>
                  </a:moveTo>
                  <a:lnTo>
                    <a:pt x="0" y="43479"/>
                  </a:lnTo>
                  <a:lnTo>
                    <a:pt x="2646" y="51737"/>
                  </a:lnTo>
                  <a:lnTo>
                    <a:pt x="6136" y="58713"/>
                  </a:lnTo>
                  <a:lnTo>
                    <a:pt x="8684" y="71182"/>
                  </a:lnTo>
                  <a:lnTo>
                    <a:pt x="8929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1235"/>
            <p:cNvSpPr/>
            <p:nvPr/>
          </p:nvSpPr>
          <p:spPr>
            <a:xfrm>
              <a:off x="7143749" y="4688132"/>
              <a:ext cx="107157" cy="115617"/>
            </a:xfrm>
            <a:custGeom>
              <a:avLst/>
              <a:gdLst/>
              <a:ahLst/>
              <a:cxnLst/>
              <a:rect l="0" t="0" r="0" b="0"/>
              <a:pathLst>
                <a:path w="107157" h="115617">
                  <a:moveTo>
                    <a:pt x="0" y="8883"/>
                  </a:moveTo>
                  <a:lnTo>
                    <a:pt x="0" y="22186"/>
                  </a:lnTo>
                  <a:lnTo>
                    <a:pt x="2647" y="27364"/>
                  </a:lnTo>
                  <a:lnTo>
                    <a:pt x="6137" y="32972"/>
                  </a:lnTo>
                  <a:lnTo>
                    <a:pt x="8102" y="42700"/>
                  </a:lnTo>
                  <a:lnTo>
                    <a:pt x="9677" y="56716"/>
                  </a:lnTo>
                  <a:lnTo>
                    <a:pt x="16586" y="74003"/>
                  </a:lnTo>
                  <a:lnTo>
                    <a:pt x="17483" y="87930"/>
                  </a:lnTo>
                  <a:lnTo>
                    <a:pt x="15047" y="96271"/>
                  </a:lnTo>
                  <a:lnTo>
                    <a:pt x="10138" y="104969"/>
                  </a:lnTo>
                  <a:lnTo>
                    <a:pt x="8962" y="115616"/>
                  </a:lnTo>
                  <a:lnTo>
                    <a:pt x="1245" y="108314"/>
                  </a:lnTo>
                  <a:lnTo>
                    <a:pt x="369" y="102726"/>
                  </a:lnTo>
                  <a:lnTo>
                    <a:pt x="10" y="64005"/>
                  </a:lnTo>
                  <a:lnTo>
                    <a:pt x="2651" y="55541"/>
                  </a:lnTo>
                  <a:lnTo>
                    <a:pt x="6139" y="47480"/>
                  </a:lnTo>
                  <a:lnTo>
                    <a:pt x="9095" y="32777"/>
                  </a:lnTo>
                  <a:lnTo>
                    <a:pt x="15815" y="21696"/>
                  </a:lnTo>
                  <a:lnTo>
                    <a:pt x="29889" y="6026"/>
                  </a:lnTo>
                  <a:lnTo>
                    <a:pt x="35774" y="2653"/>
                  </a:lnTo>
                  <a:lnTo>
                    <a:pt x="44473" y="309"/>
                  </a:lnTo>
                  <a:lnTo>
                    <a:pt x="56924" y="0"/>
                  </a:lnTo>
                  <a:lnTo>
                    <a:pt x="58785" y="977"/>
                  </a:lnTo>
                  <a:lnTo>
                    <a:pt x="60026" y="2620"/>
                  </a:lnTo>
                  <a:lnTo>
                    <a:pt x="62397" y="7092"/>
                  </a:lnTo>
                  <a:lnTo>
                    <a:pt x="83456" y="34506"/>
                  </a:lnTo>
                  <a:lnTo>
                    <a:pt x="96137" y="64946"/>
                  </a:lnTo>
                  <a:lnTo>
                    <a:pt x="98944" y="85425"/>
                  </a:lnTo>
                  <a:lnTo>
                    <a:pt x="106778" y="97624"/>
                  </a:lnTo>
                  <a:lnTo>
                    <a:pt x="107082" y="103215"/>
                  </a:lnTo>
                  <a:lnTo>
                    <a:pt x="107156" y="981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1236"/>
            <p:cNvSpPr/>
            <p:nvPr/>
          </p:nvSpPr>
          <p:spPr>
            <a:xfrm>
              <a:off x="6991994" y="4679534"/>
              <a:ext cx="116037" cy="115186"/>
            </a:xfrm>
            <a:custGeom>
              <a:avLst/>
              <a:gdLst/>
              <a:ahLst/>
              <a:cxnLst/>
              <a:rect l="0" t="0" r="0" b="0"/>
              <a:pathLst>
                <a:path w="116037" h="115186">
                  <a:moveTo>
                    <a:pt x="98177" y="17481"/>
                  </a:moveTo>
                  <a:lnTo>
                    <a:pt x="102918" y="12741"/>
                  </a:lnTo>
                  <a:lnTo>
                    <a:pt x="103322" y="11345"/>
                  </a:lnTo>
                  <a:lnTo>
                    <a:pt x="102599" y="10414"/>
                  </a:lnTo>
                  <a:lnTo>
                    <a:pt x="99151" y="9379"/>
                  </a:lnTo>
                  <a:lnTo>
                    <a:pt x="94311" y="8920"/>
                  </a:lnTo>
                  <a:lnTo>
                    <a:pt x="88852" y="6070"/>
                  </a:lnTo>
                  <a:lnTo>
                    <a:pt x="86007" y="3920"/>
                  </a:lnTo>
                  <a:lnTo>
                    <a:pt x="77555" y="1532"/>
                  </a:lnTo>
                  <a:lnTo>
                    <a:pt x="60700" y="0"/>
                  </a:lnTo>
                  <a:lnTo>
                    <a:pt x="54070" y="2436"/>
                  </a:lnTo>
                  <a:lnTo>
                    <a:pt x="47817" y="5834"/>
                  </a:lnTo>
                  <a:lnTo>
                    <a:pt x="27984" y="12934"/>
                  </a:lnTo>
                  <a:lnTo>
                    <a:pt x="9437" y="26596"/>
                  </a:lnTo>
                  <a:lnTo>
                    <a:pt x="6275" y="29511"/>
                  </a:lnTo>
                  <a:lnTo>
                    <a:pt x="2761" y="38042"/>
                  </a:lnTo>
                  <a:lnTo>
                    <a:pt x="0" y="73928"/>
                  </a:lnTo>
                  <a:lnTo>
                    <a:pt x="2618" y="79941"/>
                  </a:lnTo>
                  <a:lnTo>
                    <a:pt x="20943" y="100822"/>
                  </a:lnTo>
                  <a:lnTo>
                    <a:pt x="34503" y="109754"/>
                  </a:lnTo>
                  <a:lnTo>
                    <a:pt x="51089" y="113944"/>
                  </a:lnTo>
                  <a:lnTo>
                    <a:pt x="63830" y="115185"/>
                  </a:lnTo>
                  <a:lnTo>
                    <a:pt x="70676" y="112830"/>
                  </a:lnTo>
                  <a:lnTo>
                    <a:pt x="83154" y="103233"/>
                  </a:lnTo>
                  <a:lnTo>
                    <a:pt x="86539" y="97596"/>
                  </a:lnTo>
                  <a:lnTo>
                    <a:pt x="89036" y="91784"/>
                  </a:lnTo>
                  <a:lnTo>
                    <a:pt x="95028" y="82932"/>
                  </a:lnTo>
                  <a:lnTo>
                    <a:pt x="97244" y="73034"/>
                  </a:lnTo>
                  <a:lnTo>
                    <a:pt x="98893" y="58966"/>
                  </a:lnTo>
                  <a:lnTo>
                    <a:pt x="105829" y="41662"/>
                  </a:lnTo>
                  <a:lnTo>
                    <a:pt x="107097" y="18880"/>
                  </a:lnTo>
                  <a:lnTo>
                    <a:pt x="106108" y="18414"/>
                  </a:lnTo>
                  <a:lnTo>
                    <a:pt x="102363" y="17896"/>
                  </a:lnTo>
                  <a:lnTo>
                    <a:pt x="100968" y="18750"/>
                  </a:lnTo>
                  <a:lnTo>
                    <a:pt x="100037" y="20311"/>
                  </a:lnTo>
                  <a:lnTo>
                    <a:pt x="98423" y="26600"/>
                  </a:lnTo>
                  <a:lnTo>
                    <a:pt x="98210" y="38734"/>
                  </a:lnTo>
                  <a:lnTo>
                    <a:pt x="100837" y="44456"/>
                  </a:lnTo>
                  <a:lnTo>
                    <a:pt x="104321" y="50306"/>
                  </a:lnTo>
                  <a:lnTo>
                    <a:pt x="106557" y="62146"/>
                  </a:lnTo>
                  <a:lnTo>
                    <a:pt x="107075" y="82966"/>
                  </a:lnTo>
                  <a:lnTo>
                    <a:pt x="109739" y="88920"/>
                  </a:lnTo>
                  <a:lnTo>
                    <a:pt x="114792" y="96085"/>
                  </a:lnTo>
                  <a:lnTo>
                    <a:pt x="116036" y="1067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1237"/>
            <p:cNvSpPr/>
            <p:nvPr/>
          </p:nvSpPr>
          <p:spPr>
            <a:xfrm>
              <a:off x="6692121" y="4670226"/>
              <a:ext cx="103371" cy="125017"/>
            </a:xfrm>
            <a:custGeom>
              <a:avLst/>
              <a:gdLst/>
              <a:ahLst/>
              <a:cxnLst/>
              <a:rect l="0" t="0" r="0" b="0"/>
              <a:pathLst>
                <a:path w="103371" h="125017">
                  <a:moveTo>
                    <a:pt x="5144" y="0"/>
                  </a:moveTo>
                  <a:lnTo>
                    <a:pt x="0" y="0"/>
                  </a:lnTo>
                  <a:lnTo>
                    <a:pt x="2196" y="0"/>
                  </a:lnTo>
                  <a:lnTo>
                    <a:pt x="3179" y="992"/>
                  </a:lnTo>
                  <a:lnTo>
                    <a:pt x="4271" y="4740"/>
                  </a:lnTo>
                  <a:lnTo>
                    <a:pt x="6121" y="32773"/>
                  </a:lnTo>
                  <a:lnTo>
                    <a:pt x="12209" y="44655"/>
                  </a:lnTo>
                  <a:lnTo>
                    <a:pt x="14042" y="74414"/>
                  </a:lnTo>
                  <a:lnTo>
                    <a:pt x="11413" y="80367"/>
                  </a:lnTo>
                  <a:lnTo>
                    <a:pt x="7931" y="86321"/>
                  </a:lnTo>
                  <a:lnTo>
                    <a:pt x="5154" y="98181"/>
                  </a:lnTo>
                  <a:lnTo>
                    <a:pt x="5144" y="68339"/>
                  </a:lnTo>
                  <a:lnTo>
                    <a:pt x="7790" y="62454"/>
                  </a:lnTo>
                  <a:lnTo>
                    <a:pt x="11281" y="56531"/>
                  </a:lnTo>
                  <a:lnTo>
                    <a:pt x="21654" y="25053"/>
                  </a:lnTo>
                  <a:lnTo>
                    <a:pt x="23096" y="22655"/>
                  </a:lnTo>
                  <a:lnTo>
                    <a:pt x="25050" y="21057"/>
                  </a:lnTo>
                  <a:lnTo>
                    <a:pt x="29866" y="18289"/>
                  </a:lnTo>
                  <a:lnTo>
                    <a:pt x="35314" y="13750"/>
                  </a:lnTo>
                  <a:lnTo>
                    <a:pt x="38398" y="8426"/>
                  </a:lnTo>
                  <a:lnTo>
                    <a:pt x="39219" y="5618"/>
                  </a:lnTo>
                  <a:lnTo>
                    <a:pt x="40760" y="3745"/>
                  </a:lnTo>
                  <a:lnTo>
                    <a:pt x="48407" y="494"/>
                  </a:lnTo>
                  <a:lnTo>
                    <a:pt x="62100" y="44"/>
                  </a:lnTo>
                  <a:lnTo>
                    <a:pt x="67830" y="2666"/>
                  </a:lnTo>
                  <a:lnTo>
                    <a:pt x="88498" y="20993"/>
                  </a:lnTo>
                  <a:lnTo>
                    <a:pt x="91800" y="26858"/>
                  </a:lnTo>
                  <a:lnTo>
                    <a:pt x="101440" y="67716"/>
                  </a:lnTo>
                  <a:lnTo>
                    <a:pt x="103368" y="111369"/>
                  </a:lnTo>
                  <a:lnTo>
                    <a:pt x="10337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1238"/>
            <p:cNvSpPr/>
            <p:nvPr/>
          </p:nvSpPr>
          <p:spPr>
            <a:xfrm>
              <a:off x="6536902" y="4652367"/>
              <a:ext cx="133575" cy="151805"/>
            </a:xfrm>
            <a:custGeom>
              <a:avLst/>
              <a:gdLst/>
              <a:ahLst/>
              <a:cxnLst/>
              <a:rect l="0" t="0" r="0" b="0"/>
              <a:pathLst>
                <a:path w="133575" h="151805">
                  <a:moveTo>
                    <a:pt x="17488" y="0"/>
                  </a:moveTo>
                  <a:lnTo>
                    <a:pt x="8927" y="8562"/>
                  </a:lnTo>
                  <a:lnTo>
                    <a:pt x="8667" y="13561"/>
                  </a:lnTo>
                  <a:lnTo>
                    <a:pt x="5961" y="18595"/>
                  </a:lnTo>
                  <a:lnTo>
                    <a:pt x="2443" y="24139"/>
                  </a:lnTo>
                  <a:lnTo>
                    <a:pt x="185" y="35783"/>
                  </a:lnTo>
                  <a:lnTo>
                    <a:pt x="0" y="38739"/>
                  </a:lnTo>
                  <a:lnTo>
                    <a:pt x="4847" y="56747"/>
                  </a:lnTo>
                  <a:lnTo>
                    <a:pt x="2608" y="67636"/>
                  </a:lnTo>
                  <a:lnTo>
                    <a:pt x="7905" y="92384"/>
                  </a:lnTo>
                  <a:lnTo>
                    <a:pt x="8474" y="109755"/>
                  </a:lnTo>
                  <a:lnTo>
                    <a:pt x="11167" y="115918"/>
                  </a:lnTo>
                  <a:lnTo>
                    <a:pt x="14679" y="121964"/>
                  </a:lnTo>
                  <a:lnTo>
                    <a:pt x="17648" y="130947"/>
                  </a:lnTo>
                  <a:lnTo>
                    <a:pt x="21859" y="136912"/>
                  </a:lnTo>
                  <a:lnTo>
                    <a:pt x="27038" y="140225"/>
                  </a:lnTo>
                  <a:lnTo>
                    <a:pt x="38447" y="142351"/>
                  </a:lnTo>
                  <a:lnTo>
                    <a:pt x="57427" y="142861"/>
                  </a:lnTo>
                  <a:lnTo>
                    <a:pt x="62690" y="140223"/>
                  </a:lnTo>
                  <a:lnTo>
                    <a:pt x="94073" y="117967"/>
                  </a:lnTo>
                  <a:lnTo>
                    <a:pt x="102577" y="103965"/>
                  </a:lnTo>
                  <a:lnTo>
                    <a:pt x="108599" y="89842"/>
                  </a:lnTo>
                  <a:lnTo>
                    <a:pt x="110971" y="86684"/>
                  </a:lnTo>
                  <a:lnTo>
                    <a:pt x="113607" y="77883"/>
                  </a:lnTo>
                  <a:lnTo>
                    <a:pt x="115770" y="68349"/>
                  </a:lnTo>
                  <a:lnTo>
                    <a:pt x="122598" y="54144"/>
                  </a:lnTo>
                  <a:lnTo>
                    <a:pt x="124635" y="22574"/>
                  </a:lnTo>
                  <a:lnTo>
                    <a:pt x="123646" y="21002"/>
                  </a:lnTo>
                  <a:lnTo>
                    <a:pt x="121994" y="19954"/>
                  </a:lnTo>
                  <a:lnTo>
                    <a:pt x="116955" y="18273"/>
                  </a:lnTo>
                  <a:lnTo>
                    <a:pt x="116542" y="19127"/>
                  </a:lnTo>
                  <a:lnTo>
                    <a:pt x="115715" y="60548"/>
                  </a:lnTo>
                  <a:lnTo>
                    <a:pt x="115714" y="82106"/>
                  </a:lnTo>
                  <a:lnTo>
                    <a:pt x="118361" y="88747"/>
                  </a:lnTo>
                  <a:lnTo>
                    <a:pt x="120455" y="91907"/>
                  </a:lnTo>
                  <a:lnTo>
                    <a:pt x="123403" y="105835"/>
                  </a:lnTo>
                  <a:lnTo>
                    <a:pt x="124635" y="141078"/>
                  </a:lnTo>
                  <a:lnTo>
                    <a:pt x="133574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1239"/>
            <p:cNvSpPr/>
            <p:nvPr/>
          </p:nvSpPr>
          <p:spPr>
            <a:xfrm>
              <a:off x="8527851" y="4607718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1240"/>
            <p:cNvSpPr/>
            <p:nvPr/>
          </p:nvSpPr>
          <p:spPr>
            <a:xfrm>
              <a:off x="8545865" y="4670240"/>
              <a:ext cx="107002" cy="223194"/>
            </a:xfrm>
            <a:custGeom>
              <a:avLst/>
              <a:gdLst/>
              <a:ahLst/>
              <a:cxnLst/>
              <a:rect l="0" t="0" r="0" b="0"/>
              <a:pathLst>
                <a:path w="107002" h="223194">
                  <a:moveTo>
                    <a:pt x="62353" y="8916"/>
                  </a:moveTo>
                  <a:lnTo>
                    <a:pt x="48792" y="8916"/>
                  </a:lnTo>
                  <a:lnTo>
                    <a:pt x="43759" y="11561"/>
                  </a:lnTo>
                  <a:lnTo>
                    <a:pt x="38213" y="15052"/>
                  </a:lnTo>
                  <a:lnTo>
                    <a:pt x="29515" y="18010"/>
                  </a:lnTo>
                  <a:lnTo>
                    <a:pt x="20653" y="23737"/>
                  </a:lnTo>
                  <a:lnTo>
                    <a:pt x="11744" y="26867"/>
                  </a:lnTo>
                  <a:lnTo>
                    <a:pt x="5795" y="31116"/>
                  </a:lnTo>
                  <a:lnTo>
                    <a:pt x="2490" y="36311"/>
                  </a:lnTo>
                  <a:lnTo>
                    <a:pt x="193" y="44531"/>
                  </a:lnTo>
                  <a:lnTo>
                    <a:pt x="0" y="48888"/>
                  </a:lnTo>
                  <a:lnTo>
                    <a:pt x="941" y="50447"/>
                  </a:lnTo>
                  <a:lnTo>
                    <a:pt x="2561" y="51486"/>
                  </a:lnTo>
                  <a:lnTo>
                    <a:pt x="4632" y="52179"/>
                  </a:lnTo>
                  <a:lnTo>
                    <a:pt x="16100" y="61131"/>
                  </a:lnTo>
                  <a:lnTo>
                    <a:pt x="21970" y="62090"/>
                  </a:lnTo>
                  <a:lnTo>
                    <a:pt x="29993" y="62375"/>
                  </a:lnTo>
                  <a:lnTo>
                    <a:pt x="35734" y="59795"/>
                  </a:lnTo>
                  <a:lnTo>
                    <a:pt x="56410" y="41500"/>
                  </a:lnTo>
                  <a:lnTo>
                    <a:pt x="59712" y="35634"/>
                  </a:lnTo>
                  <a:lnTo>
                    <a:pt x="62172" y="29721"/>
                  </a:lnTo>
                  <a:lnTo>
                    <a:pt x="68143" y="20813"/>
                  </a:lnTo>
                  <a:lnTo>
                    <a:pt x="70352" y="11890"/>
                  </a:lnTo>
                  <a:lnTo>
                    <a:pt x="71272" y="141"/>
                  </a:lnTo>
                  <a:lnTo>
                    <a:pt x="63594" y="0"/>
                  </a:lnTo>
                  <a:lnTo>
                    <a:pt x="63180" y="988"/>
                  </a:lnTo>
                  <a:lnTo>
                    <a:pt x="62363" y="42227"/>
                  </a:lnTo>
                  <a:lnTo>
                    <a:pt x="62353" y="82238"/>
                  </a:lnTo>
                  <a:lnTo>
                    <a:pt x="61362" y="93097"/>
                  </a:lnTo>
                  <a:lnTo>
                    <a:pt x="53975" y="131335"/>
                  </a:lnTo>
                  <a:lnTo>
                    <a:pt x="53446" y="171881"/>
                  </a:lnTo>
                  <a:lnTo>
                    <a:pt x="53433" y="179903"/>
                  </a:lnTo>
                  <a:lnTo>
                    <a:pt x="50782" y="186775"/>
                  </a:lnTo>
                  <a:lnTo>
                    <a:pt x="47289" y="193136"/>
                  </a:lnTo>
                  <a:lnTo>
                    <a:pt x="44739" y="205157"/>
                  </a:lnTo>
                  <a:lnTo>
                    <a:pt x="44526" y="212899"/>
                  </a:lnTo>
                  <a:lnTo>
                    <a:pt x="49244" y="218624"/>
                  </a:lnTo>
                  <a:lnTo>
                    <a:pt x="54211" y="221182"/>
                  </a:lnTo>
                  <a:lnTo>
                    <a:pt x="71352" y="223049"/>
                  </a:lnTo>
                  <a:lnTo>
                    <a:pt x="83203" y="223193"/>
                  </a:lnTo>
                  <a:lnTo>
                    <a:pt x="89148" y="220567"/>
                  </a:lnTo>
                  <a:lnTo>
                    <a:pt x="92122" y="218477"/>
                  </a:lnTo>
                  <a:lnTo>
                    <a:pt x="95427" y="213510"/>
                  </a:lnTo>
                  <a:lnTo>
                    <a:pt x="96309" y="210797"/>
                  </a:lnTo>
                  <a:lnTo>
                    <a:pt x="97890" y="208988"/>
                  </a:lnTo>
                  <a:lnTo>
                    <a:pt x="107001" y="2053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1241"/>
            <p:cNvSpPr/>
            <p:nvPr/>
          </p:nvSpPr>
          <p:spPr>
            <a:xfrm>
              <a:off x="8652866" y="4697015"/>
              <a:ext cx="62509" cy="71439"/>
            </a:xfrm>
            <a:custGeom>
              <a:avLst/>
              <a:gdLst/>
              <a:ahLst/>
              <a:cxnLst/>
              <a:rect l="0" t="0" r="0" b="0"/>
              <a:pathLst>
                <a:path w="62509" h="71439">
                  <a:moveTo>
                    <a:pt x="0" y="0"/>
                  </a:moveTo>
                  <a:lnTo>
                    <a:pt x="0" y="41696"/>
                  </a:lnTo>
                  <a:lnTo>
                    <a:pt x="0" y="47636"/>
                  </a:lnTo>
                  <a:lnTo>
                    <a:pt x="993" y="49617"/>
                  </a:lnTo>
                  <a:lnTo>
                    <a:pt x="2647" y="50937"/>
                  </a:lnTo>
                  <a:lnTo>
                    <a:pt x="4741" y="51818"/>
                  </a:lnTo>
                  <a:lnTo>
                    <a:pt x="6138" y="53397"/>
                  </a:lnTo>
                  <a:lnTo>
                    <a:pt x="8563" y="61112"/>
                  </a:lnTo>
                  <a:lnTo>
                    <a:pt x="8822" y="66835"/>
                  </a:lnTo>
                  <a:lnTo>
                    <a:pt x="9851" y="68370"/>
                  </a:lnTo>
                  <a:lnTo>
                    <a:pt x="11528" y="69392"/>
                  </a:lnTo>
                  <a:lnTo>
                    <a:pt x="13638" y="70074"/>
                  </a:lnTo>
                  <a:lnTo>
                    <a:pt x="15046" y="69536"/>
                  </a:lnTo>
                  <a:lnTo>
                    <a:pt x="15982" y="68186"/>
                  </a:lnTo>
                  <a:lnTo>
                    <a:pt x="16609" y="66293"/>
                  </a:lnTo>
                  <a:lnTo>
                    <a:pt x="24763" y="53293"/>
                  </a:lnTo>
                  <a:lnTo>
                    <a:pt x="26389" y="46356"/>
                  </a:lnTo>
                  <a:lnTo>
                    <a:pt x="32848" y="37857"/>
                  </a:lnTo>
                  <a:lnTo>
                    <a:pt x="35342" y="28442"/>
                  </a:lnTo>
                  <a:lnTo>
                    <a:pt x="40348" y="22539"/>
                  </a:lnTo>
                  <a:lnTo>
                    <a:pt x="40790" y="20980"/>
                  </a:lnTo>
                  <a:lnTo>
                    <a:pt x="40093" y="19939"/>
                  </a:lnTo>
                  <a:lnTo>
                    <a:pt x="35975" y="17981"/>
                  </a:lnTo>
                  <a:lnTo>
                    <a:pt x="35720" y="34446"/>
                  </a:lnTo>
                  <a:lnTo>
                    <a:pt x="44281" y="44248"/>
                  </a:lnTo>
                  <a:lnTo>
                    <a:pt x="53201" y="44639"/>
                  </a:lnTo>
                  <a:lnTo>
                    <a:pt x="53569" y="36086"/>
                  </a:lnTo>
                  <a:lnTo>
                    <a:pt x="45890" y="35752"/>
                  </a:lnTo>
                  <a:lnTo>
                    <a:pt x="45475" y="36733"/>
                  </a:lnTo>
                  <a:lnTo>
                    <a:pt x="44681" y="49022"/>
                  </a:lnTo>
                  <a:lnTo>
                    <a:pt x="47309" y="54199"/>
                  </a:lnTo>
                  <a:lnTo>
                    <a:pt x="50792" y="59807"/>
                  </a:lnTo>
                  <a:lnTo>
                    <a:pt x="52340" y="65607"/>
                  </a:lnTo>
                  <a:lnTo>
                    <a:pt x="53744" y="67551"/>
                  </a:lnTo>
                  <a:lnTo>
                    <a:pt x="55675" y="68846"/>
                  </a:lnTo>
                  <a:lnTo>
                    <a:pt x="62508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1242"/>
            <p:cNvSpPr/>
            <p:nvPr/>
          </p:nvSpPr>
          <p:spPr>
            <a:xfrm>
              <a:off x="6536563" y="4911328"/>
              <a:ext cx="17828" cy="205384"/>
            </a:xfrm>
            <a:custGeom>
              <a:avLst/>
              <a:gdLst/>
              <a:ahLst/>
              <a:cxnLst/>
              <a:rect l="0" t="0" r="0" b="0"/>
              <a:pathLst>
                <a:path w="17828" h="205384">
                  <a:moveTo>
                    <a:pt x="17827" y="0"/>
                  </a:moveTo>
                  <a:lnTo>
                    <a:pt x="13088" y="4740"/>
                  </a:lnTo>
                  <a:lnTo>
                    <a:pt x="10760" y="9713"/>
                  </a:lnTo>
                  <a:lnTo>
                    <a:pt x="802" y="50842"/>
                  </a:lnTo>
                  <a:lnTo>
                    <a:pt x="0" y="95375"/>
                  </a:lnTo>
                  <a:lnTo>
                    <a:pt x="8072" y="135936"/>
                  </a:lnTo>
                  <a:lnTo>
                    <a:pt x="8865" y="175985"/>
                  </a:lnTo>
                  <a:lnTo>
                    <a:pt x="8897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1243"/>
            <p:cNvSpPr/>
            <p:nvPr/>
          </p:nvSpPr>
          <p:spPr>
            <a:xfrm>
              <a:off x="6447234" y="4991695"/>
              <a:ext cx="196409" cy="107035"/>
            </a:xfrm>
            <a:custGeom>
              <a:avLst/>
              <a:gdLst/>
              <a:ahLst/>
              <a:cxnLst/>
              <a:rect l="0" t="0" r="0" b="0"/>
              <a:pathLst>
                <a:path w="196409" h="107035">
                  <a:moveTo>
                    <a:pt x="0" y="8930"/>
                  </a:moveTo>
                  <a:lnTo>
                    <a:pt x="39319" y="9922"/>
                  </a:lnTo>
                  <a:lnTo>
                    <a:pt x="80606" y="17031"/>
                  </a:lnTo>
                  <a:lnTo>
                    <a:pt x="124856" y="17811"/>
                  </a:lnTo>
                  <a:lnTo>
                    <a:pt x="160306" y="17860"/>
                  </a:lnTo>
                  <a:lnTo>
                    <a:pt x="160608" y="22599"/>
                  </a:lnTo>
                  <a:lnTo>
                    <a:pt x="159658" y="23996"/>
                  </a:lnTo>
                  <a:lnTo>
                    <a:pt x="158033" y="24927"/>
                  </a:lnTo>
                  <a:lnTo>
                    <a:pt x="155957" y="25548"/>
                  </a:lnTo>
                  <a:lnTo>
                    <a:pt x="142638" y="33693"/>
                  </a:lnTo>
                  <a:lnTo>
                    <a:pt x="139741" y="34368"/>
                  </a:lnTo>
                  <a:lnTo>
                    <a:pt x="130922" y="40059"/>
                  </a:lnTo>
                  <a:lnTo>
                    <a:pt x="127641" y="45255"/>
                  </a:lnTo>
                  <a:lnTo>
                    <a:pt x="125190" y="50871"/>
                  </a:lnTo>
                  <a:lnTo>
                    <a:pt x="119225" y="59612"/>
                  </a:lnTo>
                  <a:lnTo>
                    <a:pt x="117481" y="65520"/>
                  </a:lnTo>
                  <a:lnTo>
                    <a:pt x="118008" y="68485"/>
                  </a:lnTo>
                  <a:lnTo>
                    <a:pt x="123338" y="80372"/>
                  </a:lnTo>
                  <a:lnTo>
                    <a:pt x="123897" y="83347"/>
                  </a:lnTo>
                  <a:lnTo>
                    <a:pt x="129425" y="92274"/>
                  </a:lnTo>
                  <a:lnTo>
                    <a:pt x="134582" y="95581"/>
                  </a:lnTo>
                  <a:lnTo>
                    <a:pt x="140182" y="98043"/>
                  </a:lnTo>
                  <a:lnTo>
                    <a:pt x="148911" y="104016"/>
                  </a:lnTo>
                  <a:lnTo>
                    <a:pt x="157782" y="106226"/>
                  </a:lnTo>
                  <a:lnTo>
                    <a:pt x="172643" y="107034"/>
                  </a:lnTo>
                  <a:lnTo>
                    <a:pt x="178595" y="104456"/>
                  </a:lnTo>
                  <a:lnTo>
                    <a:pt x="184547" y="100995"/>
                  </a:lnTo>
                  <a:lnTo>
                    <a:pt x="190500" y="99456"/>
                  </a:lnTo>
                  <a:lnTo>
                    <a:pt x="192485" y="97063"/>
                  </a:lnTo>
                  <a:lnTo>
                    <a:pt x="195278" y="85204"/>
                  </a:lnTo>
                  <a:lnTo>
                    <a:pt x="196408" y="59604"/>
                  </a:lnTo>
                  <a:lnTo>
                    <a:pt x="191700" y="45882"/>
                  </a:lnTo>
                  <a:lnTo>
                    <a:pt x="184088" y="37590"/>
                  </a:lnTo>
                  <a:lnTo>
                    <a:pt x="163442" y="22075"/>
                  </a:lnTo>
                  <a:lnTo>
                    <a:pt x="118937" y="5595"/>
                  </a:lnTo>
                  <a:lnTo>
                    <a:pt x="102354" y="1105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244"/>
            <p:cNvSpPr/>
            <p:nvPr/>
          </p:nvSpPr>
          <p:spPr>
            <a:xfrm>
              <a:off x="6661546" y="5018484"/>
              <a:ext cx="151806" cy="116087"/>
            </a:xfrm>
            <a:custGeom>
              <a:avLst/>
              <a:gdLst/>
              <a:ahLst/>
              <a:cxnLst/>
              <a:rect l="0" t="0" r="0" b="0"/>
              <a:pathLst>
                <a:path w="151806" h="116087">
                  <a:moveTo>
                    <a:pt x="8930" y="0"/>
                  </a:moveTo>
                  <a:lnTo>
                    <a:pt x="8930" y="44473"/>
                  </a:lnTo>
                  <a:lnTo>
                    <a:pt x="8930" y="56924"/>
                  </a:lnTo>
                  <a:lnTo>
                    <a:pt x="6285" y="62672"/>
                  </a:lnTo>
                  <a:lnTo>
                    <a:pt x="1242" y="69706"/>
                  </a:lnTo>
                  <a:lnTo>
                    <a:pt x="10" y="80245"/>
                  </a:lnTo>
                  <a:lnTo>
                    <a:pt x="0" y="64113"/>
                  </a:lnTo>
                  <a:lnTo>
                    <a:pt x="8102" y="45406"/>
                  </a:lnTo>
                  <a:lnTo>
                    <a:pt x="8562" y="40686"/>
                  </a:lnTo>
                  <a:lnTo>
                    <a:pt x="11413" y="35281"/>
                  </a:lnTo>
                  <a:lnTo>
                    <a:pt x="14995" y="29571"/>
                  </a:lnTo>
                  <a:lnTo>
                    <a:pt x="16586" y="23726"/>
                  </a:lnTo>
                  <a:lnTo>
                    <a:pt x="18003" y="21771"/>
                  </a:lnTo>
                  <a:lnTo>
                    <a:pt x="19940" y="20467"/>
                  </a:lnTo>
                  <a:lnTo>
                    <a:pt x="27406" y="18632"/>
                  </a:lnTo>
                  <a:lnTo>
                    <a:pt x="38817" y="18012"/>
                  </a:lnTo>
                  <a:lnTo>
                    <a:pt x="44703" y="20573"/>
                  </a:lnTo>
                  <a:lnTo>
                    <a:pt x="47662" y="22645"/>
                  </a:lnTo>
                  <a:lnTo>
                    <a:pt x="50949" y="27593"/>
                  </a:lnTo>
                  <a:lnTo>
                    <a:pt x="53402" y="33100"/>
                  </a:lnTo>
                  <a:lnTo>
                    <a:pt x="59369" y="41778"/>
                  </a:lnTo>
                  <a:lnTo>
                    <a:pt x="62570" y="50633"/>
                  </a:lnTo>
                  <a:lnTo>
                    <a:pt x="68370" y="59541"/>
                  </a:lnTo>
                  <a:lnTo>
                    <a:pt x="70528" y="69456"/>
                  </a:lnTo>
                  <a:lnTo>
                    <a:pt x="71428" y="102335"/>
                  </a:lnTo>
                  <a:lnTo>
                    <a:pt x="70439" y="103942"/>
                  </a:lnTo>
                  <a:lnTo>
                    <a:pt x="68787" y="105013"/>
                  </a:lnTo>
                  <a:lnTo>
                    <a:pt x="62875" y="107031"/>
                  </a:lnTo>
                  <a:lnTo>
                    <a:pt x="62540" y="99456"/>
                  </a:lnTo>
                  <a:lnTo>
                    <a:pt x="68652" y="91341"/>
                  </a:lnTo>
                  <a:lnTo>
                    <a:pt x="71605" y="83067"/>
                  </a:lnTo>
                  <a:lnTo>
                    <a:pt x="104527" y="38527"/>
                  </a:lnTo>
                  <a:lnTo>
                    <a:pt x="111377" y="31533"/>
                  </a:lnTo>
                  <a:lnTo>
                    <a:pt x="116639" y="28897"/>
                  </a:lnTo>
                  <a:lnTo>
                    <a:pt x="129267" y="26912"/>
                  </a:lnTo>
                  <a:lnTo>
                    <a:pt x="130826" y="27863"/>
                  </a:lnTo>
                  <a:lnTo>
                    <a:pt x="131866" y="29490"/>
                  </a:lnTo>
                  <a:lnTo>
                    <a:pt x="133535" y="34489"/>
                  </a:lnTo>
                  <a:lnTo>
                    <a:pt x="134931" y="67715"/>
                  </a:lnTo>
                  <a:lnTo>
                    <a:pt x="141012" y="80220"/>
                  </a:lnTo>
                  <a:lnTo>
                    <a:pt x="142843" y="110130"/>
                  </a:lnTo>
                  <a:lnTo>
                    <a:pt x="143846" y="112116"/>
                  </a:lnTo>
                  <a:lnTo>
                    <a:pt x="145507" y="113439"/>
                  </a:lnTo>
                  <a:lnTo>
                    <a:pt x="151805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245"/>
            <p:cNvSpPr/>
            <p:nvPr/>
          </p:nvSpPr>
          <p:spPr>
            <a:xfrm>
              <a:off x="6831210" y="4964906"/>
              <a:ext cx="115562" cy="168387"/>
            </a:xfrm>
            <a:custGeom>
              <a:avLst/>
              <a:gdLst/>
              <a:ahLst/>
              <a:cxnLst/>
              <a:rect l="0" t="0" r="0" b="0"/>
              <a:pathLst>
                <a:path w="115562" h="168387">
                  <a:moveTo>
                    <a:pt x="0" y="0"/>
                  </a:moveTo>
                  <a:lnTo>
                    <a:pt x="0" y="28679"/>
                  </a:lnTo>
                  <a:lnTo>
                    <a:pt x="8562" y="72777"/>
                  </a:lnTo>
                  <a:lnTo>
                    <a:pt x="8898" y="99818"/>
                  </a:lnTo>
                  <a:lnTo>
                    <a:pt x="6270" y="106541"/>
                  </a:lnTo>
                  <a:lnTo>
                    <a:pt x="2787" y="112835"/>
                  </a:lnTo>
                  <a:lnTo>
                    <a:pt x="10" y="124969"/>
                  </a:lnTo>
                  <a:lnTo>
                    <a:pt x="3" y="120262"/>
                  </a:lnTo>
                  <a:lnTo>
                    <a:pt x="2648" y="115296"/>
                  </a:lnTo>
                  <a:lnTo>
                    <a:pt x="4742" y="112583"/>
                  </a:lnTo>
                  <a:lnTo>
                    <a:pt x="9714" y="109568"/>
                  </a:lnTo>
                  <a:lnTo>
                    <a:pt x="41867" y="99148"/>
                  </a:lnTo>
                  <a:lnTo>
                    <a:pt x="57494" y="99491"/>
                  </a:lnTo>
                  <a:lnTo>
                    <a:pt x="85228" y="107344"/>
                  </a:lnTo>
                  <a:lnTo>
                    <a:pt x="107093" y="122555"/>
                  </a:lnTo>
                  <a:lnTo>
                    <a:pt x="110091" y="123375"/>
                  </a:lnTo>
                  <a:lnTo>
                    <a:pt x="112089" y="124914"/>
                  </a:lnTo>
                  <a:lnTo>
                    <a:pt x="114310" y="129270"/>
                  </a:lnTo>
                  <a:lnTo>
                    <a:pt x="115561" y="137300"/>
                  </a:lnTo>
                  <a:lnTo>
                    <a:pt x="113207" y="143043"/>
                  </a:lnTo>
                  <a:lnTo>
                    <a:pt x="111190" y="145963"/>
                  </a:lnTo>
                  <a:lnTo>
                    <a:pt x="106304" y="149209"/>
                  </a:lnTo>
                  <a:lnTo>
                    <a:pt x="100825" y="151643"/>
                  </a:lnTo>
                  <a:lnTo>
                    <a:pt x="92162" y="157600"/>
                  </a:lnTo>
                  <a:lnTo>
                    <a:pt x="86271" y="159341"/>
                  </a:lnTo>
                  <a:lnTo>
                    <a:pt x="68268" y="161451"/>
                  </a:lnTo>
                  <a:lnTo>
                    <a:pt x="50969" y="168386"/>
                  </a:lnTo>
                  <a:lnTo>
                    <a:pt x="17860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1246"/>
            <p:cNvSpPr/>
            <p:nvPr/>
          </p:nvSpPr>
          <p:spPr>
            <a:xfrm>
              <a:off x="6929437" y="5045393"/>
              <a:ext cx="142876" cy="98062"/>
            </a:xfrm>
            <a:custGeom>
              <a:avLst/>
              <a:gdLst/>
              <a:ahLst/>
              <a:cxnLst/>
              <a:rect l="0" t="0" r="0" b="0"/>
              <a:pathLst>
                <a:path w="142876" h="98062">
                  <a:moveTo>
                    <a:pt x="0" y="35599"/>
                  </a:moveTo>
                  <a:lnTo>
                    <a:pt x="42955" y="35599"/>
                  </a:lnTo>
                  <a:lnTo>
                    <a:pt x="65385" y="35599"/>
                  </a:lnTo>
                  <a:lnTo>
                    <a:pt x="71393" y="32953"/>
                  </a:lnTo>
                  <a:lnTo>
                    <a:pt x="78595" y="27911"/>
                  </a:lnTo>
                  <a:lnTo>
                    <a:pt x="79580" y="24575"/>
                  </a:lnTo>
                  <a:lnTo>
                    <a:pt x="80353" y="10170"/>
                  </a:lnTo>
                  <a:lnTo>
                    <a:pt x="75623" y="4472"/>
                  </a:lnTo>
                  <a:lnTo>
                    <a:pt x="70652" y="1921"/>
                  </a:lnTo>
                  <a:lnTo>
                    <a:pt x="55296" y="0"/>
                  </a:lnTo>
                  <a:lnTo>
                    <a:pt x="38352" y="7579"/>
                  </a:lnTo>
                  <a:lnTo>
                    <a:pt x="23521" y="21131"/>
                  </a:lnTo>
                  <a:lnTo>
                    <a:pt x="20375" y="26854"/>
                  </a:lnTo>
                  <a:lnTo>
                    <a:pt x="18356" y="38612"/>
                  </a:lnTo>
                  <a:lnTo>
                    <a:pt x="18007" y="52257"/>
                  </a:lnTo>
                  <a:lnTo>
                    <a:pt x="20571" y="60531"/>
                  </a:lnTo>
                  <a:lnTo>
                    <a:pt x="33100" y="77026"/>
                  </a:lnTo>
                  <a:lnTo>
                    <a:pt x="47673" y="92121"/>
                  </a:lnTo>
                  <a:lnTo>
                    <a:pt x="56244" y="95447"/>
                  </a:lnTo>
                  <a:lnTo>
                    <a:pt x="99853" y="98061"/>
                  </a:lnTo>
                  <a:lnTo>
                    <a:pt x="130062" y="89010"/>
                  </a:lnTo>
                  <a:lnTo>
                    <a:pt x="136519" y="84804"/>
                  </a:lnTo>
                  <a:lnTo>
                    <a:pt x="140050" y="79626"/>
                  </a:lnTo>
                  <a:lnTo>
                    <a:pt x="142038" y="71134"/>
                  </a:lnTo>
                  <a:lnTo>
                    <a:pt x="142875" y="623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1247"/>
            <p:cNvSpPr/>
            <p:nvPr/>
          </p:nvSpPr>
          <p:spPr>
            <a:xfrm>
              <a:off x="7268765" y="4993127"/>
              <a:ext cx="205348" cy="132515"/>
            </a:xfrm>
            <a:custGeom>
              <a:avLst/>
              <a:gdLst/>
              <a:ahLst/>
              <a:cxnLst/>
              <a:rect l="0" t="0" r="0" b="0"/>
              <a:pathLst>
                <a:path w="205348" h="132515">
                  <a:moveTo>
                    <a:pt x="0" y="7498"/>
                  </a:moveTo>
                  <a:lnTo>
                    <a:pt x="0" y="15186"/>
                  </a:lnTo>
                  <a:lnTo>
                    <a:pt x="6137" y="23311"/>
                  </a:lnTo>
                  <a:lnTo>
                    <a:pt x="8102" y="31585"/>
                  </a:lnTo>
                  <a:lnTo>
                    <a:pt x="9901" y="67201"/>
                  </a:lnTo>
                  <a:lnTo>
                    <a:pt x="17030" y="92918"/>
                  </a:lnTo>
                  <a:lnTo>
                    <a:pt x="17492" y="99371"/>
                  </a:lnTo>
                  <a:lnTo>
                    <a:pt x="15050" y="105547"/>
                  </a:lnTo>
                  <a:lnTo>
                    <a:pt x="10140" y="112855"/>
                  </a:lnTo>
                  <a:lnTo>
                    <a:pt x="9036" y="122184"/>
                  </a:lnTo>
                  <a:lnTo>
                    <a:pt x="8930" y="80111"/>
                  </a:lnTo>
                  <a:lnTo>
                    <a:pt x="6285" y="71851"/>
                  </a:lnTo>
                  <a:lnTo>
                    <a:pt x="2793" y="63880"/>
                  </a:lnTo>
                  <a:lnTo>
                    <a:pt x="1242" y="53723"/>
                  </a:lnTo>
                  <a:lnTo>
                    <a:pt x="3198" y="45240"/>
                  </a:lnTo>
                  <a:lnTo>
                    <a:pt x="6382" y="37171"/>
                  </a:lnTo>
                  <a:lnTo>
                    <a:pt x="9168" y="22463"/>
                  </a:lnTo>
                  <a:lnTo>
                    <a:pt x="13335" y="14810"/>
                  </a:lnTo>
                  <a:lnTo>
                    <a:pt x="15835" y="12373"/>
                  </a:lnTo>
                  <a:lnTo>
                    <a:pt x="33818" y="1788"/>
                  </a:lnTo>
                  <a:lnTo>
                    <a:pt x="43473" y="0"/>
                  </a:lnTo>
                  <a:lnTo>
                    <a:pt x="51733" y="1850"/>
                  </a:lnTo>
                  <a:lnTo>
                    <a:pt x="71276" y="14070"/>
                  </a:lnTo>
                  <a:lnTo>
                    <a:pt x="74306" y="14856"/>
                  </a:lnTo>
                  <a:lnTo>
                    <a:pt x="80319" y="21021"/>
                  </a:lnTo>
                  <a:lnTo>
                    <a:pt x="103186" y="49993"/>
                  </a:lnTo>
                  <a:lnTo>
                    <a:pt x="109018" y="68110"/>
                  </a:lnTo>
                  <a:lnTo>
                    <a:pt x="111374" y="71718"/>
                  </a:lnTo>
                  <a:lnTo>
                    <a:pt x="114690" y="86278"/>
                  </a:lnTo>
                  <a:lnTo>
                    <a:pt x="115963" y="108301"/>
                  </a:lnTo>
                  <a:lnTo>
                    <a:pt x="113385" y="114476"/>
                  </a:lnTo>
                  <a:lnTo>
                    <a:pt x="107189" y="123537"/>
                  </a:lnTo>
                  <a:lnTo>
                    <a:pt x="107156" y="93772"/>
                  </a:lnTo>
                  <a:lnTo>
                    <a:pt x="109802" y="87845"/>
                  </a:lnTo>
                  <a:lnTo>
                    <a:pt x="113293" y="81902"/>
                  </a:lnTo>
                  <a:lnTo>
                    <a:pt x="120459" y="62287"/>
                  </a:lnTo>
                  <a:lnTo>
                    <a:pt x="122969" y="58907"/>
                  </a:lnTo>
                  <a:lnTo>
                    <a:pt x="145889" y="39981"/>
                  </a:lnTo>
                  <a:lnTo>
                    <a:pt x="154466" y="36818"/>
                  </a:lnTo>
                  <a:lnTo>
                    <a:pt x="171403" y="34786"/>
                  </a:lnTo>
                  <a:lnTo>
                    <a:pt x="173800" y="35613"/>
                  </a:lnTo>
                  <a:lnTo>
                    <a:pt x="175398" y="37155"/>
                  </a:lnTo>
                  <a:lnTo>
                    <a:pt x="176463" y="39175"/>
                  </a:lnTo>
                  <a:lnTo>
                    <a:pt x="178166" y="40522"/>
                  </a:lnTo>
                  <a:lnTo>
                    <a:pt x="188027" y="45330"/>
                  </a:lnTo>
                  <a:lnTo>
                    <a:pt x="190836" y="47603"/>
                  </a:lnTo>
                  <a:lnTo>
                    <a:pt x="193957" y="52773"/>
                  </a:lnTo>
                  <a:lnTo>
                    <a:pt x="196337" y="58377"/>
                  </a:lnTo>
                  <a:lnTo>
                    <a:pt x="200701" y="64176"/>
                  </a:lnTo>
                  <a:lnTo>
                    <a:pt x="203302" y="72707"/>
                  </a:lnTo>
                  <a:lnTo>
                    <a:pt x="205347" y="108593"/>
                  </a:lnTo>
                  <a:lnTo>
                    <a:pt x="202722" y="114606"/>
                  </a:lnTo>
                  <a:lnTo>
                    <a:pt x="199239" y="120585"/>
                  </a:lnTo>
                  <a:lnTo>
                    <a:pt x="196453" y="1325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1248"/>
            <p:cNvSpPr/>
            <p:nvPr/>
          </p:nvSpPr>
          <p:spPr>
            <a:xfrm>
              <a:off x="7501095" y="5054212"/>
              <a:ext cx="98069" cy="89289"/>
            </a:xfrm>
            <a:custGeom>
              <a:avLst/>
              <a:gdLst/>
              <a:ahLst/>
              <a:cxnLst/>
              <a:rect l="0" t="0" r="0" b="0"/>
              <a:pathLst>
                <a:path w="98069" h="89289">
                  <a:moveTo>
                    <a:pt x="80209" y="8921"/>
                  </a:moveTo>
                  <a:lnTo>
                    <a:pt x="80209" y="1233"/>
                  </a:lnTo>
                  <a:lnTo>
                    <a:pt x="79218" y="819"/>
                  </a:lnTo>
                  <a:lnTo>
                    <a:pt x="58960" y="0"/>
                  </a:lnTo>
                  <a:lnTo>
                    <a:pt x="53236" y="2642"/>
                  </a:lnTo>
                  <a:lnTo>
                    <a:pt x="50321" y="4735"/>
                  </a:lnTo>
                  <a:lnTo>
                    <a:pt x="24884" y="13294"/>
                  </a:lnTo>
                  <a:lnTo>
                    <a:pt x="15089" y="21241"/>
                  </a:lnTo>
                  <a:lnTo>
                    <a:pt x="5903" y="34620"/>
                  </a:lnTo>
                  <a:lnTo>
                    <a:pt x="1638" y="46410"/>
                  </a:lnTo>
                  <a:lnTo>
                    <a:pt x="0" y="65370"/>
                  </a:lnTo>
                  <a:lnTo>
                    <a:pt x="2558" y="71382"/>
                  </a:lnTo>
                  <a:lnTo>
                    <a:pt x="4629" y="74374"/>
                  </a:lnTo>
                  <a:lnTo>
                    <a:pt x="9577" y="77698"/>
                  </a:lnTo>
                  <a:lnTo>
                    <a:pt x="15083" y="80168"/>
                  </a:lnTo>
                  <a:lnTo>
                    <a:pt x="23761" y="86145"/>
                  </a:lnTo>
                  <a:lnTo>
                    <a:pt x="29655" y="87891"/>
                  </a:lnTo>
                  <a:lnTo>
                    <a:pt x="32616" y="87364"/>
                  </a:lnTo>
                  <a:lnTo>
                    <a:pt x="44497" y="82036"/>
                  </a:lnTo>
                  <a:lnTo>
                    <a:pt x="47471" y="81476"/>
                  </a:lnTo>
                  <a:lnTo>
                    <a:pt x="49454" y="79120"/>
                  </a:lnTo>
                  <a:lnTo>
                    <a:pt x="55283" y="63724"/>
                  </a:lnTo>
                  <a:lnTo>
                    <a:pt x="59209" y="57090"/>
                  </a:lnTo>
                  <a:lnTo>
                    <a:pt x="61729" y="44747"/>
                  </a:lnTo>
                  <a:lnTo>
                    <a:pt x="62350" y="9075"/>
                  </a:lnTo>
                  <a:lnTo>
                    <a:pt x="62350" y="47630"/>
                  </a:lnTo>
                  <a:lnTo>
                    <a:pt x="64996" y="53575"/>
                  </a:lnTo>
                  <a:lnTo>
                    <a:pt x="68486" y="59524"/>
                  </a:lnTo>
                  <a:lnTo>
                    <a:pt x="71444" y="68452"/>
                  </a:lnTo>
                  <a:lnTo>
                    <a:pt x="77171" y="77382"/>
                  </a:lnTo>
                  <a:lnTo>
                    <a:pt x="78859" y="83334"/>
                  </a:lnTo>
                  <a:lnTo>
                    <a:pt x="80302" y="85319"/>
                  </a:lnTo>
                  <a:lnTo>
                    <a:pt x="82255" y="86642"/>
                  </a:lnTo>
                  <a:lnTo>
                    <a:pt x="89746" y="88504"/>
                  </a:lnTo>
                  <a:lnTo>
                    <a:pt x="98068" y="892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1249"/>
            <p:cNvSpPr/>
            <p:nvPr/>
          </p:nvSpPr>
          <p:spPr>
            <a:xfrm>
              <a:off x="7653983" y="4964906"/>
              <a:ext cx="16619" cy="160736"/>
            </a:xfrm>
            <a:custGeom>
              <a:avLst/>
              <a:gdLst/>
              <a:ahLst/>
              <a:cxnLst/>
              <a:rect l="0" t="0" r="0" b="0"/>
              <a:pathLst>
                <a:path w="16619" h="160736">
                  <a:moveTo>
                    <a:pt x="7688" y="0"/>
                  </a:moveTo>
                  <a:lnTo>
                    <a:pt x="6697" y="39952"/>
                  </a:lnTo>
                  <a:lnTo>
                    <a:pt x="0" y="63886"/>
                  </a:lnTo>
                  <a:lnTo>
                    <a:pt x="6935" y="103423"/>
                  </a:lnTo>
                  <a:lnTo>
                    <a:pt x="8614" y="136124"/>
                  </a:lnTo>
                  <a:lnTo>
                    <a:pt x="16618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1250"/>
            <p:cNvSpPr/>
            <p:nvPr/>
          </p:nvSpPr>
          <p:spPr>
            <a:xfrm>
              <a:off x="7701552" y="5072472"/>
              <a:ext cx="102995" cy="79959"/>
            </a:xfrm>
            <a:custGeom>
              <a:avLst/>
              <a:gdLst/>
              <a:ahLst/>
              <a:cxnLst/>
              <a:rect l="0" t="0" r="0" b="0"/>
              <a:pathLst>
                <a:path w="102995" h="79959">
                  <a:moveTo>
                    <a:pt x="102994" y="44239"/>
                  </a:moveTo>
                  <a:lnTo>
                    <a:pt x="102994" y="30936"/>
                  </a:lnTo>
                  <a:lnTo>
                    <a:pt x="102003" y="29417"/>
                  </a:lnTo>
                  <a:lnTo>
                    <a:pt x="100349" y="28404"/>
                  </a:lnTo>
                  <a:lnTo>
                    <a:pt x="98255" y="27730"/>
                  </a:lnTo>
                  <a:lnTo>
                    <a:pt x="86745" y="18809"/>
                  </a:lnTo>
                  <a:lnTo>
                    <a:pt x="80871" y="17852"/>
                  </a:lnTo>
                  <a:lnTo>
                    <a:pt x="39687" y="17454"/>
                  </a:lnTo>
                  <a:lnTo>
                    <a:pt x="21256" y="17450"/>
                  </a:lnTo>
                  <a:lnTo>
                    <a:pt x="14410" y="20095"/>
                  </a:lnTo>
                  <a:lnTo>
                    <a:pt x="592" y="30752"/>
                  </a:lnTo>
                  <a:lnTo>
                    <a:pt x="0" y="32271"/>
                  </a:lnTo>
                  <a:lnTo>
                    <a:pt x="597" y="33283"/>
                  </a:lnTo>
                  <a:lnTo>
                    <a:pt x="3944" y="34909"/>
                  </a:lnTo>
                  <a:lnTo>
                    <a:pt x="11734" y="41367"/>
                  </a:lnTo>
                  <a:lnTo>
                    <a:pt x="19950" y="43388"/>
                  </a:lnTo>
                  <a:lnTo>
                    <a:pt x="25737" y="43861"/>
                  </a:lnTo>
                  <a:lnTo>
                    <a:pt x="31616" y="41424"/>
                  </a:lnTo>
                  <a:lnTo>
                    <a:pt x="34573" y="39385"/>
                  </a:lnTo>
                  <a:lnTo>
                    <a:pt x="51593" y="35122"/>
                  </a:lnTo>
                  <a:lnTo>
                    <a:pt x="53844" y="33200"/>
                  </a:lnTo>
                  <a:lnTo>
                    <a:pt x="55344" y="30927"/>
                  </a:lnTo>
                  <a:lnTo>
                    <a:pt x="57336" y="29411"/>
                  </a:lnTo>
                  <a:lnTo>
                    <a:pt x="67664" y="24332"/>
                  </a:lnTo>
                  <a:lnTo>
                    <a:pt x="83394" y="10163"/>
                  </a:lnTo>
                  <a:lnTo>
                    <a:pt x="84361" y="6604"/>
                  </a:lnTo>
                  <a:lnTo>
                    <a:pt x="85090" y="0"/>
                  </a:lnTo>
                  <a:lnTo>
                    <a:pt x="85135" y="38323"/>
                  </a:lnTo>
                  <a:lnTo>
                    <a:pt x="87781" y="44254"/>
                  </a:lnTo>
                  <a:lnTo>
                    <a:pt x="91272" y="50198"/>
                  </a:lnTo>
                  <a:lnTo>
                    <a:pt x="93513" y="62099"/>
                  </a:lnTo>
                  <a:lnTo>
                    <a:pt x="93697" y="65075"/>
                  </a:lnTo>
                  <a:lnTo>
                    <a:pt x="94812" y="67060"/>
                  </a:lnTo>
                  <a:lnTo>
                    <a:pt x="96548" y="68382"/>
                  </a:lnTo>
                  <a:lnTo>
                    <a:pt x="98697" y="69264"/>
                  </a:lnTo>
                  <a:lnTo>
                    <a:pt x="100129" y="70844"/>
                  </a:lnTo>
                  <a:lnTo>
                    <a:pt x="102994" y="799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251"/>
            <p:cNvSpPr/>
            <p:nvPr/>
          </p:nvSpPr>
          <p:spPr>
            <a:xfrm>
              <a:off x="7867199" y="4956023"/>
              <a:ext cx="89153" cy="187478"/>
            </a:xfrm>
            <a:custGeom>
              <a:avLst/>
              <a:gdLst/>
              <a:ahLst/>
              <a:cxnLst/>
              <a:rect l="0" t="0" r="0" b="0"/>
              <a:pathLst>
                <a:path w="89153" h="187478">
                  <a:moveTo>
                    <a:pt x="53433" y="151758"/>
                  </a:moveTo>
                  <a:lnTo>
                    <a:pt x="53433" y="142937"/>
                  </a:lnTo>
                  <a:lnTo>
                    <a:pt x="45745" y="135150"/>
                  </a:lnTo>
                  <a:lnTo>
                    <a:pt x="40132" y="134269"/>
                  </a:lnTo>
                  <a:lnTo>
                    <a:pt x="19441" y="133908"/>
                  </a:lnTo>
                  <a:lnTo>
                    <a:pt x="10927" y="140038"/>
                  </a:lnTo>
                  <a:lnTo>
                    <a:pt x="5438" y="141588"/>
                  </a:lnTo>
                  <a:lnTo>
                    <a:pt x="3577" y="142994"/>
                  </a:lnTo>
                  <a:lnTo>
                    <a:pt x="1509" y="147202"/>
                  </a:lnTo>
                  <a:lnTo>
                    <a:pt x="0" y="163787"/>
                  </a:lnTo>
                  <a:lnTo>
                    <a:pt x="2566" y="169672"/>
                  </a:lnTo>
                  <a:lnTo>
                    <a:pt x="8421" y="178028"/>
                  </a:lnTo>
                  <a:lnTo>
                    <a:pt x="21182" y="178501"/>
                  </a:lnTo>
                  <a:lnTo>
                    <a:pt x="26863" y="175881"/>
                  </a:lnTo>
                  <a:lnTo>
                    <a:pt x="29766" y="173794"/>
                  </a:lnTo>
                  <a:lnTo>
                    <a:pt x="32992" y="168827"/>
                  </a:lnTo>
                  <a:lnTo>
                    <a:pt x="43111" y="136306"/>
                  </a:lnTo>
                  <a:lnTo>
                    <a:pt x="46965" y="107035"/>
                  </a:lnTo>
                  <a:lnTo>
                    <a:pt x="51517" y="89228"/>
                  </a:lnTo>
                  <a:lnTo>
                    <a:pt x="54351" y="47761"/>
                  </a:lnTo>
                  <a:lnTo>
                    <a:pt x="61529" y="21720"/>
                  </a:lnTo>
                  <a:lnTo>
                    <a:pt x="61992" y="15249"/>
                  </a:lnTo>
                  <a:lnTo>
                    <a:pt x="64844" y="9066"/>
                  </a:lnTo>
                  <a:lnTo>
                    <a:pt x="71181" y="111"/>
                  </a:lnTo>
                  <a:lnTo>
                    <a:pt x="66519" y="0"/>
                  </a:lnTo>
                  <a:lnTo>
                    <a:pt x="65135" y="976"/>
                  </a:lnTo>
                  <a:lnTo>
                    <a:pt x="64210" y="2620"/>
                  </a:lnTo>
                  <a:lnTo>
                    <a:pt x="62727" y="12387"/>
                  </a:lnTo>
                  <a:lnTo>
                    <a:pt x="62370" y="56865"/>
                  </a:lnTo>
                  <a:lnTo>
                    <a:pt x="62363" y="98200"/>
                  </a:lnTo>
                  <a:lnTo>
                    <a:pt x="63355" y="110096"/>
                  </a:lnTo>
                  <a:lnTo>
                    <a:pt x="73387" y="151758"/>
                  </a:lnTo>
                  <a:lnTo>
                    <a:pt x="80842" y="166972"/>
                  </a:lnTo>
                  <a:lnTo>
                    <a:pt x="85459" y="174395"/>
                  </a:lnTo>
                  <a:lnTo>
                    <a:pt x="89152" y="1874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252"/>
            <p:cNvSpPr/>
            <p:nvPr/>
          </p:nvSpPr>
          <p:spPr>
            <a:xfrm>
              <a:off x="7983249" y="5036344"/>
              <a:ext cx="115978" cy="112219"/>
            </a:xfrm>
            <a:custGeom>
              <a:avLst/>
              <a:gdLst/>
              <a:ahLst/>
              <a:cxnLst/>
              <a:rect l="0" t="0" r="0" b="0"/>
              <a:pathLst>
                <a:path w="115978" h="112219">
                  <a:moveTo>
                    <a:pt x="8821" y="0"/>
                  </a:moveTo>
                  <a:lnTo>
                    <a:pt x="260" y="0"/>
                  </a:lnTo>
                  <a:lnTo>
                    <a:pt x="0" y="4739"/>
                  </a:lnTo>
                  <a:lnTo>
                    <a:pt x="956" y="6136"/>
                  </a:lnTo>
                  <a:lnTo>
                    <a:pt x="2585" y="7067"/>
                  </a:lnTo>
                  <a:lnTo>
                    <a:pt x="7590" y="8562"/>
                  </a:lnTo>
                  <a:lnTo>
                    <a:pt x="15707" y="14994"/>
                  </a:lnTo>
                  <a:lnTo>
                    <a:pt x="23980" y="17010"/>
                  </a:lnTo>
                  <a:lnTo>
                    <a:pt x="68373" y="17859"/>
                  </a:lnTo>
                  <a:lnTo>
                    <a:pt x="83238" y="17859"/>
                  </a:lnTo>
                  <a:lnTo>
                    <a:pt x="89189" y="15213"/>
                  </a:lnTo>
                  <a:lnTo>
                    <a:pt x="97595" y="9297"/>
                  </a:lnTo>
                  <a:lnTo>
                    <a:pt x="97963" y="4298"/>
                  </a:lnTo>
                  <a:lnTo>
                    <a:pt x="97022" y="2865"/>
                  </a:lnTo>
                  <a:lnTo>
                    <a:pt x="95403" y="1910"/>
                  </a:lnTo>
                  <a:lnTo>
                    <a:pt x="90416" y="377"/>
                  </a:lnTo>
                  <a:lnTo>
                    <a:pt x="49497" y="31318"/>
                  </a:lnTo>
                  <a:lnTo>
                    <a:pt x="41782" y="39715"/>
                  </a:lnTo>
                  <a:lnTo>
                    <a:pt x="31683" y="56296"/>
                  </a:lnTo>
                  <a:lnTo>
                    <a:pt x="15394" y="68410"/>
                  </a:lnTo>
                  <a:lnTo>
                    <a:pt x="11741" y="74391"/>
                  </a:lnTo>
                  <a:lnTo>
                    <a:pt x="9398" y="86315"/>
                  </a:lnTo>
                  <a:lnTo>
                    <a:pt x="9078" y="92271"/>
                  </a:lnTo>
                  <a:lnTo>
                    <a:pt x="9983" y="94256"/>
                  </a:lnTo>
                  <a:lnTo>
                    <a:pt x="11580" y="95579"/>
                  </a:lnTo>
                  <a:lnTo>
                    <a:pt x="13637" y="96461"/>
                  </a:lnTo>
                  <a:lnTo>
                    <a:pt x="15008" y="98042"/>
                  </a:lnTo>
                  <a:lnTo>
                    <a:pt x="16532" y="102443"/>
                  </a:lnTo>
                  <a:lnTo>
                    <a:pt x="17930" y="104014"/>
                  </a:lnTo>
                  <a:lnTo>
                    <a:pt x="22131" y="105760"/>
                  </a:lnTo>
                  <a:lnTo>
                    <a:pt x="39047" y="107872"/>
                  </a:lnTo>
                  <a:lnTo>
                    <a:pt x="46398" y="111774"/>
                  </a:lnTo>
                  <a:lnTo>
                    <a:pt x="49747" y="112218"/>
                  </a:lnTo>
                  <a:lnTo>
                    <a:pt x="85365" y="106334"/>
                  </a:lnTo>
                  <a:lnTo>
                    <a:pt x="97950" y="100121"/>
                  </a:lnTo>
                  <a:lnTo>
                    <a:pt x="100983" y="99490"/>
                  </a:lnTo>
                  <a:lnTo>
                    <a:pt x="115977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9" name="SMARTInkShape-Group99"/>
          <p:cNvGrpSpPr/>
          <p:nvPr/>
        </p:nvGrpSpPr>
        <p:grpSpPr>
          <a:xfrm>
            <a:off x="673890" y="4714875"/>
            <a:ext cx="960244" cy="266495"/>
            <a:chOff x="673890" y="4714875"/>
            <a:chExt cx="960244" cy="266495"/>
          </a:xfrm>
        </p:grpSpPr>
        <p:sp>
          <p:nvSpPr>
            <p:cNvPr id="72" name="SMARTInkShape-1253"/>
            <p:cNvSpPr/>
            <p:nvPr/>
          </p:nvSpPr>
          <p:spPr>
            <a:xfrm>
              <a:off x="673890" y="4857818"/>
              <a:ext cx="128386" cy="123552"/>
            </a:xfrm>
            <a:custGeom>
              <a:avLst/>
              <a:gdLst/>
              <a:ahLst/>
              <a:cxnLst/>
              <a:rect l="0" t="0" r="0" b="0"/>
              <a:pathLst>
                <a:path w="128386" h="123552">
                  <a:moveTo>
                    <a:pt x="31555" y="17791"/>
                  </a:moveTo>
                  <a:lnTo>
                    <a:pt x="26815" y="17791"/>
                  </a:lnTo>
                  <a:lnTo>
                    <a:pt x="25418" y="18783"/>
                  </a:lnTo>
                  <a:lnTo>
                    <a:pt x="24487" y="20437"/>
                  </a:lnTo>
                  <a:lnTo>
                    <a:pt x="21879" y="33023"/>
                  </a:lnTo>
                  <a:lnTo>
                    <a:pt x="16561" y="42700"/>
                  </a:lnTo>
                  <a:lnTo>
                    <a:pt x="12778" y="77080"/>
                  </a:lnTo>
                  <a:lnTo>
                    <a:pt x="8989" y="83168"/>
                  </a:lnTo>
                  <a:lnTo>
                    <a:pt x="8573" y="86180"/>
                  </a:lnTo>
                  <a:lnTo>
                    <a:pt x="14108" y="104105"/>
                  </a:lnTo>
                  <a:lnTo>
                    <a:pt x="18178" y="110062"/>
                  </a:lnTo>
                  <a:lnTo>
                    <a:pt x="25941" y="113370"/>
                  </a:lnTo>
                  <a:lnTo>
                    <a:pt x="35013" y="115833"/>
                  </a:lnTo>
                  <a:lnTo>
                    <a:pt x="48922" y="122853"/>
                  </a:lnTo>
                  <a:lnTo>
                    <a:pt x="52063" y="123551"/>
                  </a:lnTo>
                  <a:lnTo>
                    <a:pt x="60844" y="121681"/>
                  </a:lnTo>
                  <a:lnTo>
                    <a:pt x="84569" y="113869"/>
                  </a:lnTo>
                  <a:lnTo>
                    <a:pt x="105936" y="95056"/>
                  </a:lnTo>
                  <a:lnTo>
                    <a:pt x="116877" y="77114"/>
                  </a:lnTo>
                  <a:lnTo>
                    <a:pt x="120667" y="66236"/>
                  </a:lnTo>
                  <a:lnTo>
                    <a:pt x="126640" y="55738"/>
                  </a:lnTo>
                  <a:lnTo>
                    <a:pt x="128385" y="45901"/>
                  </a:lnTo>
                  <a:lnTo>
                    <a:pt x="126515" y="37561"/>
                  </a:lnTo>
                  <a:lnTo>
                    <a:pt x="123369" y="30546"/>
                  </a:lnTo>
                  <a:lnTo>
                    <a:pt x="121971" y="24122"/>
                  </a:lnTo>
                  <a:lnTo>
                    <a:pt x="116058" y="17959"/>
                  </a:lnTo>
                  <a:lnTo>
                    <a:pt x="91447" y="3922"/>
                  </a:lnTo>
                  <a:lnTo>
                    <a:pt x="79177" y="1114"/>
                  </a:lnTo>
                  <a:lnTo>
                    <a:pt x="40311" y="0"/>
                  </a:lnTo>
                  <a:lnTo>
                    <a:pt x="29493" y="955"/>
                  </a:lnTo>
                  <a:lnTo>
                    <a:pt x="6682" y="8495"/>
                  </a:lnTo>
                  <a:lnTo>
                    <a:pt x="593" y="13493"/>
                  </a:lnTo>
                  <a:lnTo>
                    <a:pt x="0" y="14926"/>
                  </a:lnTo>
                  <a:lnTo>
                    <a:pt x="597" y="15881"/>
                  </a:lnTo>
                  <a:lnTo>
                    <a:pt x="4766" y="177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1254"/>
            <p:cNvSpPr/>
            <p:nvPr/>
          </p:nvSpPr>
          <p:spPr>
            <a:xfrm>
              <a:off x="839400" y="4848820"/>
              <a:ext cx="89288" cy="107003"/>
            </a:xfrm>
            <a:custGeom>
              <a:avLst/>
              <a:gdLst/>
              <a:ahLst/>
              <a:cxnLst/>
              <a:rect l="0" t="0" r="0" b="0"/>
              <a:pathLst>
                <a:path w="89288" h="107003">
                  <a:moveTo>
                    <a:pt x="8920" y="0"/>
                  </a:moveTo>
                  <a:lnTo>
                    <a:pt x="8920" y="4740"/>
                  </a:lnTo>
                  <a:lnTo>
                    <a:pt x="6274" y="9713"/>
                  </a:lnTo>
                  <a:lnTo>
                    <a:pt x="1232" y="16250"/>
                  </a:lnTo>
                  <a:lnTo>
                    <a:pt x="236" y="24671"/>
                  </a:lnTo>
                  <a:lnTo>
                    <a:pt x="100" y="30147"/>
                  </a:lnTo>
                  <a:lnTo>
                    <a:pt x="2685" y="35888"/>
                  </a:lnTo>
                  <a:lnTo>
                    <a:pt x="6149" y="41747"/>
                  </a:lnTo>
                  <a:lnTo>
                    <a:pt x="8373" y="53594"/>
                  </a:lnTo>
                  <a:lnTo>
                    <a:pt x="8920" y="88883"/>
                  </a:lnTo>
                  <a:lnTo>
                    <a:pt x="8920" y="81572"/>
                  </a:lnTo>
                  <a:lnTo>
                    <a:pt x="1232" y="72785"/>
                  </a:lnTo>
                  <a:lnTo>
                    <a:pt x="358" y="67096"/>
                  </a:lnTo>
                  <a:lnTo>
                    <a:pt x="0" y="33948"/>
                  </a:lnTo>
                  <a:lnTo>
                    <a:pt x="989" y="31561"/>
                  </a:lnTo>
                  <a:lnTo>
                    <a:pt x="2641" y="29971"/>
                  </a:lnTo>
                  <a:lnTo>
                    <a:pt x="9705" y="25087"/>
                  </a:lnTo>
                  <a:lnTo>
                    <a:pt x="25062" y="10594"/>
                  </a:lnTo>
                  <a:lnTo>
                    <a:pt x="28662" y="9669"/>
                  </a:lnTo>
                  <a:lnTo>
                    <a:pt x="39058" y="9076"/>
                  </a:lnTo>
                  <a:lnTo>
                    <a:pt x="44804" y="11640"/>
                  </a:lnTo>
                  <a:lnTo>
                    <a:pt x="66719" y="31054"/>
                  </a:lnTo>
                  <a:lnTo>
                    <a:pt x="76635" y="48064"/>
                  </a:lnTo>
                  <a:lnTo>
                    <a:pt x="79622" y="62006"/>
                  </a:lnTo>
                  <a:lnTo>
                    <a:pt x="80213" y="74315"/>
                  </a:lnTo>
                  <a:lnTo>
                    <a:pt x="82939" y="80323"/>
                  </a:lnTo>
                  <a:lnTo>
                    <a:pt x="86466" y="86300"/>
                  </a:lnTo>
                  <a:lnTo>
                    <a:pt x="88730" y="98223"/>
                  </a:lnTo>
                  <a:lnTo>
                    <a:pt x="88916" y="101200"/>
                  </a:lnTo>
                  <a:lnTo>
                    <a:pt x="88048" y="103186"/>
                  </a:lnTo>
                  <a:lnTo>
                    <a:pt x="86477" y="104509"/>
                  </a:lnTo>
                  <a:lnTo>
                    <a:pt x="80716" y="107002"/>
                  </a:lnTo>
                  <a:lnTo>
                    <a:pt x="80464" y="102370"/>
                  </a:lnTo>
                  <a:lnTo>
                    <a:pt x="81421" y="100989"/>
                  </a:lnTo>
                  <a:lnTo>
                    <a:pt x="83051" y="100068"/>
                  </a:lnTo>
                  <a:lnTo>
                    <a:pt x="89287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1255"/>
            <p:cNvSpPr/>
            <p:nvPr/>
          </p:nvSpPr>
          <p:spPr>
            <a:xfrm>
              <a:off x="1084404" y="4759523"/>
              <a:ext cx="272863" cy="187511"/>
            </a:xfrm>
            <a:custGeom>
              <a:avLst/>
              <a:gdLst/>
              <a:ahLst/>
              <a:cxnLst/>
              <a:rect l="0" t="0" r="0" b="0"/>
              <a:pathLst>
                <a:path w="272863" h="187511">
                  <a:moveTo>
                    <a:pt x="103244" y="0"/>
                  </a:moveTo>
                  <a:lnTo>
                    <a:pt x="103244" y="37577"/>
                  </a:lnTo>
                  <a:lnTo>
                    <a:pt x="111806" y="81706"/>
                  </a:lnTo>
                  <a:lnTo>
                    <a:pt x="112153" y="121280"/>
                  </a:lnTo>
                  <a:lnTo>
                    <a:pt x="113160" y="136587"/>
                  </a:lnTo>
                  <a:lnTo>
                    <a:pt x="119241" y="153796"/>
                  </a:lnTo>
                  <a:lnTo>
                    <a:pt x="119862" y="159086"/>
                  </a:lnTo>
                  <a:lnTo>
                    <a:pt x="121268" y="162612"/>
                  </a:lnTo>
                  <a:lnTo>
                    <a:pt x="123197" y="164963"/>
                  </a:lnTo>
                  <a:lnTo>
                    <a:pt x="128683" y="168735"/>
                  </a:lnTo>
                  <a:lnTo>
                    <a:pt x="129433" y="171897"/>
                  </a:lnTo>
                  <a:lnTo>
                    <a:pt x="129767" y="174625"/>
                  </a:lnTo>
                  <a:lnTo>
                    <a:pt x="130032" y="148695"/>
                  </a:lnTo>
                  <a:lnTo>
                    <a:pt x="127387" y="142816"/>
                  </a:lnTo>
                  <a:lnTo>
                    <a:pt x="117605" y="130957"/>
                  </a:lnTo>
                  <a:lnTo>
                    <a:pt x="111942" y="127657"/>
                  </a:lnTo>
                  <a:lnTo>
                    <a:pt x="106118" y="125197"/>
                  </a:lnTo>
                  <a:lnTo>
                    <a:pt x="97261" y="119226"/>
                  </a:lnTo>
                  <a:lnTo>
                    <a:pt x="88353" y="116024"/>
                  </a:lnTo>
                  <a:lnTo>
                    <a:pt x="78437" y="110225"/>
                  </a:lnTo>
                  <a:lnTo>
                    <a:pt x="68737" y="108521"/>
                  </a:lnTo>
                  <a:lnTo>
                    <a:pt x="34864" y="116331"/>
                  </a:lnTo>
                  <a:lnTo>
                    <a:pt x="16021" y="125652"/>
                  </a:lnTo>
                  <a:lnTo>
                    <a:pt x="9908" y="131251"/>
                  </a:lnTo>
                  <a:lnTo>
                    <a:pt x="7191" y="137048"/>
                  </a:lnTo>
                  <a:lnTo>
                    <a:pt x="4455" y="148853"/>
                  </a:lnTo>
                  <a:lnTo>
                    <a:pt x="468" y="154792"/>
                  </a:lnTo>
                  <a:lnTo>
                    <a:pt x="0" y="157766"/>
                  </a:lnTo>
                  <a:lnTo>
                    <a:pt x="681" y="160739"/>
                  </a:lnTo>
                  <a:lnTo>
                    <a:pt x="3090" y="166689"/>
                  </a:lnTo>
                  <a:lnTo>
                    <a:pt x="4161" y="172641"/>
                  </a:lnTo>
                  <a:lnTo>
                    <a:pt x="5439" y="174626"/>
                  </a:lnTo>
                  <a:lnTo>
                    <a:pt x="7283" y="175948"/>
                  </a:lnTo>
                  <a:lnTo>
                    <a:pt x="33675" y="186128"/>
                  </a:lnTo>
                  <a:lnTo>
                    <a:pt x="42890" y="184258"/>
                  </a:lnTo>
                  <a:lnTo>
                    <a:pt x="59234" y="180272"/>
                  </a:lnTo>
                  <a:lnTo>
                    <a:pt x="76645" y="176445"/>
                  </a:lnTo>
                  <a:lnTo>
                    <a:pt x="118138" y="157632"/>
                  </a:lnTo>
                  <a:lnTo>
                    <a:pt x="161845" y="127991"/>
                  </a:lnTo>
                  <a:lnTo>
                    <a:pt x="181438" y="110298"/>
                  </a:lnTo>
                  <a:lnTo>
                    <a:pt x="192050" y="107279"/>
                  </a:lnTo>
                  <a:lnTo>
                    <a:pt x="187655" y="107193"/>
                  </a:lnTo>
                  <a:lnTo>
                    <a:pt x="186307" y="108173"/>
                  </a:lnTo>
                  <a:lnTo>
                    <a:pt x="184810" y="111908"/>
                  </a:lnTo>
                  <a:lnTo>
                    <a:pt x="182856" y="122390"/>
                  </a:lnTo>
                  <a:lnTo>
                    <a:pt x="177545" y="131073"/>
                  </a:lnTo>
                  <a:lnTo>
                    <a:pt x="175247" y="142896"/>
                  </a:lnTo>
                  <a:lnTo>
                    <a:pt x="174715" y="163713"/>
                  </a:lnTo>
                  <a:lnTo>
                    <a:pt x="177342" y="169665"/>
                  </a:lnTo>
                  <a:lnTo>
                    <a:pt x="187114" y="181570"/>
                  </a:lnTo>
                  <a:lnTo>
                    <a:pt x="192775" y="184878"/>
                  </a:lnTo>
                  <a:lnTo>
                    <a:pt x="208650" y="187369"/>
                  </a:lnTo>
                  <a:lnTo>
                    <a:pt x="227416" y="187510"/>
                  </a:lnTo>
                  <a:lnTo>
                    <a:pt x="235492" y="184872"/>
                  </a:lnTo>
                  <a:lnTo>
                    <a:pt x="254900" y="169432"/>
                  </a:lnTo>
                  <a:lnTo>
                    <a:pt x="268920" y="154751"/>
                  </a:lnTo>
                  <a:lnTo>
                    <a:pt x="271136" y="148814"/>
                  </a:lnTo>
                  <a:lnTo>
                    <a:pt x="272862" y="119091"/>
                  </a:lnTo>
                  <a:lnTo>
                    <a:pt x="270242" y="114776"/>
                  </a:lnTo>
                  <a:lnTo>
                    <a:pt x="268154" y="112236"/>
                  </a:lnTo>
                  <a:lnTo>
                    <a:pt x="263189" y="109414"/>
                  </a:lnTo>
                  <a:lnTo>
                    <a:pt x="248992" y="107453"/>
                  </a:lnTo>
                  <a:lnTo>
                    <a:pt x="205267" y="107158"/>
                  </a:lnTo>
                  <a:lnTo>
                    <a:pt x="201471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256"/>
            <p:cNvSpPr/>
            <p:nvPr/>
          </p:nvSpPr>
          <p:spPr>
            <a:xfrm>
              <a:off x="1393031" y="4848820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0" y="0"/>
                  </a:moveTo>
                  <a:lnTo>
                    <a:pt x="0" y="29888"/>
                  </a:lnTo>
                  <a:lnTo>
                    <a:pt x="2646" y="35773"/>
                  </a:lnTo>
                  <a:lnTo>
                    <a:pt x="6137" y="41696"/>
                  </a:lnTo>
                  <a:lnTo>
                    <a:pt x="8562" y="51817"/>
                  </a:lnTo>
                  <a:lnTo>
                    <a:pt x="893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257"/>
            <p:cNvSpPr/>
            <p:nvPr/>
          </p:nvSpPr>
          <p:spPr>
            <a:xfrm>
              <a:off x="1401961" y="4768453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1258"/>
            <p:cNvSpPr/>
            <p:nvPr/>
          </p:nvSpPr>
          <p:spPr>
            <a:xfrm>
              <a:off x="1536274" y="4714875"/>
              <a:ext cx="26422" cy="214158"/>
            </a:xfrm>
            <a:custGeom>
              <a:avLst/>
              <a:gdLst/>
              <a:ahLst/>
              <a:cxnLst/>
              <a:rect l="0" t="0" r="0" b="0"/>
              <a:pathLst>
                <a:path w="26422" h="214158">
                  <a:moveTo>
                    <a:pt x="8562" y="0"/>
                  </a:moveTo>
                  <a:lnTo>
                    <a:pt x="7570" y="38910"/>
                  </a:lnTo>
                  <a:lnTo>
                    <a:pt x="1494" y="55678"/>
                  </a:lnTo>
                  <a:lnTo>
                    <a:pt x="0" y="77806"/>
                  </a:lnTo>
                  <a:lnTo>
                    <a:pt x="7756" y="119087"/>
                  </a:lnTo>
                  <a:lnTo>
                    <a:pt x="9533" y="163547"/>
                  </a:lnTo>
                  <a:lnTo>
                    <a:pt x="16247" y="181157"/>
                  </a:lnTo>
                  <a:lnTo>
                    <a:pt x="18411" y="202382"/>
                  </a:lnTo>
                  <a:lnTo>
                    <a:pt x="26312" y="214157"/>
                  </a:lnTo>
                  <a:lnTo>
                    <a:pt x="26421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1259"/>
            <p:cNvSpPr/>
            <p:nvPr/>
          </p:nvSpPr>
          <p:spPr>
            <a:xfrm>
              <a:off x="1509117" y="4804171"/>
              <a:ext cx="125017" cy="17861"/>
            </a:xfrm>
            <a:custGeom>
              <a:avLst/>
              <a:gdLst/>
              <a:ahLst/>
              <a:cxnLst/>
              <a:rect l="0" t="0" r="0" b="0"/>
              <a:pathLst>
                <a:path w="125017" h="17861">
                  <a:moveTo>
                    <a:pt x="0" y="17860"/>
                  </a:moveTo>
                  <a:lnTo>
                    <a:pt x="26067" y="17860"/>
                  </a:lnTo>
                  <a:lnTo>
                    <a:pt x="34075" y="15214"/>
                  </a:lnTo>
                  <a:lnTo>
                    <a:pt x="37600" y="13120"/>
                  </a:lnTo>
                  <a:lnTo>
                    <a:pt x="71835" y="9298"/>
                  </a:lnTo>
                  <a:lnTo>
                    <a:pt x="99736" y="8963"/>
                  </a:lnTo>
                  <a:lnTo>
                    <a:pt x="106504" y="6299"/>
                  </a:lnTo>
                  <a:lnTo>
                    <a:pt x="112820" y="2800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7" name="SMARTInkShape-Group100"/>
          <p:cNvGrpSpPr/>
          <p:nvPr/>
        </p:nvGrpSpPr>
        <p:grpSpPr>
          <a:xfrm>
            <a:off x="1912194" y="4714875"/>
            <a:ext cx="1088182" cy="214314"/>
            <a:chOff x="1912194" y="4714875"/>
            <a:chExt cx="1088182" cy="214314"/>
          </a:xfrm>
        </p:grpSpPr>
        <p:sp>
          <p:nvSpPr>
            <p:cNvPr id="80" name="SMARTInkShape-1260"/>
            <p:cNvSpPr/>
            <p:nvPr/>
          </p:nvSpPr>
          <p:spPr>
            <a:xfrm>
              <a:off x="1912194" y="4787600"/>
              <a:ext cx="114846" cy="123692"/>
            </a:xfrm>
            <a:custGeom>
              <a:avLst/>
              <a:gdLst/>
              <a:ahLst/>
              <a:cxnLst/>
              <a:rect l="0" t="0" r="0" b="0"/>
              <a:pathLst>
                <a:path w="114846" h="123692">
                  <a:moveTo>
                    <a:pt x="7689" y="16571"/>
                  </a:moveTo>
                  <a:lnTo>
                    <a:pt x="7689" y="21312"/>
                  </a:lnTo>
                  <a:lnTo>
                    <a:pt x="6696" y="22708"/>
                  </a:lnTo>
                  <a:lnTo>
                    <a:pt x="5043" y="23639"/>
                  </a:lnTo>
                  <a:lnTo>
                    <a:pt x="2948" y="24260"/>
                  </a:lnTo>
                  <a:lnTo>
                    <a:pt x="1552" y="25666"/>
                  </a:lnTo>
                  <a:lnTo>
                    <a:pt x="0" y="29874"/>
                  </a:lnTo>
                  <a:lnTo>
                    <a:pt x="579" y="32385"/>
                  </a:lnTo>
                  <a:lnTo>
                    <a:pt x="5990" y="43544"/>
                  </a:lnTo>
                  <a:lnTo>
                    <a:pt x="6556" y="46460"/>
                  </a:lnTo>
                  <a:lnTo>
                    <a:pt x="15278" y="64207"/>
                  </a:lnTo>
                  <a:lnTo>
                    <a:pt x="17346" y="76105"/>
                  </a:lnTo>
                  <a:lnTo>
                    <a:pt x="23634" y="88009"/>
                  </a:lnTo>
                  <a:lnTo>
                    <a:pt x="25436" y="108845"/>
                  </a:lnTo>
                  <a:lnTo>
                    <a:pt x="26465" y="110830"/>
                  </a:lnTo>
                  <a:lnTo>
                    <a:pt x="28144" y="112152"/>
                  </a:lnTo>
                  <a:lnTo>
                    <a:pt x="30255" y="113035"/>
                  </a:lnTo>
                  <a:lnTo>
                    <a:pt x="31663" y="114614"/>
                  </a:lnTo>
                  <a:lnTo>
                    <a:pt x="34468" y="123691"/>
                  </a:lnTo>
                  <a:lnTo>
                    <a:pt x="34475" y="118976"/>
                  </a:lnTo>
                  <a:lnTo>
                    <a:pt x="33484" y="117584"/>
                  </a:lnTo>
                  <a:lnTo>
                    <a:pt x="31831" y="116655"/>
                  </a:lnTo>
                  <a:lnTo>
                    <a:pt x="29736" y="116036"/>
                  </a:lnTo>
                  <a:lnTo>
                    <a:pt x="28340" y="114631"/>
                  </a:lnTo>
                  <a:lnTo>
                    <a:pt x="23454" y="105247"/>
                  </a:lnTo>
                  <a:lnTo>
                    <a:pt x="19656" y="99640"/>
                  </a:lnTo>
                  <a:lnTo>
                    <a:pt x="17518" y="90904"/>
                  </a:lnTo>
                  <a:lnTo>
                    <a:pt x="16625" y="47164"/>
                  </a:lnTo>
                  <a:lnTo>
                    <a:pt x="16619" y="22557"/>
                  </a:lnTo>
                  <a:lnTo>
                    <a:pt x="19265" y="16586"/>
                  </a:lnTo>
                  <a:lnTo>
                    <a:pt x="24307" y="9408"/>
                  </a:lnTo>
                  <a:lnTo>
                    <a:pt x="42166" y="5229"/>
                  </a:lnTo>
                  <a:lnTo>
                    <a:pt x="48809" y="1608"/>
                  </a:lnTo>
                  <a:lnTo>
                    <a:pt x="55068" y="0"/>
                  </a:lnTo>
                  <a:lnTo>
                    <a:pt x="58127" y="562"/>
                  </a:lnTo>
                  <a:lnTo>
                    <a:pt x="68164" y="5103"/>
                  </a:lnTo>
                  <a:lnTo>
                    <a:pt x="93177" y="8411"/>
                  </a:lnTo>
                  <a:lnTo>
                    <a:pt x="105751" y="14665"/>
                  </a:lnTo>
                  <a:lnTo>
                    <a:pt x="114845" y="165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1261"/>
            <p:cNvSpPr/>
            <p:nvPr/>
          </p:nvSpPr>
          <p:spPr>
            <a:xfrm>
              <a:off x="2066891" y="4804185"/>
              <a:ext cx="84750" cy="125004"/>
            </a:xfrm>
            <a:custGeom>
              <a:avLst/>
              <a:gdLst/>
              <a:ahLst/>
              <a:cxnLst/>
              <a:rect l="0" t="0" r="0" b="0"/>
              <a:pathLst>
                <a:path w="84750" h="125004">
                  <a:moveTo>
                    <a:pt x="4796" y="44635"/>
                  </a:moveTo>
                  <a:lnTo>
                    <a:pt x="12485" y="52323"/>
                  </a:lnTo>
                  <a:lnTo>
                    <a:pt x="18099" y="53197"/>
                  </a:lnTo>
                  <a:lnTo>
                    <a:pt x="39425" y="53533"/>
                  </a:lnTo>
                  <a:lnTo>
                    <a:pt x="47637" y="50904"/>
                  </a:lnTo>
                  <a:lnTo>
                    <a:pt x="54595" y="47421"/>
                  </a:lnTo>
                  <a:lnTo>
                    <a:pt x="64090" y="44468"/>
                  </a:lnTo>
                  <a:lnTo>
                    <a:pt x="70175" y="40262"/>
                  </a:lnTo>
                  <a:lnTo>
                    <a:pt x="73541" y="35084"/>
                  </a:lnTo>
                  <a:lnTo>
                    <a:pt x="74439" y="32315"/>
                  </a:lnTo>
                  <a:lnTo>
                    <a:pt x="76029" y="30468"/>
                  </a:lnTo>
                  <a:lnTo>
                    <a:pt x="80442" y="28417"/>
                  </a:lnTo>
                  <a:lnTo>
                    <a:pt x="82016" y="26878"/>
                  </a:lnTo>
                  <a:lnTo>
                    <a:pt x="83765" y="22522"/>
                  </a:lnTo>
                  <a:lnTo>
                    <a:pt x="84749" y="14491"/>
                  </a:lnTo>
                  <a:lnTo>
                    <a:pt x="82333" y="8749"/>
                  </a:lnTo>
                  <a:lnTo>
                    <a:pt x="80300" y="5828"/>
                  </a:lnTo>
                  <a:lnTo>
                    <a:pt x="75395" y="2582"/>
                  </a:lnTo>
                  <a:lnTo>
                    <a:pt x="64162" y="500"/>
                  </a:lnTo>
                  <a:lnTo>
                    <a:pt x="37534" y="0"/>
                  </a:lnTo>
                  <a:lnTo>
                    <a:pt x="31583" y="2638"/>
                  </a:lnTo>
                  <a:lnTo>
                    <a:pt x="19679" y="12416"/>
                  </a:lnTo>
                  <a:lnTo>
                    <a:pt x="10749" y="25717"/>
                  </a:lnTo>
                  <a:lnTo>
                    <a:pt x="579" y="51998"/>
                  </a:lnTo>
                  <a:lnTo>
                    <a:pt x="0" y="56489"/>
                  </a:lnTo>
                  <a:lnTo>
                    <a:pt x="5237" y="83248"/>
                  </a:lnTo>
                  <a:lnTo>
                    <a:pt x="11762" y="94330"/>
                  </a:lnTo>
                  <a:lnTo>
                    <a:pt x="20971" y="103898"/>
                  </a:lnTo>
                  <a:lnTo>
                    <a:pt x="46659" y="121010"/>
                  </a:lnTo>
                  <a:lnTo>
                    <a:pt x="76234" y="1250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1262"/>
            <p:cNvSpPr/>
            <p:nvPr/>
          </p:nvSpPr>
          <p:spPr>
            <a:xfrm>
              <a:off x="2196703" y="4813233"/>
              <a:ext cx="125017" cy="107026"/>
            </a:xfrm>
            <a:custGeom>
              <a:avLst/>
              <a:gdLst/>
              <a:ahLst/>
              <a:cxnLst/>
              <a:rect l="0" t="0" r="0" b="0"/>
              <a:pathLst>
                <a:path w="125017" h="107026">
                  <a:moveTo>
                    <a:pt x="0" y="17728"/>
                  </a:moveTo>
                  <a:lnTo>
                    <a:pt x="4740" y="17728"/>
                  </a:lnTo>
                  <a:lnTo>
                    <a:pt x="9714" y="20373"/>
                  </a:lnTo>
                  <a:lnTo>
                    <a:pt x="17383" y="26290"/>
                  </a:lnTo>
                  <a:lnTo>
                    <a:pt x="18824" y="41867"/>
                  </a:lnTo>
                  <a:lnTo>
                    <a:pt x="24922" y="53511"/>
                  </a:lnTo>
                  <a:lnTo>
                    <a:pt x="26783" y="95701"/>
                  </a:lnTo>
                  <a:lnTo>
                    <a:pt x="26789" y="106980"/>
                  </a:lnTo>
                  <a:lnTo>
                    <a:pt x="26789" y="63575"/>
                  </a:lnTo>
                  <a:lnTo>
                    <a:pt x="26789" y="51707"/>
                  </a:lnTo>
                  <a:lnTo>
                    <a:pt x="29435" y="45067"/>
                  </a:lnTo>
                  <a:lnTo>
                    <a:pt x="32926" y="38808"/>
                  </a:lnTo>
                  <a:lnTo>
                    <a:pt x="43298" y="11813"/>
                  </a:lnTo>
                  <a:lnTo>
                    <a:pt x="48989" y="4951"/>
                  </a:lnTo>
                  <a:lnTo>
                    <a:pt x="54184" y="2127"/>
                  </a:lnTo>
                  <a:lnTo>
                    <a:pt x="64423" y="67"/>
                  </a:lnTo>
                  <a:lnTo>
                    <a:pt x="66761" y="0"/>
                  </a:lnTo>
                  <a:lnTo>
                    <a:pt x="72005" y="2573"/>
                  </a:lnTo>
                  <a:lnTo>
                    <a:pt x="77643" y="6031"/>
                  </a:lnTo>
                  <a:lnTo>
                    <a:pt x="86395" y="8970"/>
                  </a:lnTo>
                  <a:lnTo>
                    <a:pt x="92307" y="13174"/>
                  </a:lnTo>
                  <a:lnTo>
                    <a:pt x="95595" y="18350"/>
                  </a:lnTo>
                  <a:lnTo>
                    <a:pt x="98049" y="23957"/>
                  </a:lnTo>
                  <a:lnTo>
                    <a:pt x="102447" y="29757"/>
                  </a:lnTo>
                  <a:lnTo>
                    <a:pt x="105063" y="38288"/>
                  </a:lnTo>
                  <a:lnTo>
                    <a:pt x="107218" y="47701"/>
                  </a:lnTo>
                  <a:lnTo>
                    <a:pt x="114040" y="61830"/>
                  </a:lnTo>
                  <a:lnTo>
                    <a:pt x="116085" y="106274"/>
                  </a:lnTo>
                  <a:lnTo>
                    <a:pt x="116085" y="106524"/>
                  </a:lnTo>
                  <a:lnTo>
                    <a:pt x="125016" y="107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1263"/>
            <p:cNvSpPr/>
            <p:nvPr/>
          </p:nvSpPr>
          <p:spPr>
            <a:xfrm>
              <a:off x="2411015" y="4714875"/>
              <a:ext cx="35720" cy="187524"/>
            </a:xfrm>
            <a:custGeom>
              <a:avLst/>
              <a:gdLst/>
              <a:ahLst/>
              <a:cxnLst/>
              <a:rect l="0" t="0" r="0" b="0"/>
              <a:pathLst>
                <a:path w="35720" h="187524">
                  <a:moveTo>
                    <a:pt x="0" y="0"/>
                  </a:moveTo>
                  <a:lnTo>
                    <a:pt x="0" y="39901"/>
                  </a:lnTo>
                  <a:lnTo>
                    <a:pt x="993" y="74520"/>
                  </a:lnTo>
                  <a:lnTo>
                    <a:pt x="15446" y="116092"/>
                  </a:lnTo>
                  <a:lnTo>
                    <a:pt x="18534" y="144860"/>
                  </a:lnTo>
                  <a:lnTo>
                    <a:pt x="28865" y="169432"/>
                  </a:lnTo>
                  <a:lnTo>
                    <a:pt x="32673" y="175514"/>
                  </a:lnTo>
                  <a:lnTo>
                    <a:pt x="35719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1264"/>
            <p:cNvSpPr/>
            <p:nvPr/>
          </p:nvSpPr>
          <p:spPr>
            <a:xfrm>
              <a:off x="2366367" y="4768459"/>
              <a:ext cx="258962" cy="105746"/>
            </a:xfrm>
            <a:custGeom>
              <a:avLst/>
              <a:gdLst/>
              <a:ahLst/>
              <a:cxnLst/>
              <a:rect l="0" t="0" r="0" b="0"/>
              <a:pathLst>
                <a:path w="258962" h="105746">
                  <a:moveTo>
                    <a:pt x="0" y="8923"/>
                  </a:moveTo>
                  <a:lnTo>
                    <a:pt x="12429" y="8923"/>
                  </a:lnTo>
                  <a:lnTo>
                    <a:pt x="18092" y="6278"/>
                  </a:lnTo>
                  <a:lnTo>
                    <a:pt x="20991" y="4183"/>
                  </a:lnTo>
                  <a:lnTo>
                    <a:pt x="34552" y="1236"/>
                  </a:lnTo>
                  <a:lnTo>
                    <a:pt x="74520" y="67"/>
                  </a:lnTo>
                  <a:lnTo>
                    <a:pt x="104005" y="993"/>
                  </a:lnTo>
                  <a:lnTo>
                    <a:pt x="114355" y="4737"/>
                  </a:lnTo>
                  <a:lnTo>
                    <a:pt x="118900" y="5141"/>
                  </a:lnTo>
                  <a:lnTo>
                    <a:pt x="142749" y="0"/>
                  </a:lnTo>
                  <a:lnTo>
                    <a:pt x="147578" y="4736"/>
                  </a:lnTo>
                  <a:lnTo>
                    <a:pt x="149926" y="9708"/>
                  </a:lnTo>
                  <a:lnTo>
                    <a:pt x="151783" y="39710"/>
                  </a:lnTo>
                  <a:lnTo>
                    <a:pt x="151795" y="46749"/>
                  </a:lnTo>
                  <a:lnTo>
                    <a:pt x="154446" y="53186"/>
                  </a:lnTo>
                  <a:lnTo>
                    <a:pt x="156542" y="56290"/>
                  </a:lnTo>
                  <a:lnTo>
                    <a:pt x="159492" y="70142"/>
                  </a:lnTo>
                  <a:lnTo>
                    <a:pt x="160625" y="91894"/>
                  </a:lnTo>
                  <a:lnTo>
                    <a:pt x="161654" y="94002"/>
                  </a:lnTo>
                  <a:lnTo>
                    <a:pt x="163332" y="95408"/>
                  </a:lnTo>
                  <a:lnTo>
                    <a:pt x="165442" y="96345"/>
                  </a:lnTo>
                  <a:lnTo>
                    <a:pt x="166850" y="97963"/>
                  </a:lnTo>
                  <a:lnTo>
                    <a:pt x="169294" y="105745"/>
                  </a:lnTo>
                  <a:lnTo>
                    <a:pt x="169643" y="97973"/>
                  </a:lnTo>
                  <a:lnTo>
                    <a:pt x="169664" y="53568"/>
                  </a:lnTo>
                  <a:lnTo>
                    <a:pt x="169664" y="50593"/>
                  </a:lnTo>
                  <a:lnTo>
                    <a:pt x="172310" y="44641"/>
                  </a:lnTo>
                  <a:lnTo>
                    <a:pt x="175801" y="38689"/>
                  </a:lnTo>
                  <a:lnTo>
                    <a:pt x="177352" y="32736"/>
                  </a:lnTo>
                  <a:lnTo>
                    <a:pt x="178758" y="30752"/>
                  </a:lnTo>
                  <a:lnTo>
                    <a:pt x="180688" y="29428"/>
                  </a:lnTo>
                  <a:lnTo>
                    <a:pt x="185477" y="26967"/>
                  </a:lnTo>
                  <a:lnTo>
                    <a:pt x="202488" y="12646"/>
                  </a:lnTo>
                  <a:lnTo>
                    <a:pt x="208396" y="10578"/>
                  </a:lnTo>
                  <a:lnTo>
                    <a:pt x="251845" y="8930"/>
                  </a:lnTo>
                  <a:lnTo>
                    <a:pt x="258961" y="89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1265"/>
            <p:cNvSpPr/>
            <p:nvPr/>
          </p:nvSpPr>
          <p:spPr>
            <a:xfrm>
              <a:off x="2687836" y="4759669"/>
              <a:ext cx="133946" cy="124456"/>
            </a:xfrm>
            <a:custGeom>
              <a:avLst/>
              <a:gdLst/>
              <a:ahLst/>
              <a:cxnLst/>
              <a:rect l="0" t="0" r="0" b="0"/>
              <a:pathLst>
                <a:path w="133946" h="124456">
                  <a:moveTo>
                    <a:pt x="0" y="62362"/>
                  </a:moveTo>
                  <a:lnTo>
                    <a:pt x="7688" y="70050"/>
                  </a:lnTo>
                  <a:lnTo>
                    <a:pt x="13302" y="70924"/>
                  </a:lnTo>
                  <a:lnTo>
                    <a:pt x="14821" y="70054"/>
                  </a:lnTo>
                  <a:lnTo>
                    <a:pt x="15834" y="68482"/>
                  </a:lnTo>
                  <a:lnTo>
                    <a:pt x="16509" y="66442"/>
                  </a:lnTo>
                  <a:lnTo>
                    <a:pt x="17951" y="65081"/>
                  </a:lnTo>
                  <a:lnTo>
                    <a:pt x="22200" y="63571"/>
                  </a:lnTo>
                  <a:lnTo>
                    <a:pt x="33012" y="61608"/>
                  </a:lnTo>
                  <a:lnTo>
                    <a:pt x="38815" y="57728"/>
                  </a:lnTo>
                  <a:lnTo>
                    <a:pt x="42056" y="52696"/>
                  </a:lnTo>
                  <a:lnTo>
                    <a:pt x="44488" y="47152"/>
                  </a:lnTo>
                  <a:lnTo>
                    <a:pt x="60027" y="26625"/>
                  </a:lnTo>
                  <a:lnTo>
                    <a:pt x="62290" y="15850"/>
                  </a:lnTo>
                  <a:lnTo>
                    <a:pt x="62465" y="5439"/>
                  </a:lnTo>
                  <a:lnTo>
                    <a:pt x="61487" y="3577"/>
                  </a:lnTo>
                  <a:lnTo>
                    <a:pt x="59843" y="2337"/>
                  </a:lnTo>
                  <a:lnTo>
                    <a:pt x="54816" y="345"/>
                  </a:lnTo>
                  <a:lnTo>
                    <a:pt x="49204" y="0"/>
                  </a:lnTo>
                  <a:lnTo>
                    <a:pt x="44027" y="2565"/>
                  </a:lnTo>
                  <a:lnTo>
                    <a:pt x="38419" y="6020"/>
                  </a:lnTo>
                  <a:lnTo>
                    <a:pt x="32619" y="7555"/>
                  </a:lnTo>
                  <a:lnTo>
                    <a:pt x="30676" y="9949"/>
                  </a:lnTo>
                  <a:lnTo>
                    <a:pt x="24911" y="25403"/>
                  </a:lnTo>
                  <a:lnTo>
                    <a:pt x="20993" y="32045"/>
                  </a:lnTo>
                  <a:lnTo>
                    <a:pt x="10293" y="64075"/>
                  </a:lnTo>
                  <a:lnTo>
                    <a:pt x="16738" y="90776"/>
                  </a:lnTo>
                  <a:lnTo>
                    <a:pt x="20006" y="97480"/>
                  </a:lnTo>
                  <a:lnTo>
                    <a:pt x="30190" y="109868"/>
                  </a:lnTo>
                  <a:lnTo>
                    <a:pt x="35907" y="113242"/>
                  </a:lnTo>
                  <a:lnTo>
                    <a:pt x="73777" y="123937"/>
                  </a:lnTo>
                  <a:lnTo>
                    <a:pt x="81738" y="124455"/>
                  </a:lnTo>
                  <a:lnTo>
                    <a:pt x="88583" y="122039"/>
                  </a:lnTo>
                  <a:lnTo>
                    <a:pt x="94933" y="118651"/>
                  </a:lnTo>
                  <a:lnTo>
                    <a:pt x="104086" y="115751"/>
                  </a:lnTo>
                  <a:lnTo>
                    <a:pt x="110091" y="111557"/>
                  </a:lnTo>
                  <a:lnTo>
                    <a:pt x="113422" y="106385"/>
                  </a:lnTo>
                  <a:lnTo>
                    <a:pt x="116727" y="92045"/>
                  </a:lnTo>
                  <a:lnTo>
                    <a:pt x="122119" y="83173"/>
                  </a:lnTo>
                  <a:lnTo>
                    <a:pt x="125149" y="74261"/>
                  </a:lnTo>
                  <a:lnTo>
                    <a:pt x="133945" y="623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1266"/>
            <p:cNvSpPr/>
            <p:nvPr/>
          </p:nvSpPr>
          <p:spPr>
            <a:xfrm>
              <a:off x="2884289" y="4768489"/>
              <a:ext cx="116087" cy="106999"/>
            </a:xfrm>
            <a:custGeom>
              <a:avLst/>
              <a:gdLst/>
              <a:ahLst/>
              <a:cxnLst/>
              <a:rect l="0" t="0" r="0" b="0"/>
              <a:pathLst>
                <a:path w="116087" h="106999">
                  <a:moveTo>
                    <a:pt x="0" y="17823"/>
                  </a:moveTo>
                  <a:lnTo>
                    <a:pt x="7688" y="25511"/>
                  </a:lnTo>
                  <a:lnTo>
                    <a:pt x="8562" y="31125"/>
                  </a:lnTo>
                  <a:lnTo>
                    <a:pt x="8920" y="56555"/>
                  </a:lnTo>
                  <a:lnTo>
                    <a:pt x="11571" y="62487"/>
                  </a:lnTo>
                  <a:lnTo>
                    <a:pt x="15064" y="68431"/>
                  </a:lnTo>
                  <a:lnTo>
                    <a:pt x="17307" y="80332"/>
                  </a:lnTo>
                  <a:lnTo>
                    <a:pt x="17859" y="106998"/>
                  </a:lnTo>
                  <a:lnTo>
                    <a:pt x="17859" y="64279"/>
                  </a:lnTo>
                  <a:lnTo>
                    <a:pt x="17859" y="60700"/>
                  </a:lnTo>
                  <a:lnTo>
                    <a:pt x="20505" y="54077"/>
                  </a:lnTo>
                  <a:lnTo>
                    <a:pt x="23996" y="47827"/>
                  </a:lnTo>
                  <a:lnTo>
                    <a:pt x="26237" y="35729"/>
                  </a:lnTo>
                  <a:lnTo>
                    <a:pt x="26779" y="10658"/>
                  </a:lnTo>
                  <a:lnTo>
                    <a:pt x="34476" y="1361"/>
                  </a:lnTo>
                  <a:lnTo>
                    <a:pt x="37812" y="585"/>
                  </a:lnTo>
                  <a:lnTo>
                    <a:pt x="64365" y="0"/>
                  </a:lnTo>
                  <a:lnTo>
                    <a:pt x="70940" y="2626"/>
                  </a:lnTo>
                  <a:lnTo>
                    <a:pt x="74083" y="4715"/>
                  </a:lnTo>
                  <a:lnTo>
                    <a:pt x="87986" y="7656"/>
                  </a:lnTo>
                  <a:lnTo>
                    <a:pt x="99933" y="8527"/>
                  </a:lnTo>
                  <a:lnTo>
                    <a:pt x="102341" y="9641"/>
                  </a:lnTo>
                  <a:lnTo>
                    <a:pt x="103946" y="11377"/>
                  </a:lnTo>
                  <a:lnTo>
                    <a:pt x="105016" y="13525"/>
                  </a:lnTo>
                  <a:lnTo>
                    <a:pt x="106722" y="14958"/>
                  </a:lnTo>
                  <a:lnTo>
                    <a:pt x="116086" y="178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9" name="SMARTInkShape-Group101"/>
          <p:cNvGrpSpPr/>
          <p:nvPr/>
        </p:nvGrpSpPr>
        <p:grpSpPr>
          <a:xfrm>
            <a:off x="634008" y="4947047"/>
            <a:ext cx="2750344" cy="357188"/>
            <a:chOff x="634008" y="4947047"/>
            <a:chExt cx="2750344" cy="357188"/>
          </a:xfrm>
        </p:grpSpPr>
        <p:sp>
          <p:nvSpPr>
            <p:cNvPr id="88" name="SMARTInkShape-1267"/>
            <p:cNvSpPr/>
            <p:nvPr/>
          </p:nvSpPr>
          <p:spPr>
            <a:xfrm>
              <a:off x="634008" y="5054203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8930" y="0"/>
                  </a:moveTo>
                  <a:lnTo>
                    <a:pt x="8930" y="4740"/>
                  </a:lnTo>
                  <a:lnTo>
                    <a:pt x="6284" y="9713"/>
                  </a:lnTo>
                  <a:lnTo>
                    <a:pt x="2793" y="15231"/>
                  </a:lnTo>
                  <a:lnTo>
                    <a:pt x="827" y="24908"/>
                  </a:lnTo>
                  <a:lnTo>
                    <a:pt x="32" y="60931"/>
                  </a:lnTo>
                  <a:lnTo>
                    <a:pt x="5151" y="82628"/>
                  </a:lnTo>
                  <a:lnTo>
                    <a:pt x="115" y="124400"/>
                  </a:lnTo>
                  <a:lnTo>
                    <a:pt x="1" y="166435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1268"/>
            <p:cNvSpPr/>
            <p:nvPr/>
          </p:nvSpPr>
          <p:spPr>
            <a:xfrm>
              <a:off x="678811" y="5118107"/>
              <a:ext cx="133792" cy="105712"/>
            </a:xfrm>
            <a:custGeom>
              <a:avLst/>
              <a:gdLst/>
              <a:ahLst/>
              <a:cxnLst/>
              <a:rect l="0" t="0" r="0" b="0"/>
              <a:pathLst>
                <a:path w="133792" h="105712">
                  <a:moveTo>
                    <a:pt x="107001" y="16463"/>
                  </a:moveTo>
                  <a:lnTo>
                    <a:pt x="64313" y="16463"/>
                  </a:lnTo>
                  <a:lnTo>
                    <a:pt x="50256" y="17455"/>
                  </a:lnTo>
                  <a:lnTo>
                    <a:pt x="39366" y="23592"/>
                  </a:lnTo>
                  <a:lnTo>
                    <a:pt x="23766" y="37453"/>
                  </a:lnTo>
                  <a:lnTo>
                    <a:pt x="5808" y="62860"/>
                  </a:lnTo>
                  <a:lnTo>
                    <a:pt x="2495" y="72142"/>
                  </a:lnTo>
                  <a:lnTo>
                    <a:pt x="0" y="99407"/>
                  </a:lnTo>
                  <a:lnTo>
                    <a:pt x="941" y="101525"/>
                  </a:lnTo>
                  <a:lnTo>
                    <a:pt x="2560" y="102937"/>
                  </a:lnTo>
                  <a:lnTo>
                    <a:pt x="7547" y="105202"/>
                  </a:lnTo>
                  <a:lnTo>
                    <a:pt x="21096" y="105711"/>
                  </a:lnTo>
                  <a:lnTo>
                    <a:pt x="26819" y="103092"/>
                  </a:lnTo>
                  <a:lnTo>
                    <a:pt x="32669" y="99613"/>
                  </a:lnTo>
                  <a:lnTo>
                    <a:pt x="38577" y="98068"/>
                  </a:lnTo>
                  <a:lnTo>
                    <a:pt x="44510" y="92088"/>
                  </a:lnTo>
                  <a:lnTo>
                    <a:pt x="49462" y="83808"/>
                  </a:lnTo>
                  <a:lnTo>
                    <a:pt x="61422" y="47104"/>
                  </a:lnTo>
                  <a:lnTo>
                    <a:pt x="61939" y="40665"/>
                  </a:lnTo>
                  <a:lnTo>
                    <a:pt x="64815" y="34495"/>
                  </a:lnTo>
                  <a:lnTo>
                    <a:pt x="68408" y="28446"/>
                  </a:lnTo>
                  <a:lnTo>
                    <a:pt x="71423" y="19462"/>
                  </a:lnTo>
                  <a:lnTo>
                    <a:pt x="78859" y="9301"/>
                  </a:lnTo>
                  <a:lnTo>
                    <a:pt x="80094" y="0"/>
                  </a:lnTo>
                  <a:lnTo>
                    <a:pt x="81204" y="32422"/>
                  </a:lnTo>
                  <a:lnTo>
                    <a:pt x="91236" y="60564"/>
                  </a:lnTo>
                  <a:lnTo>
                    <a:pt x="95034" y="66822"/>
                  </a:lnTo>
                  <a:lnTo>
                    <a:pt x="97472" y="78923"/>
                  </a:lnTo>
                  <a:lnTo>
                    <a:pt x="97672" y="81915"/>
                  </a:lnTo>
                  <a:lnTo>
                    <a:pt x="100540" y="87886"/>
                  </a:lnTo>
                  <a:lnTo>
                    <a:pt x="102694" y="90868"/>
                  </a:lnTo>
                  <a:lnTo>
                    <a:pt x="107733" y="94179"/>
                  </a:lnTo>
                  <a:lnTo>
                    <a:pt x="119052" y="96307"/>
                  </a:lnTo>
                  <a:lnTo>
                    <a:pt x="133791" y="968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1269"/>
            <p:cNvSpPr/>
            <p:nvPr/>
          </p:nvSpPr>
          <p:spPr>
            <a:xfrm>
              <a:off x="946914" y="5116711"/>
              <a:ext cx="17493" cy="187524"/>
            </a:xfrm>
            <a:custGeom>
              <a:avLst/>
              <a:gdLst/>
              <a:ahLst/>
              <a:cxnLst/>
              <a:rect l="0" t="0" r="0" b="0"/>
              <a:pathLst>
                <a:path w="17493" h="187524">
                  <a:moveTo>
                    <a:pt x="8562" y="0"/>
                  </a:moveTo>
                  <a:lnTo>
                    <a:pt x="8562" y="16250"/>
                  </a:lnTo>
                  <a:lnTo>
                    <a:pt x="1495" y="37075"/>
                  </a:lnTo>
                  <a:lnTo>
                    <a:pt x="0" y="59799"/>
                  </a:lnTo>
                  <a:lnTo>
                    <a:pt x="7757" y="101218"/>
                  </a:lnTo>
                  <a:lnTo>
                    <a:pt x="9316" y="119067"/>
                  </a:lnTo>
                  <a:lnTo>
                    <a:pt x="16927" y="158088"/>
                  </a:lnTo>
                  <a:lnTo>
                    <a:pt x="17492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1270"/>
            <p:cNvSpPr/>
            <p:nvPr/>
          </p:nvSpPr>
          <p:spPr>
            <a:xfrm>
              <a:off x="928687" y="5090063"/>
              <a:ext cx="102996" cy="89157"/>
            </a:xfrm>
            <a:custGeom>
              <a:avLst/>
              <a:gdLst/>
              <a:ahLst/>
              <a:cxnLst/>
              <a:rect l="0" t="0" r="0" b="0"/>
              <a:pathLst>
                <a:path w="102996" h="89157">
                  <a:moveTo>
                    <a:pt x="0" y="17718"/>
                  </a:moveTo>
                  <a:lnTo>
                    <a:pt x="16251" y="1468"/>
                  </a:lnTo>
                  <a:lnTo>
                    <a:pt x="37836" y="0"/>
                  </a:lnTo>
                  <a:lnTo>
                    <a:pt x="77921" y="10888"/>
                  </a:lnTo>
                  <a:lnTo>
                    <a:pt x="97948" y="26546"/>
                  </a:lnTo>
                  <a:lnTo>
                    <a:pt x="102402" y="30902"/>
                  </a:lnTo>
                  <a:lnTo>
                    <a:pt x="102995" y="33453"/>
                  </a:lnTo>
                  <a:lnTo>
                    <a:pt x="102398" y="36145"/>
                  </a:lnTo>
                  <a:lnTo>
                    <a:pt x="100081" y="41783"/>
                  </a:lnTo>
                  <a:lnTo>
                    <a:pt x="97784" y="50535"/>
                  </a:lnTo>
                  <a:lnTo>
                    <a:pt x="77258" y="74276"/>
                  </a:lnTo>
                  <a:lnTo>
                    <a:pt x="71379" y="77581"/>
                  </a:lnTo>
                  <a:lnTo>
                    <a:pt x="65459" y="80042"/>
                  </a:lnTo>
                  <a:lnTo>
                    <a:pt x="56547" y="86015"/>
                  </a:lnTo>
                  <a:lnTo>
                    <a:pt x="47623" y="88225"/>
                  </a:lnTo>
                  <a:lnTo>
                    <a:pt x="35719" y="89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1271"/>
            <p:cNvSpPr/>
            <p:nvPr/>
          </p:nvSpPr>
          <p:spPr>
            <a:xfrm>
              <a:off x="1053812" y="5107946"/>
              <a:ext cx="106915" cy="87738"/>
            </a:xfrm>
            <a:custGeom>
              <a:avLst/>
              <a:gdLst/>
              <a:ahLst/>
              <a:cxnLst/>
              <a:rect l="0" t="0" r="0" b="0"/>
              <a:pathLst>
                <a:path w="106915" h="87738">
                  <a:moveTo>
                    <a:pt x="8821" y="26624"/>
                  </a:moveTo>
                  <a:lnTo>
                    <a:pt x="8821" y="31364"/>
                  </a:lnTo>
                  <a:lnTo>
                    <a:pt x="6175" y="36337"/>
                  </a:lnTo>
                  <a:lnTo>
                    <a:pt x="1132" y="42874"/>
                  </a:lnTo>
                  <a:lnTo>
                    <a:pt x="136" y="51294"/>
                  </a:lnTo>
                  <a:lnTo>
                    <a:pt x="0" y="56771"/>
                  </a:lnTo>
                  <a:lnTo>
                    <a:pt x="2585" y="62512"/>
                  </a:lnTo>
                  <a:lnTo>
                    <a:pt x="12329" y="74282"/>
                  </a:lnTo>
                  <a:lnTo>
                    <a:pt x="17987" y="77570"/>
                  </a:lnTo>
                  <a:lnTo>
                    <a:pt x="23809" y="80025"/>
                  </a:lnTo>
                  <a:lnTo>
                    <a:pt x="29703" y="84423"/>
                  </a:lnTo>
                  <a:lnTo>
                    <a:pt x="38276" y="87039"/>
                  </a:lnTo>
                  <a:lnTo>
                    <a:pt x="43341" y="87737"/>
                  </a:lnTo>
                  <a:lnTo>
                    <a:pt x="59949" y="83979"/>
                  </a:lnTo>
                  <a:lnTo>
                    <a:pt x="87499" y="68105"/>
                  </a:lnTo>
                  <a:lnTo>
                    <a:pt x="93398" y="62258"/>
                  </a:lnTo>
                  <a:lnTo>
                    <a:pt x="104771" y="44476"/>
                  </a:lnTo>
                  <a:lnTo>
                    <a:pt x="106747" y="23463"/>
                  </a:lnTo>
                  <a:lnTo>
                    <a:pt x="106914" y="15959"/>
                  </a:lnTo>
                  <a:lnTo>
                    <a:pt x="104342" y="9316"/>
                  </a:lnTo>
                  <a:lnTo>
                    <a:pt x="102267" y="6156"/>
                  </a:lnTo>
                  <a:lnTo>
                    <a:pt x="99892" y="4049"/>
                  </a:lnTo>
                  <a:lnTo>
                    <a:pt x="94607" y="1708"/>
                  </a:lnTo>
                  <a:lnTo>
                    <a:pt x="64806" y="0"/>
                  </a:lnTo>
                  <a:lnTo>
                    <a:pt x="55862" y="2554"/>
                  </a:lnTo>
                  <a:lnTo>
                    <a:pt x="47587" y="6004"/>
                  </a:lnTo>
                  <a:lnTo>
                    <a:pt x="37295" y="7537"/>
                  </a:lnTo>
                  <a:lnTo>
                    <a:pt x="26106" y="13510"/>
                  </a:lnTo>
                  <a:close/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1272"/>
            <p:cNvSpPr/>
            <p:nvPr/>
          </p:nvSpPr>
          <p:spPr>
            <a:xfrm>
              <a:off x="1223367" y="5063133"/>
              <a:ext cx="71439" cy="125016"/>
            </a:xfrm>
            <a:custGeom>
              <a:avLst/>
              <a:gdLst/>
              <a:ahLst/>
              <a:cxnLst/>
              <a:rect l="0" t="0" r="0" b="0"/>
              <a:pathLst>
                <a:path w="71439" h="125016">
                  <a:moveTo>
                    <a:pt x="71438" y="0"/>
                  </a:moveTo>
                  <a:lnTo>
                    <a:pt x="59009" y="0"/>
                  </a:lnTo>
                  <a:lnTo>
                    <a:pt x="57199" y="992"/>
                  </a:lnTo>
                  <a:lnTo>
                    <a:pt x="55992" y="2645"/>
                  </a:lnTo>
                  <a:lnTo>
                    <a:pt x="55187" y="4739"/>
                  </a:lnTo>
                  <a:lnTo>
                    <a:pt x="52667" y="6136"/>
                  </a:lnTo>
                  <a:lnTo>
                    <a:pt x="30339" y="9676"/>
                  </a:lnTo>
                  <a:lnTo>
                    <a:pt x="17973" y="15949"/>
                  </a:lnTo>
                  <a:lnTo>
                    <a:pt x="14958" y="16585"/>
                  </a:lnTo>
                  <a:lnTo>
                    <a:pt x="12949" y="18002"/>
                  </a:lnTo>
                  <a:lnTo>
                    <a:pt x="11609" y="19939"/>
                  </a:lnTo>
                  <a:lnTo>
                    <a:pt x="9459" y="25435"/>
                  </a:lnTo>
                  <a:lnTo>
                    <a:pt x="9087" y="31128"/>
                  </a:lnTo>
                  <a:lnTo>
                    <a:pt x="11646" y="36324"/>
                  </a:lnTo>
                  <a:lnTo>
                    <a:pt x="40711" y="74604"/>
                  </a:lnTo>
                  <a:lnTo>
                    <a:pt x="44474" y="85494"/>
                  </a:lnTo>
                  <a:lnTo>
                    <a:pt x="50440" y="95005"/>
                  </a:lnTo>
                  <a:lnTo>
                    <a:pt x="52183" y="101094"/>
                  </a:lnTo>
                  <a:lnTo>
                    <a:pt x="51656" y="104107"/>
                  </a:lnTo>
                  <a:lnTo>
                    <a:pt x="46327" y="116071"/>
                  </a:lnTo>
                  <a:lnTo>
                    <a:pt x="45767" y="119053"/>
                  </a:lnTo>
                  <a:lnTo>
                    <a:pt x="44402" y="121039"/>
                  </a:lnTo>
                  <a:lnTo>
                    <a:pt x="42500" y="122364"/>
                  </a:lnTo>
                  <a:lnTo>
                    <a:pt x="37058" y="124491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1273"/>
            <p:cNvSpPr/>
            <p:nvPr/>
          </p:nvSpPr>
          <p:spPr>
            <a:xfrm>
              <a:off x="1303734" y="5054203"/>
              <a:ext cx="71275" cy="107147"/>
            </a:xfrm>
            <a:custGeom>
              <a:avLst/>
              <a:gdLst/>
              <a:ahLst/>
              <a:cxnLst/>
              <a:rect l="0" t="0" r="0" b="0"/>
              <a:pathLst>
                <a:path w="71275" h="107147">
                  <a:moveTo>
                    <a:pt x="44649" y="0"/>
                  </a:moveTo>
                  <a:lnTo>
                    <a:pt x="44649" y="4740"/>
                  </a:lnTo>
                  <a:lnTo>
                    <a:pt x="43657" y="5144"/>
                  </a:lnTo>
                  <a:lnTo>
                    <a:pt x="39908" y="2948"/>
                  </a:lnTo>
                  <a:lnTo>
                    <a:pt x="38512" y="2958"/>
                  </a:lnTo>
                  <a:lnTo>
                    <a:pt x="37581" y="3956"/>
                  </a:lnTo>
                  <a:lnTo>
                    <a:pt x="36960" y="5614"/>
                  </a:lnTo>
                  <a:lnTo>
                    <a:pt x="35554" y="6719"/>
                  </a:lnTo>
                  <a:lnTo>
                    <a:pt x="28835" y="9267"/>
                  </a:lnTo>
                  <a:lnTo>
                    <a:pt x="23399" y="13379"/>
                  </a:lnTo>
                  <a:lnTo>
                    <a:pt x="20322" y="18514"/>
                  </a:lnTo>
                  <a:lnTo>
                    <a:pt x="18346" y="29895"/>
                  </a:lnTo>
                  <a:lnTo>
                    <a:pt x="17902" y="47636"/>
                  </a:lnTo>
                  <a:lnTo>
                    <a:pt x="20524" y="53583"/>
                  </a:lnTo>
                  <a:lnTo>
                    <a:pt x="30292" y="65486"/>
                  </a:lnTo>
                  <a:lnTo>
                    <a:pt x="43592" y="74414"/>
                  </a:lnTo>
                  <a:lnTo>
                    <a:pt x="65131" y="84585"/>
                  </a:lnTo>
                  <a:lnTo>
                    <a:pt x="68635" y="89848"/>
                  </a:lnTo>
                  <a:lnTo>
                    <a:pt x="71069" y="98115"/>
                  </a:lnTo>
                  <a:lnTo>
                    <a:pt x="71274" y="102476"/>
                  </a:lnTo>
                  <a:lnTo>
                    <a:pt x="70336" y="104036"/>
                  </a:lnTo>
                  <a:lnTo>
                    <a:pt x="68719" y="105076"/>
                  </a:lnTo>
                  <a:lnTo>
                    <a:pt x="61703" y="106539"/>
                  </a:lnTo>
                  <a:lnTo>
                    <a:pt x="20252" y="107140"/>
                  </a:lnTo>
                  <a:lnTo>
                    <a:pt x="16478" y="107146"/>
                  </a:lnTo>
                  <a:lnTo>
                    <a:pt x="9639" y="104505"/>
                  </a:lnTo>
                  <a:lnTo>
                    <a:pt x="1904" y="99467"/>
                  </a:lnTo>
                  <a:lnTo>
                    <a:pt x="847" y="96132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1274"/>
            <p:cNvSpPr/>
            <p:nvPr/>
          </p:nvSpPr>
          <p:spPr>
            <a:xfrm>
              <a:off x="1419820" y="5036379"/>
              <a:ext cx="116087" cy="115895"/>
            </a:xfrm>
            <a:custGeom>
              <a:avLst/>
              <a:gdLst/>
              <a:ahLst/>
              <a:cxnLst/>
              <a:rect l="0" t="0" r="0" b="0"/>
              <a:pathLst>
                <a:path w="116087" h="115895">
                  <a:moveTo>
                    <a:pt x="0" y="53543"/>
                  </a:moveTo>
                  <a:lnTo>
                    <a:pt x="13303" y="53543"/>
                  </a:lnTo>
                  <a:lnTo>
                    <a:pt x="18480" y="50897"/>
                  </a:lnTo>
                  <a:lnTo>
                    <a:pt x="24088" y="47406"/>
                  </a:lnTo>
                  <a:lnTo>
                    <a:pt x="32824" y="44448"/>
                  </a:lnTo>
                  <a:lnTo>
                    <a:pt x="53583" y="29215"/>
                  </a:lnTo>
                  <a:lnTo>
                    <a:pt x="59534" y="26856"/>
                  </a:lnTo>
                  <a:lnTo>
                    <a:pt x="78604" y="10546"/>
                  </a:lnTo>
                  <a:lnTo>
                    <a:pt x="79584" y="6983"/>
                  </a:lnTo>
                  <a:lnTo>
                    <a:pt x="80213" y="1351"/>
                  </a:lnTo>
                  <a:lnTo>
                    <a:pt x="79272" y="889"/>
                  </a:lnTo>
                  <a:lnTo>
                    <a:pt x="67061" y="0"/>
                  </a:lnTo>
                  <a:lnTo>
                    <a:pt x="61886" y="2626"/>
                  </a:lnTo>
                  <a:lnTo>
                    <a:pt x="59117" y="4716"/>
                  </a:lnTo>
                  <a:lnTo>
                    <a:pt x="56040" y="9683"/>
                  </a:lnTo>
                  <a:lnTo>
                    <a:pt x="53680" y="15198"/>
                  </a:lnTo>
                  <a:lnTo>
                    <a:pt x="47766" y="23881"/>
                  </a:lnTo>
                  <a:lnTo>
                    <a:pt x="45572" y="32737"/>
                  </a:lnTo>
                  <a:lnTo>
                    <a:pt x="44770" y="52334"/>
                  </a:lnTo>
                  <a:lnTo>
                    <a:pt x="53750" y="85212"/>
                  </a:lnTo>
                  <a:lnTo>
                    <a:pt x="60484" y="97979"/>
                  </a:lnTo>
                  <a:lnTo>
                    <a:pt x="61159" y="101026"/>
                  </a:lnTo>
                  <a:lnTo>
                    <a:pt x="66849" y="110056"/>
                  </a:lnTo>
                  <a:lnTo>
                    <a:pt x="72044" y="113386"/>
                  </a:lnTo>
                  <a:lnTo>
                    <a:pt x="78724" y="115524"/>
                  </a:lnTo>
                  <a:lnTo>
                    <a:pt x="89361" y="115894"/>
                  </a:lnTo>
                  <a:lnTo>
                    <a:pt x="116086" y="1071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1275"/>
            <p:cNvSpPr/>
            <p:nvPr/>
          </p:nvSpPr>
          <p:spPr>
            <a:xfrm>
              <a:off x="1573021" y="5027523"/>
              <a:ext cx="87235" cy="123652"/>
            </a:xfrm>
            <a:custGeom>
              <a:avLst/>
              <a:gdLst/>
              <a:ahLst/>
              <a:cxnLst/>
              <a:rect l="0" t="0" r="0" b="0"/>
              <a:pathLst>
                <a:path w="87235" h="123652">
                  <a:moveTo>
                    <a:pt x="78971" y="8821"/>
                  </a:moveTo>
                  <a:lnTo>
                    <a:pt x="51191" y="442"/>
                  </a:lnTo>
                  <a:lnTo>
                    <a:pt x="40080" y="0"/>
                  </a:lnTo>
                  <a:lnTo>
                    <a:pt x="34236" y="2585"/>
                  </a:lnTo>
                  <a:lnTo>
                    <a:pt x="28331" y="6049"/>
                  </a:lnTo>
                  <a:lnTo>
                    <a:pt x="19428" y="8992"/>
                  </a:lnTo>
                  <a:lnTo>
                    <a:pt x="3315" y="22091"/>
                  </a:lnTo>
                  <a:lnTo>
                    <a:pt x="698" y="27286"/>
                  </a:lnTo>
                  <a:lnTo>
                    <a:pt x="0" y="30061"/>
                  </a:lnTo>
                  <a:lnTo>
                    <a:pt x="527" y="32903"/>
                  </a:lnTo>
                  <a:lnTo>
                    <a:pt x="6009" y="41643"/>
                  </a:lnTo>
                  <a:lnTo>
                    <a:pt x="14909" y="50516"/>
                  </a:lnTo>
                  <a:lnTo>
                    <a:pt x="56100" y="77282"/>
                  </a:lnTo>
                  <a:lnTo>
                    <a:pt x="80308" y="92164"/>
                  </a:lnTo>
                  <a:lnTo>
                    <a:pt x="84526" y="98118"/>
                  </a:lnTo>
                  <a:lnTo>
                    <a:pt x="86901" y="107047"/>
                  </a:lnTo>
                  <a:lnTo>
                    <a:pt x="87234" y="110023"/>
                  </a:lnTo>
                  <a:lnTo>
                    <a:pt x="86464" y="112008"/>
                  </a:lnTo>
                  <a:lnTo>
                    <a:pt x="84959" y="113331"/>
                  </a:lnTo>
                  <a:lnTo>
                    <a:pt x="80640" y="114801"/>
                  </a:lnTo>
                  <a:lnTo>
                    <a:pt x="58389" y="118554"/>
                  </a:lnTo>
                  <a:lnTo>
                    <a:pt x="45092" y="123024"/>
                  </a:lnTo>
                  <a:lnTo>
                    <a:pt x="41502" y="123651"/>
                  </a:lnTo>
                  <a:lnTo>
                    <a:pt x="38117" y="123078"/>
                  </a:lnTo>
                  <a:lnTo>
                    <a:pt x="16995" y="116076"/>
                  </a:lnTo>
                  <a:lnTo>
                    <a:pt x="16463" y="107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1276"/>
            <p:cNvSpPr/>
            <p:nvPr/>
          </p:nvSpPr>
          <p:spPr>
            <a:xfrm>
              <a:off x="1705570" y="5036344"/>
              <a:ext cx="71439" cy="107120"/>
            </a:xfrm>
            <a:custGeom>
              <a:avLst/>
              <a:gdLst/>
              <a:ahLst/>
              <a:cxnLst/>
              <a:rect l="0" t="0" r="0" b="0"/>
              <a:pathLst>
                <a:path w="71439" h="107120">
                  <a:moveTo>
                    <a:pt x="71438" y="0"/>
                  </a:moveTo>
                  <a:lnTo>
                    <a:pt x="66697" y="4739"/>
                  </a:lnTo>
                  <a:lnTo>
                    <a:pt x="59078" y="7067"/>
                  </a:lnTo>
                  <a:lnTo>
                    <a:pt x="47499" y="8562"/>
                  </a:lnTo>
                  <a:lnTo>
                    <a:pt x="24782" y="16585"/>
                  </a:lnTo>
                  <a:lnTo>
                    <a:pt x="15170" y="17481"/>
                  </a:lnTo>
                  <a:lnTo>
                    <a:pt x="13090" y="18600"/>
                  </a:lnTo>
                  <a:lnTo>
                    <a:pt x="11703" y="20337"/>
                  </a:lnTo>
                  <a:lnTo>
                    <a:pt x="10163" y="24914"/>
                  </a:lnTo>
                  <a:lnTo>
                    <a:pt x="9478" y="30255"/>
                  </a:lnTo>
                  <a:lnTo>
                    <a:pt x="11819" y="35936"/>
                  </a:lnTo>
                  <a:lnTo>
                    <a:pt x="53585" y="80367"/>
                  </a:lnTo>
                  <a:lnTo>
                    <a:pt x="58542" y="86320"/>
                  </a:lnTo>
                  <a:lnTo>
                    <a:pt x="61986" y="96462"/>
                  </a:lnTo>
                  <a:lnTo>
                    <a:pt x="62353" y="102444"/>
                  </a:lnTo>
                  <a:lnTo>
                    <a:pt x="61413" y="104015"/>
                  </a:lnTo>
                  <a:lnTo>
                    <a:pt x="59793" y="105062"/>
                  </a:lnTo>
                  <a:lnTo>
                    <a:pt x="54356" y="106225"/>
                  </a:lnTo>
                  <a:lnTo>
                    <a:pt x="24134" y="107119"/>
                  </a:lnTo>
                  <a:lnTo>
                    <a:pt x="18002" y="104494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1277"/>
            <p:cNvSpPr/>
            <p:nvPr/>
          </p:nvSpPr>
          <p:spPr>
            <a:xfrm>
              <a:off x="1839515" y="5080992"/>
              <a:ext cx="1" cy="71439"/>
            </a:xfrm>
            <a:custGeom>
              <a:avLst/>
              <a:gdLst/>
              <a:ahLst/>
              <a:cxnLst/>
              <a:rect l="0" t="0" r="0" b="0"/>
              <a:pathLst>
                <a:path w="1" h="71439">
                  <a:moveTo>
                    <a:pt x="0" y="0"/>
                  </a:moveTo>
                  <a:lnTo>
                    <a:pt x="0" y="43449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1278"/>
            <p:cNvSpPr/>
            <p:nvPr/>
          </p:nvSpPr>
          <p:spPr>
            <a:xfrm>
              <a:off x="1866304" y="498276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1279"/>
            <p:cNvSpPr/>
            <p:nvPr/>
          </p:nvSpPr>
          <p:spPr>
            <a:xfrm>
              <a:off x="1911094" y="5054203"/>
              <a:ext cx="88622" cy="97715"/>
            </a:xfrm>
            <a:custGeom>
              <a:avLst/>
              <a:gdLst/>
              <a:ahLst/>
              <a:cxnLst/>
              <a:rect l="0" t="0" r="0" b="0"/>
              <a:pathLst>
                <a:path w="88622" h="97715">
                  <a:moveTo>
                    <a:pt x="17718" y="53578"/>
                  </a:moveTo>
                  <a:lnTo>
                    <a:pt x="1468" y="69828"/>
                  </a:lnTo>
                  <a:lnTo>
                    <a:pt x="574" y="73368"/>
                  </a:lnTo>
                  <a:lnTo>
                    <a:pt x="0" y="83725"/>
                  </a:lnTo>
                  <a:lnTo>
                    <a:pt x="2567" y="89466"/>
                  </a:lnTo>
                  <a:lnTo>
                    <a:pt x="4641" y="92386"/>
                  </a:lnTo>
                  <a:lnTo>
                    <a:pt x="9591" y="95631"/>
                  </a:lnTo>
                  <a:lnTo>
                    <a:pt x="20853" y="97714"/>
                  </a:lnTo>
                  <a:lnTo>
                    <a:pt x="39762" y="97133"/>
                  </a:lnTo>
                  <a:lnTo>
                    <a:pt x="67250" y="89123"/>
                  </a:lnTo>
                  <a:lnTo>
                    <a:pt x="73798" y="84920"/>
                  </a:lnTo>
                  <a:lnTo>
                    <a:pt x="83062" y="72236"/>
                  </a:lnTo>
                  <a:lnTo>
                    <a:pt x="87350" y="60650"/>
                  </a:lnTo>
                  <a:lnTo>
                    <a:pt x="88621" y="46192"/>
                  </a:lnTo>
                  <a:lnTo>
                    <a:pt x="86272" y="37728"/>
                  </a:lnTo>
                  <a:lnTo>
                    <a:pt x="76680" y="24209"/>
                  </a:lnTo>
                  <a:lnTo>
                    <a:pt x="59340" y="5989"/>
                  </a:lnTo>
                  <a:lnTo>
                    <a:pt x="50769" y="2661"/>
                  </a:lnTo>
                  <a:lnTo>
                    <a:pt x="177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1280"/>
            <p:cNvSpPr/>
            <p:nvPr/>
          </p:nvSpPr>
          <p:spPr>
            <a:xfrm>
              <a:off x="2053828" y="5054240"/>
              <a:ext cx="142876" cy="116050"/>
            </a:xfrm>
            <a:custGeom>
              <a:avLst/>
              <a:gdLst/>
              <a:ahLst/>
              <a:cxnLst/>
              <a:rect l="0" t="0" r="0" b="0"/>
              <a:pathLst>
                <a:path w="142876" h="116050">
                  <a:moveTo>
                    <a:pt x="0" y="35682"/>
                  </a:moveTo>
                  <a:lnTo>
                    <a:pt x="0" y="43370"/>
                  </a:lnTo>
                  <a:lnTo>
                    <a:pt x="6137" y="51495"/>
                  </a:lnTo>
                  <a:lnTo>
                    <a:pt x="8562" y="60829"/>
                  </a:lnTo>
                  <a:lnTo>
                    <a:pt x="8930" y="80295"/>
                  </a:lnTo>
                  <a:lnTo>
                    <a:pt x="8930" y="62286"/>
                  </a:lnTo>
                  <a:lnTo>
                    <a:pt x="11576" y="54781"/>
                  </a:lnTo>
                  <a:lnTo>
                    <a:pt x="15067" y="48139"/>
                  </a:lnTo>
                  <a:lnTo>
                    <a:pt x="22232" y="28037"/>
                  </a:lnTo>
                  <a:lnTo>
                    <a:pt x="30179" y="16109"/>
                  </a:lnTo>
                  <a:lnTo>
                    <a:pt x="38548" y="12100"/>
                  </a:lnTo>
                  <a:lnTo>
                    <a:pt x="43558" y="11031"/>
                  </a:lnTo>
                  <a:lnTo>
                    <a:pt x="46898" y="9326"/>
                  </a:lnTo>
                  <a:lnTo>
                    <a:pt x="49125" y="7197"/>
                  </a:lnTo>
                  <a:lnTo>
                    <a:pt x="50609" y="4786"/>
                  </a:lnTo>
                  <a:lnTo>
                    <a:pt x="52591" y="3178"/>
                  </a:lnTo>
                  <a:lnTo>
                    <a:pt x="57439" y="1392"/>
                  </a:lnTo>
                  <a:lnTo>
                    <a:pt x="83367" y="0"/>
                  </a:lnTo>
                  <a:lnTo>
                    <a:pt x="89307" y="2625"/>
                  </a:lnTo>
                  <a:lnTo>
                    <a:pt x="95255" y="6107"/>
                  </a:lnTo>
                  <a:lnTo>
                    <a:pt x="101205" y="7655"/>
                  </a:lnTo>
                  <a:lnTo>
                    <a:pt x="107157" y="13635"/>
                  </a:lnTo>
                  <a:lnTo>
                    <a:pt x="112118" y="21914"/>
                  </a:lnTo>
                  <a:lnTo>
                    <a:pt x="117948" y="35314"/>
                  </a:lnTo>
                  <a:lnTo>
                    <a:pt x="120304" y="38413"/>
                  </a:lnTo>
                  <a:lnTo>
                    <a:pt x="122921" y="47148"/>
                  </a:lnTo>
                  <a:lnTo>
                    <a:pt x="127478" y="73485"/>
                  </a:lnTo>
                  <a:lnTo>
                    <a:pt x="132668" y="90884"/>
                  </a:lnTo>
                  <a:lnTo>
                    <a:pt x="133912" y="111302"/>
                  </a:lnTo>
                  <a:lnTo>
                    <a:pt x="134915" y="112885"/>
                  </a:lnTo>
                  <a:lnTo>
                    <a:pt x="136576" y="113939"/>
                  </a:lnTo>
                  <a:lnTo>
                    <a:pt x="142875" y="1160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1281"/>
            <p:cNvSpPr/>
            <p:nvPr/>
          </p:nvSpPr>
          <p:spPr>
            <a:xfrm>
              <a:off x="2388440" y="5000625"/>
              <a:ext cx="111866" cy="187474"/>
            </a:xfrm>
            <a:custGeom>
              <a:avLst/>
              <a:gdLst/>
              <a:ahLst/>
              <a:cxnLst/>
              <a:rect l="0" t="0" r="0" b="0"/>
              <a:pathLst>
                <a:path w="111866" h="187474">
                  <a:moveTo>
                    <a:pt x="85083" y="0"/>
                  </a:moveTo>
                  <a:lnTo>
                    <a:pt x="85083" y="39146"/>
                  </a:lnTo>
                  <a:lnTo>
                    <a:pt x="85083" y="80394"/>
                  </a:lnTo>
                  <a:lnTo>
                    <a:pt x="86076" y="92285"/>
                  </a:lnTo>
                  <a:lnTo>
                    <a:pt x="93185" y="127993"/>
                  </a:lnTo>
                  <a:lnTo>
                    <a:pt x="94760" y="145851"/>
                  </a:lnTo>
                  <a:lnTo>
                    <a:pt x="102376" y="177809"/>
                  </a:lnTo>
                  <a:lnTo>
                    <a:pt x="102565" y="181048"/>
                  </a:lnTo>
                  <a:lnTo>
                    <a:pt x="103683" y="183206"/>
                  </a:lnTo>
                  <a:lnTo>
                    <a:pt x="105421" y="184646"/>
                  </a:lnTo>
                  <a:lnTo>
                    <a:pt x="107571" y="185605"/>
                  </a:lnTo>
                  <a:lnTo>
                    <a:pt x="108013" y="186244"/>
                  </a:lnTo>
                  <a:lnTo>
                    <a:pt x="107315" y="186671"/>
                  </a:lnTo>
                  <a:lnTo>
                    <a:pt x="105857" y="186955"/>
                  </a:lnTo>
                  <a:lnTo>
                    <a:pt x="105878" y="187144"/>
                  </a:lnTo>
                  <a:lnTo>
                    <a:pt x="110887" y="187473"/>
                  </a:lnTo>
                  <a:lnTo>
                    <a:pt x="111435" y="184855"/>
                  </a:lnTo>
                  <a:lnTo>
                    <a:pt x="111865" y="150023"/>
                  </a:lnTo>
                  <a:lnTo>
                    <a:pt x="109223" y="143406"/>
                  </a:lnTo>
                  <a:lnTo>
                    <a:pt x="82061" y="113118"/>
                  </a:lnTo>
                  <a:lnTo>
                    <a:pt x="73487" y="109806"/>
                  </a:lnTo>
                  <a:lnTo>
                    <a:pt x="29574" y="107225"/>
                  </a:lnTo>
                  <a:lnTo>
                    <a:pt x="19733" y="108179"/>
                  </a:lnTo>
                  <a:lnTo>
                    <a:pt x="6890" y="114848"/>
                  </a:lnTo>
                  <a:lnTo>
                    <a:pt x="620" y="120459"/>
                  </a:lnTo>
                  <a:lnTo>
                    <a:pt x="0" y="122970"/>
                  </a:lnTo>
                  <a:lnTo>
                    <a:pt x="580" y="125637"/>
                  </a:lnTo>
                  <a:lnTo>
                    <a:pt x="2878" y="131244"/>
                  </a:lnTo>
                  <a:lnTo>
                    <a:pt x="3899" y="137044"/>
                  </a:lnTo>
                  <a:lnTo>
                    <a:pt x="13955" y="150628"/>
                  </a:lnTo>
                  <a:lnTo>
                    <a:pt x="29502" y="162480"/>
                  </a:lnTo>
                  <a:lnTo>
                    <a:pt x="67300" y="175380"/>
                  </a:lnTo>
                  <a:lnTo>
                    <a:pt x="94013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1282"/>
            <p:cNvSpPr/>
            <p:nvPr/>
          </p:nvSpPr>
          <p:spPr>
            <a:xfrm>
              <a:off x="2580680" y="5072185"/>
              <a:ext cx="98227" cy="124894"/>
            </a:xfrm>
            <a:custGeom>
              <a:avLst/>
              <a:gdLst/>
              <a:ahLst/>
              <a:cxnLst/>
              <a:rect l="0" t="0" r="0" b="0"/>
              <a:pathLst>
                <a:path w="98227" h="124894">
                  <a:moveTo>
                    <a:pt x="0" y="62385"/>
                  </a:moveTo>
                  <a:lnTo>
                    <a:pt x="13561" y="62385"/>
                  </a:lnTo>
                  <a:lnTo>
                    <a:pt x="18594" y="59739"/>
                  </a:lnTo>
                  <a:lnTo>
                    <a:pt x="24139" y="56248"/>
                  </a:lnTo>
                  <a:lnTo>
                    <a:pt x="32839" y="53290"/>
                  </a:lnTo>
                  <a:lnTo>
                    <a:pt x="53583" y="38058"/>
                  </a:lnTo>
                  <a:lnTo>
                    <a:pt x="56558" y="37238"/>
                  </a:lnTo>
                  <a:lnTo>
                    <a:pt x="58541" y="35698"/>
                  </a:lnTo>
                  <a:lnTo>
                    <a:pt x="68296" y="20461"/>
                  </a:lnTo>
                  <a:lnTo>
                    <a:pt x="71023" y="10537"/>
                  </a:lnTo>
                  <a:lnTo>
                    <a:pt x="66574" y="4580"/>
                  </a:lnTo>
                  <a:lnTo>
                    <a:pt x="61669" y="1967"/>
                  </a:lnTo>
                  <a:lnTo>
                    <a:pt x="44574" y="60"/>
                  </a:lnTo>
                  <a:lnTo>
                    <a:pt x="41623" y="0"/>
                  </a:lnTo>
                  <a:lnTo>
                    <a:pt x="39654" y="951"/>
                  </a:lnTo>
                  <a:lnTo>
                    <a:pt x="38342" y="2578"/>
                  </a:lnTo>
                  <a:lnTo>
                    <a:pt x="37468" y="4654"/>
                  </a:lnTo>
                  <a:lnTo>
                    <a:pt x="35892" y="6038"/>
                  </a:lnTo>
                  <a:lnTo>
                    <a:pt x="31496" y="7577"/>
                  </a:lnTo>
                  <a:lnTo>
                    <a:pt x="26235" y="13551"/>
                  </a:lnTo>
                  <a:lnTo>
                    <a:pt x="21582" y="21830"/>
                  </a:lnTo>
                  <a:lnTo>
                    <a:pt x="18594" y="35228"/>
                  </a:lnTo>
                  <a:lnTo>
                    <a:pt x="17902" y="64098"/>
                  </a:lnTo>
                  <a:lnTo>
                    <a:pt x="22612" y="78658"/>
                  </a:lnTo>
                  <a:lnTo>
                    <a:pt x="30224" y="87146"/>
                  </a:lnTo>
                  <a:lnTo>
                    <a:pt x="49878" y="102797"/>
                  </a:lnTo>
                  <a:lnTo>
                    <a:pt x="94007" y="121822"/>
                  </a:lnTo>
                  <a:lnTo>
                    <a:pt x="98226" y="1248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1283"/>
            <p:cNvSpPr/>
            <p:nvPr/>
          </p:nvSpPr>
          <p:spPr>
            <a:xfrm>
              <a:off x="2840063" y="5063133"/>
              <a:ext cx="97805" cy="106624"/>
            </a:xfrm>
            <a:custGeom>
              <a:avLst/>
              <a:gdLst/>
              <a:ahLst/>
              <a:cxnLst/>
              <a:rect l="0" t="0" r="0" b="0"/>
              <a:pathLst>
                <a:path w="97805" h="106624">
                  <a:moveTo>
                    <a:pt x="53156" y="0"/>
                  </a:moveTo>
                  <a:lnTo>
                    <a:pt x="39853" y="0"/>
                  </a:lnTo>
                  <a:lnTo>
                    <a:pt x="15579" y="7688"/>
                  </a:lnTo>
                  <a:lnTo>
                    <a:pt x="13222" y="9094"/>
                  </a:lnTo>
                  <a:lnTo>
                    <a:pt x="11650" y="11023"/>
                  </a:lnTo>
                  <a:lnTo>
                    <a:pt x="8912" y="15813"/>
                  </a:lnTo>
                  <a:lnTo>
                    <a:pt x="2784" y="24087"/>
                  </a:lnTo>
                  <a:lnTo>
                    <a:pt x="1003" y="29888"/>
                  </a:lnTo>
                  <a:lnTo>
                    <a:pt x="0" y="43472"/>
                  </a:lnTo>
                  <a:lnTo>
                    <a:pt x="2411" y="51732"/>
                  </a:lnTo>
                  <a:lnTo>
                    <a:pt x="5798" y="59703"/>
                  </a:lnTo>
                  <a:lnTo>
                    <a:pt x="7303" y="69860"/>
                  </a:lnTo>
                  <a:lnTo>
                    <a:pt x="9689" y="74354"/>
                  </a:lnTo>
                  <a:lnTo>
                    <a:pt x="32762" y="94983"/>
                  </a:lnTo>
                  <a:lnTo>
                    <a:pt x="47223" y="103109"/>
                  </a:lnTo>
                  <a:lnTo>
                    <a:pt x="59225" y="105957"/>
                  </a:lnTo>
                  <a:lnTo>
                    <a:pt x="69413" y="106623"/>
                  </a:lnTo>
                  <a:lnTo>
                    <a:pt x="77909" y="104273"/>
                  </a:lnTo>
                  <a:lnTo>
                    <a:pt x="84994" y="100913"/>
                  </a:lnTo>
                  <a:lnTo>
                    <a:pt x="97804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1284"/>
            <p:cNvSpPr/>
            <p:nvPr/>
          </p:nvSpPr>
          <p:spPr>
            <a:xfrm>
              <a:off x="2964765" y="4973836"/>
              <a:ext cx="115978" cy="178595"/>
            </a:xfrm>
            <a:custGeom>
              <a:avLst/>
              <a:gdLst/>
              <a:ahLst/>
              <a:cxnLst/>
              <a:rect l="0" t="0" r="0" b="0"/>
              <a:pathLst>
                <a:path w="115978" h="178595">
                  <a:moveTo>
                    <a:pt x="17750" y="0"/>
                  </a:moveTo>
                  <a:lnTo>
                    <a:pt x="17750" y="4740"/>
                  </a:lnTo>
                  <a:lnTo>
                    <a:pt x="16758" y="6136"/>
                  </a:lnTo>
                  <a:lnTo>
                    <a:pt x="15104" y="7067"/>
                  </a:lnTo>
                  <a:lnTo>
                    <a:pt x="13010" y="7688"/>
                  </a:lnTo>
                  <a:lnTo>
                    <a:pt x="11614" y="9094"/>
                  </a:lnTo>
                  <a:lnTo>
                    <a:pt x="10062" y="13302"/>
                  </a:lnTo>
                  <a:lnTo>
                    <a:pt x="8853" y="52034"/>
                  </a:lnTo>
                  <a:lnTo>
                    <a:pt x="8823" y="94322"/>
                  </a:lnTo>
                  <a:lnTo>
                    <a:pt x="7829" y="110739"/>
                  </a:lnTo>
                  <a:lnTo>
                    <a:pt x="443" y="149194"/>
                  </a:lnTo>
                  <a:lnTo>
                    <a:pt x="0" y="163195"/>
                  </a:lnTo>
                  <a:lnTo>
                    <a:pt x="956" y="165351"/>
                  </a:lnTo>
                  <a:lnTo>
                    <a:pt x="2586" y="166789"/>
                  </a:lnTo>
                  <a:lnTo>
                    <a:pt x="4664" y="167747"/>
                  </a:lnTo>
                  <a:lnTo>
                    <a:pt x="6050" y="167394"/>
                  </a:lnTo>
                  <a:lnTo>
                    <a:pt x="6973" y="166166"/>
                  </a:lnTo>
                  <a:lnTo>
                    <a:pt x="8456" y="161807"/>
                  </a:lnTo>
                  <a:lnTo>
                    <a:pt x="9806" y="128735"/>
                  </a:lnTo>
                  <a:lnTo>
                    <a:pt x="14955" y="118290"/>
                  </a:lnTo>
                  <a:lnTo>
                    <a:pt x="16508" y="108467"/>
                  </a:lnTo>
                  <a:lnTo>
                    <a:pt x="18907" y="104060"/>
                  </a:lnTo>
                  <a:lnTo>
                    <a:pt x="26863" y="96520"/>
                  </a:lnTo>
                  <a:lnTo>
                    <a:pt x="34368" y="92506"/>
                  </a:lnTo>
                  <a:lnTo>
                    <a:pt x="47271" y="89930"/>
                  </a:lnTo>
                  <a:lnTo>
                    <a:pt x="61113" y="89484"/>
                  </a:lnTo>
                  <a:lnTo>
                    <a:pt x="69434" y="92026"/>
                  </a:lnTo>
                  <a:lnTo>
                    <a:pt x="76440" y="95471"/>
                  </a:lnTo>
                  <a:lnTo>
                    <a:pt x="85962" y="98402"/>
                  </a:lnTo>
                  <a:lnTo>
                    <a:pt x="101061" y="110548"/>
                  </a:lnTo>
                  <a:lnTo>
                    <a:pt x="104387" y="116270"/>
                  </a:lnTo>
                  <a:lnTo>
                    <a:pt x="106522" y="128028"/>
                  </a:lnTo>
                  <a:lnTo>
                    <a:pt x="107047" y="171526"/>
                  </a:lnTo>
                  <a:lnTo>
                    <a:pt x="107047" y="177198"/>
                  </a:lnTo>
                  <a:lnTo>
                    <a:pt x="108040" y="177663"/>
                  </a:lnTo>
                  <a:lnTo>
                    <a:pt x="115977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1285"/>
            <p:cNvSpPr/>
            <p:nvPr/>
          </p:nvSpPr>
          <p:spPr>
            <a:xfrm>
              <a:off x="3130349" y="5072063"/>
              <a:ext cx="120058" cy="62508"/>
            </a:xfrm>
            <a:custGeom>
              <a:avLst/>
              <a:gdLst/>
              <a:ahLst/>
              <a:cxnLst/>
              <a:rect l="0" t="0" r="0" b="0"/>
              <a:pathLst>
                <a:path w="120058" h="62508">
                  <a:moveTo>
                    <a:pt x="57549" y="0"/>
                  </a:moveTo>
                  <a:lnTo>
                    <a:pt x="36300" y="0"/>
                  </a:lnTo>
                  <a:lnTo>
                    <a:pt x="30576" y="2645"/>
                  </a:lnTo>
                  <a:lnTo>
                    <a:pt x="24725" y="6136"/>
                  </a:lnTo>
                  <a:lnTo>
                    <a:pt x="15853" y="9094"/>
                  </a:lnTo>
                  <a:lnTo>
                    <a:pt x="991" y="21249"/>
                  </a:lnTo>
                  <a:lnTo>
                    <a:pt x="0" y="24087"/>
                  </a:lnTo>
                  <a:lnTo>
                    <a:pt x="331" y="26971"/>
                  </a:lnTo>
                  <a:lnTo>
                    <a:pt x="2893" y="35773"/>
                  </a:lnTo>
                  <a:lnTo>
                    <a:pt x="3252" y="38731"/>
                  </a:lnTo>
                  <a:lnTo>
                    <a:pt x="4484" y="40703"/>
                  </a:lnTo>
                  <a:lnTo>
                    <a:pt x="6298" y="42017"/>
                  </a:lnTo>
                  <a:lnTo>
                    <a:pt x="10958" y="43479"/>
                  </a:lnTo>
                  <a:lnTo>
                    <a:pt x="47419" y="44634"/>
                  </a:lnTo>
                  <a:lnTo>
                    <a:pt x="55693" y="41997"/>
                  </a:lnTo>
                  <a:lnTo>
                    <a:pt x="59288" y="39904"/>
                  </a:lnTo>
                  <a:lnTo>
                    <a:pt x="61685" y="37517"/>
                  </a:lnTo>
                  <a:lnTo>
                    <a:pt x="73267" y="17789"/>
                  </a:lnTo>
                  <a:lnTo>
                    <a:pt x="75398" y="8975"/>
                  </a:lnTo>
                  <a:lnTo>
                    <a:pt x="75409" y="37867"/>
                  </a:lnTo>
                  <a:lnTo>
                    <a:pt x="78055" y="44280"/>
                  </a:lnTo>
                  <a:lnTo>
                    <a:pt x="80149" y="47379"/>
                  </a:lnTo>
                  <a:lnTo>
                    <a:pt x="85122" y="50822"/>
                  </a:lnTo>
                  <a:lnTo>
                    <a:pt x="87838" y="51741"/>
                  </a:lnTo>
                  <a:lnTo>
                    <a:pt x="89648" y="53345"/>
                  </a:lnTo>
                  <a:lnTo>
                    <a:pt x="91659" y="57773"/>
                  </a:lnTo>
                  <a:lnTo>
                    <a:pt x="93187" y="59351"/>
                  </a:lnTo>
                  <a:lnTo>
                    <a:pt x="97532" y="61104"/>
                  </a:lnTo>
                  <a:lnTo>
                    <a:pt x="120057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1286"/>
            <p:cNvSpPr/>
            <p:nvPr/>
          </p:nvSpPr>
          <p:spPr>
            <a:xfrm>
              <a:off x="3339713" y="4947047"/>
              <a:ext cx="17850" cy="187524"/>
            </a:xfrm>
            <a:custGeom>
              <a:avLst/>
              <a:gdLst/>
              <a:ahLst/>
              <a:cxnLst/>
              <a:rect l="0" t="0" r="0" b="0"/>
              <a:pathLst>
                <a:path w="17850" h="187524">
                  <a:moveTo>
                    <a:pt x="8919" y="0"/>
                  </a:moveTo>
                  <a:lnTo>
                    <a:pt x="8919" y="7688"/>
                  </a:lnTo>
                  <a:lnTo>
                    <a:pt x="1232" y="28938"/>
                  </a:lnTo>
                  <a:lnTo>
                    <a:pt x="99" y="67670"/>
                  </a:lnTo>
                  <a:lnTo>
                    <a:pt x="0" y="111798"/>
                  </a:lnTo>
                  <a:lnTo>
                    <a:pt x="984" y="136662"/>
                  </a:lnTo>
                  <a:lnTo>
                    <a:pt x="14811" y="180406"/>
                  </a:lnTo>
                  <a:lnTo>
                    <a:pt x="17849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1287"/>
            <p:cNvSpPr/>
            <p:nvPr/>
          </p:nvSpPr>
          <p:spPr>
            <a:xfrm>
              <a:off x="3303984" y="5036358"/>
              <a:ext cx="80368" cy="8916"/>
            </a:xfrm>
            <a:custGeom>
              <a:avLst/>
              <a:gdLst/>
              <a:ahLst/>
              <a:cxnLst/>
              <a:rect l="0" t="0" r="0" b="0"/>
              <a:pathLst>
                <a:path w="80368" h="8916">
                  <a:moveTo>
                    <a:pt x="0" y="8915"/>
                  </a:moveTo>
                  <a:lnTo>
                    <a:pt x="0" y="1227"/>
                  </a:lnTo>
                  <a:lnTo>
                    <a:pt x="993" y="814"/>
                  </a:lnTo>
                  <a:lnTo>
                    <a:pt x="43640" y="0"/>
                  </a:lnTo>
                  <a:lnTo>
                    <a:pt x="55114" y="984"/>
                  </a:lnTo>
                  <a:lnTo>
                    <a:pt x="80367" y="89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2" name="SMARTInkShape-Group102"/>
          <p:cNvGrpSpPr/>
          <p:nvPr/>
        </p:nvGrpSpPr>
        <p:grpSpPr>
          <a:xfrm>
            <a:off x="5920382" y="4368242"/>
            <a:ext cx="346340" cy="453631"/>
            <a:chOff x="5920382" y="4368242"/>
            <a:chExt cx="346340" cy="453631"/>
          </a:xfrm>
        </p:grpSpPr>
        <p:sp>
          <p:nvSpPr>
            <p:cNvPr id="110" name="SMARTInkShape-1288"/>
            <p:cNvSpPr/>
            <p:nvPr/>
          </p:nvSpPr>
          <p:spPr>
            <a:xfrm>
              <a:off x="6090065" y="4527351"/>
              <a:ext cx="26772" cy="241103"/>
            </a:xfrm>
            <a:custGeom>
              <a:avLst/>
              <a:gdLst/>
              <a:ahLst/>
              <a:cxnLst/>
              <a:rect l="0" t="0" r="0" b="0"/>
              <a:pathLst>
                <a:path w="26772" h="241103">
                  <a:moveTo>
                    <a:pt x="26771" y="0"/>
                  </a:moveTo>
                  <a:lnTo>
                    <a:pt x="22031" y="0"/>
                  </a:lnTo>
                  <a:lnTo>
                    <a:pt x="20634" y="993"/>
                  </a:lnTo>
                  <a:lnTo>
                    <a:pt x="19703" y="2646"/>
                  </a:lnTo>
                  <a:lnTo>
                    <a:pt x="18209" y="7688"/>
                  </a:lnTo>
                  <a:lnTo>
                    <a:pt x="13209" y="13302"/>
                  </a:lnTo>
                  <a:lnTo>
                    <a:pt x="8176" y="15834"/>
                  </a:lnTo>
                  <a:lnTo>
                    <a:pt x="5444" y="16510"/>
                  </a:lnTo>
                  <a:lnTo>
                    <a:pt x="3624" y="17952"/>
                  </a:lnTo>
                  <a:lnTo>
                    <a:pt x="1600" y="22200"/>
                  </a:lnTo>
                  <a:lnTo>
                    <a:pt x="0" y="64618"/>
                  </a:lnTo>
                  <a:lnTo>
                    <a:pt x="982" y="75352"/>
                  </a:lnTo>
                  <a:lnTo>
                    <a:pt x="8084" y="110216"/>
                  </a:lnTo>
                  <a:lnTo>
                    <a:pt x="14976" y="151996"/>
                  </a:lnTo>
                  <a:lnTo>
                    <a:pt x="17673" y="196290"/>
                  </a:lnTo>
                  <a:lnTo>
                    <a:pt x="17841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1289"/>
            <p:cNvSpPr/>
            <p:nvPr/>
          </p:nvSpPr>
          <p:spPr>
            <a:xfrm>
              <a:off x="5920382" y="4368242"/>
              <a:ext cx="346340" cy="453631"/>
            </a:xfrm>
            <a:custGeom>
              <a:avLst/>
              <a:gdLst/>
              <a:ahLst/>
              <a:cxnLst/>
              <a:rect l="0" t="0" r="0" b="0"/>
              <a:pathLst>
                <a:path w="346340" h="453631">
                  <a:moveTo>
                    <a:pt x="26789" y="257336"/>
                  </a:moveTo>
                  <a:lnTo>
                    <a:pt x="12550" y="272567"/>
                  </a:lnTo>
                  <a:lnTo>
                    <a:pt x="10540" y="278327"/>
                  </a:lnTo>
                  <a:lnTo>
                    <a:pt x="8993" y="322728"/>
                  </a:lnTo>
                  <a:lnTo>
                    <a:pt x="9930" y="363880"/>
                  </a:lnTo>
                  <a:lnTo>
                    <a:pt x="24162" y="402873"/>
                  </a:lnTo>
                  <a:lnTo>
                    <a:pt x="38741" y="428171"/>
                  </a:lnTo>
                  <a:lnTo>
                    <a:pt x="64248" y="447677"/>
                  </a:lnTo>
                  <a:lnTo>
                    <a:pt x="73533" y="451073"/>
                  </a:lnTo>
                  <a:lnTo>
                    <a:pt x="117973" y="453630"/>
                  </a:lnTo>
                  <a:lnTo>
                    <a:pt x="153915" y="451123"/>
                  </a:lnTo>
                  <a:lnTo>
                    <a:pt x="169610" y="445658"/>
                  </a:lnTo>
                  <a:lnTo>
                    <a:pt x="214230" y="413649"/>
                  </a:lnTo>
                  <a:lnTo>
                    <a:pt x="252739" y="369249"/>
                  </a:lnTo>
                  <a:lnTo>
                    <a:pt x="276768" y="330006"/>
                  </a:lnTo>
                  <a:lnTo>
                    <a:pt x="300623" y="288558"/>
                  </a:lnTo>
                  <a:lnTo>
                    <a:pt x="318490" y="253909"/>
                  </a:lnTo>
                  <a:lnTo>
                    <a:pt x="331610" y="218507"/>
                  </a:lnTo>
                  <a:lnTo>
                    <a:pt x="341782" y="182882"/>
                  </a:lnTo>
                  <a:lnTo>
                    <a:pt x="346339" y="147191"/>
                  </a:lnTo>
                  <a:lnTo>
                    <a:pt x="341743" y="106705"/>
                  </a:lnTo>
                  <a:lnTo>
                    <a:pt x="338060" y="79090"/>
                  </a:lnTo>
                  <a:lnTo>
                    <a:pt x="319306" y="38880"/>
                  </a:lnTo>
                  <a:lnTo>
                    <a:pt x="310255" y="28614"/>
                  </a:lnTo>
                  <a:lnTo>
                    <a:pt x="276336" y="5591"/>
                  </a:lnTo>
                  <a:lnTo>
                    <a:pt x="255731" y="513"/>
                  </a:lnTo>
                  <a:lnTo>
                    <a:pt x="230223" y="0"/>
                  </a:lnTo>
                  <a:lnTo>
                    <a:pt x="198962" y="6684"/>
                  </a:lnTo>
                  <a:lnTo>
                    <a:pt x="158585" y="26217"/>
                  </a:lnTo>
                  <a:lnTo>
                    <a:pt x="127024" y="45981"/>
                  </a:lnTo>
                  <a:lnTo>
                    <a:pt x="84954" y="84066"/>
                  </a:lnTo>
                  <a:lnTo>
                    <a:pt x="54938" y="118133"/>
                  </a:lnTo>
                  <a:lnTo>
                    <a:pt x="25257" y="157079"/>
                  </a:lnTo>
                  <a:lnTo>
                    <a:pt x="0" y="1858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5" name="SMARTInkShape-Group103"/>
          <p:cNvGrpSpPr/>
          <p:nvPr/>
        </p:nvGrpSpPr>
        <p:grpSpPr>
          <a:xfrm>
            <a:off x="278640" y="4404424"/>
            <a:ext cx="292444" cy="442954"/>
            <a:chOff x="278640" y="4404424"/>
            <a:chExt cx="292444" cy="442954"/>
          </a:xfrm>
        </p:grpSpPr>
        <p:sp>
          <p:nvSpPr>
            <p:cNvPr id="113" name="SMARTInkShape-1290"/>
            <p:cNvSpPr/>
            <p:nvPr/>
          </p:nvSpPr>
          <p:spPr>
            <a:xfrm>
              <a:off x="446484" y="4545211"/>
              <a:ext cx="26790" cy="250032"/>
            </a:xfrm>
            <a:custGeom>
              <a:avLst/>
              <a:gdLst/>
              <a:ahLst/>
              <a:cxnLst/>
              <a:rect l="0" t="0" r="0" b="0"/>
              <a:pathLst>
                <a:path w="26790" h="250032">
                  <a:moveTo>
                    <a:pt x="26789" y="0"/>
                  </a:moveTo>
                  <a:lnTo>
                    <a:pt x="18228" y="0"/>
                  </a:lnTo>
                  <a:lnTo>
                    <a:pt x="17969" y="4740"/>
                  </a:lnTo>
                  <a:lnTo>
                    <a:pt x="15262" y="9713"/>
                  </a:lnTo>
                  <a:lnTo>
                    <a:pt x="13152" y="12429"/>
                  </a:lnTo>
                  <a:lnTo>
                    <a:pt x="10806" y="20737"/>
                  </a:lnTo>
                  <a:lnTo>
                    <a:pt x="6333" y="63134"/>
                  </a:lnTo>
                  <a:lnTo>
                    <a:pt x="2815" y="75684"/>
                  </a:lnTo>
                  <a:lnTo>
                    <a:pt x="1826" y="98492"/>
                  </a:lnTo>
                  <a:lnTo>
                    <a:pt x="8176" y="137676"/>
                  </a:lnTo>
                  <a:lnTo>
                    <a:pt x="8864" y="180722"/>
                  </a:lnTo>
                  <a:lnTo>
                    <a:pt x="7932" y="216222"/>
                  </a:lnTo>
                  <a:lnTo>
                    <a:pt x="1241" y="234615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1291"/>
            <p:cNvSpPr/>
            <p:nvPr/>
          </p:nvSpPr>
          <p:spPr>
            <a:xfrm>
              <a:off x="278640" y="4404424"/>
              <a:ext cx="292444" cy="442954"/>
            </a:xfrm>
            <a:custGeom>
              <a:avLst/>
              <a:gdLst/>
              <a:ahLst/>
              <a:cxnLst/>
              <a:rect l="0" t="0" r="0" b="0"/>
              <a:pathLst>
                <a:path w="292444" h="442954">
                  <a:moveTo>
                    <a:pt x="7110" y="310451"/>
                  </a:moveTo>
                  <a:lnTo>
                    <a:pt x="7110" y="325828"/>
                  </a:lnTo>
                  <a:lnTo>
                    <a:pt x="42" y="347410"/>
                  </a:lnTo>
                  <a:lnTo>
                    <a:pt x="0" y="358627"/>
                  </a:lnTo>
                  <a:lnTo>
                    <a:pt x="10718" y="387914"/>
                  </a:lnTo>
                  <a:lnTo>
                    <a:pt x="40430" y="423566"/>
                  </a:lnTo>
                  <a:lnTo>
                    <a:pt x="57883" y="436682"/>
                  </a:lnTo>
                  <a:lnTo>
                    <a:pt x="80362" y="442110"/>
                  </a:lnTo>
                  <a:lnTo>
                    <a:pt x="108488" y="442953"/>
                  </a:lnTo>
                  <a:lnTo>
                    <a:pt x="150400" y="431908"/>
                  </a:lnTo>
                  <a:lnTo>
                    <a:pt x="172157" y="418647"/>
                  </a:lnTo>
                  <a:lnTo>
                    <a:pt x="203423" y="388268"/>
                  </a:lnTo>
                  <a:lnTo>
                    <a:pt x="229736" y="345077"/>
                  </a:lnTo>
                  <a:lnTo>
                    <a:pt x="248029" y="310127"/>
                  </a:lnTo>
                  <a:lnTo>
                    <a:pt x="263371" y="271990"/>
                  </a:lnTo>
                  <a:lnTo>
                    <a:pt x="276846" y="229271"/>
                  </a:lnTo>
                  <a:lnTo>
                    <a:pt x="288115" y="185194"/>
                  </a:lnTo>
                  <a:lnTo>
                    <a:pt x="291454" y="143362"/>
                  </a:lnTo>
                  <a:lnTo>
                    <a:pt x="292443" y="105831"/>
                  </a:lnTo>
                  <a:lnTo>
                    <a:pt x="288037" y="62334"/>
                  </a:lnTo>
                  <a:lnTo>
                    <a:pt x="275666" y="34198"/>
                  </a:lnTo>
                  <a:lnTo>
                    <a:pt x="262398" y="21315"/>
                  </a:lnTo>
                  <a:lnTo>
                    <a:pt x="234367" y="4960"/>
                  </a:lnTo>
                  <a:lnTo>
                    <a:pt x="206296" y="0"/>
                  </a:lnTo>
                  <a:lnTo>
                    <a:pt x="186918" y="4132"/>
                  </a:lnTo>
                  <a:lnTo>
                    <a:pt x="145484" y="22953"/>
                  </a:lnTo>
                  <a:lnTo>
                    <a:pt x="115579" y="49429"/>
                  </a:lnTo>
                  <a:lnTo>
                    <a:pt x="87866" y="87150"/>
                  </a:lnTo>
                  <a:lnTo>
                    <a:pt x="60803" y="129745"/>
                  </a:lnTo>
                  <a:lnTo>
                    <a:pt x="38674" y="173785"/>
                  </a:lnTo>
                  <a:lnTo>
                    <a:pt x="24289" y="213513"/>
                  </a:lnTo>
                  <a:lnTo>
                    <a:pt x="7110" y="2658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8" name="SMARTInkShape-Group104"/>
          <p:cNvGrpSpPr/>
          <p:nvPr/>
        </p:nvGrpSpPr>
        <p:grpSpPr>
          <a:xfrm>
            <a:off x="5760991" y="5278723"/>
            <a:ext cx="346628" cy="368961"/>
            <a:chOff x="5760991" y="5278723"/>
            <a:chExt cx="346628" cy="368961"/>
          </a:xfrm>
        </p:grpSpPr>
        <p:sp>
          <p:nvSpPr>
            <p:cNvPr id="116" name="SMARTInkShape-1292"/>
            <p:cNvSpPr/>
            <p:nvPr/>
          </p:nvSpPr>
          <p:spPr>
            <a:xfrm>
              <a:off x="5902559" y="5420320"/>
              <a:ext cx="133910" cy="178595"/>
            </a:xfrm>
            <a:custGeom>
              <a:avLst/>
              <a:gdLst/>
              <a:ahLst/>
              <a:cxnLst/>
              <a:rect l="0" t="0" r="0" b="0"/>
              <a:pathLst>
                <a:path w="133910" h="178595">
                  <a:moveTo>
                    <a:pt x="26753" y="17860"/>
                  </a:moveTo>
                  <a:lnTo>
                    <a:pt x="22013" y="17860"/>
                  </a:lnTo>
                  <a:lnTo>
                    <a:pt x="20616" y="16868"/>
                  </a:lnTo>
                  <a:lnTo>
                    <a:pt x="19686" y="15214"/>
                  </a:lnTo>
                  <a:lnTo>
                    <a:pt x="17932" y="9298"/>
                  </a:lnTo>
                  <a:lnTo>
                    <a:pt x="25521" y="8962"/>
                  </a:lnTo>
                  <a:lnTo>
                    <a:pt x="25932" y="7959"/>
                  </a:lnTo>
                  <a:lnTo>
                    <a:pt x="26387" y="4199"/>
                  </a:lnTo>
                  <a:lnTo>
                    <a:pt x="27502" y="2800"/>
                  </a:lnTo>
                  <a:lnTo>
                    <a:pt x="34409" y="368"/>
                  </a:lnTo>
                  <a:lnTo>
                    <a:pt x="78485" y="1"/>
                  </a:lnTo>
                  <a:lnTo>
                    <a:pt x="82077" y="0"/>
                  </a:lnTo>
                  <a:lnTo>
                    <a:pt x="88714" y="2645"/>
                  </a:lnTo>
                  <a:lnTo>
                    <a:pt x="94971" y="6136"/>
                  </a:lnTo>
                  <a:lnTo>
                    <a:pt x="107072" y="8378"/>
                  </a:lnTo>
                  <a:lnTo>
                    <a:pt x="110065" y="8561"/>
                  </a:lnTo>
                  <a:lnTo>
                    <a:pt x="112060" y="9676"/>
                  </a:lnTo>
                  <a:lnTo>
                    <a:pt x="113390" y="11412"/>
                  </a:lnTo>
                  <a:lnTo>
                    <a:pt x="114276" y="13561"/>
                  </a:lnTo>
                  <a:lnTo>
                    <a:pt x="115860" y="14994"/>
                  </a:lnTo>
                  <a:lnTo>
                    <a:pt x="124858" y="17827"/>
                  </a:lnTo>
                  <a:lnTo>
                    <a:pt x="124944" y="22590"/>
                  </a:lnTo>
                  <a:lnTo>
                    <a:pt x="122318" y="27569"/>
                  </a:lnTo>
                  <a:lnTo>
                    <a:pt x="120228" y="30285"/>
                  </a:lnTo>
                  <a:lnTo>
                    <a:pt x="115261" y="33304"/>
                  </a:lnTo>
                  <a:lnTo>
                    <a:pt x="109746" y="35637"/>
                  </a:lnTo>
                  <a:lnTo>
                    <a:pt x="103988" y="39982"/>
                  </a:lnTo>
                  <a:lnTo>
                    <a:pt x="95476" y="42574"/>
                  </a:lnTo>
                  <a:lnTo>
                    <a:pt x="86070" y="44719"/>
                  </a:lnTo>
                  <a:lnTo>
                    <a:pt x="71947" y="54180"/>
                  </a:lnTo>
                  <a:lnTo>
                    <a:pt x="68789" y="56955"/>
                  </a:lnTo>
                  <a:lnTo>
                    <a:pt x="59988" y="60040"/>
                  </a:lnTo>
                  <a:lnTo>
                    <a:pt x="50454" y="62404"/>
                  </a:lnTo>
                  <a:lnTo>
                    <a:pt x="36249" y="72005"/>
                  </a:lnTo>
                  <a:lnTo>
                    <a:pt x="14880" y="92307"/>
                  </a:lnTo>
                  <a:lnTo>
                    <a:pt x="11554" y="98242"/>
                  </a:lnTo>
                  <a:lnTo>
                    <a:pt x="9084" y="104186"/>
                  </a:lnTo>
                  <a:lnTo>
                    <a:pt x="3107" y="113111"/>
                  </a:lnTo>
                  <a:lnTo>
                    <a:pt x="87" y="124493"/>
                  </a:lnTo>
                  <a:lnTo>
                    <a:pt x="0" y="129602"/>
                  </a:lnTo>
                  <a:lnTo>
                    <a:pt x="980" y="131050"/>
                  </a:lnTo>
                  <a:lnTo>
                    <a:pt x="2626" y="132015"/>
                  </a:lnTo>
                  <a:lnTo>
                    <a:pt x="7656" y="133564"/>
                  </a:lnTo>
                  <a:lnTo>
                    <a:pt x="15779" y="140007"/>
                  </a:lnTo>
                  <a:lnTo>
                    <a:pt x="24053" y="142025"/>
                  </a:lnTo>
                  <a:lnTo>
                    <a:pt x="38696" y="142763"/>
                  </a:lnTo>
                  <a:lnTo>
                    <a:pt x="44628" y="145472"/>
                  </a:lnTo>
                  <a:lnTo>
                    <a:pt x="47599" y="147583"/>
                  </a:lnTo>
                  <a:lnTo>
                    <a:pt x="86039" y="160826"/>
                  </a:lnTo>
                  <a:lnTo>
                    <a:pt x="95142" y="166604"/>
                  </a:lnTo>
                  <a:lnTo>
                    <a:pt x="104122" y="169750"/>
                  </a:lnTo>
                  <a:lnTo>
                    <a:pt x="113068" y="175533"/>
                  </a:lnTo>
                  <a:lnTo>
                    <a:pt x="124456" y="178474"/>
                  </a:lnTo>
                  <a:lnTo>
                    <a:pt x="133909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1293"/>
            <p:cNvSpPr/>
            <p:nvPr/>
          </p:nvSpPr>
          <p:spPr>
            <a:xfrm>
              <a:off x="5760991" y="5278723"/>
              <a:ext cx="346628" cy="368961"/>
            </a:xfrm>
            <a:custGeom>
              <a:avLst/>
              <a:gdLst/>
              <a:ahLst/>
              <a:cxnLst/>
              <a:rect l="0" t="0" r="0" b="0"/>
              <a:pathLst>
                <a:path w="346628" h="368961">
                  <a:moveTo>
                    <a:pt x="248688" y="43371"/>
                  </a:moveTo>
                  <a:lnTo>
                    <a:pt x="248688" y="35682"/>
                  </a:lnTo>
                  <a:lnTo>
                    <a:pt x="242551" y="27557"/>
                  </a:lnTo>
                  <a:lnTo>
                    <a:pt x="241000" y="22121"/>
                  </a:lnTo>
                  <a:lnTo>
                    <a:pt x="239594" y="20274"/>
                  </a:lnTo>
                  <a:lnTo>
                    <a:pt x="221716" y="9729"/>
                  </a:lnTo>
                  <a:lnTo>
                    <a:pt x="184441" y="0"/>
                  </a:lnTo>
                  <a:lnTo>
                    <a:pt x="141348" y="9796"/>
                  </a:lnTo>
                  <a:lnTo>
                    <a:pt x="99850" y="28614"/>
                  </a:lnTo>
                  <a:lnTo>
                    <a:pt x="70094" y="46033"/>
                  </a:lnTo>
                  <a:lnTo>
                    <a:pt x="41321" y="73486"/>
                  </a:lnTo>
                  <a:lnTo>
                    <a:pt x="26230" y="99663"/>
                  </a:lnTo>
                  <a:lnTo>
                    <a:pt x="7656" y="143698"/>
                  </a:lnTo>
                  <a:lnTo>
                    <a:pt x="1324" y="169008"/>
                  </a:lnTo>
                  <a:lnTo>
                    <a:pt x="0" y="206980"/>
                  </a:lnTo>
                  <a:lnTo>
                    <a:pt x="11131" y="249132"/>
                  </a:lnTo>
                  <a:lnTo>
                    <a:pt x="28473" y="289936"/>
                  </a:lnTo>
                  <a:lnTo>
                    <a:pt x="64493" y="332068"/>
                  </a:lnTo>
                  <a:lnTo>
                    <a:pt x="93954" y="357119"/>
                  </a:lnTo>
                  <a:lnTo>
                    <a:pt x="137318" y="368902"/>
                  </a:lnTo>
                  <a:lnTo>
                    <a:pt x="149912" y="368960"/>
                  </a:lnTo>
                  <a:lnTo>
                    <a:pt x="193200" y="362555"/>
                  </a:lnTo>
                  <a:lnTo>
                    <a:pt x="230761" y="348663"/>
                  </a:lnTo>
                  <a:lnTo>
                    <a:pt x="275300" y="311011"/>
                  </a:lnTo>
                  <a:lnTo>
                    <a:pt x="299255" y="282658"/>
                  </a:lnTo>
                  <a:lnTo>
                    <a:pt x="321983" y="239585"/>
                  </a:lnTo>
                  <a:lnTo>
                    <a:pt x="339565" y="208798"/>
                  </a:lnTo>
                  <a:lnTo>
                    <a:pt x="344737" y="184990"/>
                  </a:lnTo>
                  <a:lnTo>
                    <a:pt x="346627" y="144077"/>
                  </a:lnTo>
                  <a:lnTo>
                    <a:pt x="344184" y="121827"/>
                  </a:lnTo>
                  <a:lnTo>
                    <a:pt x="334469" y="92382"/>
                  </a:lnTo>
                  <a:lnTo>
                    <a:pt x="322004" y="73593"/>
                  </a:lnTo>
                  <a:lnTo>
                    <a:pt x="301462" y="54448"/>
                  </a:lnTo>
                  <a:lnTo>
                    <a:pt x="290002" y="48293"/>
                  </a:lnTo>
                  <a:lnTo>
                    <a:pt x="260548" y="44019"/>
                  </a:lnTo>
                  <a:lnTo>
                    <a:pt x="221899" y="433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2" name="SMARTInkShape-Group105"/>
          <p:cNvGrpSpPr/>
          <p:nvPr/>
        </p:nvGrpSpPr>
        <p:grpSpPr>
          <a:xfrm>
            <a:off x="6031672" y="5339953"/>
            <a:ext cx="2415813" cy="821532"/>
            <a:chOff x="6031672" y="5339953"/>
            <a:chExt cx="2415813" cy="821532"/>
          </a:xfrm>
        </p:grpSpPr>
        <p:sp>
          <p:nvSpPr>
            <p:cNvPr id="119" name="SMARTInkShape-1294"/>
            <p:cNvSpPr/>
            <p:nvPr/>
          </p:nvSpPr>
          <p:spPr>
            <a:xfrm>
              <a:off x="6234198" y="5339953"/>
              <a:ext cx="204107" cy="330277"/>
            </a:xfrm>
            <a:custGeom>
              <a:avLst/>
              <a:gdLst/>
              <a:ahLst/>
              <a:cxnLst/>
              <a:rect l="0" t="0" r="0" b="0"/>
              <a:pathLst>
                <a:path w="204107" h="330277">
                  <a:moveTo>
                    <a:pt x="61231" y="0"/>
                  </a:moveTo>
                  <a:lnTo>
                    <a:pt x="52334" y="0"/>
                  </a:lnTo>
                  <a:lnTo>
                    <a:pt x="52302" y="26863"/>
                  </a:lnTo>
                  <a:lnTo>
                    <a:pt x="49656" y="34429"/>
                  </a:lnTo>
                  <a:lnTo>
                    <a:pt x="47562" y="37835"/>
                  </a:lnTo>
                  <a:lnTo>
                    <a:pt x="36467" y="80566"/>
                  </a:lnTo>
                  <a:lnTo>
                    <a:pt x="32396" y="98286"/>
                  </a:lnTo>
                  <a:lnTo>
                    <a:pt x="28572" y="111150"/>
                  </a:lnTo>
                  <a:lnTo>
                    <a:pt x="19644" y="154948"/>
                  </a:lnTo>
                  <a:lnTo>
                    <a:pt x="10715" y="199522"/>
                  </a:lnTo>
                  <a:lnTo>
                    <a:pt x="6930" y="242180"/>
                  </a:lnTo>
                  <a:lnTo>
                    <a:pt x="0" y="261295"/>
                  </a:lnTo>
                  <a:lnTo>
                    <a:pt x="567" y="264486"/>
                  </a:lnTo>
                  <a:lnTo>
                    <a:pt x="5959" y="276736"/>
                  </a:lnTo>
                  <a:lnTo>
                    <a:pt x="7553" y="285223"/>
                  </a:lnTo>
                  <a:lnTo>
                    <a:pt x="49406" y="286742"/>
                  </a:lnTo>
                  <a:lnTo>
                    <a:pt x="59271" y="291886"/>
                  </a:lnTo>
                  <a:lnTo>
                    <a:pt x="103059" y="302259"/>
                  </a:lnTo>
                  <a:lnTo>
                    <a:pt x="131891" y="310472"/>
                  </a:lnTo>
                  <a:lnTo>
                    <a:pt x="146549" y="317770"/>
                  </a:lnTo>
                  <a:lnTo>
                    <a:pt x="162027" y="321365"/>
                  </a:lnTo>
                  <a:lnTo>
                    <a:pt x="174331" y="327281"/>
                  </a:lnTo>
                  <a:lnTo>
                    <a:pt x="198988" y="330276"/>
                  </a:lnTo>
                  <a:lnTo>
                    <a:pt x="200694" y="329325"/>
                  </a:lnTo>
                  <a:lnTo>
                    <a:pt x="201831" y="327698"/>
                  </a:lnTo>
                  <a:lnTo>
                    <a:pt x="204106" y="3214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1295"/>
            <p:cNvSpPr/>
            <p:nvPr/>
          </p:nvSpPr>
          <p:spPr>
            <a:xfrm>
              <a:off x="6465248" y="5513402"/>
              <a:ext cx="124862" cy="112302"/>
            </a:xfrm>
            <a:custGeom>
              <a:avLst/>
              <a:gdLst/>
              <a:ahLst/>
              <a:cxnLst/>
              <a:rect l="0" t="0" r="0" b="0"/>
              <a:pathLst>
                <a:path w="124862" h="112302">
                  <a:moveTo>
                    <a:pt x="98072" y="5145"/>
                  </a:moveTo>
                  <a:lnTo>
                    <a:pt x="93332" y="404"/>
                  </a:lnTo>
                  <a:lnTo>
                    <a:pt x="91935" y="0"/>
                  </a:lnTo>
                  <a:lnTo>
                    <a:pt x="91005" y="723"/>
                  </a:lnTo>
                  <a:lnTo>
                    <a:pt x="90384" y="2197"/>
                  </a:lnTo>
                  <a:lnTo>
                    <a:pt x="88978" y="3179"/>
                  </a:lnTo>
                  <a:lnTo>
                    <a:pt x="84770" y="4272"/>
                  </a:lnTo>
                  <a:lnTo>
                    <a:pt x="67847" y="5965"/>
                  </a:lnTo>
                  <a:lnTo>
                    <a:pt x="50778" y="12811"/>
                  </a:lnTo>
                  <a:lnTo>
                    <a:pt x="44641" y="18805"/>
                  </a:lnTo>
                  <a:lnTo>
                    <a:pt x="8776" y="61337"/>
                  </a:lnTo>
                  <a:lnTo>
                    <a:pt x="2491" y="74711"/>
                  </a:lnTo>
                  <a:lnTo>
                    <a:pt x="0" y="97308"/>
                  </a:lnTo>
                  <a:lnTo>
                    <a:pt x="2560" y="103322"/>
                  </a:lnTo>
                  <a:lnTo>
                    <a:pt x="7548" y="110526"/>
                  </a:lnTo>
                  <a:lnTo>
                    <a:pt x="10876" y="111512"/>
                  </a:lnTo>
                  <a:lnTo>
                    <a:pt x="21096" y="112145"/>
                  </a:lnTo>
                  <a:lnTo>
                    <a:pt x="26819" y="109586"/>
                  </a:lnTo>
                  <a:lnTo>
                    <a:pt x="32670" y="106134"/>
                  </a:lnTo>
                  <a:lnTo>
                    <a:pt x="38577" y="104599"/>
                  </a:lnTo>
                  <a:lnTo>
                    <a:pt x="44510" y="98626"/>
                  </a:lnTo>
                  <a:lnTo>
                    <a:pt x="49462" y="90348"/>
                  </a:lnTo>
                  <a:lnTo>
                    <a:pt x="55287" y="76950"/>
                  </a:lnTo>
                  <a:lnTo>
                    <a:pt x="85195" y="43844"/>
                  </a:lnTo>
                  <a:lnTo>
                    <a:pt x="91008" y="31934"/>
                  </a:lnTo>
                  <a:lnTo>
                    <a:pt x="98062" y="23018"/>
                  </a:lnTo>
                  <a:lnTo>
                    <a:pt x="98072" y="61714"/>
                  </a:lnTo>
                  <a:lnTo>
                    <a:pt x="107166" y="90638"/>
                  </a:lnTo>
                  <a:lnTo>
                    <a:pt x="113906" y="103207"/>
                  </a:lnTo>
                  <a:lnTo>
                    <a:pt x="114581" y="106239"/>
                  </a:lnTo>
                  <a:lnTo>
                    <a:pt x="116024" y="108260"/>
                  </a:lnTo>
                  <a:lnTo>
                    <a:pt x="117977" y="109607"/>
                  </a:lnTo>
                  <a:lnTo>
                    <a:pt x="124861" y="1123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1296"/>
            <p:cNvSpPr/>
            <p:nvPr/>
          </p:nvSpPr>
          <p:spPr>
            <a:xfrm>
              <a:off x="6805249" y="5384615"/>
              <a:ext cx="168837" cy="294140"/>
            </a:xfrm>
            <a:custGeom>
              <a:avLst/>
              <a:gdLst/>
              <a:ahLst/>
              <a:cxnLst/>
              <a:rect l="0" t="0" r="0" b="0"/>
              <a:pathLst>
                <a:path w="168837" h="294140">
                  <a:moveTo>
                    <a:pt x="8102" y="107143"/>
                  </a:moveTo>
                  <a:lnTo>
                    <a:pt x="8102" y="150592"/>
                  </a:lnTo>
                  <a:lnTo>
                    <a:pt x="10748" y="181460"/>
                  </a:lnTo>
                  <a:lnTo>
                    <a:pt x="16480" y="222697"/>
                  </a:lnTo>
                  <a:lnTo>
                    <a:pt x="17018" y="267079"/>
                  </a:lnTo>
                  <a:lnTo>
                    <a:pt x="17031" y="294139"/>
                  </a:lnTo>
                  <a:lnTo>
                    <a:pt x="17031" y="282191"/>
                  </a:lnTo>
                  <a:lnTo>
                    <a:pt x="14387" y="276554"/>
                  </a:lnTo>
                  <a:lnTo>
                    <a:pt x="12292" y="273662"/>
                  </a:lnTo>
                  <a:lnTo>
                    <a:pt x="9344" y="260110"/>
                  </a:lnTo>
                  <a:lnTo>
                    <a:pt x="8175" y="220146"/>
                  </a:lnTo>
                  <a:lnTo>
                    <a:pt x="7116" y="178387"/>
                  </a:lnTo>
                  <a:lnTo>
                    <a:pt x="0" y="139137"/>
                  </a:lnTo>
                  <a:lnTo>
                    <a:pt x="237" y="96085"/>
                  </a:lnTo>
                  <a:lnTo>
                    <a:pt x="10201" y="53614"/>
                  </a:lnTo>
                  <a:lnTo>
                    <a:pt x="17654" y="38366"/>
                  </a:lnTo>
                  <a:lnTo>
                    <a:pt x="46808" y="5986"/>
                  </a:lnTo>
                  <a:lnTo>
                    <a:pt x="52755" y="2653"/>
                  </a:lnTo>
                  <a:lnTo>
                    <a:pt x="64658" y="513"/>
                  </a:lnTo>
                  <a:lnTo>
                    <a:pt x="100008" y="0"/>
                  </a:lnTo>
                  <a:lnTo>
                    <a:pt x="113937" y="4730"/>
                  </a:lnTo>
                  <a:lnTo>
                    <a:pt x="130284" y="14226"/>
                  </a:lnTo>
                  <a:lnTo>
                    <a:pt x="144955" y="17766"/>
                  </a:lnTo>
                  <a:lnTo>
                    <a:pt x="159455" y="25854"/>
                  </a:lnTo>
                  <a:lnTo>
                    <a:pt x="168836" y="267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1297"/>
            <p:cNvSpPr/>
            <p:nvPr/>
          </p:nvSpPr>
          <p:spPr>
            <a:xfrm>
              <a:off x="6741913" y="5500688"/>
              <a:ext cx="232173" cy="125016"/>
            </a:xfrm>
            <a:custGeom>
              <a:avLst/>
              <a:gdLst/>
              <a:ahLst/>
              <a:cxnLst/>
              <a:rect l="0" t="0" r="0" b="0"/>
              <a:pathLst>
                <a:path w="232173" h="125016">
                  <a:moveTo>
                    <a:pt x="0" y="0"/>
                  </a:moveTo>
                  <a:lnTo>
                    <a:pt x="13303" y="13301"/>
                  </a:lnTo>
                  <a:lnTo>
                    <a:pt x="21126" y="15833"/>
                  </a:lnTo>
                  <a:lnTo>
                    <a:pt x="36686" y="19905"/>
                  </a:lnTo>
                  <a:lnTo>
                    <a:pt x="71523" y="33252"/>
                  </a:lnTo>
                  <a:lnTo>
                    <a:pt x="114232" y="35501"/>
                  </a:lnTo>
                  <a:lnTo>
                    <a:pt x="157650" y="35705"/>
                  </a:lnTo>
                  <a:lnTo>
                    <a:pt x="170846" y="35714"/>
                  </a:lnTo>
                  <a:lnTo>
                    <a:pt x="177796" y="33070"/>
                  </a:lnTo>
                  <a:lnTo>
                    <a:pt x="184193" y="29580"/>
                  </a:lnTo>
                  <a:lnTo>
                    <a:pt x="194643" y="27156"/>
                  </a:lnTo>
                  <a:lnTo>
                    <a:pt x="203983" y="19132"/>
                  </a:lnTo>
                  <a:lnTo>
                    <a:pt x="204761" y="15779"/>
                  </a:lnTo>
                  <a:lnTo>
                    <a:pt x="205347" y="9330"/>
                  </a:lnTo>
                  <a:lnTo>
                    <a:pt x="175573" y="8931"/>
                  </a:lnTo>
                  <a:lnTo>
                    <a:pt x="169644" y="11576"/>
                  </a:lnTo>
                  <a:lnTo>
                    <a:pt x="163702" y="15067"/>
                  </a:lnTo>
                  <a:lnTo>
                    <a:pt x="154779" y="18024"/>
                  </a:lnTo>
                  <a:lnTo>
                    <a:pt x="148828" y="22232"/>
                  </a:lnTo>
                  <a:lnTo>
                    <a:pt x="145521" y="27409"/>
                  </a:lnTo>
                  <a:lnTo>
                    <a:pt x="143059" y="33016"/>
                  </a:lnTo>
                  <a:lnTo>
                    <a:pt x="128085" y="51435"/>
                  </a:lnTo>
                  <a:lnTo>
                    <a:pt x="126380" y="56925"/>
                  </a:lnTo>
                  <a:lnTo>
                    <a:pt x="126918" y="58785"/>
                  </a:lnTo>
                  <a:lnTo>
                    <a:pt x="128268" y="60026"/>
                  </a:lnTo>
                  <a:lnTo>
                    <a:pt x="130161" y="60853"/>
                  </a:lnTo>
                  <a:lnTo>
                    <a:pt x="131422" y="62397"/>
                  </a:lnTo>
                  <a:lnTo>
                    <a:pt x="132825" y="66758"/>
                  </a:lnTo>
                  <a:lnTo>
                    <a:pt x="134191" y="68317"/>
                  </a:lnTo>
                  <a:lnTo>
                    <a:pt x="138355" y="70051"/>
                  </a:lnTo>
                  <a:lnTo>
                    <a:pt x="163749" y="71401"/>
                  </a:lnTo>
                  <a:lnTo>
                    <a:pt x="169681" y="68775"/>
                  </a:lnTo>
                  <a:lnTo>
                    <a:pt x="185376" y="56615"/>
                  </a:lnTo>
                  <a:lnTo>
                    <a:pt x="193723" y="53485"/>
                  </a:lnTo>
                  <a:lnTo>
                    <a:pt x="212920" y="37078"/>
                  </a:lnTo>
                  <a:lnTo>
                    <a:pt x="222839" y="35754"/>
                  </a:lnTo>
                  <a:lnTo>
                    <a:pt x="217026" y="42853"/>
                  </a:lnTo>
                  <a:lnTo>
                    <a:pt x="215519" y="48150"/>
                  </a:lnTo>
                  <a:lnTo>
                    <a:pt x="216109" y="50951"/>
                  </a:lnTo>
                  <a:lnTo>
                    <a:pt x="221540" y="62576"/>
                  </a:lnTo>
                  <a:lnTo>
                    <a:pt x="231921" y="104762"/>
                  </a:lnTo>
                  <a:lnTo>
                    <a:pt x="232172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1298"/>
            <p:cNvSpPr/>
            <p:nvPr/>
          </p:nvSpPr>
          <p:spPr>
            <a:xfrm>
              <a:off x="7009805" y="5531545"/>
              <a:ext cx="196420" cy="120948"/>
            </a:xfrm>
            <a:custGeom>
              <a:avLst/>
              <a:gdLst/>
              <a:ahLst/>
              <a:cxnLst/>
              <a:rect l="0" t="0" r="0" b="0"/>
              <a:pathLst>
                <a:path w="196420" h="120948">
                  <a:moveTo>
                    <a:pt x="8929" y="13791"/>
                  </a:moveTo>
                  <a:lnTo>
                    <a:pt x="8929" y="26219"/>
                  </a:lnTo>
                  <a:lnTo>
                    <a:pt x="11575" y="31882"/>
                  </a:lnTo>
                  <a:lnTo>
                    <a:pt x="13669" y="34782"/>
                  </a:lnTo>
                  <a:lnTo>
                    <a:pt x="16617" y="48343"/>
                  </a:lnTo>
                  <a:lnTo>
                    <a:pt x="17837" y="90282"/>
                  </a:lnTo>
                  <a:lnTo>
                    <a:pt x="17856" y="105945"/>
                  </a:lnTo>
                  <a:lnTo>
                    <a:pt x="16865" y="107970"/>
                  </a:lnTo>
                  <a:lnTo>
                    <a:pt x="15212" y="109319"/>
                  </a:lnTo>
                  <a:lnTo>
                    <a:pt x="13117" y="110218"/>
                  </a:lnTo>
                  <a:lnTo>
                    <a:pt x="11721" y="111810"/>
                  </a:lnTo>
                  <a:lnTo>
                    <a:pt x="10170" y="116225"/>
                  </a:lnTo>
                  <a:lnTo>
                    <a:pt x="8763" y="117799"/>
                  </a:lnTo>
                  <a:lnTo>
                    <a:pt x="4556" y="119548"/>
                  </a:lnTo>
                  <a:lnTo>
                    <a:pt x="3037" y="119022"/>
                  </a:lnTo>
                  <a:lnTo>
                    <a:pt x="2024" y="117679"/>
                  </a:lnTo>
                  <a:lnTo>
                    <a:pt x="400" y="113136"/>
                  </a:lnTo>
                  <a:lnTo>
                    <a:pt x="0" y="71148"/>
                  </a:lnTo>
                  <a:lnTo>
                    <a:pt x="0" y="64749"/>
                  </a:lnTo>
                  <a:lnTo>
                    <a:pt x="9676" y="25948"/>
                  </a:lnTo>
                  <a:lnTo>
                    <a:pt x="21326" y="10847"/>
                  </a:lnTo>
                  <a:lnTo>
                    <a:pt x="27007" y="7522"/>
                  </a:lnTo>
                  <a:lnTo>
                    <a:pt x="32839" y="5052"/>
                  </a:lnTo>
                  <a:lnTo>
                    <a:pt x="38738" y="646"/>
                  </a:lnTo>
                  <a:lnTo>
                    <a:pt x="41699" y="67"/>
                  </a:lnTo>
                  <a:lnTo>
                    <a:pt x="44667" y="674"/>
                  </a:lnTo>
                  <a:lnTo>
                    <a:pt x="50610" y="3000"/>
                  </a:lnTo>
                  <a:lnTo>
                    <a:pt x="60744" y="4616"/>
                  </a:lnTo>
                  <a:lnTo>
                    <a:pt x="83452" y="25846"/>
                  </a:lnTo>
                  <a:lnTo>
                    <a:pt x="86698" y="31716"/>
                  </a:lnTo>
                  <a:lnTo>
                    <a:pt x="98943" y="73077"/>
                  </a:lnTo>
                  <a:lnTo>
                    <a:pt x="105239" y="85180"/>
                  </a:lnTo>
                  <a:lnTo>
                    <a:pt x="107153" y="94144"/>
                  </a:lnTo>
                  <a:lnTo>
                    <a:pt x="108147" y="55248"/>
                  </a:lnTo>
                  <a:lnTo>
                    <a:pt x="114223" y="38479"/>
                  </a:lnTo>
                  <a:lnTo>
                    <a:pt x="116249" y="28731"/>
                  </a:lnTo>
                  <a:lnTo>
                    <a:pt x="120458" y="21092"/>
                  </a:lnTo>
                  <a:lnTo>
                    <a:pt x="125635" y="17036"/>
                  </a:lnTo>
                  <a:lnTo>
                    <a:pt x="131244" y="14241"/>
                  </a:lnTo>
                  <a:lnTo>
                    <a:pt x="139980" y="8081"/>
                  </a:lnTo>
                  <a:lnTo>
                    <a:pt x="148852" y="4823"/>
                  </a:lnTo>
                  <a:lnTo>
                    <a:pt x="154791" y="545"/>
                  </a:lnTo>
                  <a:lnTo>
                    <a:pt x="157764" y="0"/>
                  </a:lnTo>
                  <a:lnTo>
                    <a:pt x="160738" y="628"/>
                  </a:lnTo>
                  <a:lnTo>
                    <a:pt x="167900" y="4024"/>
                  </a:lnTo>
                  <a:lnTo>
                    <a:pt x="173881" y="9354"/>
                  </a:lnTo>
                  <a:lnTo>
                    <a:pt x="176499" y="14464"/>
                  </a:lnTo>
                  <a:lnTo>
                    <a:pt x="177197" y="17217"/>
                  </a:lnTo>
                  <a:lnTo>
                    <a:pt x="185477" y="31709"/>
                  </a:lnTo>
                  <a:lnTo>
                    <a:pt x="189989" y="56582"/>
                  </a:lnTo>
                  <a:lnTo>
                    <a:pt x="193579" y="64560"/>
                  </a:lnTo>
                  <a:lnTo>
                    <a:pt x="196419" y="105945"/>
                  </a:lnTo>
                  <a:lnTo>
                    <a:pt x="193792" y="111965"/>
                  </a:lnTo>
                  <a:lnTo>
                    <a:pt x="187522" y="1209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1299"/>
            <p:cNvSpPr/>
            <p:nvPr/>
          </p:nvSpPr>
          <p:spPr>
            <a:xfrm>
              <a:off x="7250905" y="5554266"/>
              <a:ext cx="1" cy="71438"/>
            </a:xfrm>
            <a:custGeom>
              <a:avLst/>
              <a:gdLst/>
              <a:ahLst/>
              <a:cxnLst/>
              <a:rect l="0" t="0" r="0" b="0"/>
              <a:pathLst>
                <a:path w="1" h="71438">
                  <a:moveTo>
                    <a:pt x="0" y="0"/>
                  </a:moveTo>
                  <a:lnTo>
                    <a:pt x="0" y="43449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1300"/>
            <p:cNvSpPr/>
            <p:nvPr/>
          </p:nvSpPr>
          <p:spPr>
            <a:xfrm>
              <a:off x="7250905" y="5438180"/>
              <a:ext cx="5146" cy="1"/>
            </a:xfrm>
            <a:custGeom>
              <a:avLst/>
              <a:gdLst/>
              <a:ahLst/>
              <a:cxnLst/>
              <a:rect l="0" t="0" r="0" b="0"/>
              <a:pathLst>
                <a:path w="5146" h="1">
                  <a:moveTo>
                    <a:pt x="0" y="0"/>
                  </a:moveTo>
                  <a:lnTo>
                    <a:pt x="5145" y="0"/>
                  </a:lnTo>
                  <a:close/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SMARTInkShape-1301"/>
            <p:cNvSpPr/>
            <p:nvPr/>
          </p:nvSpPr>
          <p:spPr>
            <a:xfrm>
              <a:off x="7340202" y="5375672"/>
              <a:ext cx="17861" cy="250032"/>
            </a:xfrm>
            <a:custGeom>
              <a:avLst/>
              <a:gdLst/>
              <a:ahLst/>
              <a:cxnLst/>
              <a:rect l="0" t="0" r="0" b="0"/>
              <a:pathLst>
                <a:path w="17861" h="250032">
                  <a:moveTo>
                    <a:pt x="0" y="0"/>
                  </a:moveTo>
                  <a:lnTo>
                    <a:pt x="0" y="29811"/>
                  </a:lnTo>
                  <a:lnTo>
                    <a:pt x="8379" y="74317"/>
                  </a:lnTo>
                  <a:lnTo>
                    <a:pt x="9677" y="89585"/>
                  </a:lnTo>
                  <a:lnTo>
                    <a:pt x="16586" y="126425"/>
                  </a:lnTo>
                  <a:lnTo>
                    <a:pt x="16616" y="160020"/>
                  </a:lnTo>
                  <a:lnTo>
                    <a:pt x="9736" y="199105"/>
                  </a:lnTo>
                  <a:lnTo>
                    <a:pt x="8962" y="242301"/>
                  </a:lnTo>
                  <a:lnTo>
                    <a:pt x="8933" y="249352"/>
                  </a:lnTo>
                  <a:lnTo>
                    <a:pt x="1786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1302"/>
            <p:cNvSpPr/>
            <p:nvPr/>
          </p:nvSpPr>
          <p:spPr>
            <a:xfrm>
              <a:off x="7429499" y="5402828"/>
              <a:ext cx="17861" cy="196087"/>
            </a:xfrm>
            <a:custGeom>
              <a:avLst/>
              <a:gdLst/>
              <a:ahLst/>
              <a:cxnLst/>
              <a:rect l="0" t="0" r="0" b="0"/>
              <a:pathLst>
                <a:path w="17861" h="196087">
                  <a:moveTo>
                    <a:pt x="0" y="8563"/>
                  </a:moveTo>
                  <a:lnTo>
                    <a:pt x="4741" y="8563"/>
                  </a:lnTo>
                  <a:lnTo>
                    <a:pt x="6137" y="7570"/>
                  </a:lnTo>
                  <a:lnTo>
                    <a:pt x="7068" y="5917"/>
                  </a:lnTo>
                  <a:lnTo>
                    <a:pt x="8821" y="0"/>
                  </a:lnTo>
                  <a:lnTo>
                    <a:pt x="8898" y="4482"/>
                  </a:lnTo>
                  <a:lnTo>
                    <a:pt x="9901" y="5842"/>
                  </a:lnTo>
                  <a:lnTo>
                    <a:pt x="13661" y="7353"/>
                  </a:lnTo>
                  <a:lnTo>
                    <a:pt x="15061" y="8748"/>
                  </a:lnTo>
                  <a:lnTo>
                    <a:pt x="16615" y="12944"/>
                  </a:lnTo>
                  <a:lnTo>
                    <a:pt x="17828" y="54615"/>
                  </a:lnTo>
                  <a:lnTo>
                    <a:pt x="17857" y="94026"/>
                  </a:lnTo>
                  <a:lnTo>
                    <a:pt x="17860" y="136505"/>
                  </a:lnTo>
                  <a:lnTo>
                    <a:pt x="16868" y="154399"/>
                  </a:lnTo>
                  <a:lnTo>
                    <a:pt x="8930" y="19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1303"/>
            <p:cNvSpPr/>
            <p:nvPr/>
          </p:nvSpPr>
          <p:spPr>
            <a:xfrm>
              <a:off x="7456288" y="5509739"/>
              <a:ext cx="133947" cy="150175"/>
            </a:xfrm>
            <a:custGeom>
              <a:avLst/>
              <a:gdLst/>
              <a:ahLst/>
              <a:cxnLst/>
              <a:rect l="0" t="0" r="0" b="0"/>
              <a:pathLst>
                <a:path w="133947" h="150175">
                  <a:moveTo>
                    <a:pt x="0" y="89175"/>
                  </a:moveTo>
                  <a:lnTo>
                    <a:pt x="39903" y="88183"/>
                  </a:lnTo>
                  <a:lnTo>
                    <a:pt x="55921" y="82046"/>
                  </a:lnTo>
                  <a:lnTo>
                    <a:pt x="70725" y="73729"/>
                  </a:lnTo>
                  <a:lnTo>
                    <a:pt x="77075" y="71396"/>
                  </a:lnTo>
                  <a:lnTo>
                    <a:pt x="83204" y="67052"/>
                  </a:lnTo>
                  <a:lnTo>
                    <a:pt x="86589" y="61814"/>
                  </a:lnTo>
                  <a:lnTo>
                    <a:pt x="89086" y="56178"/>
                  </a:lnTo>
                  <a:lnTo>
                    <a:pt x="95078" y="47428"/>
                  </a:lnTo>
                  <a:lnTo>
                    <a:pt x="97294" y="38551"/>
                  </a:lnTo>
                  <a:lnTo>
                    <a:pt x="98191" y="14760"/>
                  </a:lnTo>
                  <a:lnTo>
                    <a:pt x="97211" y="12775"/>
                  </a:lnTo>
                  <a:lnTo>
                    <a:pt x="95566" y="11453"/>
                  </a:lnTo>
                  <a:lnTo>
                    <a:pt x="93475" y="10571"/>
                  </a:lnTo>
                  <a:lnTo>
                    <a:pt x="92083" y="8991"/>
                  </a:lnTo>
                  <a:lnTo>
                    <a:pt x="90535" y="4590"/>
                  </a:lnTo>
                  <a:lnTo>
                    <a:pt x="89131" y="3019"/>
                  </a:lnTo>
                  <a:lnTo>
                    <a:pt x="84924" y="1273"/>
                  </a:lnTo>
                  <a:lnTo>
                    <a:pt x="68339" y="0"/>
                  </a:lnTo>
                  <a:lnTo>
                    <a:pt x="62454" y="2579"/>
                  </a:lnTo>
                  <a:lnTo>
                    <a:pt x="50593" y="12318"/>
                  </a:lnTo>
                  <a:lnTo>
                    <a:pt x="47290" y="17974"/>
                  </a:lnTo>
                  <a:lnTo>
                    <a:pt x="44831" y="23795"/>
                  </a:lnTo>
                  <a:lnTo>
                    <a:pt x="38860" y="32651"/>
                  </a:lnTo>
                  <a:lnTo>
                    <a:pt x="36650" y="42551"/>
                  </a:lnTo>
                  <a:lnTo>
                    <a:pt x="35755" y="78665"/>
                  </a:lnTo>
                  <a:lnTo>
                    <a:pt x="40471" y="95541"/>
                  </a:lnTo>
                  <a:lnTo>
                    <a:pt x="50952" y="111893"/>
                  </a:lnTo>
                  <a:lnTo>
                    <a:pt x="69484" y="135896"/>
                  </a:lnTo>
                  <a:lnTo>
                    <a:pt x="97677" y="149419"/>
                  </a:lnTo>
                  <a:lnTo>
                    <a:pt x="100837" y="150174"/>
                  </a:lnTo>
                  <a:lnTo>
                    <a:pt x="103936" y="149685"/>
                  </a:lnTo>
                  <a:lnTo>
                    <a:pt x="114030" y="145247"/>
                  </a:lnTo>
                  <a:lnTo>
                    <a:pt x="127162" y="142500"/>
                  </a:lnTo>
                  <a:lnTo>
                    <a:pt x="129423" y="140600"/>
                  </a:lnTo>
                  <a:lnTo>
                    <a:pt x="133946" y="1338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SMARTInkShape-1304"/>
            <p:cNvSpPr/>
            <p:nvPr/>
          </p:nvSpPr>
          <p:spPr>
            <a:xfrm>
              <a:off x="7719660" y="5420320"/>
              <a:ext cx="262095" cy="249509"/>
            </a:xfrm>
            <a:custGeom>
              <a:avLst/>
              <a:gdLst/>
              <a:ahLst/>
              <a:cxnLst/>
              <a:rect l="0" t="0" r="0" b="0"/>
              <a:pathLst>
                <a:path w="262095" h="249509">
                  <a:moveTo>
                    <a:pt x="165253" y="0"/>
                  </a:moveTo>
                  <a:lnTo>
                    <a:pt x="182378" y="0"/>
                  </a:lnTo>
                  <a:lnTo>
                    <a:pt x="190737" y="7688"/>
                  </a:lnTo>
                  <a:lnTo>
                    <a:pt x="191656" y="13302"/>
                  </a:lnTo>
                  <a:lnTo>
                    <a:pt x="192032" y="43472"/>
                  </a:lnTo>
                  <a:lnTo>
                    <a:pt x="183480" y="87609"/>
                  </a:lnTo>
                  <a:lnTo>
                    <a:pt x="175033" y="128068"/>
                  </a:lnTo>
                  <a:lnTo>
                    <a:pt x="174233" y="169669"/>
                  </a:lnTo>
                  <a:lnTo>
                    <a:pt x="174183" y="214243"/>
                  </a:lnTo>
                  <a:lnTo>
                    <a:pt x="174183" y="217243"/>
                  </a:lnTo>
                  <a:lnTo>
                    <a:pt x="175175" y="219243"/>
                  </a:lnTo>
                  <a:lnTo>
                    <a:pt x="176829" y="220576"/>
                  </a:lnTo>
                  <a:lnTo>
                    <a:pt x="178924" y="221464"/>
                  </a:lnTo>
                  <a:lnTo>
                    <a:pt x="179328" y="222057"/>
                  </a:lnTo>
                  <a:lnTo>
                    <a:pt x="178605" y="222452"/>
                  </a:lnTo>
                  <a:lnTo>
                    <a:pt x="175057" y="223086"/>
                  </a:lnTo>
                  <a:lnTo>
                    <a:pt x="174571" y="220527"/>
                  </a:lnTo>
                  <a:lnTo>
                    <a:pt x="174442" y="218456"/>
                  </a:lnTo>
                  <a:lnTo>
                    <a:pt x="171653" y="213508"/>
                  </a:lnTo>
                  <a:lnTo>
                    <a:pt x="129529" y="169662"/>
                  </a:lnTo>
                  <a:lnTo>
                    <a:pt x="117958" y="160734"/>
                  </a:lnTo>
                  <a:lnTo>
                    <a:pt x="78779" y="139899"/>
                  </a:lnTo>
                  <a:lnTo>
                    <a:pt x="38244" y="120055"/>
                  </a:lnTo>
                  <a:lnTo>
                    <a:pt x="20515" y="116870"/>
                  </a:lnTo>
                  <a:lnTo>
                    <a:pt x="0" y="116116"/>
                  </a:lnTo>
                  <a:lnTo>
                    <a:pt x="1849" y="116100"/>
                  </a:lnTo>
                  <a:lnTo>
                    <a:pt x="2739" y="117088"/>
                  </a:lnTo>
                  <a:lnTo>
                    <a:pt x="4984" y="123218"/>
                  </a:lnTo>
                  <a:lnTo>
                    <a:pt x="21619" y="141817"/>
                  </a:lnTo>
                  <a:lnTo>
                    <a:pt x="55315" y="163357"/>
                  </a:lnTo>
                  <a:lnTo>
                    <a:pt x="96804" y="175432"/>
                  </a:lnTo>
                  <a:lnTo>
                    <a:pt x="126560" y="178177"/>
                  </a:lnTo>
                  <a:lnTo>
                    <a:pt x="135819" y="175763"/>
                  </a:lnTo>
                  <a:lnTo>
                    <a:pt x="144234" y="172375"/>
                  </a:lnTo>
                  <a:lnTo>
                    <a:pt x="158144" y="169475"/>
                  </a:lnTo>
                  <a:lnTo>
                    <a:pt x="160514" y="167553"/>
                  </a:lnTo>
                  <a:lnTo>
                    <a:pt x="162094" y="165280"/>
                  </a:lnTo>
                  <a:lnTo>
                    <a:pt x="164139" y="163766"/>
                  </a:lnTo>
                  <a:lnTo>
                    <a:pt x="169058" y="162082"/>
                  </a:lnTo>
                  <a:lnTo>
                    <a:pt x="180300" y="160009"/>
                  </a:lnTo>
                  <a:lnTo>
                    <a:pt x="189114" y="154676"/>
                  </a:lnTo>
                  <a:lnTo>
                    <a:pt x="200819" y="151839"/>
                  </a:lnTo>
                  <a:lnTo>
                    <a:pt x="200927" y="156555"/>
                  </a:lnTo>
                  <a:lnTo>
                    <a:pt x="198306" y="161522"/>
                  </a:lnTo>
                  <a:lnTo>
                    <a:pt x="194826" y="167038"/>
                  </a:lnTo>
                  <a:lnTo>
                    <a:pt x="184387" y="198560"/>
                  </a:lnTo>
                  <a:lnTo>
                    <a:pt x="184954" y="201826"/>
                  </a:lnTo>
                  <a:lnTo>
                    <a:pt x="194186" y="223208"/>
                  </a:lnTo>
                  <a:lnTo>
                    <a:pt x="213004" y="244076"/>
                  </a:lnTo>
                  <a:lnTo>
                    <a:pt x="218887" y="247384"/>
                  </a:lnTo>
                  <a:lnTo>
                    <a:pt x="230749" y="249508"/>
                  </a:lnTo>
                  <a:lnTo>
                    <a:pt x="232730" y="248691"/>
                  </a:lnTo>
                  <a:lnTo>
                    <a:pt x="234050" y="247153"/>
                  </a:lnTo>
                  <a:lnTo>
                    <a:pt x="236509" y="242799"/>
                  </a:lnTo>
                  <a:lnTo>
                    <a:pt x="250827" y="226107"/>
                  </a:lnTo>
                  <a:lnTo>
                    <a:pt x="256461" y="214291"/>
                  </a:lnTo>
                  <a:lnTo>
                    <a:pt x="258801" y="211322"/>
                  </a:lnTo>
                  <a:lnTo>
                    <a:pt x="261401" y="202731"/>
                  </a:lnTo>
                  <a:lnTo>
                    <a:pt x="262094" y="197662"/>
                  </a:lnTo>
                  <a:lnTo>
                    <a:pt x="260218" y="189384"/>
                  </a:lnTo>
                  <a:lnTo>
                    <a:pt x="257069" y="182397"/>
                  </a:lnTo>
                  <a:lnTo>
                    <a:pt x="250142" y="162056"/>
                  </a:lnTo>
                  <a:lnTo>
                    <a:pt x="247643" y="158639"/>
                  </a:lnTo>
                  <a:lnTo>
                    <a:pt x="229488" y="144383"/>
                  </a:lnTo>
                  <a:lnTo>
                    <a:pt x="220224" y="143007"/>
                  </a:lnTo>
                  <a:lnTo>
                    <a:pt x="214504" y="142914"/>
                  </a:lnTo>
                  <a:lnTo>
                    <a:pt x="212970" y="143893"/>
                  </a:lnTo>
                  <a:lnTo>
                    <a:pt x="211948" y="145538"/>
                  </a:lnTo>
                  <a:lnTo>
                    <a:pt x="209902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SMARTInkShape-1305"/>
            <p:cNvSpPr/>
            <p:nvPr/>
          </p:nvSpPr>
          <p:spPr>
            <a:xfrm>
              <a:off x="8036718" y="5572125"/>
              <a:ext cx="5146" cy="53579"/>
            </a:xfrm>
            <a:custGeom>
              <a:avLst/>
              <a:gdLst/>
              <a:ahLst/>
              <a:cxnLst/>
              <a:rect l="0" t="0" r="0" b="0"/>
              <a:pathLst>
                <a:path w="5146" h="53579">
                  <a:moveTo>
                    <a:pt x="0" y="0"/>
                  </a:moveTo>
                  <a:lnTo>
                    <a:pt x="4741" y="0"/>
                  </a:lnTo>
                  <a:lnTo>
                    <a:pt x="5145" y="992"/>
                  </a:lnTo>
                  <a:lnTo>
                    <a:pt x="1311" y="9713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1306"/>
            <p:cNvSpPr/>
            <p:nvPr/>
          </p:nvSpPr>
          <p:spPr>
            <a:xfrm>
              <a:off x="8063507" y="5500688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1307"/>
            <p:cNvSpPr/>
            <p:nvPr/>
          </p:nvSpPr>
          <p:spPr>
            <a:xfrm>
              <a:off x="8179593" y="5411391"/>
              <a:ext cx="26682" cy="258961"/>
            </a:xfrm>
            <a:custGeom>
              <a:avLst/>
              <a:gdLst/>
              <a:ahLst/>
              <a:cxnLst/>
              <a:rect l="0" t="0" r="0" b="0"/>
              <a:pathLst>
                <a:path w="26682" h="258961">
                  <a:moveTo>
                    <a:pt x="0" y="0"/>
                  </a:moveTo>
                  <a:lnTo>
                    <a:pt x="8562" y="0"/>
                  </a:lnTo>
                  <a:lnTo>
                    <a:pt x="8822" y="4739"/>
                  </a:lnTo>
                  <a:lnTo>
                    <a:pt x="11527" y="9713"/>
                  </a:lnTo>
                  <a:lnTo>
                    <a:pt x="13638" y="12428"/>
                  </a:lnTo>
                  <a:lnTo>
                    <a:pt x="15983" y="20737"/>
                  </a:lnTo>
                  <a:lnTo>
                    <a:pt x="17811" y="63134"/>
                  </a:lnTo>
                  <a:lnTo>
                    <a:pt x="17856" y="104216"/>
                  </a:lnTo>
                  <a:lnTo>
                    <a:pt x="18852" y="145852"/>
                  </a:lnTo>
                  <a:lnTo>
                    <a:pt x="25963" y="187706"/>
                  </a:lnTo>
                  <a:lnTo>
                    <a:pt x="26681" y="219897"/>
                  </a:lnTo>
                  <a:lnTo>
                    <a:pt x="24096" y="229362"/>
                  </a:lnTo>
                  <a:lnTo>
                    <a:pt x="20631" y="237868"/>
                  </a:lnTo>
                  <a:lnTo>
                    <a:pt x="17859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1308"/>
            <p:cNvSpPr/>
            <p:nvPr/>
          </p:nvSpPr>
          <p:spPr>
            <a:xfrm>
              <a:off x="8143874" y="5563195"/>
              <a:ext cx="125017" cy="8931"/>
            </a:xfrm>
            <a:custGeom>
              <a:avLst/>
              <a:gdLst/>
              <a:ahLst/>
              <a:cxnLst/>
              <a:rect l="0" t="0" r="0" b="0"/>
              <a:pathLst>
                <a:path w="125017" h="8931">
                  <a:moveTo>
                    <a:pt x="0" y="8930"/>
                  </a:moveTo>
                  <a:lnTo>
                    <a:pt x="0" y="1242"/>
                  </a:lnTo>
                  <a:lnTo>
                    <a:pt x="43374" y="10"/>
                  </a:lnTo>
                  <a:lnTo>
                    <a:pt x="74349" y="993"/>
                  </a:lnTo>
                  <a:lnTo>
                    <a:pt x="91343" y="7068"/>
                  </a:lnTo>
                  <a:lnTo>
                    <a:pt x="118660" y="8820"/>
                  </a:lnTo>
                  <a:lnTo>
                    <a:pt x="120779" y="7865"/>
                  </a:lnTo>
                  <a:lnTo>
                    <a:pt x="122190" y="6236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1309"/>
            <p:cNvSpPr/>
            <p:nvPr/>
          </p:nvSpPr>
          <p:spPr>
            <a:xfrm>
              <a:off x="6031672" y="5813381"/>
              <a:ext cx="138743" cy="177034"/>
            </a:xfrm>
            <a:custGeom>
              <a:avLst/>
              <a:gdLst/>
              <a:ahLst/>
              <a:cxnLst/>
              <a:rect l="0" t="0" r="0" b="0"/>
              <a:pathLst>
                <a:path w="138743" h="177034">
                  <a:moveTo>
                    <a:pt x="31585" y="107001"/>
                  </a:moveTo>
                  <a:lnTo>
                    <a:pt x="44888" y="107001"/>
                  </a:lnTo>
                  <a:lnTo>
                    <a:pt x="50065" y="104356"/>
                  </a:lnTo>
                  <a:lnTo>
                    <a:pt x="55673" y="100865"/>
                  </a:lnTo>
                  <a:lnTo>
                    <a:pt x="64410" y="97907"/>
                  </a:lnTo>
                  <a:lnTo>
                    <a:pt x="88142" y="77113"/>
                  </a:lnTo>
                  <a:lnTo>
                    <a:pt x="91449" y="71228"/>
                  </a:lnTo>
                  <a:lnTo>
                    <a:pt x="94737" y="56393"/>
                  </a:lnTo>
                  <a:lnTo>
                    <a:pt x="101093" y="44493"/>
                  </a:lnTo>
                  <a:lnTo>
                    <a:pt x="102910" y="23658"/>
                  </a:lnTo>
                  <a:lnTo>
                    <a:pt x="100326" y="17705"/>
                  </a:lnTo>
                  <a:lnTo>
                    <a:pt x="86769" y="1609"/>
                  </a:lnTo>
                  <a:lnTo>
                    <a:pt x="83231" y="629"/>
                  </a:lnTo>
                  <a:lnTo>
                    <a:pt x="68134" y="0"/>
                  </a:lnTo>
                  <a:lnTo>
                    <a:pt x="60067" y="2560"/>
                  </a:lnTo>
                  <a:lnTo>
                    <a:pt x="40664" y="17943"/>
                  </a:lnTo>
                  <a:lnTo>
                    <a:pt x="25652" y="33611"/>
                  </a:lnTo>
                  <a:lnTo>
                    <a:pt x="8767" y="59544"/>
                  </a:lnTo>
                  <a:lnTo>
                    <a:pt x="0" y="91402"/>
                  </a:lnTo>
                  <a:lnTo>
                    <a:pt x="5237" y="118767"/>
                  </a:lnTo>
                  <a:lnTo>
                    <a:pt x="9293" y="126452"/>
                  </a:lnTo>
                  <a:lnTo>
                    <a:pt x="27109" y="145607"/>
                  </a:lnTo>
                  <a:lnTo>
                    <a:pt x="55344" y="165271"/>
                  </a:lnTo>
                  <a:lnTo>
                    <a:pt x="95420" y="177033"/>
                  </a:lnTo>
                  <a:lnTo>
                    <a:pt x="98947" y="176509"/>
                  </a:lnTo>
                  <a:lnTo>
                    <a:pt x="120818" y="167361"/>
                  </a:lnTo>
                  <a:lnTo>
                    <a:pt x="123816" y="165100"/>
                  </a:lnTo>
                  <a:lnTo>
                    <a:pt x="127147" y="159943"/>
                  </a:lnTo>
                  <a:lnTo>
                    <a:pt x="129620" y="154343"/>
                  </a:lnTo>
                  <a:lnTo>
                    <a:pt x="138742" y="1427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1310"/>
            <p:cNvSpPr/>
            <p:nvPr/>
          </p:nvSpPr>
          <p:spPr>
            <a:xfrm>
              <a:off x="6188283" y="5840015"/>
              <a:ext cx="159448" cy="196454"/>
            </a:xfrm>
            <a:custGeom>
              <a:avLst/>
              <a:gdLst/>
              <a:ahLst/>
              <a:cxnLst/>
              <a:rect l="0" t="0" r="0" b="0"/>
              <a:pathLst>
                <a:path w="159448" h="196454">
                  <a:moveTo>
                    <a:pt x="8920" y="0"/>
                  </a:moveTo>
                  <a:lnTo>
                    <a:pt x="8920" y="4740"/>
                  </a:lnTo>
                  <a:lnTo>
                    <a:pt x="6274" y="9714"/>
                  </a:lnTo>
                  <a:lnTo>
                    <a:pt x="2783" y="15232"/>
                  </a:lnTo>
                  <a:lnTo>
                    <a:pt x="541" y="26858"/>
                  </a:lnTo>
                  <a:lnTo>
                    <a:pt x="0" y="69858"/>
                  </a:lnTo>
                  <a:lnTo>
                    <a:pt x="984" y="91557"/>
                  </a:lnTo>
                  <a:lnTo>
                    <a:pt x="7679" y="109648"/>
                  </a:lnTo>
                  <a:lnTo>
                    <a:pt x="8812" y="123210"/>
                  </a:lnTo>
                  <a:lnTo>
                    <a:pt x="1222" y="132546"/>
                  </a:lnTo>
                  <a:lnTo>
                    <a:pt x="811" y="132020"/>
                  </a:lnTo>
                  <a:lnTo>
                    <a:pt x="0" y="107944"/>
                  </a:lnTo>
                  <a:lnTo>
                    <a:pt x="2641" y="99900"/>
                  </a:lnTo>
                  <a:lnTo>
                    <a:pt x="6129" y="93018"/>
                  </a:lnTo>
                  <a:lnTo>
                    <a:pt x="9086" y="83565"/>
                  </a:lnTo>
                  <a:lnTo>
                    <a:pt x="21240" y="68490"/>
                  </a:lnTo>
                  <a:lnTo>
                    <a:pt x="26962" y="65167"/>
                  </a:lnTo>
                  <a:lnTo>
                    <a:pt x="38722" y="63034"/>
                  </a:lnTo>
                  <a:lnTo>
                    <a:pt x="51807" y="62554"/>
                  </a:lnTo>
                  <a:lnTo>
                    <a:pt x="57787" y="67262"/>
                  </a:lnTo>
                  <a:lnTo>
                    <a:pt x="60405" y="72228"/>
                  </a:lnTo>
                  <a:lnTo>
                    <a:pt x="61103" y="74941"/>
                  </a:lnTo>
                  <a:lnTo>
                    <a:pt x="69382" y="89367"/>
                  </a:lnTo>
                  <a:lnTo>
                    <a:pt x="71392" y="123804"/>
                  </a:lnTo>
                  <a:lnTo>
                    <a:pt x="71428" y="159444"/>
                  </a:lnTo>
                  <a:lnTo>
                    <a:pt x="71428" y="147398"/>
                  </a:lnTo>
                  <a:lnTo>
                    <a:pt x="74073" y="142240"/>
                  </a:lnTo>
                  <a:lnTo>
                    <a:pt x="76168" y="139475"/>
                  </a:lnTo>
                  <a:lnTo>
                    <a:pt x="78495" y="131111"/>
                  </a:lnTo>
                  <a:lnTo>
                    <a:pt x="80522" y="121771"/>
                  </a:lnTo>
                  <a:lnTo>
                    <a:pt x="101316" y="87668"/>
                  </a:lnTo>
                  <a:lnTo>
                    <a:pt x="120296" y="67254"/>
                  </a:lnTo>
                  <a:lnTo>
                    <a:pt x="125558" y="64618"/>
                  </a:lnTo>
                  <a:lnTo>
                    <a:pt x="142703" y="62591"/>
                  </a:lnTo>
                  <a:lnTo>
                    <a:pt x="147093" y="62545"/>
                  </a:lnTo>
                  <a:lnTo>
                    <a:pt x="148660" y="63524"/>
                  </a:lnTo>
                  <a:lnTo>
                    <a:pt x="149704" y="65170"/>
                  </a:lnTo>
                  <a:lnTo>
                    <a:pt x="150866" y="70637"/>
                  </a:lnTo>
                  <a:lnTo>
                    <a:pt x="152512" y="83879"/>
                  </a:lnTo>
                  <a:lnTo>
                    <a:pt x="157850" y="95519"/>
                  </a:lnTo>
                  <a:lnTo>
                    <a:pt x="159447" y="105622"/>
                  </a:lnTo>
                  <a:lnTo>
                    <a:pt x="152547" y="145936"/>
                  </a:lnTo>
                  <a:lnTo>
                    <a:pt x="151804" y="190347"/>
                  </a:lnTo>
                  <a:lnTo>
                    <a:pt x="151795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1311"/>
            <p:cNvSpPr/>
            <p:nvPr/>
          </p:nvSpPr>
          <p:spPr>
            <a:xfrm>
              <a:off x="6366867" y="5893593"/>
              <a:ext cx="24964" cy="232173"/>
            </a:xfrm>
            <a:custGeom>
              <a:avLst/>
              <a:gdLst/>
              <a:ahLst/>
              <a:cxnLst/>
              <a:rect l="0" t="0" r="0" b="0"/>
              <a:pathLst>
                <a:path w="24964" h="232173">
                  <a:moveTo>
                    <a:pt x="0" y="0"/>
                  </a:moveTo>
                  <a:lnTo>
                    <a:pt x="4740" y="4740"/>
                  </a:lnTo>
                  <a:lnTo>
                    <a:pt x="7068" y="9714"/>
                  </a:lnTo>
                  <a:lnTo>
                    <a:pt x="15948" y="52522"/>
                  </a:lnTo>
                  <a:lnTo>
                    <a:pt x="17608" y="90334"/>
                  </a:lnTo>
                  <a:lnTo>
                    <a:pt x="20456" y="122575"/>
                  </a:lnTo>
                  <a:lnTo>
                    <a:pt x="24912" y="144798"/>
                  </a:lnTo>
                  <a:lnTo>
                    <a:pt x="24963" y="161589"/>
                  </a:lnTo>
                  <a:lnTo>
                    <a:pt x="18991" y="200756"/>
                  </a:lnTo>
                  <a:lnTo>
                    <a:pt x="17859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1312"/>
            <p:cNvSpPr/>
            <p:nvPr/>
          </p:nvSpPr>
          <p:spPr>
            <a:xfrm>
              <a:off x="6375796" y="5877206"/>
              <a:ext cx="115922" cy="141367"/>
            </a:xfrm>
            <a:custGeom>
              <a:avLst/>
              <a:gdLst/>
              <a:ahLst/>
              <a:cxnLst/>
              <a:rect l="0" t="0" r="0" b="0"/>
              <a:pathLst>
                <a:path w="115922" h="141367">
                  <a:moveTo>
                    <a:pt x="0" y="43176"/>
                  </a:moveTo>
                  <a:lnTo>
                    <a:pt x="0" y="26927"/>
                  </a:lnTo>
                  <a:lnTo>
                    <a:pt x="7689" y="10082"/>
                  </a:lnTo>
                  <a:lnTo>
                    <a:pt x="18043" y="3495"/>
                  </a:lnTo>
                  <a:lnTo>
                    <a:pt x="28939" y="0"/>
                  </a:lnTo>
                  <a:lnTo>
                    <a:pt x="32191" y="501"/>
                  </a:lnTo>
                  <a:lnTo>
                    <a:pt x="56690" y="13845"/>
                  </a:lnTo>
                  <a:lnTo>
                    <a:pt x="87974" y="41980"/>
                  </a:lnTo>
                  <a:lnTo>
                    <a:pt x="109756" y="71334"/>
                  </a:lnTo>
                  <a:lnTo>
                    <a:pt x="113273" y="80827"/>
                  </a:lnTo>
                  <a:lnTo>
                    <a:pt x="115921" y="112992"/>
                  </a:lnTo>
                  <a:lnTo>
                    <a:pt x="113367" y="121500"/>
                  </a:lnTo>
                  <a:lnTo>
                    <a:pt x="111298" y="125157"/>
                  </a:lnTo>
                  <a:lnTo>
                    <a:pt x="108925" y="127596"/>
                  </a:lnTo>
                  <a:lnTo>
                    <a:pt x="89227" y="139256"/>
                  </a:lnTo>
                  <a:lnTo>
                    <a:pt x="60769" y="141278"/>
                  </a:lnTo>
                  <a:lnTo>
                    <a:pt x="50969" y="141366"/>
                  </a:lnTo>
                  <a:lnTo>
                    <a:pt x="44812" y="138741"/>
                  </a:lnTo>
                  <a:lnTo>
                    <a:pt x="38769" y="135259"/>
                  </a:lnTo>
                  <a:lnTo>
                    <a:pt x="26804" y="133023"/>
                  </a:lnTo>
                  <a:lnTo>
                    <a:pt x="17860" y="1324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1313"/>
            <p:cNvSpPr/>
            <p:nvPr/>
          </p:nvSpPr>
          <p:spPr>
            <a:xfrm>
              <a:off x="6491882" y="5875734"/>
              <a:ext cx="26790" cy="150396"/>
            </a:xfrm>
            <a:custGeom>
              <a:avLst/>
              <a:gdLst/>
              <a:ahLst/>
              <a:cxnLst/>
              <a:rect l="0" t="0" r="0" b="0"/>
              <a:pathLst>
                <a:path w="26790" h="150396">
                  <a:moveTo>
                    <a:pt x="0" y="0"/>
                  </a:moveTo>
                  <a:lnTo>
                    <a:pt x="993" y="31627"/>
                  </a:lnTo>
                  <a:lnTo>
                    <a:pt x="11024" y="71546"/>
                  </a:lnTo>
                  <a:lnTo>
                    <a:pt x="15835" y="89329"/>
                  </a:lnTo>
                  <a:lnTo>
                    <a:pt x="17807" y="133162"/>
                  </a:lnTo>
                  <a:lnTo>
                    <a:pt x="17859" y="150395"/>
                  </a:lnTo>
                  <a:lnTo>
                    <a:pt x="17859" y="107149"/>
                  </a:lnTo>
                  <a:lnTo>
                    <a:pt x="17859" y="104174"/>
                  </a:lnTo>
                  <a:lnTo>
                    <a:pt x="26789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1314"/>
            <p:cNvSpPr/>
            <p:nvPr/>
          </p:nvSpPr>
          <p:spPr>
            <a:xfrm>
              <a:off x="6607968" y="5902523"/>
              <a:ext cx="98228" cy="133946"/>
            </a:xfrm>
            <a:custGeom>
              <a:avLst/>
              <a:gdLst/>
              <a:ahLst/>
              <a:cxnLst/>
              <a:rect l="0" t="0" r="0" b="0"/>
              <a:pathLst>
                <a:path w="98228" h="133946">
                  <a:moveTo>
                    <a:pt x="8930" y="0"/>
                  </a:moveTo>
                  <a:lnTo>
                    <a:pt x="4190" y="0"/>
                  </a:lnTo>
                  <a:lnTo>
                    <a:pt x="2794" y="992"/>
                  </a:lnTo>
                  <a:lnTo>
                    <a:pt x="1863" y="2646"/>
                  </a:lnTo>
                  <a:lnTo>
                    <a:pt x="369" y="7688"/>
                  </a:lnTo>
                  <a:lnTo>
                    <a:pt x="7" y="48638"/>
                  </a:lnTo>
                  <a:lnTo>
                    <a:pt x="0" y="92136"/>
                  </a:lnTo>
                  <a:lnTo>
                    <a:pt x="0" y="109722"/>
                  </a:lnTo>
                  <a:lnTo>
                    <a:pt x="992" y="111844"/>
                  </a:lnTo>
                  <a:lnTo>
                    <a:pt x="2646" y="113258"/>
                  </a:lnTo>
                  <a:lnTo>
                    <a:pt x="7689" y="115528"/>
                  </a:lnTo>
                  <a:lnTo>
                    <a:pt x="21250" y="116037"/>
                  </a:lnTo>
                  <a:lnTo>
                    <a:pt x="23096" y="115062"/>
                  </a:lnTo>
                  <a:lnTo>
                    <a:pt x="24328" y="113418"/>
                  </a:lnTo>
                  <a:lnTo>
                    <a:pt x="26687" y="108947"/>
                  </a:lnTo>
                  <a:lnTo>
                    <a:pt x="39074" y="90353"/>
                  </a:lnTo>
                  <a:lnTo>
                    <a:pt x="42997" y="78586"/>
                  </a:lnTo>
                  <a:lnTo>
                    <a:pt x="45315" y="65720"/>
                  </a:lnTo>
                  <a:lnTo>
                    <a:pt x="53715" y="53783"/>
                  </a:lnTo>
                  <a:lnTo>
                    <a:pt x="62389" y="44771"/>
                  </a:lnTo>
                  <a:lnTo>
                    <a:pt x="62508" y="88098"/>
                  </a:lnTo>
                  <a:lnTo>
                    <a:pt x="62508" y="99966"/>
                  </a:lnTo>
                  <a:lnTo>
                    <a:pt x="65154" y="106607"/>
                  </a:lnTo>
                  <a:lnTo>
                    <a:pt x="77953" y="124968"/>
                  </a:lnTo>
                  <a:lnTo>
                    <a:pt x="78758" y="127960"/>
                  </a:lnTo>
                  <a:lnTo>
                    <a:pt x="80287" y="129955"/>
                  </a:lnTo>
                  <a:lnTo>
                    <a:pt x="84631" y="132171"/>
                  </a:lnTo>
                  <a:lnTo>
                    <a:pt x="98227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1315"/>
            <p:cNvSpPr/>
            <p:nvPr/>
          </p:nvSpPr>
          <p:spPr>
            <a:xfrm>
              <a:off x="6750843" y="5920382"/>
              <a:ext cx="89298" cy="133412"/>
            </a:xfrm>
            <a:custGeom>
              <a:avLst/>
              <a:gdLst/>
              <a:ahLst/>
              <a:cxnLst/>
              <a:rect l="0" t="0" r="0" b="0"/>
              <a:pathLst>
                <a:path w="89298" h="133412">
                  <a:moveTo>
                    <a:pt x="0" y="0"/>
                  </a:moveTo>
                  <a:lnTo>
                    <a:pt x="8562" y="0"/>
                  </a:lnTo>
                  <a:lnTo>
                    <a:pt x="14994" y="13267"/>
                  </a:lnTo>
                  <a:lnTo>
                    <a:pt x="17483" y="29553"/>
                  </a:lnTo>
                  <a:lnTo>
                    <a:pt x="17850" y="72799"/>
                  </a:lnTo>
                  <a:lnTo>
                    <a:pt x="17859" y="101162"/>
                  </a:lnTo>
                  <a:lnTo>
                    <a:pt x="16868" y="103160"/>
                  </a:lnTo>
                  <a:lnTo>
                    <a:pt x="15215" y="104492"/>
                  </a:lnTo>
                  <a:lnTo>
                    <a:pt x="9039" y="107111"/>
                  </a:lnTo>
                  <a:lnTo>
                    <a:pt x="4221" y="102403"/>
                  </a:lnTo>
                  <a:lnTo>
                    <a:pt x="1877" y="97437"/>
                  </a:lnTo>
                  <a:lnTo>
                    <a:pt x="110" y="64916"/>
                  </a:lnTo>
                  <a:lnTo>
                    <a:pt x="2694" y="55971"/>
                  </a:lnTo>
                  <a:lnTo>
                    <a:pt x="6159" y="48689"/>
                  </a:lnTo>
                  <a:lnTo>
                    <a:pt x="9102" y="39011"/>
                  </a:lnTo>
                  <a:lnTo>
                    <a:pt x="14824" y="29859"/>
                  </a:lnTo>
                  <a:lnTo>
                    <a:pt x="17952" y="20864"/>
                  </a:lnTo>
                  <a:lnTo>
                    <a:pt x="22200" y="14895"/>
                  </a:lnTo>
                  <a:lnTo>
                    <a:pt x="27396" y="11582"/>
                  </a:lnTo>
                  <a:lnTo>
                    <a:pt x="38816" y="9453"/>
                  </a:lnTo>
                  <a:lnTo>
                    <a:pt x="47661" y="9085"/>
                  </a:lnTo>
                  <a:lnTo>
                    <a:pt x="53594" y="11645"/>
                  </a:lnTo>
                  <a:lnTo>
                    <a:pt x="56566" y="13717"/>
                  </a:lnTo>
                  <a:lnTo>
                    <a:pt x="59867" y="18664"/>
                  </a:lnTo>
                  <a:lnTo>
                    <a:pt x="77885" y="60116"/>
                  </a:lnTo>
                  <a:lnTo>
                    <a:pt x="88681" y="104681"/>
                  </a:lnTo>
                  <a:lnTo>
                    <a:pt x="89295" y="133411"/>
                  </a:lnTo>
                  <a:lnTo>
                    <a:pt x="89297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1316"/>
            <p:cNvSpPr/>
            <p:nvPr/>
          </p:nvSpPr>
          <p:spPr>
            <a:xfrm>
              <a:off x="6929437" y="5786437"/>
              <a:ext cx="17860" cy="214314"/>
            </a:xfrm>
            <a:custGeom>
              <a:avLst/>
              <a:gdLst/>
              <a:ahLst/>
              <a:cxnLst/>
              <a:rect l="0" t="0" r="0" b="0"/>
              <a:pathLst>
                <a:path w="17860" h="214314">
                  <a:moveTo>
                    <a:pt x="0" y="0"/>
                  </a:moveTo>
                  <a:lnTo>
                    <a:pt x="4741" y="4740"/>
                  </a:lnTo>
                  <a:lnTo>
                    <a:pt x="7068" y="12359"/>
                  </a:lnTo>
                  <a:lnTo>
                    <a:pt x="13562" y="50802"/>
                  </a:lnTo>
                  <a:lnTo>
                    <a:pt x="17482" y="94027"/>
                  </a:lnTo>
                  <a:lnTo>
                    <a:pt x="17809" y="134569"/>
                  </a:lnTo>
                  <a:lnTo>
                    <a:pt x="17855" y="177864"/>
                  </a:lnTo>
                  <a:lnTo>
                    <a:pt x="17859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1317"/>
            <p:cNvSpPr/>
            <p:nvPr/>
          </p:nvSpPr>
          <p:spPr>
            <a:xfrm>
              <a:off x="6875859" y="5884674"/>
              <a:ext cx="330399" cy="132136"/>
            </a:xfrm>
            <a:custGeom>
              <a:avLst/>
              <a:gdLst/>
              <a:ahLst/>
              <a:cxnLst/>
              <a:rect l="0" t="0" r="0" b="0"/>
              <a:pathLst>
                <a:path w="330399" h="132136">
                  <a:moveTo>
                    <a:pt x="0" y="53568"/>
                  </a:moveTo>
                  <a:lnTo>
                    <a:pt x="21326" y="53568"/>
                  </a:lnTo>
                  <a:lnTo>
                    <a:pt x="62759" y="61946"/>
                  </a:lnTo>
                  <a:lnTo>
                    <a:pt x="99454" y="62465"/>
                  </a:lnTo>
                  <a:lnTo>
                    <a:pt x="126597" y="54806"/>
                  </a:lnTo>
                  <a:lnTo>
                    <a:pt x="133325" y="48826"/>
                  </a:lnTo>
                  <a:lnTo>
                    <a:pt x="139623" y="41539"/>
                  </a:lnTo>
                  <a:lnTo>
                    <a:pt x="145729" y="38300"/>
                  </a:lnTo>
                  <a:lnTo>
                    <a:pt x="147754" y="35452"/>
                  </a:lnTo>
                  <a:lnTo>
                    <a:pt x="150604" y="22955"/>
                  </a:lnTo>
                  <a:lnTo>
                    <a:pt x="151790" y="1411"/>
                  </a:lnTo>
                  <a:lnTo>
                    <a:pt x="150803" y="937"/>
                  </a:lnTo>
                  <a:lnTo>
                    <a:pt x="121994" y="0"/>
                  </a:lnTo>
                  <a:lnTo>
                    <a:pt x="120025" y="989"/>
                  </a:lnTo>
                  <a:lnTo>
                    <a:pt x="118711" y="2641"/>
                  </a:lnTo>
                  <a:lnTo>
                    <a:pt x="116261" y="7121"/>
                  </a:lnTo>
                  <a:lnTo>
                    <a:pt x="103810" y="25721"/>
                  </a:lnTo>
                  <a:lnTo>
                    <a:pt x="99881" y="37490"/>
                  </a:lnTo>
                  <a:lnTo>
                    <a:pt x="98371" y="68868"/>
                  </a:lnTo>
                  <a:lnTo>
                    <a:pt x="100937" y="77897"/>
                  </a:lnTo>
                  <a:lnTo>
                    <a:pt x="122146" y="112177"/>
                  </a:lnTo>
                  <a:lnTo>
                    <a:pt x="136935" y="127861"/>
                  </a:lnTo>
                  <a:lnTo>
                    <a:pt x="142882" y="131235"/>
                  </a:lnTo>
                  <a:lnTo>
                    <a:pt x="145856" y="132135"/>
                  </a:lnTo>
                  <a:lnTo>
                    <a:pt x="148830" y="131743"/>
                  </a:lnTo>
                  <a:lnTo>
                    <a:pt x="154782" y="128661"/>
                  </a:lnTo>
                  <a:lnTo>
                    <a:pt x="199062" y="95221"/>
                  </a:lnTo>
                  <a:lnTo>
                    <a:pt x="224945" y="57261"/>
                  </a:lnTo>
                  <a:lnTo>
                    <a:pt x="231736" y="40995"/>
                  </a:lnTo>
                  <a:lnTo>
                    <a:pt x="233866" y="39233"/>
                  </a:lnTo>
                  <a:lnTo>
                    <a:pt x="236278" y="38059"/>
                  </a:lnTo>
                  <a:lnTo>
                    <a:pt x="237885" y="36284"/>
                  </a:lnTo>
                  <a:lnTo>
                    <a:pt x="239673" y="31664"/>
                  </a:lnTo>
                  <a:lnTo>
                    <a:pt x="241141" y="30036"/>
                  </a:lnTo>
                  <a:lnTo>
                    <a:pt x="249626" y="26905"/>
                  </a:lnTo>
                  <a:lnTo>
                    <a:pt x="250029" y="56591"/>
                  </a:lnTo>
                  <a:lnTo>
                    <a:pt x="241347" y="101132"/>
                  </a:lnTo>
                  <a:lnTo>
                    <a:pt x="241134" y="113912"/>
                  </a:lnTo>
                  <a:lnTo>
                    <a:pt x="232540" y="124582"/>
                  </a:lnTo>
                  <a:lnTo>
                    <a:pt x="232172" y="86296"/>
                  </a:lnTo>
                  <a:lnTo>
                    <a:pt x="234818" y="80350"/>
                  </a:lnTo>
                  <a:lnTo>
                    <a:pt x="236912" y="77376"/>
                  </a:lnTo>
                  <a:lnTo>
                    <a:pt x="243196" y="55429"/>
                  </a:lnTo>
                  <a:lnTo>
                    <a:pt x="253421" y="42029"/>
                  </a:lnTo>
                  <a:lnTo>
                    <a:pt x="259144" y="38518"/>
                  </a:lnTo>
                  <a:lnTo>
                    <a:pt x="264996" y="35965"/>
                  </a:lnTo>
                  <a:lnTo>
                    <a:pt x="273868" y="29942"/>
                  </a:lnTo>
                  <a:lnTo>
                    <a:pt x="282780" y="27716"/>
                  </a:lnTo>
                  <a:lnTo>
                    <a:pt x="324077" y="26789"/>
                  </a:lnTo>
                  <a:lnTo>
                    <a:pt x="326185" y="25793"/>
                  </a:lnTo>
                  <a:lnTo>
                    <a:pt x="327589" y="24137"/>
                  </a:lnTo>
                  <a:lnTo>
                    <a:pt x="330398" y="178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1318"/>
            <p:cNvSpPr/>
            <p:nvPr/>
          </p:nvSpPr>
          <p:spPr>
            <a:xfrm>
              <a:off x="7367101" y="5866804"/>
              <a:ext cx="98118" cy="169665"/>
            </a:xfrm>
            <a:custGeom>
              <a:avLst/>
              <a:gdLst/>
              <a:ahLst/>
              <a:cxnLst/>
              <a:rect l="0" t="0" r="0" b="0"/>
              <a:pathLst>
                <a:path w="98118" h="169665">
                  <a:moveTo>
                    <a:pt x="8820" y="0"/>
                  </a:moveTo>
                  <a:lnTo>
                    <a:pt x="20311" y="0"/>
                  </a:lnTo>
                  <a:lnTo>
                    <a:pt x="17764" y="0"/>
                  </a:lnTo>
                  <a:lnTo>
                    <a:pt x="13014" y="4740"/>
                  </a:lnTo>
                  <a:lnTo>
                    <a:pt x="10685" y="12359"/>
                  </a:lnTo>
                  <a:lnTo>
                    <a:pt x="7901" y="41457"/>
                  </a:lnTo>
                  <a:lnTo>
                    <a:pt x="2706" y="51530"/>
                  </a:lnTo>
                  <a:lnTo>
                    <a:pt x="0" y="90662"/>
                  </a:lnTo>
                  <a:lnTo>
                    <a:pt x="8991" y="121118"/>
                  </a:lnTo>
                  <a:lnTo>
                    <a:pt x="13197" y="127583"/>
                  </a:lnTo>
                  <a:lnTo>
                    <a:pt x="18372" y="131118"/>
                  </a:lnTo>
                  <a:lnTo>
                    <a:pt x="21141" y="132061"/>
                  </a:lnTo>
                  <a:lnTo>
                    <a:pt x="22987" y="133681"/>
                  </a:lnTo>
                  <a:lnTo>
                    <a:pt x="25039" y="138128"/>
                  </a:lnTo>
                  <a:lnTo>
                    <a:pt x="27570" y="139710"/>
                  </a:lnTo>
                  <a:lnTo>
                    <a:pt x="35674" y="141469"/>
                  </a:lnTo>
                  <a:lnTo>
                    <a:pt x="38629" y="140946"/>
                  </a:lnTo>
                  <a:lnTo>
                    <a:pt x="40600" y="139605"/>
                  </a:lnTo>
                  <a:lnTo>
                    <a:pt x="58624" y="117943"/>
                  </a:lnTo>
                  <a:lnTo>
                    <a:pt x="66993" y="74255"/>
                  </a:lnTo>
                  <a:lnTo>
                    <a:pt x="71464" y="57699"/>
                  </a:lnTo>
                  <a:lnTo>
                    <a:pt x="78227" y="44875"/>
                  </a:lnTo>
                  <a:lnTo>
                    <a:pt x="78904" y="41823"/>
                  </a:lnTo>
                  <a:lnTo>
                    <a:pt x="89068" y="26946"/>
                  </a:lnTo>
                  <a:lnTo>
                    <a:pt x="93893" y="31576"/>
                  </a:lnTo>
                  <a:lnTo>
                    <a:pt x="96240" y="36524"/>
                  </a:lnTo>
                  <a:lnTo>
                    <a:pt x="98068" y="72243"/>
                  </a:lnTo>
                  <a:lnTo>
                    <a:pt x="98113" y="114295"/>
                  </a:lnTo>
                  <a:lnTo>
                    <a:pt x="98117" y="158417"/>
                  </a:lnTo>
                  <a:lnTo>
                    <a:pt x="98117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1319"/>
            <p:cNvSpPr/>
            <p:nvPr/>
          </p:nvSpPr>
          <p:spPr>
            <a:xfrm>
              <a:off x="7501314" y="5893593"/>
              <a:ext cx="97850" cy="151806"/>
            </a:xfrm>
            <a:custGeom>
              <a:avLst/>
              <a:gdLst/>
              <a:ahLst/>
              <a:cxnLst/>
              <a:rect l="0" t="0" r="0" b="0"/>
              <a:pathLst>
                <a:path w="97850" h="151806">
                  <a:moveTo>
                    <a:pt x="8552" y="0"/>
                  </a:moveTo>
                  <a:lnTo>
                    <a:pt x="13293" y="4740"/>
                  </a:lnTo>
                  <a:lnTo>
                    <a:pt x="15620" y="9714"/>
                  </a:lnTo>
                  <a:lnTo>
                    <a:pt x="26012" y="52012"/>
                  </a:lnTo>
                  <a:lnTo>
                    <a:pt x="26377" y="78756"/>
                  </a:lnTo>
                  <a:lnTo>
                    <a:pt x="23751" y="87257"/>
                  </a:lnTo>
                  <a:lnTo>
                    <a:pt x="20269" y="94344"/>
                  </a:lnTo>
                  <a:lnTo>
                    <a:pt x="17850" y="105273"/>
                  </a:lnTo>
                  <a:lnTo>
                    <a:pt x="16735" y="105901"/>
                  </a:lnTo>
                  <a:lnTo>
                    <a:pt x="8930" y="107107"/>
                  </a:lnTo>
                  <a:lnTo>
                    <a:pt x="3924" y="102402"/>
                  </a:lnTo>
                  <a:lnTo>
                    <a:pt x="1534" y="97437"/>
                  </a:lnTo>
                  <a:lnTo>
                    <a:pt x="0" y="86164"/>
                  </a:lnTo>
                  <a:lnTo>
                    <a:pt x="8740" y="57374"/>
                  </a:lnTo>
                  <a:lnTo>
                    <a:pt x="23714" y="38767"/>
                  </a:lnTo>
                  <a:lnTo>
                    <a:pt x="41319" y="21835"/>
                  </a:lnTo>
                  <a:lnTo>
                    <a:pt x="47259" y="19627"/>
                  </a:lnTo>
                  <a:lnTo>
                    <a:pt x="49240" y="20031"/>
                  </a:lnTo>
                  <a:lnTo>
                    <a:pt x="50560" y="21291"/>
                  </a:lnTo>
                  <a:lnTo>
                    <a:pt x="51440" y="23125"/>
                  </a:lnTo>
                  <a:lnTo>
                    <a:pt x="53019" y="24347"/>
                  </a:lnTo>
                  <a:lnTo>
                    <a:pt x="59983" y="27058"/>
                  </a:lnTo>
                  <a:lnTo>
                    <a:pt x="82999" y="47752"/>
                  </a:lnTo>
                  <a:lnTo>
                    <a:pt x="86289" y="56281"/>
                  </a:lnTo>
                  <a:lnTo>
                    <a:pt x="93506" y="95408"/>
                  </a:lnTo>
                  <a:lnTo>
                    <a:pt x="97800" y="139998"/>
                  </a:lnTo>
                  <a:lnTo>
                    <a:pt x="97849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1320"/>
            <p:cNvSpPr/>
            <p:nvPr/>
          </p:nvSpPr>
          <p:spPr>
            <a:xfrm>
              <a:off x="7795616" y="5875734"/>
              <a:ext cx="8931" cy="285751"/>
            </a:xfrm>
            <a:custGeom>
              <a:avLst/>
              <a:gdLst/>
              <a:ahLst/>
              <a:cxnLst/>
              <a:rect l="0" t="0" r="0" b="0"/>
              <a:pathLst>
                <a:path w="8931" h="285751">
                  <a:moveTo>
                    <a:pt x="8930" y="0"/>
                  </a:moveTo>
                  <a:lnTo>
                    <a:pt x="4191" y="0"/>
                  </a:lnTo>
                  <a:lnTo>
                    <a:pt x="3786" y="992"/>
                  </a:lnTo>
                  <a:lnTo>
                    <a:pt x="7620" y="9713"/>
                  </a:lnTo>
                  <a:lnTo>
                    <a:pt x="8915" y="48810"/>
                  </a:lnTo>
                  <a:lnTo>
                    <a:pt x="8929" y="90577"/>
                  </a:lnTo>
                  <a:lnTo>
                    <a:pt x="8930" y="129373"/>
                  </a:lnTo>
                  <a:lnTo>
                    <a:pt x="8930" y="170238"/>
                  </a:lnTo>
                  <a:lnTo>
                    <a:pt x="7939" y="186786"/>
                  </a:lnTo>
                  <a:lnTo>
                    <a:pt x="1242" y="224517"/>
                  </a:lnTo>
                  <a:lnTo>
                    <a:pt x="110" y="26450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1321"/>
            <p:cNvSpPr/>
            <p:nvPr/>
          </p:nvSpPr>
          <p:spPr>
            <a:xfrm>
              <a:off x="7750968" y="5902565"/>
              <a:ext cx="151270" cy="133869"/>
            </a:xfrm>
            <a:custGeom>
              <a:avLst/>
              <a:gdLst/>
              <a:ahLst/>
              <a:cxnLst/>
              <a:rect l="0" t="0" r="0" b="0"/>
              <a:pathLst>
                <a:path w="151270" h="133869">
                  <a:moveTo>
                    <a:pt x="0" y="26747"/>
                  </a:moveTo>
                  <a:lnTo>
                    <a:pt x="0" y="18186"/>
                  </a:lnTo>
                  <a:lnTo>
                    <a:pt x="6137" y="10761"/>
                  </a:lnTo>
                  <a:lnTo>
                    <a:pt x="7689" y="5421"/>
                  </a:lnTo>
                  <a:lnTo>
                    <a:pt x="10087" y="3600"/>
                  </a:lnTo>
                  <a:lnTo>
                    <a:pt x="21951" y="1037"/>
                  </a:lnTo>
                  <a:lnTo>
                    <a:pt x="52293" y="0"/>
                  </a:lnTo>
                  <a:lnTo>
                    <a:pt x="60614" y="2622"/>
                  </a:lnTo>
                  <a:lnTo>
                    <a:pt x="101478" y="24867"/>
                  </a:lnTo>
                  <a:lnTo>
                    <a:pt x="126264" y="46356"/>
                  </a:lnTo>
                  <a:lnTo>
                    <a:pt x="145700" y="73024"/>
                  </a:lnTo>
                  <a:lnTo>
                    <a:pt x="149092" y="82372"/>
                  </a:lnTo>
                  <a:lnTo>
                    <a:pt x="151269" y="99802"/>
                  </a:lnTo>
                  <a:lnTo>
                    <a:pt x="148921" y="106510"/>
                  </a:lnTo>
                  <a:lnTo>
                    <a:pt x="139329" y="118901"/>
                  </a:lnTo>
                  <a:lnTo>
                    <a:pt x="133692" y="122275"/>
                  </a:lnTo>
                  <a:lnTo>
                    <a:pt x="127880" y="124766"/>
                  </a:lnTo>
                  <a:lnTo>
                    <a:pt x="119030" y="130755"/>
                  </a:lnTo>
                  <a:lnTo>
                    <a:pt x="109131" y="132970"/>
                  </a:lnTo>
                  <a:lnTo>
                    <a:pt x="73018" y="133868"/>
                  </a:lnTo>
                  <a:lnTo>
                    <a:pt x="30090" y="124226"/>
                  </a:lnTo>
                  <a:lnTo>
                    <a:pt x="17924" y="117954"/>
                  </a:lnTo>
                  <a:lnTo>
                    <a:pt x="8930" y="116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1322"/>
            <p:cNvSpPr/>
            <p:nvPr/>
          </p:nvSpPr>
          <p:spPr>
            <a:xfrm>
              <a:off x="7947424" y="5902523"/>
              <a:ext cx="80365" cy="124860"/>
            </a:xfrm>
            <a:custGeom>
              <a:avLst/>
              <a:gdLst/>
              <a:ahLst/>
              <a:cxnLst/>
              <a:rect l="0" t="0" r="0" b="0"/>
              <a:pathLst>
                <a:path w="80365" h="124860">
                  <a:moveTo>
                    <a:pt x="8927" y="0"/>
                  </a:moveTo>
                  <a:lnTo>
                    <a:pt x="16615" y="0"/>
                  </a:lnTo>
                  <a:lnTo>
                    <a:pt x="17029" y="992"/>
                  </a:lnTo>
                  <a:lnTo>
                    <a:pt x="17853" y="42807"/>
                  </a:lnTo>
                  <a:lnTo>
                    <a:pt x="17856" y="86836"/>
                  </a:lnTo>
                  <a:lnTo>
                    <a:pt x="17856" y="90633"/>
                  </a:lnTo>
                  <a:lnTo>
                    <a:pt x="15212" y="97497"/>
                  </a:lnTo>
                  <a:lnTo>
                    <a:pt x="11720" y="103856"/>
                  </a:lnTo>
                  <a:lnTo>
                    <a:pt x="9479" y="116022"/>
                  </a:lnTo>
                  <a:lnTo>
                    <a:pt x="9296" y="119020"/>
                  </a:lnTo>
                  <a:lnTo>
                    <a:pt x="8180" y="121018"/>
                  </a:lnTo>
                  <a:lnTo>
                    <a:pt x="6445" y="122351"/>
                  </a:lnTo>
                  <a:lnTo>
                    <a:pt x="375" y="124859"/>
                  </a:lnTo>
                  <a:lnTo>
                    <a:pt x="0" y="90462"/>
                  </a:lnTo>
                  <a:lnTo>
                    <a:pt x="2645" y="82208"/>
                  </a:lnTo>
                  <a:lnTo>
                    <a:pt x="6135" y="74240"/>
                  </a:lnTo>
                  <a:lnTo>
                    <a:pt x="9092" y="59589"/>
                  </a:lnTo>
                  <a:lnTo>
                    <a:pt x="14819" y="47532"/>
                  </a:lnTo>
                  <a:lnTo>
                    <a:pt x="17949" y="32825"/>
                  </a:lnTo>
                  <a:lnTo>
                    <a:pt x="22197" y="25172"/>
                  </a:lnTo>
                  <a:lnTo>
                    <a:pt x="27393" y="21110"/>
                  </a:lnTo>
                  <a:lnTo>
                    <a:pt x="35896" y="18823"/>
                  </a:lnTo>
                  <a:lnTo>
                    <a:pt x="56563" y="17916"/>
                  </a:lnTo>
                  <a:lnTo>
                    <a:pt x="80364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1323"/>
            <p:cNvSpPr/>
            <p:nvPr/>
          </p:nvSpPr>
          <p:spPr>
            <a:xfrm>
              <a:off x="8054577" y="5920527"/>
              <a:ext cx="142876" cy="160425"/>
            </a:xfrm>
            <a:custGeom>
              <a:avLst/>
              <a:gdLst/>
              <a:ahLst/>
              <a:cxnLst/>
              <a:rect l="0" t="0" r="0" b="0"/>
              <a:pathLst>
                <a:path w="142876" h="160425">
                  <a:moveTo>
                    <a:pt x="0" y="26644"/>
                  </a:moveTo>
                  <a:lnTo>
                    <a:pt x="0" y="34333"/>
                  </a:lnTo>
                  <a:lnTo>
                    <a:pt x="993" y="34746"/>
                  </a:lnTo>
                  <a:lnTo>
                    <a:pt x="4741" y="35206"/>
                  </a:lnTo>
                  <a:lnTo>
                    <a:pt x="6137" y="36321"/>
                  </a:lnTo>
                  <a:lnTo>
                    <a:pt x="7689" y="40206"/>
                  </a:lnTo>
                  <a:lnTo>
                    <a:pt x="9094" y="41639"/>
                  </a:lnTo>
                  <a:lnTo>
                    <a:pt x="18480" y="46584"/>
                  </a:lnTo>
                  <a:lnTo>
                    <a:pt x="24089" y="50389"/>
                  </a:lnTo>
                  <a:lnTo>
                    <a:pt x="32825" y="53523"/>
                  </a:lnTo>
                  <a:lnTo>
                    <a:pt x="42895" y="61002"/>
                  </a:lnTo>
                  <a:lnTo>
                    <a:pt x="48869" y="61960"/>
                  </a:lnTo>
                  <a:lnTo>
                    <a:pt x="70336" y="62328"/>
                  </a:lnTo>
                  <a:lnTo>
                    <a:pt x="78555" y="59702"/>
                  </a:lnTo>
                  <a:lnTo>
                    <a:pt x="85515" y="56220"/>
                  </a:lnTo>
                  <a:lnTo>
                    <a:pt x="96357" y="53800"/>
                  </a:lnTo>
                  <a:lnTo>
                    <a:pt x="120336" y="31314"/>
                  </a:lnTo>
                  <a:lnTo>
                    <a:pt x="122936" y="26074"/>
                  </a:lnTo>
                  <a:lnTo>
                    <a:pt x="124605" y="19366"/>
                  </a:lnTo>
                  <a:lnTo>
                    <a:pt x="117894" y="8218"/>
                  </a:lnTo>
                  <a:lnTo>
                    <a:pt x="117291" y="5431"/>
                  </a:lnTo>
                  <a:lnTo>
                    <a:pt x="115897" y="3572"/>
                  </a:lnTo>
                  <a:lnTo>
                    <a:pt x="113976" y="2334"/>
                  </a:lnTo>
                  <a:lnTo>
                    <a:pt x="106532" y="590"/>
                  </a:lnTo>
                  <a:lnTo>
                    <a:pt x="95127" y="0"/>
                  </a:lnTo>
                  <a:lnTo>
                    <a:pt x="89243" y="2566"/>
                  </a:lnTo>
                  <a:lnTo>
                    <a:pt x="60770" y="20850"/>
                  </a:lnTo>
                  <a:lnTo>
                    <a:pt x="50969" y="34409"/>
                  </a:lnTo>
                  <a:lnTo>
                    <a:pt x="46522" y="50994"/>
                  </a:lnTo>
                  <a:lnTo>
                    <a:pt x="44760" y="92161"/>
                  </a:lnTo>
                  <a:lnTo>
                    <a:pt x="45674" y="109006"/>
                  </a:lnTo>
                  <a:lnTo>
                    <a:pt x="59883" y="136614"/>
                  </a:lnTo>
                  <a:lnTo>
                    <a:pt x="74462" y="154224"/>
                  </a:lnTo>
                  <a:lnTo>
                    <a:pt x="80388" y="157761"/>
                  </a:lnTo>
                  <a:lnTo>
                    <a:pt x="92278" y="160032"/>
                  </a:lnTo>
                  <a:lnTo>
                    <a:pt x="101205" y="160424"/>
                  </a:lnTo>
                  <a:lnTo>
                    <a:pt x="104182" y="158496"/>
                  </a:lnTo>
                  <a:lnTo>
                    <a:pt x="142875" y="1159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1324"/>
            <p:cNvSpPr/>
            <p:nvPr/>
          </p:nvSpPr>
          <p:spPr>
            <a:xfrm>
              <a:off x="8081405" y="5804677"/>
              <a:ext cx="124978" cy="79988"/>
            </a:xfrm>
            <a:custGeom>
              <a:avLst/>
              <a:gdLst/>
              <a:ahLst/>
              <a:cxnLst/>
              <a:rect l="0" t="0" r="0" b="0"/>
              <a:pathLst>
                <a:path w="124978" h="79988">
                  <a:moveTo>
                    <a:pt x="80329" y="8549"/>
                  </a:moveTo>
                  <a:lnTo>
                    <a:pt x="72641" y="8549"/>
                  </a:lnTo>
                  <a:lnTo>
                    <a:pt x="72226" y="9541"/>
                  </a:lnTo>
                  <a:lnTo>
                    <a:pt x="71766" y="13289"/>
                  </a:lnTo>
                  <a:lnTo>
                    <a:pt x="68917" y="18263"/>
                  </a:lnTo>
                  <a:lnTo>
                    <a:pt x="49200" y="39669"/>
                  </a:lnTo>
                  <a:lnTo>
                    <a:pt x="44005" y="42224"/>
                  </a:lnTo>
                  <a:lnTo>
                    <a:pt x="41230" y="42905"/>
                  </a:lnTo>
                  <a:lnTo>
                    <a:pt x="28657" y="50136"/>
                  </a:lnTo>
                  <a:lnTo>
                    <a:pt x="0" y="53198"/>
                  </a:lnTo>
                  <a:lnTo>
                    <a:pt x="7654" y="53198"/>
                  </a:lnTo>
                  <a:lnTo>
                    <a:pt x="26934" y="37752"/>
                  </a:lnTo>
                  <a:lnTo>
                    <a:pt x="67598" y="26271"/>
                  </a:lnTo>
                  <a:lnTo>
                    <a:pt x="89210" y="11013"/>
                  </a:lnTo>
                  <a:lnTo>
                    <a:pt x="101155" y="9037"/>
                  </a:lnTo>
                  <a:lnTo>
                    <a:pt x="103143" y="7881"/>
                  </a:lnTo>
                  <a:lnTo>
                    <a:pt x="104468" y="6120"/>
                  </a:lnTo>
                  <a:lnTo>
                    <a:pt x="105352" y="3953"/>
                  </a:lnTo>
                  <a:lnTo>
                    <a:pt x="106932" y="2508"/>
                  </a:lnTo>
                  <a:lnTo>
                    <a:pt x="114651" y="0"/>
                  </a:lnTo>
                  <a:lnTo>
                    <a:pt x="115117" y="866"/>
                  </a:lnTo>
                  <a:lnTo>
                    <a:pt x="118689" y="33662"/>
                  </a:lnTo>
                  <a:lnTo>
                    <a:pt x="122183" y="40546"/>
                  </a:lnTo>
                  <a:lnTo>
                    <a:pt x="124610" y="56076"/>
                  </a:lnTo>
                  <a:lnTo>
                    <a:pt x="124977" y="799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1325"/>
            <p:cNvSpPr/>
            <p:nvPr/>
          </p:nvSpPr>
          <p:spPr>
            <a:xfrm>
              <a:off x="8349306" y="5759648"/>
              <a:ext cx="35671" cy="312540"/>
            </a:xfrm>
            <a:custGeom>
              <a:avLst/>
              <a:gdLst/>
              <a:ahLst/>
              <a:cxnLst/>
              <a:rect l="0" t="0" r="0" b="0"/>
              <a:pathLst>
                <a:path w="35671" h="312540">
                  <a:moveTo>
                    <a:pt x="8881" y="0"/>
                  </a:moveTo>
                  <a:lnTo>
                    <a:pt x="8881" y="39953"/>
                  </a:lnTo>
                  <a:lnTo>
                    <a:pt x="7889" y="56927"/>
                  </a:lnTo>
                  <a:lnTo>
                    <a:pt x="778" y="92306"/>
                  </a:lnTo>
                  <a:lnTo>
                    <a:pt x="0" y="133947"/>
                  </a:lnTo>
                  <a:lnTo>
                    <a:pt x="965" y="145852"/>
                  </a:lnTo>
                  <a:lnTo>
                    <a:pt x="8055" y="182563"/>
                  </a:lnTo>
                  <a:lnTo>
                    <a:pt x="11364" y="212451"/>
                  </a:lnTo>
                  <a:lnTo>
                    <a:pt x="22174" y="255875"/>
                  </a:lnTo>
                  <a:lnTo>
                    <a:pt x="34028" y="286953"/>
                  </a:lnTo>
                  <a:lnTo>
                    <a:pt x="35670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1326"/>
            <p:cNvSpPr/>
            <p:nvPr/>
          </p:nvSpPr>
          <p:spPr>
            <a:xfrm>
              <a:off x="8268890" y="5893593"/>
              <a:ext cx="178595" cy="26790"/>
            </a:xfrm>
            <a:custGeom>
              <a:avLst/>
              <a:gdLst/>
              <a:ahLst/>
              <a:cxnLst/>
              <a:rect l="0" t="0" r="0" b="0"/>
              <a:pathLst>
                <a:path w="178595" h="26790">
                  <a:moveTo>
                    <a:pt x="0" y="26789"/>
                  </a:moveTo>
                  <a:lnTo>
                    <a:pt x="42318" y="26789"/>
                  </a:lnTo>
                  <a:lnTo>
                    <a:pt x="82254" y="26789"/>
                  </a:lnTo>
                  <a:lnTo>
                    <a:pt x="92120" y="25798"/>
                  </a:lnTo>
                  <a:lnTo>
                    <a:pt x="109185" y="19722"/>
                  </a:lnTo>
                  <a:lnTo>
                    <a:pt x="136197" y="17113"/>
                  </a:lnTo>
                  <a:lnTo>
                    <a:pt x="154294" y="10204"/>
                  </a:lnTo>
                  <a:lnTo>
                    <a:pt x="166591" y="8189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7" name="SMARTInkShape-Group106"/>
          <p:cNvGrpSpPr/>
          <p:nvPr/>
        </p:nvGrpSpPr>
        <p:grpSpPr>
          <a:xfrm>
            <a:off x="608906" y="5473898"/>
            <a:ext cx="3436243" cy="1107282"/>
            <a:chOff x="608906" y="5473898"/>
            <a:chExt cx="3436243" cy="1107282"/>
          </a:xfrm>
        </p:grpSpPr>
        <p:sp>
          <p:nvSpPr>
            <p:cNvPr id="153" name="SMARTInkShape-1327"/>
            <p:cNvSpPr/>
            <p:nvPr/>
          </p:nvSpPr>
          <p:spPr>
            <a:xfrm>
              <a:off x="709581" y="5652494"/>
              <a:ext cx="156600" cy="160733"/>
            </a:xfrm>
            <a:custGeom>
              <a:avLst/>
              <a:gdLst/>
              <a:ahLst/>
              <a:cxnLst/>
              <a:rect l="0" t="0" r="0" b="0"/>
              <a:pathLst>
                <a:path w="156600" h="160733">
                  <a:moveTo>
                    <a:pt x="40513" y="26787"/>
                  </a:moveTo>
                  <a:lnTo>
                    <a:pt x="32824" y="26787"/>
                  </a:lnTo>
                  <a:lnTo>
                    <a:pt x="32410" y="25795"/>
                  </a:lnTo>
                  <a:lnTo>
                    <a:pt x="31692" y="19099"/>
                  </a:lnTo>
                  <a:lnTo>
                    <a:pt x="28986" y="18408"/>
                  </a:lnTo>
                  <a:lnTo>
                    <a:pt x="13833" y="17857"/>
                  </a:lnTo>
                  <a:lnTo>
                    <a:pt x="22288" y="17857"/>
                  </a:lnTo>
                  <a:lnTo>
                    <a:pt x="30310" y="10169"/>
                  </a:lnTo>
                  <a:lnTo>
                    <a:pt x="38461" y="8181"/>
                  </a:lnTo>
                  <a:lnTo>
                    <a:pt x="46740" y="2863"/>
                  </a:lnTo>
                  <a:lnTo>
                    <a:pt x="58426" y="564"/>
                  </a:lnTo>
                  <a:lnTo>
                    <a:pt x="89379" y="0"/>
                  </a:lnTo>
                  <a:lnTo>
                    <a:pt x="90950" y="992"/>
                  </a:lnTo>
                  <a:lnTo>
                    <a:pt x="91997" y="2645"/>
                  </a:lnTo>
                  <a:lnTo>
                    <a:pt x="92695" y="4739"/>
                  </a:lnTo>
                  <a:lnTo>
                    <a:pt x="94152" y="6136"/>
                  </a:lnTo>
                  <a:lnTo>
                    <a:pt x="98418" y="7686"/>
                  </a:lnTo>
                  <a:lnTo>
                    <a:pt x="98960" y="9093"/>
                  </a:lnTo>
                  <a:lnTo>
                    <a:pt x="98329" y="11022"/>
                  </a:lnTo>
                  <a:lnTo>
                    <a:pt x="95974" y="15812"/>
                  </a:lnTo>
                  <a:lnTo>
                    <a:pt x="93264" y="32822"/>
                  </a:lnTo>
                  <a:lnTo>
                    <a:pt x="87056" y="44662"/>
                  </a:lnTo>
                  <a:lnTo>
                    <a:pt x="86424" y="47633"/>
                  </a:lnTo>
                  <a:lnTo>
                    <a:pt x="80431" y="53581"/>
                  </a:lnTo>
                  <a:lnTo>
                    <a:pt x="46446" y="78381"/>
                  </a:lnTo>
                  <a:lnTo>
                    <a:pt x="25889" y="102358"/>
                  </a:lnTo>
                  <a:lnTo>
                    <a:pt x="6568" y="114655"/>
                  </a:lnTo>
                  <a:lnTo>
                    <a:pt x="579" y="120401"/>
                  </a:lnTo>
                  <a:lnTo>
                    <a:pt x="0" y="121939"/>
                  </a:lnTo>
                  <a:lnTo>
                    <a:pt x="606" y="122964"/>
                  </a:lnTo>
                  <a:lnTo>
                    <a:pt x="2002" y="123646"/>
                  </a:lnTo>
                  <a:lnTo>
                    <a:pt x="2932" y="125094"/>
                  </a:lnTo>
                  <a:lnTo>
                    <a:pt x="4549" y="132582"/>
                  </a:lnTo>
                  <a:lnTo>
                    <a:pt x="7331" y="133338"/>
                  </a:lnTo>
                  <a:lnTo>
                    <a:pt x="17201" y="133824"/>
                  </a:lnTo>
                  <a:lnTo>
                    <a:pt x="22876" y="136536"/>
                  </a:lnTo>
                  <a:lnTo>
                    <a:pt x="25778" y="138649"/>
                  </a:lnTo>
                  <a:lnTo>
                    <a:pt x="39344" y="141621"/>
                  </a:lnTo>
                  <a:lnTo>
                    <a:pt x="76854" y="145470"/>
                  </a:lnTo>
                  <a:lnTo>
                    <a:pt x="94275" y="149926"/>
                  </a:lnTo>
                  <a:lnTo>
                    <a:pt x="116752" y="152547"/>
                  </a:lnTo>
                  <a:lnTo>
                    <a:pt x="129582" y="158821"/>
                  </a:lnTo>
                  <a:lnTo>
                    <a:pt x="156599" y="1607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1328"/>
            <p:cNvSpPr/>
            <p:nvPr/>
          </p:nvSpPr>
          <p:spPr>
            <a:xfrm>
              <a:off x="608906" y="5518547"/>
              <a:ext cx="301550" cy="400315"/>
            </a:xfrm>
            <a:custGeom>
              <a:avLst/>
              <a:gdLst/>
              <a:ahLst/>
              <a:cxnLst/>
              <a:rect l="0" t="0" r="0" b="0"/>
              <a:pathLst>
                <a:path w="301550" h="400315">
                  <a:moveTo>
                    <a:pt x="132258" y="0"/>
                  </a:moveTo>
                  <a:lnTo>
                    <a:pt x="127518" y="0"/>
                  </a:lnTo>
                  <a:lnTo>
                    <a:pt x="104393" y="8101"/>
                  </a:lnTo>
                  <a:lnTo>
                    <a:pt x="79349" y="11412"/>
                  </a:lnTo>
                  <a:lnTo>
                    <a:pt x="63665" y="18594"/>
                  </a:lnTo>
                  <a:lnTo>
                    <a:pt x="56131" y="25132"/>
                  </a:lnTo>
                  <a:lnTo>
                    <a:pt x="26364" y="68629"/>
                  </a:lnTo>
                  <a:lnTo>
                    <a:pt x="20702" y="83087"/>
                  </a:lnTo>
                  <a:lnTo>
                    <a:pt x="9640" y="125373"/>
                  </a:lnTo>
                  <a:lnTo>
                    <a:pt x="0" y="169711"/>
                  </a:lnTo>
                  <a:lnTo>
                    <a:pt x="4783" y="206384"/>
                  </a:lnTo>
                  <a:lnTo>
                    <a:pt x="9402" y="248171"/>
                  </a:lnTo>
                  <a:lnTo>
                    <a:pt x="19575" y="285382"/>
                  </a:lnTo>
                  <a:lnTo>
                    <a:pt x="36734" y="323282"/>
                  </a:lnTo>
                  <a:lnTo>
                    <a:pt x="58016" y="358234"/>
                  </a:lnTo>
                  <a:lnTo>
                    <a:pt x="90863" y="385713"/>
                  </a:lnTo>
                  <a:lnTo>
                    <a:pt x="132466" y="398411"/>
                  </a:lnTo>
                  <a:lnTo>
                    <a:pt x="145910" y="400314"/>
                  </a:lnTo>
                  <a:lnTo>
                    <a:pt x="164636" y="396645"/>
                  </a:lnTo>
                  <a:lnTo>
                    <a:pt x="208375" y="380805"/>
                  </a:lnTo>
                  <a:lnTo>
                    <a:pt x="233210" y="368063"/>
                  </a:lnTo>
                  <a:lnTo>
                    <a:pt x="245256" y="358383"/>
                  </a:lnTo>
                  <a:lnTo>
                    <a:pt x="273388" y="316600"/>
                  </a:lnTo>
                  <a:lnTo>
                    <a:pt x="292371" y="276179"/>
                  </a:lnTo>
                  <a:lnTo>
                    <a:pt x="299092" y="249841"/>
                  </a:lnTo>
                  <a:lnTo>
                    <a:pt x="301549" y="206350"/>
                  </a:lnTo>
                  <a:lnTo>
                    <a:pt x="299203" y="176727"/>
                  </a:lnTo>
                  <a:lnTo>
                    <a:pt x="289479" y="147246"/>
                  </a:lnTo>
                  <a:lnTo>
                    <a:pt x="276187" y="128406"/>
                  </a:lnTo>
                  <a:lnTo>
                    <a:pt x="254940" y="110255"/>
                  </a:lnTo>
                  <a:lnTo>
                    <a:pt x="225053" y="97050"/>
                  </a:lnTo>
                  <a:lnTo>
                    <a:pt x="185535" y="90828"/>
                  </a:lnTo>
                  <a:lnTo>
                    <a:pt x="152123" y="89751"/>
                  </a:lnTo>
                  <a:lnTo>
                    <a:pt x="120064" y="90423"/>
                  </a:lnTo>
                  <a:lnTo>
                    <a:pt x="96539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1329"/>
            <p:cNvSpPr/>
            <p:nvPr/>
          </p:nvSpPr>
          <p:spPr>
            <a:xfrm>
              <a:off x="1071564" y="5527477"/>
              <a:ext cx="26788" cy="357188"/>
            </a:xfrm>
            <a:custGeom>
              <a:avLst/>
              <a:gdLst/>
              <a:ahLst/>
              <a:cxnLst/>
              <a:rect l="0" t="0" r="0" b="0"/>
              <a:pathLst>
                <a:path w="26788" h="357188">
                  <a:moveTo>
                    <a:pt x="17858" y="0"/>
                  </a:moveTo>
                  <a:lnTo>
                    <a:pt x="9296" y="0"/>
                  </a:lnTo>
                  <a:lnTo>
                    <a:pt x="6287" y="36571"/>
                  </a:lnTo>
                  <a:lnTo>
                    <a:pt x="1862" y="53830"/>
                  </a:lnTo>
                  <a:lnTo>
                    <a:pt x="244" y="91497"/>
                  </a:lnTo>
                  <a:lnTo>
                    <a:pt x="47" y="132321"/>
                  </a:lnTo>
                  <a:lnTo>
                    <a:pt x="8" y="169343"/>
                  </a:lnTo>
                  <a:lnTo>
                    <a:pt x="0" y="211456"/>
                  </a:lnTo>
                  <a:lnTo>
                    <a:pt x="2645" y="249467"/>
                  </a:lnTo>
                  <a:lnTo>
                    <a:pt x="9093" y="293613"/>
                  </a:lnTo>
                  <a:lnTo>
                    <a:pt x="18583" y="335897"/>
                  </a:lnTo>
                  <a:lnTo>
                    <a:pt x="24873" y="348168"/>
                  </a:lnTo>
                  <a:lnTo>
                    <a:pt x="26787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1330"/>
            <p:cNvSpPr/>
            <p:nvPr/>
          </p:nvSpPr>
          <p:spPr>
            <a:xfrm>
              <a:off x="1196578" y="5527477"/>
              <a:ext cx="53579" cy="107156"/>
            </a:xfrm>
            <a:custGeom>
              <a:avLst/>
              <a:gdLst/>
              <a:ahLst/>
              <a:cxnLst/>
              <a:rect l="0" t="0" r="0" b="0"/>
              <a:pathLst>
                <a:path w="53579" h="107156">
                  <a:moveTo>
                    <a:pt x="53578" y="0"/>
                  </a:moveTo>
                  <a:lnTo>
                    <a:pt x="48838" y="0"/>
                  </a:lnTo>
                  <a:lnTo>
                    <a:pt x="47441" y="991"/>
                  </a:lnTo>
                  <a:lnTo>
                    <a:pt x="46510" y="2645"/>
                  </a:lnTo>
                  <a:lnTo>
                    <a:pt x="45016" y="12428"/>
                  </a:lnTo>
                  <a:lnTo>
                    <a:pt x="43902" y="14239"/>
                  </a:lnTo>
                  <a:lnTo>
                    <a:pt x="42166" y="15445"/>
                  </a:lnTo>
                  <a:lnTo>
                    <a:pt x="40017" y="16249"/>
                  </a:lnTo>
                  <a:lnTo>
                    <a:pt x="38584" y="18770"/>
                  </a:lnTo>
                  <a:lnTo>
                    <a:pt x="35576" y="30807"/>
                  </a:lnTo>
                  <a:lnTo>
                    <a:pt x="26173" y="44265"/>
                  </a:lnTo>
                  <a:lnTo>
                    <a:pt x="14761" y="61219"/>
                  </a:lnTo>
                  <a:lnTo>
                    <a:pt x="413" y="96429"/>
                  </a:lnTo>
                  <a:lnTo>
                    <a:pt x="0" y="1071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1331"/>
            <p:cNvSpPr/>
            <p:nvPr/>
          </p:nvSpPr>
          <p:spPr>
            <a:xfrm>
              <a:off x="1294805" y="5679281"/>
              <a:ext cx="8930" cy="178595"/>
            </a:xfrm>
            <a:custGeom>
              <a:avLst/>
              <a:gdLst/>
              <a:ahLst/>
              <a:cxnLst/>
              <a:rect l="0" t="0" r="0" b="0"/>
              <a:pathLst>
                <a:path w="8930" h="178595">
                  <a:moveTo>
                    <a:pt x="8929" y="0"/>
                  </a:moveTo>
                  <a:lnTo>
                    <a:pt x="8929" y="20991"/>
                  </a:lnTo>
                  <a:lnTo>
                    <a:pt x="551" y="62746"/>
                  </a:lnTo>
                  <a:lnTo>
                    <a:pt x="32" y="104194"/>
                  </a:lnTo>
                  <a:lnTo>
                    <a:pt x="2" y="144860"/>
                  </a:lnTo>
                  <a:lnTo>
                    <a:pt x="0" y="163189"/>
                  </a:lnTo>
                  <a:lnTo>
                    <a:pt x="2646" y="169432"/>
                  </a:lnTo>
                  <a:lnTo>
                    <a:pt x="8929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1332"/>
            <p:cNvSpPr/>
            <p:nvPr/>
          </p:nvSpPr>
          <p:spPr>
            <a:xfrm>
              <a:off x="1393031" y="5706227"/>
              <a:ext cx="89298" cy="133789"/>
            </a:xfrm>
            <a:custGeom>
              <a:avLst/>
              <a:gdLst/>
              <a:ahLst/>
              <a:cxnLst/>
              <a:rect l="0" t="0" r="0" b="0"/>
              <a:pathLst>
                <a:path w="89298" h="133789">
                  <a:moveTo>
                    <a:pt x="0" y="89140"/>
                  </a:moveTo>
                  <a:lnTo>
                    <a:pt x="0" y="133612"/>
                  </a:lnTo>
                  <a:lnTo>
                    <a:pt x="0" y="90981"/>
                  </a:lnTo>
                  <a:lnTo>
                    <a:pt x="0" y="51375"/>
                  </a:lnTo>
                  <a:lnTo>
                    <a:pt x="992" y="41597"/>
                  </a:lnTo>
                  <a:lnTo>
                    <a:pt x="7129" y="30515"/>
                  </a:lnTo>
                  <a:lnTo>
                    <a:pt x="14239" y="20947"/>
                  </a:lnTo>
                  <a:lnTo>
                    <a:pt x="19790" y="8825"/>
                  </a:lnTo>
                  <a:lnTo>
                    <a:pt x="22123" y="5832"/>
                  </a:lnTo>
                  <a:lnTo>
                    <a:pt x="27361" y="2504"/>
                  </a:lnTo>
                  <a:lnTo>
                    <a:pt x="35610" y="193"/>
                  </a:lnTo>
                  <a:lnTo>
                    <a:pt x="39970" y="0"/>
                  </a:lnTo>
                  <a:lnTo>
                    <a:pt x="41530" y="939"/>
                  </a:lnTo>
                  <a:lnTo>
                    <a:pt x="42569" y="2558"/>
                  </a:lnTo>
                  <a:lnTo>
                    <a:pt x="43262" y="4629"/>
                  </a:lnTo>
                  <a:lnTo>
                    <a:pt x="51534" y="17940"/>
                  </a:lnTo>
                  <a:lnTo>
                    <a:pt x="52215" y="20838"/>
                  </a:lnTo>
                  <a:lnTo>
                    <a:pt x="59446" y="33609"/>
                  </a:lnTo>
                  <a:lnTo>
                    <a:pt x="65101" y="78186"/>
                  </a:lnTo>
                  <a:lnTo>
                    <a:pt x="68621" y="86255"/>
                  </a:lnTo>
                  <a:lnTo>
                    <a:pt x="71328" y="118502"/>
                  </a:lnTo>
                  <a:lnTo>
                    <a:pt x="72357" y="120621"/>
                  </a:lnTo>
                  <a:lnTo>
                    <a:pt x="74035" y="122033"/>
                  </a:lnTo>
                  <a:lnTo>
                    <a:pt x="78545" y="124595"/>
                  </a:lnTo>
                  <a:lnTo>
                    <a:pt x="89297" y="133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1333"/>
            <p:cNvSpPr/>
            <p:nvPr/>
          </p:nvSpPr>
          <p:spPr>
            <a:xfrm>
              <a:off x="1553766" y="5581054"/>
              <a:ext cx="35719" cy="250033"/>
            </a:xfrm>
            <a:custGeom>
              <a:avLst/>
              <a:gdLst/>
              <a:ahLst/>
              <a:cxnLst/>
              <a:rect l="0" t="0" r="0" b="0"/>
              <a:pathLst>
                <a:path w="35719" h="250033">
                  <a:moveTo>
                    <a:pt x="0" y="0"/>
                  </a:moveTo>
                  <a:lnTo>
                    <a:pt x="0" y="40945"/>
                  </a:lnTo>
                  <a:lnTo>
                    <a:pt x="0" y="83619"/>
                  </a:lnTo>
                  <a:lnTo>
                    <a:pt x="992" y="128094"/>
                  </a:lnTo>
                  <a:lnTo>
                    <a:pt x="9094" y="171736"/>
                  </a:lnTo>
                  <a:lnTo>
                    <a:pt x="19905" y="214260"/>
                  </a:lnTo>
                  <a:lnTo>
                    <a:pt x="28830" y="240314"/>
                  </a:lnTo>
                  <a:lnTo>
                    <a:pt x="35718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1334"/>
            <p:cNvSpPr/>
            <p:nvPr/>
          </p:nvSpPr>
          <p:spPr>
            <a:xfrm>
              <a:off x="1580555" y="5698536"/>
              <a:ext cx="196454" cy="157940"/>
            </a:xfrm>
            <a:custGeom>
              <a:avLst/>
              <a:gdLst/>
              <a:ahLst/>
              <a:cxnLst/>
              <a:rect l="0" t="0" r="0" b="0"/>
              <a:pathLst>
                <a:path w="196454" h="157940">
                  <a:moveTo>
                    <a:pt x="0" y="87901"/>
                  </a:moveTo>
                  <a:lnTo>
                    <a:pt x="4740" y="87901"/>
                  </a:lnTo>
                  <a:lnTo>
                    <a:pt x="9713" y="90547"/>
                  </a:lnTo>
                  <a:lnTo>
                    <a:pt x="15231" y="94038"/>
                  </a:lnTo>
                  <a:lnTo>
                    <a:pt x="24907" y="96003"/>
                  </a:lnTo>
                  <a:lnTo>
                    <a:pt x="34552" y="96463"/>
                  </a:lnTo>
                  <a:lnTo>
                    <a:pt x="42806" y="94022"/>
                  </a:lnTo>
                  <a:lnTo>
                    <a:pt x="50775" y="90621"/>
                  </a:lnTo>
                  <a:lnTo>
                    <a:pt x="95373" y="83267"/>
                  </a:lnTo>
                  <a:lnTo>
                    <a:pt x="135528" y="58093"/>
                  </a:lnTo>
                  <a:lnTo>
                    <a:pt x="154658" y="40272"/>
                  </a:lnTo>
                  <a:lnTo>
                    <a:pt x="158034" y="34321"/>
                  </a:lnTo>
                  <a:lnTo>
                    <a:pt x="160201" y="22417"/>
                  </a:lnTo>
                  <a:lnTo>
                    <a:pt x="160576" y="13487"/>
                  </a:lnTo>
                  <a:lnTo>
                    <a:pt x="159636" y="11503"/>
                  </a:lnTo>
                  <a:lnTo>
                    <a:pt x="158018" y="10179"/>
                  </a:lnTo>
                  <a:lnTo>
                    <a:pt x="153574" y="7717"/>
                  </a:lnTo>
                  <a:lnTo>
                    <a:pt x="145494" y="1745"/>
                  </a:lnTo>
                  <a:lnTo>
                    <a:pt x="139739" y="0"/>
                  </a:lnTo>
                  <a:lnTo>
                    <a:pt x="136816" y="527"/>
                  </a:lnTo>
                  <a:lnTo>
                    <a:pt x="126968" y="5017"/>
                  </a:lnTo>
                  <a:lnTo>
                    <a:pt x="100676" y="11943"/>
                  </a:lnTo>
                  <a:lnTo>
                    <a:pt x="91708" y="19746"/>
                  </a:lnTo>
                  <a:lnTo>
                    <a:pt x="68602" y="50639"/>
                  </a:lnTo>
                  <a:lnTo>
                    <a:pt x="64313" y="67489"/>
                  </a:lnTo>
                  <a:lnTo>
                    <a:pt x="62666" y="95133"/>
                  </a:lnTo>
                  <a:lnTo>
                    <a:pt x="67295" y="112092"/>
                  </a:lnTo>
                  <a:lnTo>
                    <a:pt x="77748" y="128472"/>
                  </a:lnTo>
                  <a:lnTo>
                    <a:pt x="87418" y="138176"/>
                  </a:lnTo>
                  <a:lnTo>
                    <a:pt x="101418" y="146344"/>
                  </a:lnTo>
                  <a:lnTo>
                    <a:pt x="135573" y="157939"/>
                  </a:lnTo>
                  <a:lnTo>
                    <a:pt x="144921" y="156071"/>
                  </a:lnTo>
                  <a:lnTo>
                    <a:pt x="189139" y="142819"/>
                  </a:lnTo>
                  <a:lnTo>
                    <a:pt x="196453" y="1414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1335"/>
            <p:cNvSpPr/>
            <p:nvPr/>
          </p:nvSpPr>
          <p:spPr>
            <a:xfrm>
              <a:off x="1750219" y="5607843"/>
              <a:ext cx="44649" cy="35720"/>
            </a:xfrm>
            <a:custGeom>
              <a:avLst/>
              <a:gdLst/>
              <a:ahLst/>
              <a:cxnLst/>
              <a:rect l="0" t="0" r="0" b="0"/>
              <a:pathLst>
                <a:path w="44649" h="35720">
                  <a:moveTo>
                    <a:pt x="0" y="35719"/>
                  </a:moveTo>
                  <a:lnTo>
                    <a:pt x="22199" y="13519"/>
                  </a:lnTo>
                  <a:lnTo>
                    <a:pt x="27395" y="10969"/>
                  </a:lnTo>
                  <a:lnTo>
                    <a:pt x="30169" y="10290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1336"/>
            <p:cNvSpPr/>
            <p:nvPr/>
          </p:nvSpPr>
          <p:spPr>
            <a:xfrm>
              <a:off x="1884164" y="5706070"/>
              <a:ext cx="232173" cy="132547"/>
            </a:xfrm>
            <a:custGeom>
              <a:avLst/>
              <a:gdLst/>
              <a:ahLst/>
              <a:cxnLst/>
              <a:rect l="0" t="0" r="0" b="0"/>
              <a:pathLst>
                <a:path w="232173" h="132547">
                  <a:moveTo>
                    <a:pt x="0" y="0"/>
                  </a:moveTo>
                  <a:lnTo>
                    <a:pt x="0" y="24812"/>
                  </a:lnTo>
                  <a:lnTo>
                    <a:pt x="7689" y="54422"/>
                  </a:lnTo>
                  <a:lnTo>
                    <a:pt x="3540" y="74176"/>
                  </a:lnTo>
                  <a:lnTo>
                    <a:pt x="9743" y="104096"/>
                  </a:lnTo>
                  <a:lnTo>
                    <a:pt x="17850" y="116072"/>
                  </a:lnTo>
                  <a:lnTo>
                    <a:pt x="17859" y="90354"/>
                  </a:lnTo>
                  <a:lnTo>
                    <a:pt x="15213" y="82161"/>
                  </a:lnTo>
                  <a:lnTo>
                    <a:pt x="11722" y="74219"/>
                  </a:lnTo>
                  <a:lnTo>
                    <a:pt x="8962" y="32860"/>
                  </a:lnTo>
                  <a:lnTo>
                    <a:pt x="9943" y="30836"/>
                  </a:lnTo>
                  <a:lnTo>
                    <a:pt x="11590" y="29487"/>
                  </a:lnTo>
                  <a:lnTo>
                    <a:pt x="13680" y="28588"/>
                  </a:lnTo>
                  <a:lnTo>
                    <a:pt x="15073" y="26996"/>
                  </a:lnTo>
                  <a:lnTo>
                    <a:pt x="16621" y="22581"/>
                  </a:lnTo>
                  <a:lnTo>
                    <a:pt x="18026" y="21007"/>
                  </a:lnTo>
                  <a:lnTo>
                    <a:pt x="35903" y="10976"/>
                  </a:lnTo>
                  <a:lnTo>
                    <a:pt x="52402" y="9334"/>
                  </a:lnTo>
                  <a:lnTo>
                    <a:pt x="60662" y="11755"/>
                  </a:lnTo>
                  <a:lnTo>
                    <a:pt x="67641" y="15147"/>
                  </a:lnTo>
                  <a:lnTo>
                    <a:pt x="74049" y="16654"/>
                  </a:lnTo>
                  <a:lnTo>
                    <a:pt x="76155" y="18048"/>
                  </a:lnTo>
                  <a:lnTo>
                    <a:pt x="77559" y="19970"/>
                  </a:lnTo>
                  <a:lnTo>
                    <a:pt x="80111" y="24751"/>
                  </a:lnTo>
                  <a:lnTo>
                    <a:pt x="86134" y="33020"/>
                  </a:lnTo>
                  <a:lnTo>
                    <a:pt x="87891" y="38820"/>
                  </a:lnTo>
                  <a:lnTo>
                    <a:pt x="89352" y="40762"/>
                  </a:lnTo>
                  <a:lnTo>
                    <a:pt x="104446" y="50444"/>
                  </a:lnTo>
                  <a:lnTo>
                    <a:pt x="113188" y="52649"/>
                  </a:lnTo>
                  <a:lnTo>
                    <a:pt x="119098" y="53166"/>
                  </a:lnTo>
                  <a:lnTo>
                    <a:pt x="125031" y="56040"/>
                  </a:lnTo>
                  <a:lnTo>
                    <a:pt x="128003" y="58196"/>
                  </a:lnTo>
                  <a:lnTo>
                    <a:pt x="131968" y="58641"/>
                  </a:lnTo>
                  <a:lnTo>
                    <a:pt x="166442" y="52756"/>
                  </a:lnTo>
                  <a:lnTo>
                    <a:pt x="178545" y="43898"/>
                  </a:lnTo>
                  <a:lnTo>
                    <a:pt x="191739" y="31457"/>
                  </a:lnTo>
                  <a:lnTo>
                    <a:pt x="194358" y="26218"/>
                  </a:lnTo>
                  <a:lnTo>
                    <a:pt x="196330" y="13608"/>
                  </a:lnTo>
                  <a:lnTo>
                    <a:pt x="195379" y="12048"/>
                  </a:lnTo>
                  <a:lnTo>
                    <a:pt x="193753" y="11009"/>
                  </a:lnTo>
                  <a:lnTo>
                    <a:pt x="188754" y="9340"/>
                  </a:lnTo>
                  <a:lnTo>
                    <a:pt x="177972" y="18697"/>
                  </a:lnTo>
                  <a:lnTo>
                    <a:pt x="172364" y="23193"/>
                  </a:lnTo>
                  <a:lnTo>
                    <a:pt x="166565" y="25191"/>
                  </a:lnTo>
                  <a:lnTo>
                    <a:pt x="160680" y="31370"/>
                  </a:lnTo>
                  <a:lnTo>
                    <a:pt x="146837" y="51021"/>
                  </a:lnTo>
                  <a:lnTo>
                    <a:pt x="141012" y="69462"/>
                  </a:lnTo>
                  <a:lnTo>
                    <a:pt x="138656" y="73098"/>
                  </a:lnTo>
                  <a:lnTo>
                    <a:pt x="135341" y="87694"/>
                  </a:lnTo>
                  <a:lnTo>
                    <a:pt x="137212" y="96192"/>
                  </a:lnTo>
                  <a:lnTo>
                    <a:pt x="146497" y="109731"/>
                  </a:lnTo>
                  <a:lnTo>
                    <a:pt x="159027" y="123216"/>
                  </a:lnTo>
                  <a:lnTo>
                    <a:pt x="173663" y="130797"/>
                  </a:lnTo>
                  <a:lnTo>
                    <a:pt x="180702" y="132546"/>
                  </a:lnTo>
                  <a:lnTo>
                    <a:pt x="183968" y="132020"/>
                  </a:lnTo>
                  <a:lnTo>
                    <a:pt x="208492" y="118632"/>
                  </a:lnTo>
                  <a:lnTo>
                    <a:pt x="216025" y="112919"/>
                  </a:lnTo>
                  <a:lnTo>
                    <a:pt x="220035" y="107071"/>
                  </a:lnTo>
                  <a:lnTo>
                    <a:pt x="222809" y="101165"/>
                  </a:lnTo>
                  <a:lnTo>
                    <a:pt x="232172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1337"/>
            <p:cNvSpPr/>
            <p:nvPr/>
          </p:nvSpPr>
          <p:spPr>
            <a:xfrm>
              <a:off x="2053831" y="5554689"/>
              <a:ext cx="71435" cy="87479"/>
            </a:xfrm>
            <a:custGeom>
              <a:avLst/>
              <a:gdLst/>
              <a:ahLst/>
              <a:cxnLst/>
              <a:rect l="0" t="0" r="0" b="0"/>
              <a:pathLst>
                <a:path w="71435" h="87479">
                  <a:moveTo>
                    <a:pt x="53575" y="17436"/>
                  </a:moveTo>
                  <a:lnTo>
                    <a:pt x="48835" y="17436"/>
                  </a:lnTo>
                  <a:lnTo>
                    <a:pt x="47438" y="18428"/>
                  </a:lnTo>
                  <a:lnTo>
                    <a:pt x="46507" y="20081"/>
                  </a:lnTo>
                  <a:lnTo>
                    <a:pt x="45013" y="25124"/>
                  </a:lnTo>
                  <a:lnTo>
                    <a:pt x="12866" y="59132"/>
                  </a:lnTo>
                  <a:lnTo>
                    <a:pt x="7059" y="71018"/>
                  </a:lnTo>
                  <a:lnTo>
                    <a:pt x="1392" y="78180"/>
                  </a:lnTo>
                  <a:lnTo>
                    <a:pt x="120" y="87478"/>
                  </a:lnTo>
                  <a:lnTo>
                    <a:pt x="0" y="72587"/>
                  </a:lnTo>
                  <a:lnTo>
                    <a:pt x="7127" y="58058"/>
                  </a:lnTo>
                  <a:lnTo>
                    <a:pt x="14236" y="47773"/>
                  </a:lnTo>
                  <a:lnTo>
                    <a:pt x="24668" y="23255"/>
                  </a:lnTo>
                  <a:lnTo>
                    <a:pt x="30144" y="15723"/>
                  </a:lnTo>
                  <a:lnTo>
                    <a:pt x="35885" y="11713"/>
                  </a:lnTo>
                  <a:lnTo>
                    <a:pt x="38805" y="10644"/>
                  </a:lnTo>
                  <a:lnTo>
                    <a:pt x="40752" y="8939"/>
                  </a:lnTo>
                  <a:lnTo>
                    <a:pt x="44133" y="1006"/>
                  </a:lnTo>
                  <a:lnTo>
                    <a:pt x="47063" y="211"/>
                  </a:lnTo>
                  <a:lnTo>
                    <a:pt x="49234" y="0"/>
                  </a:lnTo>
                  <a:lnTo>
                    <a:pt x="50681" y="851"/>
                  </a:lnTo>
                  <a:lnTo>
                    <a:pt x="51646" y="2411"/>
                  </a:lnTo>
                  <a:lnTo>
                    <a:pt x="53003" y="9345"/>
                  </a:lnTo>
                  <a:lnTo>
                    <a:pt x="53194" y="12042"/>
                  </a:lnTo>
                  <a:lnTo>
                    <a:pt x="56051" y="17684"/>
                  </a:lnTo>
                  <a:lnTo>
                    <a:pt x="59637" y="23499"/>
                  </a:lnTo>
                  <a:lnTo>
                    <a:pt x="62647" y="32351"/>
                  </a:lnTo>
                  <a:lnTo>
                    <a:pt x="68390" y="41258"/>
                  </a:lnTo>
                  <a:lnTo>
                    <a:pt x="70532" y="50180"/>
                  </a:lnTo>
                  <a:lnTo>
                    <a:pt x="71434" y="620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1338"/>
            <p:cNvSpPr/>
            <p:nvPr/>
          </p:nvSpPr>
          <p:spPr>
            <a:xfrm>
              <a:off x="2241354" y="5482828"/>
              <a:ext cx="53576" cy="339329"/>
            </a:xfrm>
            <a:custGeom>
              <a:avLst/>
              <a:gdLst/>
              <a:ahLst/>
              <a:cxnLst/>
              <a:rect l="0" t="0" r="0" b="0"/>
              <a:pathLst>
                <a:path w="53576" h="339329">
                  <a:moveTo>
                    <a:pt x="8927" y="0"/>
                  </a:moveTo>
                  <a:lnTo>
                    <a:pt x="8927" y="13302"/>
                  </a:lnTo>
                  <a:lnTo>
                    <a:pt x="825" y="48055"/>
                  </a:lnTo>
                  <a:lnTo>
                    <a:pt x="70" y="90510"/>
                  </a:lnTo>
                  <a:lnTo>
                    <a:pt x="12" y="127901"/>
                  </a:lnTo>
                  <a:lnTo>
                    <a:pt x="0" y="168470"/>
                  </a:lnTo>
                  <a:lnTo>
                    <a:pt x="2643" y="211509"/>
                  </a:lnTo>
                  <a:lnTo>
                    <a:pt x="14236" y="249846"/>
                  </a:lnTo>
                  <a:lnTo>
                    <a:pt x="22120" y="282357"/>
                  </a:lnTo>
                  <a:lnTo>
                    <a:pt x="42050" y="319358"/>
                  </a:lnTo>
                  <a:lnTo>
                    <a:pt x="44484" y="326484"/>
                  </a:lnTo>
                  <a:lnTo>
                    <a:pt x="53575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1339"/>
            <p:cNvSpPr/>
            <p:nvPr/>
          </p:nvSpPr>
          <p:spPr>
            <a:xfrm>
              <a:off x="2187773" y="5688211"/>
              <a:ext cx="187525" cy="35719"/>
            </a:xfrm>
            <a:custGeom>
              <a:avLst/>
              <a:gdLst/>
              <a:ahLst/>
              <a:cxnLst/>
              <a:rect l="0" t="0" r="0" b="0"/>
              <a:pathLst>
                <a:path w="187525" h="35719">
                  <a:moveTo>
                    <a:pt x="0" y="35718"/>
                  </a:moveTo>
                  <a:lnTo>
                    <a:pt x="13303" y="22416"/>
                  </a:lnTo>
                  <a:lnTo>
                    <a:pt x="18480" y="19884"/>
                  </a:lnTo>
                  <a:lnTo>
                    <a:pt x="62756" y="9533"/>
                  </a:lnTo>
                  <a:lnTo>
                    <a:pt x="100894" y="8982"/>
                  </a:lnTo>
                  <a:lnTo>
                    <a:pt x="129961" y="7944"/>
                  </a:lnTo>
                  <a:lnTo>
                    <a:pt x="162892" y="828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1340"/>
            <p:cNvSpPr/>
            <p:nvPr/>
          </p:nvSpPr>
          <p:spPr>
            <a:xfrm>
              <a:off x="2657447" y="5607843"/>
              <a:ext cx="128617" cy="222830"/>
            </a:xfrm>
            <a:custGeom>
              <a:avLst/>
              <a:gdLst/>
              <a:ahLst/>
              <a:cxnLst/>
              <a:rect l="0" t="0" r="0" b="0"/>
              <a:pathLst>
                <a:path w="128617" h="222830">
                  <a:moveTo>
                    <a:pt x="128616" y="0"/>
                  </a:moveTo>
                  <a:lnTo>
                    <a:pt x="120927" y="0"/>
                  </a:lnTo>
                  <a:lnTo>
                    <a:pt x="115313" y="4740"/>
                  </a:lnTo>
                  <a:lnTo>
                    <a:pt x="107490" y="7068"/>
                  </a:lnTo>
                  <a:lnTo>
                    <a:pt x="91929" y="11024"/>
                  </a:lnTo>
                  <a:lnTo>
                    <a:pt x="50025" y="26973"/>
                  </a:lnTo>
                  <a:lnTo>
                    <a:pt x="7822" y="44472"/>
                  </a:lnTo>
                  <a:lnTo>
                    <a:pt x="1177" y="48869"/>
                  </a:lnTo>
                  <a:lnTo>
                    <a:pt x="0" y="52424"/>
                  </a:lnTo>
                  <a:lnTo>
                    <a:pt x="1339" y="61664"/>
                  </a:lnTo>
                  <a:lnTo>
                    <a:pt x="7886" y="69740"/>
                  </a:lnTo>
                  <a:lnTo>
                    <a:pt x="51392" y="96176"/>
                  </a:lnTo>
                  <a:lnTo>
                    <a:pt x="92906" y="131528"/>
                  </a:lnTo>
                  <a:lnTo>
                    <a:pt x="111970" y="145374"/>
                  </a:lnTo>
                  <a:lnTo>
                    <a:pt x="122141" y="159381"/>
                  </a:lnTo>
                  <a:lnTo>
                    <a:pt x="126697" y="171358"/>
                  </a:lnTo>
                  <a:lnTo>
                    <a:pt x="128047" y="181191"/>
                  </a:lnTo>
                  <a:lnTo>
                    <a:pt x="125717" y="187356"/>
                  </a:lnTo>
                  <a:lnTo>
                    <a:pt x="107610" y="208349"/>
                  </a:lnTo>
                  <a:lnTo>
                    <a:pt x="99105" y="211662"/>
                  </a:lnTo>
                  <a:lnTo>
                    <a:pt x="89703" y="214127"/>
                  </a:lnTo>
                  <a:lnTo>
                    <a:pt x="75582" y="221148"/>
                  </a:lnTo>
                  <a:lnTo>
                    <a:pt x="63239" y="222829"/>
                  </a:lnTo>
                  <a:lnTo>
                    <a:pt x="57226" y="220413"/>
                  </a:lnTo>
                  <a:lnTo>
                    <a:pt x="48248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1341"/>
            <p:cNvSpPr/>
            <p:nvPr/>
          </p:nvSpPr>
          <p:spPr>
            <a:xfrm>
              <a:off x="2857500" y="5473898"/>
              <a:ext cx="17860" cy="116087"/>
            </a:xfrm>
            <a:custGeom>
              <a:avLst/>
              <a:gdLst/>
              <a:ahLst/>
              <a:cxnLst/>
              <a:rect l="0" t="0" r="0" b="0"/>
              <a:pathLst>
                <a:path w="17860" h="116087">
                  <a:moveTo>
                    <a:pt x="0" y="0"/>
                  </a:moveTo>
                  <a:lnTo>
                    <a:pt x="16250" y="0"/>
                  </a:lnTo>
                  <a:lnTo>
                    <a:pt x="16787" y="992"/>
                  </a:lnTo>
                  <a:lnTo>
                    <a:pt x="17858" y="42841"/>
                  </a:lnTo>
                  <a:lnTo>
                    <a:pt x="16866" y="50790"/>
                  </a:lnTo>
                  <a:lnTo>
                    <a:pt x="10171" y="77808"/>
                  </a:lnTo>
                  <a:lnTo>
                    <a:pt x="17859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1342"/>
            <p:cNvSpPr/>
            <p:nvPr/>
          </p:nvSpPr>
          <p:spPr>
            <a:xfrm>
              <a:off x="2947082" y="5643562"/>
              <a:ext cx="97942" cy="196454"/>
            </a:xfrm>
            <a:custGeom>
              <a:avLst/>
              <a:gdLst/>
              <a:ahLst/>
              <a:cxnLst/>
              <a:rect l="0" t="0" r="0" b="0"/>
              <a:pathLst>
                <a:path w="97942" h="196454">
                  <a:moveTo>
                    <a:pt x="97941" y="0"/>
                  </a:moveTo>
                  <a:lnTo>
                    <a:pt x="93201" y="4740"/>
                  </a:lnTo>
                  <a:lnTo>
                    <a:pt x="88227" y="7068"/>
                  </a:lnTo>
                  <a:lnTo>
                    <a:pt x="72210" y="8562"/>
                  </a:lnTo>
                  <a:lnTo>
                    <a:pt x="67889" y="10669"/>
                  </a:lnTo>
                  <a:lnTo>
                    <a:pt x="37453" y="38031"/>
                  </a:lnTo>
                  <a:lnTo>
                    <a:pt x="29386" y="47661"/>
                  </a:lnTo>
                  <a:lnTo>
                    <a:pt x="14680" y="60644"/>
                  </a:lnTo>
                  <a:lnTo>
                    <a:pt x="4590" y="81469"/>
                  </a:lnTo>
                  <a:lnTo>
                    <a:pt x="0" y="124906"/>
                  </a:lnTo>
                  <a:lnTo>
                    <a:pt x="834" y="136874"/>
                  </a:lnTo>
                  <a:lnTo>
                    <a:pt x="4511" y="148807"/>
                  </a:lnTo>
                  <a:lnTo>
                    <a:pt x="12099" y="158080"/>
                  </a:lnTo>
                  <a:lnTo>
                    <a:pt x="51985" y="190454"/>
                  </a:lnTo>
                  <a:lnTo>
                    <a:pt x="63930" y="194675"/>
                  </a:lnTo>
                  <a:lnTo>
                    <a:pt x="80082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1343"/>
            <p:cNvSpPr/>
            <p:nvPr/>
          </p:nvSpPr>
          <p:spPr>
            <a:xfrm>
              <a:off x="3071922" y="5652492"/>
              <a:ext cx="26680" cy="196454"/>
            </a:xfrm>
            <a:custGeom>
              <a:avLst/>
              <a:gdLst/>
              <a:ahLst/>
              <a:cxnLst/>
              <a:rect l="0" t="0" r="0" b="0"/>
              <a:pathLst>
                <a:path w="26680" h="196454">
                  <a:moveTo>
                    <a:pt x="8820" y="0"/>
                  </a:moveTo>
                  <a:lnTo>
                    <a:pt x="1132" y="7688"/>
                  </a:lnTo>
                  <a:lnTo>
                    <a:pt x="258" y="13302"/>
                  </a:lnTo>
                  <a:lnTo>
                    <a:pt x="0" y="21250"/>
                  </a:lnTo>
                  <a:lnTo>
                    <a:pt x="2585" y="26972"/>
                  </a:lnTo>
                  <a:lnTo>
                    <a:pt x="4663" y="29888"/>
                  </a:lnTo>
                  <a:lnTo>
                    <a:pt x="7588" y="43472"/>
                  </a:lnTo>
                  <a:lnTo>
                    <a:pt x="9740" y="83448"/>
                  </a:lnTo>
                  <a:lnTo>
                    <a:pt x="19840" y="125022"/>
                  </a:lnTo>
                  <a:lnTo>
                    <a:pt x="24653" y="142877"/>
                  </a:lnTo>
                  <a:lnTo>
                    <a:pt x="26627" y="186739"/>
                  </a:lnTo>
                  <a:lnTo>
                    <a:pt x="26679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1344"/>
            <p:cNvSpPr/>
            <p:nvPr/>
          </p:nvSpPr>
          <p:spPr>
            <a:xfrm>
              <a:off x="3174174" y="5679281"/>
              <a:ext cx="76233" cy="169665"/>
            </a:xfrm>
            <a:custGeom>
              <a:avLst/>
              <a:gdLst/>
              <a:ahLst/>
              <a:cxnLst/>
              <a:rect l="0" t="0" r="0" b="0"/>
              <a:pathLst>
                <a:path w="76233" h="169665">
                  <a:moveTo>
                    <a:pt x="76232" y="0"/>
                  </a:moveTo>
                  <a:lnTo>
                    <a:pt x="60855" y="0"/>
                  </a:lnTo>
                  <a:lnTo>
                    <a:pt x="45597" y="7129"/>
                  </a:lnTo>
                  <a:lnTo>
                    <a:pt x="28885" y="20991"/>
                  </a:lnTo>
                  <a:lnTo>
                    <a:pt x="10772" y="46397"/>
                  </a:lnTo>
                  <a:lnTo>
                    <a:pt x="7451" y="58324"/>
                  </a:lnTo>
                  <a:lnTo>
                    <a:pt x="4983" y="71562"/>
                  </a:lnTo>
                  <a:lnTo>
                    <a:pt x="579" y="80753"/>
                  </a:lnTo>
                  <a:lnTo>
                    <a:pt x="0" y="85586"/>
                  </a:lnTo>
                  <a:lnTo>
                    <a:pt x="5235" y="124404"/>
                  </a:lnTo>
                  <a:lnTo>
                    <a:pt x="9290" y="134005"/>
                  </a:lnTo>
                  <a:lnTo>
                    <a:pt x="17045" y="141578"/>
                  </a:lnTo>
                  <a:lnTo>
                    <a:pt x="52385" y="165644"/>
                  </a:lnTo>
                  <a:lnTo>
                    <a:pt x="66707" y="168870"/>
                  </a:lnTo>
                  <a:lnTo>
                    <a:pt x="76232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1345"/>
            <p:cNvSpPr/>
            <p:nvPr/>
          </p:nvSpPr>
          <p:spPr>
            <a:xfrm>
              <a:off x="3343812" y="5688211"/>
              <a:ext cx="94118" cy="141443"/>
            </a:xfrm>
            <a:custGeom>
              <a:avLst/>
              <a:gdLst/>
              <a:ahLst/>
              <a:cxnLst/>
              <a:rect l="0" t="0" r="0" b="0"/>
              <a:pathLst>
                <a:path w="94118" h="141443">
                  <a:moveTo>
                    <a:pt x="31609" y="0"/>
                  </a:moveTo>
                  <a:lnTo>
                    <a:pt x="8514" y="24087"/>
                  </a:lnTo>
                  <a:lnTo>
                    <a:pt x="2904" y="35773"/>
                  </a:lnTo>
                  <a:lnTo>
                    <a:pt x="566" y="38731"/>
                  </a:lnTo>
                  <a:lnTo>
                    <a:pt x="0" y="42687"/>
                  </a:lnTo>
                  <a:lnTo>
                    <a:pt x="7097" y="80600"/>
                  </a:lnTo>
                  <a:lnTo>
                    <a:pt x="14425" y="95650"/>
                  </a:lnTo>
                  <a:lnTo>
                    <a:pt x="29714" y="118906"/>
                  </a:lnTo>
                  <a:lnTo>
                    <a:pt x="43726" y="129048"/>
                  </a:lnTo>
                  <a:lnTo>
                    <a:pt x="57852" y="135623"/>
                  </a:lnTo>
                  <a:lnTo>
                    <a:pt x="61011" y="138040"/>
                  </a:lnTo>
                  <a:lnTo>
                    <a:pt x="69813" y="140726"/>
                  </a:lnTo>
                  <a:lnTo>
                    <a:pt x="74937" y="141442"/>
                  </a:lnTo>
                  <a:lnTo>
                    <a:pt x="83278" y="139592"/>
                  </a:lnTo>
                  <a:lnTo>
                    <a:pt x="94117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1346"/>
            <p:cNvSpPr/>
            <p:nvPr/>
          </p:nvSpPr>
          <p:spPr>
            <a:xfrm>
              <a:off x="3491507" y="5697140"/>
              <a:ext cx="249874" cy="115562"/>
            </a:xfrm>
            <a:custGeom>
              <a:avLst/>
              <a:gdLst/>
              <a:ahLst/>
              <a:cxnLst/>
              <a:rect l="0" t="0" r="0" b="0"/>
              <a:pathLst>
                <a:path w="249874" h="115562">
                  <a:moveTo>
                    <a:pt x="0" y="0"/>
                  </a:moveTo>
                  <a:lnTo>
                    <a:pt x="0" y="13303"/>
                  </a:lnTo>
                  <a:lnTo>
                    <a:pt x="11024" y="51219"/>
                  </a:lnTo>
                  <a:lnTo>
                    <a:pt x="23097" y="74288"/>
                  </a:lnTo>
                  <a:lnTo>
                    <a:pt x="26688" y="85400"/>
                  </a:lnTo>
                  <a:lnTo>
                    <a:pt x="32602" y="94978"/>
                  </a:lnTo>
                  <a:lnTo>
                    <a:pt x="34796" y="104099"/>
                  </a:lnTo>
                  <a:lnTo>
                    <a:pt x="35309" y="110097"/>
                  </a:lnTo>
                  <a:lnTo>
                    <a:pt x="34454" y="112093"/>
                  </a:lnTo>
                  <a:lnTo>
                    <a:pt x="32891" y="113425"/>
                  </a:lnTo>
                  <a:lnTo>
                    <a:pt x="27995" y="115561"/>
                  </a:lnTo>
                  <a:lnTo>
                    <a:pt x="19899" y="108853"/>
                  </a:lnTo>
                  <a:lnTo>
                    <a:pt x="12621" y="100824"/>
                  </a:lnTo>
                  <a:lnTo>
                    <a:pt x="7014" y="89223"/>
                  </a:lnTo>
                  <a:lnTo>
                    <a:pt x="3117" y="83311"/>
                  </a:lnTo>
                  <a:lnTo>
                    <a:pt x="924" y="73413"/>
                  </a:lnTo>
                  <a:lnTo>
                    <a:pt x="122" y="51842"/>
                  </a:lnTo>
                  <a:lnTo>
                    <a:pt x="2700" y="45200"/>
                  </a:lnTo>
                  <a:lnTo>
                    <a:pt x="4777" y="42040"/>
                  </a:lnTo>
                  <a:lnTo>
                    <a:pt x="38375" y="14893"/>
                  </a:lnTo>
                  <a:lnTo>
                    <a:pt x="47152" y="11581"/>
                  </a:lnTo>
                  <a:lnTo>
                    <a:pt x="56676" y="9116"/>
                  </a:lnTo>
                  <a:lnTo>
                    <a:pt x="68608" y="3143"/>
                  </a:lnTo>
                  <a:lnTo>
                    <a:pt x="90921" y="414"/>
                  </a:lnTo>
                  <a:lnTo>
                    <a:pt x="97626" y="2830"/>
                  </a:lnTo>
                  <a:lnTo>
                    <a:pt x="103913" y="6218"/>
                  </a:lnTo>
                  <a:lnTo>
                    <a:pt x="114288" y="8573"/>
                  </a:lnTo>
                  <a:lnTo>
                    <a:pt x="114887" y="9684"/>
                  </a:lnTo>
                  <a:lnTo>
                    <a:pt x="116055" y="33832"/>
                  </a:lnTo>
                  <a:lnTo>
                    <a:pt x="116086" y="74307"/>
                  </a:lnTo>
                  <a:lnTo>
                    <a:pt x="118733" y="80319"/>
                  </a:lnTo>
                  <a:lnTo>
                    <a:pt x="137078" y="101201"/>
                  </a:lnTo>
                  <a:lnTo>
                    <a:pt x="145590" y="104509"/>
                  </a:lnTo>
                  <a:lnTo>
                    <a:pt x="179966" y="114690"/>
                  </a:lnTo>
                  <a:lnTo>
                    <a:pt x="189456" y="112820"/>
                  </a:lnTo>
                  <a:lnTo>
                    <a:pt x="205956" y="108834"/>
                  </a:lnTo>
                  <a:lnTo>
                    <a:pt x="216552" y="106910"/>
                  </a:lnTo>
                  <a:lnTo>
                    <a:pt x="228095" y="100249"/>
                  </a:lnTo>
                  <a:lnTo>
                    <a:pt x="237800" y="90999"/>
                  </a:lnTo>
                  <a:lnTo>
                    <a:pt x="245967" y="77123"/>
                  </a:lnTo>
                  <a:lnTo>
                    <a:pt x="248827" y="65295"/>
                  </a:lnTo>
                  <a:lnTo>
                    <a:pt x="249873" y="43020"/>
                  </a:lnTo>
                  <a:lnTo>
                    <a:pt x="247316" y="36318"/>
                  </a:lnTo>
                  <a:lnTo>
                    <a:pt x="237589" y="23931"/>
                  </a:lnTo>
                  <a:lnTo>
                    <a:pt x="231934" y="20558"/>
                  </a:lnTo>
                  <a:lnTo>
                    <a:pt x="220526" y="18660"/>
                  </a:lnTo>
                  <a:lnTo>
                    <a:pt x="210129" y="19207"/>
                  </a:lnTo>
                  <a:lnTo>
                    <a:pt x="168405" y="34124"/>
                  </a:lnTo>
                  <a:lnTo>
                    <a:pt x="151805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1347"/>
            <p:cNvSpPr/>
            <p:nvPr/>
          </p:nvSpPr>
          <p:spPr>
            <a:xfrm>
              <a:off x="3812976" y="5732859"/>
              <a:ext cx="8931" cy="107157"/>
            </a:xfrm>
            <a:custGeom>
              <a:avLst/>
              <a:gdLst/>
              <a:ahLst/>
              <a:cxnLst/>
              <a:rect l="0" t="0" r="0" b="0"/>
              <a:pathLst>
                <a:path w="8931" h="107157">
                  <a:moveTo>
                    <a:pt x="0" y="0"/>
                  </a:moveTo>
                  <a:lnTo>
                    <a:pt x="0" y="42226"/>
                  </a:lnTo>
                  <a:lnTo>
                    <a:pt x="0" y="85050"/>
                  </a:lnTo>
                  <a:lnTo>
                    <a:pt x="0" y="91708"/>
                  </a:lnTo>
                  <a:lnTo>
                    <a:pt x="2647" y="97976"/>
                  </a:lnTo>
                  <a:lnTo>
                    <a:pt x="893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1348"/>
            <p:cNvSpPr/>
            <p:nvPr/>
          </p:nvSpPr>
          <p:spPr>
            <a:xfrm>
              <a:off x="3768328" y="5589984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SMARTInkShape-1349"/>
            <p:cNvSpPr/>
            <p:nvPr/>
          </p:nvSpPr>
          <p:spPr>
            <a:xfrm>
              <a:off x="3893343" y="5491758"/>
              <a:ext cx="53579" cy="329859"/>
            </a:xfrm>
            <a:custGeom>
              <a:avLst/>
              <a:gdLst/>
              <a:ahLst/>
              <a:cxnLst/>
              <a:rect l="0" t="0" r="0" b="0"/>
              <a:pathLst>
                <a:path w="53579" h="329859">
                  <a:moveTo>
                    <a:pt x="0" y="0"/>
                  </a:moveTo>
                  <a:lnTo>
                    <a:pt x="0" y="39901"/>
                  </a:lnTo>
                  <a:lnTo>
                    <a:pt x="993" y="76504"/>
                  </a:lnTo>
                  <a:lnTo>
                    <a:pt x="7068" y="115028"/>
                  </a:lnTo>
                  <a:lnTo>
                    <a:pt x="13303" y="151595"/>
                  </a:lnTo>
                  <a:lnTo>
                    <a:pt x="17952" y="193618"/>
                  </a:lnTo>
                  <a:lnTo>
                    <a:pt x="24750" y="231612"/>
                  </a:lnTo>
                  <a:lnTo>
                    <a:pt x="32658" y="275754"/>
                  </a:lnTo>
                  <a:lnTo>
                    <a:pt x="35805" y="295465"/>
                  </a:lnTo>
                  <a:lnTo>
                    <a:pt x="46691" y="321165"/>
                  </a:lnTo>
                  <a:lnTo>
                    <a:pt x="53176" y="329858"/>
                  </a:lnTo>
                  <a:lnTo>
                    <a:pt x="53578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6" name="SMARTInkShape-1350"/>
            <p:cNvSpPr/>
            <p:nvPr/>
          </p:nvSpPr>
          <p:spPr>
            <a:xfrm>
              <a:off x="3848695" y="5634632"/>
              <a:ext cx="196454" cy="35720"/>
            </a:xfrm>
            <a:custGeom>
              <a:avLst/>
              <a:gdLst/>
              <a:ahLst/>
              <a:cxnLst/>
              <a:rect l="0" t="0" r="0" b="0"/>
              <a:pathLst>
                <a:path w="196454" h="35720">
                  <a:moveTo>
                    <a:pt x="0" y="0"/>
                  </a:moveTo>
                  <a:lnTo>
                    <a:pt x="22943" y="993"/>
                  </a:lnTo>
                  <a:lnTo>
                    <a:pt x="47711" y="7068"/>
                  </a:lnTo>
                  <a:lnTo>
                    <a:pt x="85713" y="13303"/>
                  </a:lnTo>
                  <a:lnTo>
                    <a:pt x="125300" y="17952"/>
                  </a:lnTo>
                  <a:lnTo>
                    <a:pt x="165017" y="24750"/>
                  </a:lnTo>
                  <a:lnTo>
                    <a:pt x="178513" y="26875"/>
                  </a:lnTo>
                  <a:lnTo>
                    <a:pt x="196453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1351"/>
            <p:cNvSpPr/>
            <p:nvPr/>
          </p:nvSpPr>
          <p:spPr>
            <a:xfrm>
              <a:off x="750212" y="5984284"/>
              <a:ext cx="142758" cy="177044"/>
            </a:xfrm>
            <a:custGeom>
              <a:avLst/>
              <a:gdLst/>
              <a:ahLst/>
              <a:cxnLst/>
              <a:rect l="0" t="0" r="0" b="0"/>
              <a:pathLst>
                <a:path w="142758" h="177044">
                  <a:moveTo>
                    <a:pt x="17741" y="52184"/>
                  </a:moveTo>
                  <a:lnTo>
                    <a:pt x="0" y="52184"/>
                  </a:lnTo>
                  <a:lnTo>
                    <a:pt x="15269" y="59873"/>
                  </a:lnTo>
                  <a:lnTo>
                    <a:pt x="30519" y="61861"/>
                  </a:lnTo>
                  <a:lnTo>
                    <a:pt x="44114" y="68134"/>
                  </a:lnTo>
                  <a:lnTo>
                    <a:pt x="61095" y="69667"/>
                  </a:lnTo>
                  <a:lnTo>
                    <a:pt x="69421" y="67230"/>
                  </a:lnTo>
                  <a:lnTo>
                    <a:pt x="77421" y="63832"/>
                  </a:lnTo>
                  <a:lnTo>
                    <a:pt x="92089" y="60927"/>
                  </a:lnTo>
                  <a:lnTo>
                    <a:pt x="104152" y="55216"/>
                  </a:lnTo>
                  <a:lnTo>
                    <a:pt x="118861" y="52091"/>
                  </a:lnTo>
                  <a:lnTo>
                    <a:pt x="126514" y="47844"/>
                  </a:lnTo>
                  <a:lnTo>
                    <a:pt x="130577" y="42649"/>
                  </a:lnTo>
                  <a:lnTo>
                    <a:pt x="133185" y="35969"/>
                  </a:lnTo>
                  <a:lnTo>
                    <a:pt x="133771" y="22040"/>
                  </a:lnTo>
                  <a:lnTo>
                    <a:pt x="131156" y="16298"/>
                  </a:lnTo>
                  <a:lnTo>
                    <a:pt x="129070" y="13377"/>
                  </a:lnTo>
                  <a:lnTo>
                    <a:pt x="124106" y="10132"/>
                  </a:lnTo>
                  <a:lnTo>
                    <a:pt x="118592" y="7698"/>
                  </a:lnTo>
                  <a:lnTo>
                    <a:pt x="112835" y="3309"/>
                  </a:lnTo>
                  <a:lnTo>
                    <a:pt x="104323" y="696"/>
                  </a:lnTo>
                  <a:lnTo>
                    <a:pt x="99275" y="0"/>
                  </a:lnTo>
                  <a:lnTo>
                    <a:pt x="95909" y="527"/>
                  </a:lnTo>
                  <a:lnTo>
                    <a:pt x="93666" y="1871"/>
                  </a:lnTo>
                  <a:lnTo>
                    <a:pt x="92170" y="3760"/>
                  </a:lnTo>
                  <a:lnTo>
                    <a:pt x="85216" y="5858"/>
                  </a:lnTo>
                  <a:lnTo>
                    <a:pt x="76504" y="7782"/>
                  </a:lnTo>
                  <a:lnTo>
                    <a:pt x="65028" y="15437"/>
                  </a:lnTo>
                  <a:lnTo>
                    <a:pt x="29910" y="49980"/>
                  </a:lnTo>
                  <a:lnTo>
                    <a:pt x="14799" y="76490"/>
                  </a:lnTo>
                  <a:lnTo>
                    <a:pt x="10586" y="94002"/>
                  </a:lnTo>
                  <a:lnTo>
                    <a:pt x="9337" y="111759"/>
                  </a:lnTo>
                  <a:lnTo>
                    <a:pt x="16546" y="142699"/>
                  </a:lnTo>
                  <a:lnTo>
                    <a:pt x="19856" y="149629"/>
                  </a:lnTo>
                  <a:lnTo>
                    <a:pt x="22127" y="152867"/>
                  </a:lnTo>
                  <a:lnTo>
                    <a:pt x="49738" y="173201"/>
                  </a:lnTo>
                  <a:lnTo>
                    <a:pt x="56105" y="175422"/>
                  </a:lnTo>
                  <a:lnTo>
                    <a:pt x="86696" y="177043"/>
                  </a:lnTo>
                  <a:lnTo>
                    <a:pt x="110112" y="170040"/>
                  </a:lnTo>
                  <a:lnTo>
                    <a:pt x="142757" y="1593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1352"/>
            <p:cNvSpPr/>
            <p:nvPr/>
          </p:nvSpPr>
          <p:spPr>
            <a:xfrm>
              <a:off x="964406" y="5920382"/>
              <a:ext cx="44650" cy="241103"/>
            </a:xfrm>
            <a:custGeom>
              <a:avLst/>
              <a:gdLst/>
              <a:ahLst/>
              <a:cxnLst/>
              <a:rect l="0" t="0" r="0" b="0"/>
              <a:pathLst>
                <a:path w="44650" h="241103">
                  <a:moveTo>
                    <a:pt x="0" y="0"/>
                  </a:moveTo>
                  <a:lnTo>
                    <a:pt x="0" y="39902"/>
                  </a:lnTo>
                  <a:lnTo>
                    <a:pt x="2646" y="65393"/>
                  </a:lnTo>
                  <a:lnTo>
                    <a:pt x="9095" y="107537"/>
                  </a:lnTo>
                  <a:lnTo>
                    <a:pt x="16509" y="151855"/>
                  </a:lnTo>
                  <a:lnTo>
                    <a:pt x="27395" y="193814"/>
                  </a:lnTo>
                  <a:lnTo>
                    <a:pt x="37634" y="222227"/>
                  </a:lnTo>
                  <a:lnTo>
                    <a:pt x="41531" y="228745"/>
                  </a:lnTo>
                  <a:lnTo>
                    <a:pt x="44649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1353"/>
            <p:cNvSpPr/>
            <p:nvPr/>
          </p:nvSpPr>
          <p:spPr>
            <a:xfrm>
              <a:off x="959262" y="6063257"/>
              <a:ext cx="76583" cy="17861"/>
            </a:xfrm>
            <a:custGeom>
              <a:avLst/>
              <a:gdLst/>
              <a:ahLst/>
              <a:cxnLst/>
              <a:rect l="0" t="0" r="0" b="0"/>
              <a:pathLst>
                <a:path w="76583" h="17861">
                  <a:moveTo>
                    <a:pt x="5144" y="17860"/>
                  </a:moveTo>
                  <a:lnTo>
                    <a:pt x="0" y="17860"/>
                  </a:lnTo>
                  <a:lnTo>
                    <a:pt x="17314" y="17860"/>
                  </a:lnTo>
                  <a:lnTo>
                    <a:pt x="61642" y="3038"/>
                  </a:lnTo>
                  <a:lnTo>
                    <a:pt x="7658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SMARTInkShape-1354"/>
            <p:cNvSpPr/>
            <p:nvPr/>
          </p:nvSpPr>
          <p:spPr>
            <a:xfrm>
              <a:off x="1241227" y="5956101"/>
              <a:ext cx="17860" cy="214314"/>
            </a:xfrm>
            <a:custGeom>
              <a:avLst/>
              <a:gdLst/>
              <a:ahLst/>
              <a:cxnLst/>
              <a:rect l="0" t="0" r="0" b="0"/>
              <a:pathLst>
                <a:path w="17860" h="214314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4740" y="20991"/>
                  </a:lnTo>
                  <a:lnTo>
                    <a:pt x="5144" y="24909"/>
                  </a:lnTo>
                  <a:lnTo>
                    <a:pt x="388" y="65392"/>
                  </a:lnTo>
                  <a:lnTo>
                    <a:pt x="1043" y="100407"/>
                  </a:lnTo>
                  <a:lnTo>
                    <a:pt x="8106" y="142989"/>
                  </a:lnTo>
                  <a:lnTo>
                    <a:pt x="9849" y="181319"/>
                  </a:lnTo>
                  <a:lnTo>
                    <a:pt x="17859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SMARTInkShape-1355"/>
            <p:cNvSpPr/>
            <p:nvPr/>
          </p:nvSpPr>
          <p:spPr>
            <a:xfrm>
              <a:off x="1277467" y="6018609"/>
              <a:ext cx="124495" cy="151806"/>
            </a:xfrm>
            <a:custGeom>
              <a:avLst/>
              <a:gdLst/>
              <a:ahLst/>
              <a:cxnLst/>
              <a:rect l="0" t="0" r="0" b="0"/>
              <a:pathLst>
                <a:path w="124495" h="151806">
                  <a:moveTo>
                    <a:pt x="61986" y="0"/>
                  </a:moveTo>
                  <a:lnTo>
                    <a:pt x="52505" y="0"/>
                  </a:lnTo>
                  <a:lnTo>
                    <a:pt x="49712" y="992"/>
                  </a:lnTo>
                  <a:lnTo>
                    <a:pt x="47850" y="2646"/>
                  </a:lnTo>
                  <a:lnTo>
                    <a:pt x="41808" y="11023"/>
                  </a:lnTo>
                  <a:lnTo>
                    <a:pt x="34510" y="21125"/>
                  </a:lnTo>
                  <a:lnTo>
                    <a:pt x="14321" y="59722"/>
                  </a:lnTo>
                  <a:lnTo>
                    <a:pt x="2119" y="96390"/>
                  </a:lnTo>
                  <a:lnTo>
                    <a:pt x="0" y="116936"/>
                  </a:lnTo>
                  <a:lnTo>
                    <a:pt x="2356" y="124071"/>
                  </a:lnTo>
                  <a:lnTo>
                    <a:pt x="12794" y="138108"/>
                  </a:lnTo>
                  <a:lnTo>
                    <a:pt x="15301" y="138705"/>
                  </a:lnTo>
                  <a:lnTo>
                    <a:pt x="17964" y="138111"/>
                  </a:lnTo>
                  <a:lnTo>
                    <a:pt x="26453" y="132533"/>
                  </a:lnTo>
                  <a:lnTo>
                    <a:pt x="41175" y="117885"/>
                  </a:lnTo>
                  <a:lnTo>
                    <a:pt x="64964" y="74252"/>
                  </a:lnTo>
                  <a:lnTo>
                    <a:pt x="79907" y="31686"/>
                  </a:lnTo>
                  <a:lnTo>
                    <a:pt x="81871" y="30053"/>
                  </a:lnTo>
                  <a:lnTo>
                    <a:pt x="86699" y="28240"/>
                  </a:lnTo>
                  <a:lnTo>
                    <a:pt x="96060" y="26981"/>
                  </a:lnTo>
                  <a:lnTo>
                    <a:pt x="96608" y="27909"/>
                  </a:lnTo>
                  <a:lnTo>
                    <a:pt x="104754" y="71741"/>
                  </a:lnTo>
                  <a:lnTo>
                    <a:pt x="108723" y="89386"/>
                  </a:lnTo>
                  <a:lnTo>
                    <a:pt x="113537" y="107183"/>
                  </a:lnTo>
                  <a:lnTo>
                    <a:pt x="116289" y="135933"/>
                  </a:lnTo>
                  <a:lnTo>
                    <a:pt x="124494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SMARTInkShape-1356"/>
            <p:cNvSpPr/>
            <p:nvPr/>
          </p:nvSpPr>
          <p:spPr>
            <a:xfrm>
              <a:off x="1545349" y="5920394"/>
              <a:ext cx="115574" cy="230720"/>
            </a:xfrm>
            <a:custGeom>
              <a:avLst/>
              <a:gdLst/>
              <a:ahLst/>
              <a:cxnLst/>
              <a:rect l="0" t="0" r="0" b="0"/>
              <a:pathLst>
                <a:path w="115574" h="230720">
                  <a:moveTo>
                    <a:pt x="17346" y="71426"/>
                  </a:moveTo>
                  <a:lnTo>
                    <a:pt x="22087" y="76166"/>
                  </a:lnTo>
                  <a:lnTo>
                    <a:pt x="24414" y="83785"/>
                  </a:lnTo>
                  <a:lnTo>
                    <a:pt x="26227" y="124335"/>
                  </a:lnTo>
                  <a:lnTo>
                    <a:pt x="27262" y="154681"/>
                  </a:lnTo>
                  <a:lnTo>
                    <a:pt x="36362" y="190481"/>
                  </a:lnTo>
                  <a:lnTo>
                    <a:pt x="52329" y="218086"/>
                  </a:lnTo>
                  <a:lnTo>
                    <a:pt x="58690" y="222699"/>
                  </a:lnTo>
                  <a:lnTo>
                    <a:pt x="61560" y="230719"/>
                  </a:lnTo>
                  <a:lnTo>
                    <a:pt x="61801" y="228874"/>
                  </a:lnTo>
                  <a:lnTo>
                    <a:pt x="61983" y="211131"/>
                  </a:lnTo>
                  <a:lnTo>
                    <a:pt x="50970" y="169413"/>
                  </a:lnTo>
                  <a:lnTo>
                    <a:pt x="37906" y="132726"/>
                  </a:lnTo>
                  <a:lnTo>
                    <a:pt x="28004" y="93866"/>
                  </a:lnTo>
                  <a:lnTo>
                    <a:pt x="16790" y="55640"/>
                  </a:lnTo>
                  <a:lnTo>
                    <a:pt x="8252" y="38967"/>
                  </a:lnTo>
                  <a:lnTo>
                    <a:pt x="5330" y="34904"/>
                  </a:lnTo>
                  <a:lnTo>
                    <a:pt x="2084" y="25097"/>
                  </a:lnTo>
                  <a:lnTo>
                    <a:pt x="0" y="7374"/>
                  </a:lnTo>
                  <a:lnTo>
                    <a:pt x="821" y="4911"/>
                  </a:lnTo>
                  <a:lnTo>
                    <a:pt x="2361" y="3271"/>
                  </a:lnTo>
                  <a:lnTo>
                    <a:pt x="6717" y="1448"/>
                  </a:lnTo>
                  <a:lnTo>
                    <a:pt x="48298" y="0"/>
                  </a:lnTo>
                  <a:lnTo>
                    <a:pt x="64331" y="984"/>
                  </a:lnTo>
                  <a:lnTo>
                    <a:pt x="81785" y="7057"/>
                  </a:lnTo>
                  <a:lnTo>
                    <a:pt x="91626" y="9084"/>
                  </a:lnTo>
                  <a:lnTo>
                    <a:pt x="106029" y="15822"/>
                  </a:lnTo>
                  <a:lnTo>
                    <a:pt x="115573" y="178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1357"/>
            <p:cNvSpPr/>
            <p:nvPr/>
          </p:nvSpPr>
          <p:spPr>
            <a:xfrm>
              <a:off x="1598414" y="6000750"/>
              <a:ext cx="205384" cy="115919"/>
            </a:xfrm>
            <a:custGeom>
              <a:avLst/>
              <a:gdLst/>
              <a:ahLst/>
              <a:cxnLst/>
              <a:rect l="0" t="0" r="0" b="0"/>
              <a:pathLst>
                <a:path w="205384" h="115919">
                  <a:moveTo>
                    <a:pt x="0" y="26789"/>
                  </a:moveTo>
                  <a:lnTo>
                    <a:pt x="0" y="31933"/>
                  </a:lnTo>
                  <a:lnTo>
                    <a:pt x="0" y="27662"/>
                  </a:lnTo>
                  <a:lnTo>
                    <a:pt x="4740" y="27048"/>
                  </a:lnTo>
                  <a:lnTo>
                    <a:pt x="24908" y="25812"/>
                  </a:lnTo>
                  <a:lnTo>
                    <a:pt x="63049" y="12551"/>
                  </a:lnTo>
                  <a:lnTo>
                    <a:pt x="106134" y="3111"/>
                  </a:lnTo>
                  <a:lnTo>
                    <a:pt x="147819" y="81"/>
                  </a:lnTo>
                  <a:lnTo>
                    <a:pt x="158838" y="10"/>
                  </a:lnTo>
                  <a:lnTo>
                    <a:pt x="152879" y="0"/>
                  </a:lnTo>
                  <a:lnTo>
                    <a:pt x="127908" y="39729"/>
                  </a:lnTo>
                  <a:lnTo>
                    <a:pt x="120030" y="56860"/>
                  </a:lnTo>
                  <a:lnTo>
                    <a:pt x="116240" y="99451"/>
                  </a:lnTo>
                  <a:lnTo>
                    <a:pt x="116100" y="114168"/>
                  </a:lnTo>
                  <a:lnTo>
                    <a:pt x="117087" y="114807"/>
                  </a:lnTo>
                  <a:lnTo>
                    <a:pt x="128516" y="115918"/>
                  </a:lnTo>
                  <a:lnTo>
                    <a:pt x="141817" y="111296"/>
                  </a:lnTo>
                  <a:lnTo>
                    <a:pt x="145147" y="108924"/>
                  </a:lnTo>
                  <a:lnTo>
                    <a:pt x="151816" y="100845"/>
                  </a:lnTo>
                  <a:lnTo>
                    <a:pt x="171662" y="86273"/>
                  </a:lnTo>
                  <a:lnTo>
                    <a:pt x="175513" y="77701"/>
                  </a:lnTo>
                  <a:lnTo>
                    <a:pt x="178217" y="68268"/>
                  </a:lnTo>
                  <a:lnTo>
                    <a:pt x="193959" y="37743"/>
                  </a:lnTo>
                  <a:lnTo>
                    <a:pt x="194791" y="34092"/>
                  </a:lnTo>
                  <a:lnTo>
                    <a:pt x="196337" y="31657"/>
                  </a:lnTo>
                  <a:lnTo>
                    <a:pt x="198360" y="30035"/>
                  </a:lnTo>
                  <a:lnTo>
                    <a:pt x="200701" y="28952"/>
                  </a:lnTo>
                  <a:lnTo>
                    <a:pt x="202262" y="27239"/>
                  </a:lnTo>
                  <a:lnTo>
                    <a:pt x="204458" y="22072"/>
                  </a:lnTo>
                  <a:lnTo>
                    <a:pt x="204766" y="22652"/>
                  </a:lnTo>
                  <a:lnTo>
                    <a:pt x="205381" y="64661"/>
                  </a:lnTo>
                  <a:lnTo>
                    <a:pt x="205383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1358"/>
            <p:cNvSpPr/>
            <p:nvPr/>
          </p:nvSpPr>
          <p:spPr>
            <a:xfrm>
              <a:off x="1875234" y="5992378"/>
              <a:ext cx="187525" cy="133229"/>
            </a:xfrm>
            <a:custGeom>
              <a:avLst/>
              <a:gdLst/>
              <a:ahLst/>
              <a:cxnLst/>
              <a:rect l="0" t="0" r="0" b="0"/>
              <a:pathLst>
                <a:path w="187525" h="133229">
                  <a:moveTo>
                    <a:pt x="0" y="35161"/>
                  </a:moveTo>
                  <a:lnTo>
                    <a:pt x="4741" y="39901"/>
                  </a:lnTo>
                  <a:lnTo>
                    <a:pt x="7068" y="44874"/>
                  </a:lnTo>
                  <a:lnTo>
                    <a:pt x="9677" y="59076"/>
                  </a:lnTo>
                  <a:lnTo>
                    <a:pt x="14994" y="68926"/>
                  </a:lnTo>
                  <a:lnTo>
                    <a:pt x="20338" y="104186"/>
                  </a:lnTo>
                  <a:lnTo>
                    <a:pt x="23922" y="111480"/>
                  </a:lnTo>
                  <a:lnTo>
                    <a:pt x="26780" y="133228"/>
                  </a:lnTo>
                  <a:lnTo>
                    <a:pt x="25797" y="102340"/>
                  </a:lnTo>
                  <a:lnTo>
                    <a:pt x="18687" y="67790"/>
                  </a:lnTo>
                  <a:lnTo>
                    <a:pt x="17969" y="42863"/>
                  </a:lnTo>
                  <a:lnTo>
                    <a:pt x="26424" y="10549"/>
                  </a:lnTo>
                  <a:lnTo>
                    <a:pt x="27538" y="9823"/>
                  </a:lnTo>
                  <a:lnTo>
                    <a:pt x="31422" y="9017"/>
                  </a:lnTo>
                  <a:lnTo>
                    <a:pt x="32854" y="9794"/>
                  </a:lnTo>
                  <a:lnTo>
                    <a:pt x="33809" y="11304"/>
                  </a:lnTo>
                  <a:lnTo>
                    <a:pt x="34446" y="13303"/>
                  </a:lnTo>
                  <a:lnTo>
                    <a:pt x="48036" y="29380"/>
                  </a:lnTo>
                  <a:lnTo>
                    <a:pt x="64757" y="47285"/>
                  </a:lnTo>
                  <a:lnTo>
                    <a:pt x="86768" y="88139"/>
                  </a:lnTo>
                  <a:lnTo>
                    <a:pt x="87611" y="91316"/>
                  </a:lnTo>
                  <a:lnTo>
                    <a:pt x="89165" y="93433"/>
                  </a:lnTo>
                  <a:lnTo>
                    <a:pt x="91193" y="94845"/>
                  </a:lnTo>
                  <a:lnTo>
                    <a:pt x="93538" y="95786"/>
                  </a:lnTo>
                  <a:lnTo>
                    <a:pt x="94109" y="96414"/>
                  </a:lnTo>
                  <a:lnTo>
                    <a:pt x="93497" y="96832"/>
                  </a:lnTo>
                  <a:lnTo>
                    <a:pt x="89543" y="97619"/>
                  </a:lnTo>
                  <a:lnTo>
                    <a:pt x="89370" y="92914"/>
                  </a:lnTo>
                  <a:lnTo>
                    <a:pt x="91975" y="87949"/>
                  </a:lnTo>
                  <a:lnTo>
                    <a:pt x="94059" y="85236"/>
                  </a:lnTo>
                  <a:lnTo>
                    <a:pt x="96375" y="76929"/>
                  </a:lnTo>
                  <a:lnTo>
                    <a:pt x="98178" y="33224"/>
                  </a:lnTo>
                  <a:lnTo>
                    <a:pt x="99198" y="23386"/>
                  </a:lnTo>
                  <a:lnTo>
                    <a:pt x="105350" y="12269"/>
                  </a:lnTo>
                  <a:lnTo>
                    <a:pt x="110653" y="5805"/>
                  </a:lnTo>
                  <a:lnTo>
                    <a:pt x="116317" y="2270"/>
                  </a:lnTo>
                  <a:lnTo>
                    <a:pt x="128038" y="0"/>
                  </a:lnTo>
                  <a:lnTo>
                    <a:pt x="133966" y="2336"/>
                  </a:lnTo>
                  <a:lnTo>
                    <a:pt x="154783" y="20447"/>
                  </a:lnTo>
                  <a:lnTo>
                    <a:pt x="158090" y="28952"/>
                  </a:lnTo>
                  <a:lnTo>
                    <a:pt x="168734" y="72970"/>
                  </a:lnTo>
                  <a:lnTo>
                    <a:pt x="169542" y="91206"/>
                  </a:lnTo>
                  <a:lnTo>
                    <a:pt x="172256" y="97442"/>
                  </a:lnTo>
                  <a:lnTo>
                    <a:pt x="178223" y="106062"/>
                  </a:lnTo>
                  <a:lnTo>
                    <a:pt x="187524" y="1065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SMARTInkShape-1359"/>
            <p:cNvSpPr/>
            <p:nvPr/>
          </p:nvSpPr>
          <p:spPr>
            <a:xfrm>
              <a:off x="2098476" y="6000750"/>
              <a:ext cx="7690" cy="80368"/>
            </a:xfrm>
            <a:custGeom>
              <a:avLst/>
              <a:gdLst/>
              <a:ahLst/>
              <a:cxnLst/>
              <a:rect l="0" t="0" r="0" b="0"/>
              <a:pathLst>
                <a:path w="7690" h="80368">
                  <a:moveTo>
                    <a:pt x="0" y="0"/>
                  </a:moveTo>
                  <a:lnTo>
                    <a:pt x="7068" y="16781"/>
                  </a:lnTo>
                  <a:lnTo>
                    <a:pt x="7689" y="20118"/>
                  </a:lnTo>
                  <a:lnTo>
                    <a:pt x="7110" y="22341"/>
                  </a:lnTo>
                  <a:lnTo>
                    <a:pt x="5733" y="23823"/>
                  </a:lnTo>
                  <a:lnTo>
                    <a:pt x="3822" y="24812"/>
                  </a:lnTo>
                  <a:lnTo>
                    <a:pt x="2548" y="27455"/>
                  </a:lnTo>
                  <a:lnTo>
                    <a:pt x="20" y="70373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SMARTInkShape-1360"/>
            <p:cNvSpPr/>
            <p:nvPr/>
          </p:nvSpPr>
          <p:spPr>
            <a:xfrm>
              <a:off x="2080617" y="5902523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1361"/>
            <p:cNvSpPr/>
            <p:nvPr/>
          </p:nvSpPr>
          <p:spPr>
            <a:xfrm>
              <a:off x="2080617" y="5884664"/>
              <a:ext cx="71438" cy="205383"/>
            </a:xfrm>
            <a:custGeom>
              <a:avLst/>
              <a:gdLst/>
              <a:ahLst/>
              <a:cxnLst/>
              <a:rect l="0" t="0" r="0" b="0"/>
              <a:pathLst>
                <a:path w="71438" h="205383">
                  <a:moveTo>
                    <a:pt x="0" y="0"/>
                  </a:moveTo>
                  <a:lnTo>
                    <a:pt x="9481" y="4740"/>
                  </a:lnTo>
                  <a:lnTo>
                    <a:pt x="12274" y="7129"/>
                  </a:lnTo>
                  <a:lnTo>
                    <a:pt x="30070" y="34552"/>
                  </a:lnTo>
                  <a:lnTo>
                    <a:pt x="41525" y="74520"/>
                  </a:lnTo>
                  <a:lnTo>
                    <a:pt x="51533" y="118737"/>
                  </a:lnTo>
                  <a:lnTo>
                    <a:pt x="55618" y="141015"/>
                  </a:lnTo>
                  <a:lnTo>
                    <a:pt x="60467" y="160183"/>
                  </a:lnTo>
                  <a:lnTo>
                    <a:pt x="63231" y="188443"/>
                  </a:lnTo>
                  <a:lnTo>
                    <a:pt x="64975" y="191114"/>
                  </a:lnTo>
                  <a:lnTo>
                    <a:pt x="67129" y="192893"/>
                  </a:lnTo>
                  <a:lnTo>
                    <a:pt x="69523" y="197517"/>
                  </a:lnTo>
                  <a:lnTo>
                    <a:pt x="71437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1362"/>
            <p:cNvSpPr/>
            <p:nvPr/>
          </p:nvSpPr>
          <p:spPr>
            <a:xfrm>
              <a:off x="2187773" y="5884664"/>
              <a:ext cx="44650" cy="196454"/>
            </a:xfrm>
            <a:custGeom>
              <a:avLst/>
              <a:gdLst/>
              <a:ahLst/>
              <a:cxnLst/>
              <a:rect l="0" t="0" r="0" b="0"/>
              <a:pathLst>
                <a:path w="44650" h="196454">
                  <a:moveTo>
                    <a:pt x="0" y="0"/>
                  </a:moveTo>
                  <a:lnTo>
                    <a:pt x="993" y="31217"/>
                  </a:lnTo>
                  <a:lnTo>
                    <a:pt x="9095" y="71748"/>
                  </a:lnTo>
                  <a:lnTo>
                    <a:pt x="17952" y="110891"/>
                  </a:lnTo>
                  <a:lnTo>
                    <a:pt x="26875" y="153933"/>
                  </a:lnTo>
                  <a:lnTo>
                    <a:pt x="33650" y="171397"/>
                  </a:lnTo>
                  <a:lnTo>
                    <a:pt x="42182" y="186689"/>
                  </a:lnTo>
                  <a:lnTo>
                    <a:pt x="44649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1363"/>
            <p:cNvSpPr/>
            <p:nvPr/>
          </p:nvSpPr>
          <p:spPr>
            <a:xfrm>
              <a:off x="2259211" y="5965186"/>
              <a:ext cx="98227" cy="160580"/>
            </a:xfrm>
            <a:custGeom>
              <a:avLst/>
              <a:gdLst/>
              <a:ahLst/>
              <a:cxnLst/>
              <a:rect l="0" t="0" r="0" b="0"/>
              <a:pathLst>
                <a:path w="98227" h="160580">
                  <a:moveTo>
                    <a:pt x="0" y="71282"/>
                  </a:moveTo>
                  <a:lnTo>
                    <a:pt x="4740" y="71282"/>
                  </a:lnTo>
                  <a:lnTo>
                    <a:pt x="6137" y="70291"/>
                  </a:lnTo>
                  <a:lnTo>
                    <a:pt x="7068" y="68637"/>
                  </a:lnTo>
                  <a:lnTo>
                    <a:pt x="7688" y="66542"/>
                  </a:lnTo>
                  <a:lnTo>
                    <a:pt x="9094" y="65146"/>
                  </a:lnTo>
                  <a:lnTo>
                    <a:pt x="18480" y="60259"/>
                  </a:lnTo>
                  <a:lnTo>
                    <a:pt x="56558" y="23647"/>
                  </a:lnTo>
                  <a:lnTo>
                    <a:pt x="59863" y="17700"/>
                  </a:lnTo>
                  <a:lnTo>
                    <a:pt x="62325" y="11750"/>
                  </a:lnTo>
                  <a:lnTo>
                    <a:pt x="66726" y="5797"/>
                  </a:lnTo>
                  <a:lnTo>
                    <a:pt x="67304" y="3813"/>
                  </a:lnTo>
                  <a:lnTo>
                    <a:pt x="66697" y="2490"/>
                  </a:lnTo>
                  <a:lnTo>
                    <a:pt x="62753" y="0"/>
                  </a:lnTo>
                  <a:lnTo>
                    <a:pt x="57840" y="4631"/>
                  </a:lnTo>
                  <a:lnTo>
                    <a:pt x="50100" y="17028"/>
                  </a:lnTo>
                  <a:lnTo>
                    <a:pt x="38830" y="56535"/>
                  </a:lnTo>
                  <a:lnTo>
                    <a:pt x="37102" y="68365"/>
                  </a:lnTo>
                  <a:lnTo>
                    <a:pt x="44894" y="109982"/>
                  </a:lnTo>
                  <a:lnTo>
                    <a:pt x="52548" y="127838"/>
                  </a:lnTo>
                  <a:lnTo>
                    <a:pt x="65951" y="143712"/>
                  </a:lnTo>
                  <a:lnTo>
                    <a:pt x="86100" y="157090"/>
                  </a:lnTo>
                  <a:lnTo>
                    <a:pt x="98226" y="160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1364"/>
            <p:cNvSpPr/>
            <p:nvPr/>
          </p:nvSpPr>
          <p:spPr>
            <a:xfrm>
              <a:off x="2575535" y="6000750"/>
              <a:ext cx="201599" cy="151805"/>
            </a:xfrm>
            <a:custGeom>
              <a:avLst/>
              <a:gdLst/>
              <a:ahLst/>
              <a:cxnLst/>
              <a:rect l="0" t="0" r="0" b="0"/>
              <a:pathLst>
                <a:path w="201599" h="151805">
                  <a:moveTo>
                    <a:pt x="5145" y="0"/>
                  </a:moveTo>
                  <a:lnTo>
                    <a:pt x="404" y="4740"/>
                  </a:lnTo>
                  <a:lnTo>
                    <a:pt x="0" y="6136"/>
                  </a:lnTo>
                  <a:lnTo>
                    <a:pt x="722" y="7067"/>
                  </a:lnTo>
                  <a:lnTo>
                    <a:pt x="2197" y="7688"/>
                  </a:lnTo>
                  <a:lnTo>
                    <a:pt x="3179" y="9094"/>
                  </a:lnTo>
                  <a:lnTo>
                    <a:pt x="4563" y="15813"/>
                  </a:lnTo>
                  <a:lnTo>
                    <a:pt x="5140" y="59703"/>
                  </a:lnTo>
                  <a:lnTo>
                    <a:pt x="5145" y="104101"/>
                  </a:lnTo>
                  <a:lnTo>
                    <a:pt x="5145" y="115560"/>
                  </a:lnTo>
                  <a:lnTo>
                    <a:pt x="5145" y="76181"/>
                  </a:lnTo>
                  <a:lnTo>
                    <a:pt x="6137" y="32876"/>
                  </a:lnTo>
                  <a:lnTo>
                    <a:pt x="12274" y="21757"/>
                  </a:lnTo>
                  <a:lnTo>
                    <a:pt x="30216" y="1800"/>
                  </a:lnTo>
                  <a:lnTo>
                    <a:pt x="31780" y="2192"/>
                  </a:lnTo>
                  <a:lnTo>
                    <a:pt x="49958" y="18162"/>
                  </a:lnTo>
                  <a:lnTo>
                    <a:pt x="58772" y="29524"/>
                  </a:lnTo>
                  <a:lnTo>
                    <a:pt x="72620" y="56914"/>
                  </a:lnTo>
                  <a:lnTo>
                    <a:pt x="76350" y="98247"/>
                  </a:lnTo>
                  <a:lnTo>
                    <a:pt x="76568" y="127471"/>
                  </a:lnTo>
                  <a:lnTo>
                    <a:pt x="77565" y="129629"/>
                  </a:lnTo>
                  <a:lnTo>
                    <a:pt x="79222" y="131067"/>
                  </a:lnTo>
                  <a:lnTo>
                    <a:pt x="84269" y="133377"/>
                  </a:lnTo>
                  <a:lnTo>
                    <a:pt x="84683" y="132574"/>
                  </a:lnTo>
                  <a:lnTo>
                    <a:pt x="85144" y="129036"/>
                  </a:lnTo>
                  <a:lnTo>
                    <a:pt x="87994" y="124156"/>
                  </a:lnTo>
                  <a:lnTo>
                    <a:pt x="91576" y="118681"/>
                  </a:lnTo>
                  <a:lnTo>
                    <a:pt x="94585" y="110020"/>
                  </a:lnTo>
                  <a:lnTo>
                    <a:pt x="106759" y="95235"/>
                  </a:lnTo>
                  <a:lnTo>
                    <a:pt x="120139" y="86315"/>
                  </a:lnTo>
                  <a:lnTo>
                    <a:pt x="158579" y="68092"/>
                  </a:lnTo>
                  <a:lnTo>
                    <a:pt x="171566" y="57474"/>
                  </a:lnTo>
                  <a:lnTo>
                    <a:pt x="183686" y="51701"/>
                  </a:lnTo>
                  <a:lnTo>
                    <a:pt x="195634" y="41300"/>
                  </a:lnTo>
                  <a:lnTo>
                    <a:pt x="198947" y="35553"/>
                  </a:lnTo>
                  <a:lnTo>
                    <a:pt x="201074" y="23780"/>
                  </a:lnTo>
                  <a:lnTo>
                    <a:pt x="200256" y="21806"/>
                  </a:lnTo>
                  <a:lnTo>
                    <a:pt x="198719" y="20491"/>
                  </a:lnTo>
                  <a:lnTo>
                    <a:pt x="194365" y="18036"/>
                  </a:lnTo>
                  <a:lnTo>
                    <a:pt x="186336" y="12069"/>
                  </a:lnTo>
                  <a:lnTo>
                    <a:pt x="180593" y="10325"/>
                  </a:lnTo>
                  <a:lnTo>
                    <a:pt x="177673" y="10852"/>
                  </a:lnTo>
                  <a:lnTo>
                    <a:pt x="171783" y="14083"/>
                  </a:lnTo>
                  <a:lnTo>
                    <a:pt x="169814" y="16333"/>
                  </a:lnTo>
                  <a:lnTo>
                    <a:pt x="160088" y="33861"/>
                  </a:lnTo>
                  <a:lnTo>
                    <a:pt x="157225" y="71980"/>
                  </a:lnTo>
                  <a:lnTo>
                    <a:pt x="158023" y="91553"/>
                  </a:lnTo>
                  <a:lnTo>
                    <a:pt x="164102" y="108927"/>
                  </a:lnTo>
                  <a:lnTo>
                    <a:pt x="181859" y="136738"/>
                  </a:lnTo>
                  <a:lnTo>
                    <a:pt x="201598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1365"/>
            <p:cNvSpPr/>
            <p:nvPr/>
          </p:nvSpPr>
          <p:spPr>
            <a:xfrm>
              <a:off x="2982515" y="5973961"/>
              <a:ext cx="44650" cy="276821"/>
            </a:xfrm>
            <a:custGeom>
              <a:avLst/>
              <a:gdLst/>
              <a:ahLst/>
              <a:cxnLst/>
              <a:rect l="0" t="0" r="0" b="0"/>
              <a:pathLst>
                <a:path w="44650" h="276821">
                  <a:moveTo>
                    <a:pt x="0" y="0"/>
                  </a:moveTo>
                  <a:lnTo>
                    <a:pt x="0" y="39292"/>
                  </a:lnTo>
                  <a:lnTo>
                    <a:pt x="993" y="65014"/>
                  </a:lnTo>
                  <a:lnTo>
                    <a:pt x="9095" y="108290"/>
                  </a:lnTo>
                  <a:lnTo>
                    <a:pt x="21250" y="151953"/>
                  </a:lnTo>
                  <a:lnTo>
                    <a:pt x="33128" y="196472"/>
                  </a:lnTo>
                  <a:lnTo>
                    <a:pt x="37598" y="220602"/>
                  </a:lnTo>
                  <a:lnTo>
                    <a:pt x="43256" y="246533"/>
                  </a:lnTo>
                  <a:lnTo>
                    <a:pt x="44649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SMARTInkShape-1366"/>
            <p:cNvSpPr/>
            <p:nvPr/>
          </p:nvSpPr>
          <p:spPr>
            <a:xfrm>
              <a:off x="2986300" y="5969884"/>
              <a:ext cx="136905" cy="136113"/>
            </a:xfrm>
            <a:custGeom>
              <a:avLst/>
              <a:gdLst/>
              <a:ahLst/>
              <a:cxnLst/>
              <a:rect l="0" t="0" r="0" b="0"/>
              <a:pathLst>
                <a:path w="136905" h="136113">
                  <a:moveTo>
                    <a:pt x="5145" y="39795"/>
                  </a:moveTo>
                  <a:lnTo>
                    <a:pt x="5145" y="35055"/>
                  </a:lnTo>
                  <a:lnTo>
                    <a:pt x="2499" y="30082"/>
                  </a:lnTo>
                  <a:lnTo>
                    <a:pt x="405" y="27367"/>
                  </a:lnTo>
                  <a:lnTo>
                    <a:pt x="0" y="25556"/>
                  </a:lnTo>
                  <a:lnTo>
                    <a:pt x="723" y="24350"/>
                  </a:lnTo>
                  <a:lnTo>
                    <a:pt x="2197" y="23546"/>
                  </a:lnTo>
                  <a:lnTo>
                    <a:pt x="11692" y="9980"/>
                  </a:lnTo>
                  <a:lnTo>
                    <a:pt x="30800" y="114"/>
                  </a:lnTo>
                  <a:lnTo>
                    <a:pt x="41683" y="0"/>
                  </a:lnTo>
                  <a:lnTo>
                    <a:pt x="69579" y="8012"/>
                  </a:lnTo>
                  <a:lnTo>
                    <a:pt x="95631" y="25285"/>
                  </a:lnTo>
                  <a:lnTo>
                    <a:pt x="123973" y="52649"/>
                  </a:lnTo>
                  <a:lnTo>
                    <a:pt x="134171" y="68850"/>
                  </a:lnTo>
                  <a:lnTo>
                    <a:pt x="136904" y="76851"/>
                  </a:lnTo>
                  <a:lnTo>
                    <a:pt x="135472" y="86361"/>
                  </a:lnTo>
                  <a:lnTo>
                    <a:pt x="123731" y="113470"/>
                  </a:lnTo>
                  <a:lnTo>
                    <a:pt x="118043" y="121488"/>
                  </a:lnTo>
                  <a:lnTo>
                    <a:pt x="104521" y="131579"/>
                  </a:lnTo>
                  <a:lnTo>
                    <a:pt x="92688" y="136112"/>
                  </a:lnTo>
                  <a:lnTo>
                    <a:pt x="58723" y="1290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3" name="SMARTInkShape-1367"/>
            <p:cNvSpPr/>
            <p:nvPr/>
          </p:nvSpPr>
          <p:spPr>
            <a:xfrm>
              <a:off x="3107531" y="6009824"/>
              <a:ext cx="357188" cy="149840"/>
            </a:xfrm>
            <a:custGeom>
              <a:avLst/>
              <a:gdLst/>
              <a:ahLst/>
              <a:cxnLst/>
              <a:rect l="0" t="0" r="0" b="0"/>
              <a:pathLst>
                <a:path w="357188" h="149840">
                  <a:moveTo>
                    <a:pt x="0" y="44504"/>
                  </a:moveTo>
                  <a:lnTo>
                    <a:pt x="40484" y="43512"/>
                  </a:lnTo>
                  <a:lnTo>
                    <a:pt x="73579" y="36402"/>
                  </a:lnTo>
                  <a:lnTo>
                    <a:pt x="81650" y="35942"/>
                  </a:lnTo>
                  <a:lnTo>
                    <a:pt x="88544" y="33091"/>
                  </a:lnTo>
                  <a:lnTo>
                    <a:pt x="107090" y="20142"/>
                  </a:lnTo>
                  <a:lnTo>
                    <a:pt x="110089" y="19334"/>
                  </a:lnTo>
                  <a:lnTo>
                    <a:pt x="112088" y="17802"/>
                  </a:lnTo>
                  <a:lnTo>
                    <a:pt x="114309" y="13454"/>
                  </a:lnTo>
                  <a:lnTo>
                    <a:pt x="115930" y="1506"/>
                  </a:lnTo>
                  <a:lnTo>
                    <a:pt x="114990" y="956"/>
                  </a:lnTo>
                  <a:lnTo>
                    <a:pt x="103644" y="0"/>
                  </a:lnTo>
                  <a:lnTo>
                    <a:pt x="97988" y="2566"/>
                  </a:lnTo>
                  <a:lnTo>
                    <a:pt x="95091" y="4638"/>
                  </a:lnTo>
                  <a:lnTo>
                    <a:pt x="78168" y="8959"/>
                  </a:lnTo>
                  <a:lnTo>
                    <a:pt x="75924" y="10884"/>
                  </a:lnTo>
                  <a:lnTo>
                    <a:pt x="65891" y="30081"/>
                  </a:lnTo>
                  <a:lnTo>
                    <a:pt x="64012" y="37432"/>
                  </a:lnTo>
                  <a:lnTo>
                    <a:pt x="64503" y="40781"/>
                  </a:lnTo>
                  <a:lnTo>
                    <a:pt x="77827" y="65459"/>
                  </a:lnTo>
                  <a:lnTo>
                    <a:pt x="83538" y="73000"/>
                  </a:lnTo>
                  <a:lnTo>
                    <a:pt x="89383" y="77013"/>
                  </a:lnTo>
                  <a:lnTo>
                    <a:pt x="95288" y="79788"/>
                  </a:lnTo>
                  <a:lnTo>
                    <a:pt x="114878" y="92464"/>
                  </a:lnTo>
                  <a:lnTo>
                    <a:pt x="136279" y="96972"/>
                  </a:lnTo>
                  <a:lnTo>
                    <a:pt x="144243" y="97589"/>
                  </a:lnTo>
                  <a:lnTo>
                    <a:pt x="159045" y="93195"/>
                  </a:lnTo>
                  <a:lnTo>
                    <a:pt x="174696" y="82822"/>
                  </a:lnTo>
                  <a:lnTo>
                    <a:pt x="193396" y="64315"/>
                  </a:lnTo>
                  <a:lnTo>
                    <a:pt x="201390" y="50263"/>
                  </a:lnTo>
                  <a:lnTo>
                    <a:pt x="204594" y="36124"/>
                  </a:lnTo>
                  <a:lnTo>
                    <a:pt x="205227" y="23776"/>
                  </a:lnTo>
                  <a:lnTo>
                    <a:pt x="207959" y="17763"/>
                  </a:lnTo>
                  <a:lnTo>
                    <a:pt x="213941" y="9311"/>
                  </a:lnTo>
                  <a:lnTo>
                    <a:pt x="214303" y="46959"/>
                  </a:lnTo>
                  <a:lnTo>
                    <a:pt x="222000" y="90609"/>
                  </a:lnTo>
                  <a:lnTo>
                    <a:pt x="227615" y="111633"/>
                  </a:lnTo>
                  <a:lnTo>
                    <a:pt x="238401" y="129385"/>
                  </a:lnTo>
                  <a:lnTo>
                    <a:pt x="253044" y="145517"/>
                  </a:lnTo>
                  <a:lnTo>
                    <a:pt x="258977" y="148930"/>
                  </a:lnTo>
                  <a:lnTo>
                    <a:pt x="261948" y="149839"/>
                  </a:lnTo>
                  <a:lnTo>
                    <a:pt x="264921" y="149454"/>
                  </a:lnTo>
                  <a:lnTo>
                    <a:pt x="270871" y="146380"/>
                  </a:lnTo>
                  <a:lnTo>
                    <a:pt x="272854" y="144171"/>
                  </a:lnTo>
                  <a:lnTo>
                    <a:pt x="282609" y="126721"/>
                  </a:lnTo>
                  <a:lnTo>
                    <a:pt x="293316" y="83039"/>
                  </a:lnTo>
                  <a:lnTo>
                    <a:pt x="294626" y="42636"/>
                  </a:lnTo>
                  <a:lnTo>
                    <a:pt x="294680" y="26727"/>
                  </a:lnTo>
                  <a:lnTo>
                    <a:pt x="294680" y="39080"/>
                  </a:lnTo>
                  <a:lnTo>
                    <a:pt x="297326" y="44739"/>
                  </a:lnTo>
                  <a:lnTo>
                    <a:pt x="299420" y="47637"/>
                  </a:lnTo>
                  <a:lnTo>
                    <a:pt x="312631" y="85934"/>
                  </a:lnTo>
                  <a:lnTo>
                    <a:pt x="318409" y="95033"/>
                  </a:lnTo>
                  <a:lnTo>
                    <a:pt x="320109" y="101026"/>
                  </a:lnTo>
                  <a:lnTo>
                    <a:pt x="321555" y="103021"/>
                  </a:lnTo>
                  <a:lnTo>
                    <a:pt x="323510" y="104352"/>
                  </a:lnTo>
                  <a:lnTo>
                    <a:pt x="328329" y="106821"/>
                  </a:lnTo>
                  <a:lnTo>
                    <a:pt x="336620" y="112798"/>
                  </a:lnTo>
                  <a:lnTo>
                    <a:pt x="342424" y="114544"/>
                  </a:lnTo>
                  <a:lnTo>
                    <a:pt x="345361" y="114018"/>
                  </a:lnTo>
                  <a:lnTo>
                    <a:pt x="357187" y="107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SMARTInkShape-1368"/>
            <p:cNvSpPr/>
            <p:nvPr/>
          </p:nvSpPr>
          <p:spPr>
            <a:xfrm>
              <a:off x="3537398" y="5902523"/>
              <a:ext cx="70196" cy="241103"/>
            </a:xfrm>
            <a:custGeom>
              <a:avLst/>
              <a:gdLst/>
              <a:ahLst/>
              <a:cxnLst/>
              <a:rect l="0" t="0" r="0" b="0"/>
              <a:pathLst>
                <a:path w="70196" h="241103">
                  <a:moveTo>
                    <a:pt x="7688" y="0"/>
                  </a:moveTo>
                  <a:lnTo>
                    <a:pt x="2947" y="4740"/>
                  </a:lnTo>
                  <a:lnTo>
                    <a:pt x="620" y="9713"/>
                  </a:lnTo>
                  <a:lnTo>
                    <a:pt x="0" y="12429"/>
                  </a:lnTo>
                  <a:lnTo>
                    <a:pt x="578" y="15232"/>
                  </a:lnTo>
                  <a:lnTo>
                    <a:pt x="5140" y="25900"/>
                  </a:lnTo>
                  <a:lnTo>
                    <a:pt x="12093" y="63567"/>
                  </a:lnTo>
                  <a:lnTo>
                    <a:pt x="25735" y="107296"/>
                  </a:lnTo>
                  <a:lnTo>
                    <a:pt x="40455" y="151823"/>
                  </a:lnTo>
                  <a:lnTo>
                    <a:pt x="50575" y="196456"/>
                  </a:lnTo>
                  <a:lnTo>
                    <a:pt x="56555" y="218502"/>
                  </a:lnTo>
                  <a:lnTo>
                    <a:pt x="70195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1369"/>
            <p:cNvSpPr/>
            <p:nvPr/>
          </p:nvSpPr>
          <p:spPr>
            <a:xfrm>
              <a:off x="3518296" y="6018609"/>
              <a:ext cx="125017" cy="35720"/>
            </a:xfrm>
            <a:custGeom>
              <a:avLst/>
              <a:gdLst/>
              <a:ahLst/>
              <a:cxnLst/>
              <a:rect l="0" t="0" r="0" b="0"/>
              <a:pathLst>
                <a:path w="125017" h="35720">
                  <a:moveTo>
                    <a:pt x="0" y="0"/>
                  </a:moveTo>
                  <a:lnTo>
                    <a:pt x="4741" y="4740"/>
                  </a:lnTo>
                  <a:lnTo>
                    <a:pt x="12360" y="7068"/>
                  </a:lnTo>
                  <a:lnTo>
                    <a:pt x="27806" y="11023"/>
                  </a:lnTo>
                  <a:lnTo>
                    <a:pt x="69955" y="24088"/>
                  </a:lnTo>
                  <a:lnTo>
                    <a:pt x="111151" y="33992"/>
                  </a:lnTo>
                  <a:lnTo>
                    <a:pt x="12501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1370"/>
            <p:cNvSpPr/>
            <p:nvPr/>
          </p:nvSpPr>
          <p:spPr>
            <a:xfrm>
              <a:off x="1000125" y="6286500"/>
              <a:ext cx="17860" cy="267891"/>
            </a:xfrm>
            <a:custGeom>
              <a:avLst/>
              <a:gdLst/>
              <a:ahLst/>
              <a:cxnLst/>
              <a:rect l="0" t="0" r="0" b="0"/>
              <a:pathLst>
                <a:path w="17860" h="267891">
                  <a:moveTo>
                    <a:pt x="0" y="0"/>
                  </a:moveTo>
                  <a:lnTo>
                    <a:pt x="0" y="12428"/>
                  </a:lnTo>
                  <a:lnTo>
                    <a:pt x="2646" y="18092"/>
                  </a:lnTo>
                  <a:lnTo>
                    <a:pt x="4740" y="20991"/>
                  </a:lnTo>
                  <a:lnTo>
                    <a:pt x="8102" y="46039"/>
                  </a:lnTo>
                  <a:lnTo>
                    <a:pt x="8857" y="90334"/>
                  </a:lnTo>
                  <a:lnTo>
                    <a:pt x="8920" y="134082"/>
                  </a:lnTo>
                  <a:lnTo>
                    <a:pt x="8928" y="178612"/>
                  </a:lnTo>
                  <a:lnTo>
                    <a:pt x="9922" y="216116"/>
                  </a:lnTo>
                  <a:lnTo>
                    <a:pt x="17614" y="255605"/>
                  </a:lnTo>
                  <a:lnTo>
                    <a:pt x="17859" y="267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1371"/>
            <p:cNvSpPr/>
            <p:nvPr/>
          </p:nvSpPr>
          <p:spPr>
            <a:xfrm>
              <a:off x="928687" y="6272519"/>
              <a:ext cx="151747" cy="147927"/>
            </a:xfrm>
            <a:custGeom>
              <a:avLst/>
              <a:gdLst/>
              <a:ahLst/>
              <a:cxnLst/>
              <a:rect l="0" t="0" r="0" b="0"/>
              <a:pathLst>
                <a:path w="151747" h="147927">
                  <a:moveTo>
                    <a:pt x="0" y="22910"/>
                  </a:moveTo>
                  <a:lnTo>
                    <a:pt x="0" y="18170"/>
                  </a:lnTo>
                  <a:lnTo>
                    <a:pt x="2646" y="13197"/>
                  </a:lnTo>
                  <a:lnTo>
                    <a:pt x="7689" y="6661"/>
                  </a:lnTo>
                  <a:lnTo>
                    <a:pt x="11024" y="5766"/>
                  </a:lnTo>
                  <a:lnTo>
                    <a:pt x="13303" y="5528"/>
                  </a:lnTo>
                  <a:lnTo>
                    <a:pt x="18480" y="2617"/>
                  </a:lnTo>
                  <a:lnTo>
                    <a:pt x="21250" y="452"/>
                  </a:lnTo>
                  <a:lnTo>
                    <a:pt x="25081" y="0"/>
                  </a:lnTo>
                  <a:lnTo>
                    <a:pt x="68627" y="9536"/>
                  </a:lnTo>
                  <a:lnTo>
                    <a:pt x="95603" y="23109"/>
                  </a:lnTo>
                  <a:lnTo>
                    <a:pt x="136176" y="55825"/>
                  </a:lnTo>
                  <a:lnTo>
                    <a:pt x="146733" y="70476"/>
                  </a:lnTo>
                  <a:lnTo>
                    <a:pt x="149551" y="78115"/>
                  </a:lnTo>
                  <a:lnTo>
                    <a:pt x="151746" y="114781"/>
                  </a:lnTo>
                  <a:lnTo>
                    <a:pt x="149133" y="120957"/>
                  </a:lnTo>
                  <a:lnTo>
                    <a:pt x="139371" y="133008"/>
                  </a:lnTo>
                  <a:lnTo>
                    <a:pt x="116086" y="1479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SMARTInkShape-1372"/>
            <p:cNvSpPr/>
            <p:nvPr/>
          </p:nvSpPr>
          <p:spPr>
            <a:xfrm>
              <a:off x="1187652" y="6259711"/>
              <a:ext cx="107154" cy="142876"/>
            </a:xfrm>
            <a:custGeom>
              <a:avLst/>
              <a:gdLst/>
              <a:ahLst/>
              <a:cxnLst/>
              <a:rect l="0" t="0" r="0" b="0"/>
              <a:pathLst>
                <a:path w="107154" h="142876">
                  <a:moveTo>
                    <a:pt x="53575" y="0"/>
                  </a:moveTo>
                  <a:lnTo>
                    <a:pt x="45886" y="0"/>
                  </a:lnTo>
                  <a:lnTo>
                    <a:pt x="32325" y="12428"/>
                  </a:lnTo>
                  <a:lnTo>
                    <a:pt x="5939" y="52011"/>
                  </a:lnTo>
                  <a:lnTo>
                    <a:pt x="1757" y="64137"/>
                  </a:lnTo>
                  <a:lnTo>
                    <a:pt x="2" y="107152"/>
                  </a:lnTo>
                  <a:lnTo>
                    <a:pt x="0" y="110130"/>
                  </a:lnTo>
                  <a:lnTo>
                    <a:pt x="2644" y="116085"/>
                  </a:lnTo>
                  <a:lnTo>
                    <a:pt x="7685" y="123252"/>
                  </a:lnTo>
                  <a:lnTo>
                    <a:pt x="11020" y="124231"/>
                  </a:lnTo>
                  <a:lnTo>
                    <a:pt x="33987" y="125001"/>
                  </a:lnTo>
                  <a:lnTo>
                    <a:pt x="42503" y="118875"/>
                  </a:lnTo>
                  <a:lnTo>
                    <a:pt x="47992" y="117326"/>
                  </a:lnTo>
                  <a:lnTo>
                    <a:pt x="53739" y="111345"/>
                  </a:lnTo>
                  <a:lnTo>
                    <a:pt x="58609" y="103065"/>
                  </a:lnTo>
                  <a:lnTo>
                    <a:pt x="62342" y="92824"/>
                  </a:lnTo>
                  <a:lnTo>
                    <a:pt x="68299" y="82515"/>
                  </a:lnTo>
                  <a:lnTo>
                    <a:pt x="71497" y="68326"/>
                  </a:lnTo>
                  <a:lnTo>
                    <a:pt x="78318" y="54139"/>
                  </a:lnTo>
                  <a:lnTo>
                    <a:pt x="81086" y="38769"/>
                  </a:lnTo>
                  <a:lnTo>
                    <a:pt x="89284" y="26803"/>
                  </a:lnTo>
                  <a:lnTo>
                    <a:pt x="89293" y="69029"/>
                  </a:lnTo>
                  <a:lnTo>
                    <a:pt x="97671" y="113462"/>
                  </a:lnTo>
                  <a:lnTo>
                    <a:pt x="98114" y="127473"/>
                  </a:lnTo>
                  <a:lnTo>
                    <a:pt x="100820" y="133715"/>
                  </a:lnTo>
                  <a:lnTo>
                    <a:pt x="107153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SMARTInkShape-1373"/>
            <p:cNvSpPr/>
            <p:nvPr/>
          </p:nvSpPr>
          <p:spPr>
            <a:xfrm>
              <a:off x="1361422" y="6259711"/>
              <a:ext cx="75726" cy="142876"/>
            </a:xfrm>
            <a:custGeom>
              <a:avLst/>
              <a:gdLst/>
              <a:ahLst/>
              <a:cxnLst/>
              <a:rect l="0" t="0" r="0" b="0"/>
              <a:pathLst>
                <a:path w="75726" h="142876">
                  <a:moveTo>
                    <a:pt x="31609" y="0"/>
                  </a:moveTo>
                  <a:lnTo>
                    <a:pt x="23921" y="0"/>
                  </a:lnTo>
                  <a:lnTo>
                    <a:pt x="10359" y="12428"/>
                  </a:lnTo>
                  <a:lnTo>
                    <a:pt x="7282" y="18091"/>
                  </a:lnTo>
                  <a:lnTo>
                    <a:pt x="4922" y="23915"/>
                  </a:lnTo>
                  <a:lnTo>
                    <a:pt x="566" y="29811"/>
                  </a:lnTo>
                  <a:lnTo>
                    <a:pt x="0" y="31780"/>
                  </a:lnTo>
                  <a:lnTo>
                    <a:pt x="614" y="33092"/>
                  </a:lnTo>
                  <a:lnTo>
                    <a:pt x="22802" y="53742"/>
                  </a:lnTo>
                  <a:lnTo>
                    <a:pt x="34291" y="62556"/>
                  </a:lnTo>
                  <a:lnTo>
                    <a:pt x="43715" y="69474"/>
                  </a:lnTo>
                  <a:lnTo>
                    <a:pt x="72217" y="103935"/>
                  </a:lnTo>
                  <a:lnTo>
                    <a:pt x="75060" y="113036"/>
                  </a:lnTo>
                  <a:lnTo>
                    <a:pt x="75725" y="119030"/>
                  </a:lnTo>
                  <a:lnTo>
                    <a:pt x="73375" y="125000"/>
                  </a:lnTo>
                  <a:lnTo>
                    <a:pt x="63782" y="136919"/>
                  </a:lnTo>
                  <a:lnTo>
                    <a:pt x="58145" y="140227"/>
                  </a:lnTo>
                  <a:lnTo>
                    <a:pt x="46442" y="142351"/>
                  </a:lnTo>
                  <a:lnTo>
                    <a:pt x="3160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SMARTInkShape-1374"/>
            <p:cNvSpPr/>
            <p:nvPr/>
          </p:nvSpPr>
          <p:spPr>
            <a:xfrm>
              <a:off x="1741289" y="6286500"/>
              <a:ext cx="62509" cy="250031"/>
            </a:xfrm>
            <a:custGeom>
              <a:avLst/>
              <a:gdLst/>
              <a:ahLst/>
              <a:cxnLst/>
              <a:rect l="0" t="0" r="0" b="0"/>
              <a:pathLst>
                <a:path w="62509" h="250031">
                  <a:moveTo>
                    <a:pt x="0" y="0"/>
                  </a:moveTo>
                  <a:lnTo>
                    <a:pt x="0" y="4740"/>
                  </a:lnTo>
                  <a:lnTo>
                    <a:pt x="14821" y="46620"/>
                  </a:lnTo>
                  <a:lnTo>
                    <a:pt x="22200" y="86739"/>
                  </a:lnTo>
                  <a:lnTo>
                    <a:pt x="26875" y="124509"/>
                  </a:lnTo>
                  <a:lnTo>
                    <a:pt x="36324" y="160634"/>
                  </a:lnTo>
                  <a:lnTo>
                    <a:pt x="46563" y="204589"/>
                  </a:lnTo>
                  <a:lnTo>
                    <a:pt x="61774" y="242158"/>
                  </a:lnTo>
                  <a:lnTo>
                    <a:pt x="62508" y="250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SMARTInkShape-1375"/>
            <p:cNvSpPr/>
            <p:nvPr/>
          </p:nvSpPr>
          <p:spPr>
            <a:xfrm>
              <a:off x="1709355" y="6259866"/>
              <a:ext cx="192088" cy="132385"/>
            </a:xfrm>
            <a:custGeom>
              <a:avLst/>
              <a:gdLst/>
              <a:ahLst/>
              <a:cxnLst/>
              <a:rect l="0" t="0" r="0" b="0"/>
              <a:pathLst>
                <a:path w="192088" h="132385">
                  <a:moveTo>
                    <a:pt x="5145" y="53423"/>
                  </a:moveTo>
                  <a:lnTo>
                    <a:pt x="405" y="48683"/>
                  </a:lnTo>
                  <a:lnTo>
                    <a:pt x="0" y="46294"/>
                  </a:lnTo>
                  <a:lnTo>
                    <a:pt x="723" y="43709"/>
                  </a:lnTo>
                  <a:lnTo>
                    <a:pt x="3180" y="38191"/>
                  </a:lnTo>
                  <a:lnTo>
                    <a:pt x="4886" y="23611"/>
                  </a:lnTo>
                  <a:lnTo>
                    <a:pt x="6957" y="20650"/>
                  </a:lnTo>
                  <a:lnTo>
                    <a:pt x="29980" y="5794"/>
                  </a:lnTo>
                  <a:lnTo>
                    <a:pt x="47120" y="1607"/>
                  </a:lnTo>
                  <a:lnTo>
                    <a:pt x="90250" y="0"/>
                  </a:lnTo>
                  <a:lnTo>
                    <a:pt x="130785" y="9579"/>
                  </a:lnTo>
                  <a:lnTo>
                    <a:pt x="147305" y="16077"/>
                  </a:lnTo>
                  <a:lnTo>
                    <a:pt x="186049" y="47116"/>
                  </a:lnTo>
                  <a:lnTo>
                    <a:pt x="189726" y="53265"/>
                  </a:lnTo>
                  <a:lnTo>
                    <a:pt x="191797" y="64951"/>
                  </a:lnTo>
                  <a:lnTo>
                    <a:pt x="192087" y="70038"/>
                  </a:lnTo>
                  <a:lnTo>
                    <a:pt x="189764" y="78336"/>
                  </a:lnTo>
                  <a:lnTo>
                    <a:pt x="180232" y="91232"/>
                  </a:lnTo>
                  <a:lnTo>
                    <a:pt x="164840" y="104974"/>
                  </a:lnTo>
                  <a:lnTo>
                    <a:pt x="142114" y="120624"/>
                  </a:lnTo>
                  <a:lnTo>
                    <a:pt x="123298" y="126670"/>
                  </a:lnTo>
                  <a:lnTo>
                    <a:pt x="116197" y="130626"/>
                  </a:lnTo>
                  <a:lnTo>
                    <a:pt x="109733" y="132384"/>
                  </a:lnTo>
                  <a:lnTo>
                    <a:pt x="107612" y="131860"/>
                  </a:lnTo>
                  <a:lnTo>
                    <a:pt x="106199" y="130519"/>
                  </a:lnTo>
                  <a:lnTo>
                    <a:pt x="103371" y="124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1376"/>
            <p:cNvSpPr/>
            <p:nvPr/>
          </p:nvSpPr>
          <p:spPr>
            <a:xfrm>
              <a:off x="1982390" y="6295429"/>
              <a:ext cx="35720" cy="102755"/>
            </a:xfrm>
            <a:custGeom>
              <a:avLst/>
              <a:gdLst/>
              <a:ahLst/>
              <a:cxnLst/>
              <a:rect l="0" t="0" r="0" b="0"/>
              <a:pathLst>
                <a:path w="35720" h="102755">
                  <a:moveTo>
                    <a:pt x="0" y="0"/>
                  </a:moveTo>
                  <a:lnTo>
                    <a:pt x="0" y="42807"/>
                  </a:lnTo>
                  <a:lnTo>
                    <a:pt x="993" y="77484"/>
                  </a:lnTo>
                  <a:lnTo>
                    <a:pt x="7689" y="95103"/>
                  </a:lnTo>
                  <a:lnTo>
                    <a:pt x="18043" y="102042"/>
                  </a:lnTo>
                  <a:lnTo>
                    <a:pt x="20959" y="102754"/>
                  </a:lnTo>
                  <a:lnTo>
                    <a:pt x="22902" y="102237"/>
                  </a:lnTo>
                  <a:lnTo>
                    <a:pt x="24198" y="100902"/>
                  </a:lnTo>
                  <a:lnTo>
                    <a:pt x="28284" y="99415"/>
                  </a:lnTo>
                  <a:lnTo>
                    <a:pt x="35719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SMARTInkShape-1377"/>
            <p:cNvSpPr/>
            <p:nvPr/>
          </p:nvSpPr>
          <p:spPr>
            <a:xfrm>
              <a:off x="2044898" y="6259711"/>
              <a:ext cx="80368" cy="133778"/>
            </a:xfrm>
            <a:custGeom>
              <a:avLst/>
              <a:gdLst/>
              <a:ahLst/>
              <a:cxnLst/>
              <a:rect l="0" t="0" r="0" b="0"/>
              <a:pathLst>
                <a:path w="80368" h="133778">
                  <a:moveTo>
                    <a:pt x="8930" y="0"/>
                  </a:moveTo>
                  <a:lnTo>
                    <a:pt x="33" y="0"/>
                  </a:lnTo>
                  <a:lnTo>
                    <a:pt x="0" y="37500"/>
                  </a:lnTo>
                  <a:lnTo>
                    <a:pt x="12429" y="68878"/>
                  </a:lnTo>
                  <a:lnTo>
                    <a:pt x="44117" y="113455"/>
                  </a:lnTo>
                  <a:lnTo>
                    <a:pt x="60713" y="132027"/>
                  </a:lnTo>
                  <a:lnTo>
                    <a:pt x="64356" y="133093"/>
                  </a:lnTo>
                  <a:lnTo>
                    <a:pt x="74779" y="133777"/>
                  </a:lnTo>
                  <a:lnTo>
                    <a:pt x="76642" y="132840"/>
                  </a:lnTo>
                  <a:lnTo>
                    <a:pt x="77884" y="131224"/>
                  </a:lnTo>
                  <a:lnTo>
                    <a:pt x="80367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SMARTInkShape-1378"/>
            <p:cNvSpPr/>
            <p:nvPr/>
          </p:nvSpPr>
          <p:spPr>
            <a:xfrm>
              <a:off x="2116336" y="6277570"/>
              <a:ext cx="160387" cy="265963"/>
            </a:xfrm>
            <a:custGeom>
              <a:avLst/>
              <a:gdLst/>
              <a:ahLst/>
              <a:cxnLst/>
              <a:rect l="0" t="0" r="0" b="0"/>
              <a:pathLst>
                <a:path w="160387" h="265963">
                  <a:moveTo>
                    <a:pt x="0" y="0"/>
                  </a:moveTo>
                  <a:lnTo>
                    <a:pt x="0" y="38709"/>
                  </a:lnTo>
                  <a:lnTo>
                    <a:pt x="2646" y="44655"/>
                  </a:lnTo>
                  <a:lnTo>
                    <a:pt x="4740" y="47629"/>
                  </a:lnTo>
                  <a:lnTo>
                    <a:pt x="32018" y="67469"/>
                  </a:lnTo>
                  <a:lnTo>
                    <a:pt x="41457" y="70262"/>
                  </a:lnTo>
                  <a:lnTo>
                    <a:pt x="56526" y="71283"/>
                  </a:lnTo>
                  <a:lnTo>
                    <a:pt x="62495" y="68723"/>
                  </a:lnTo>
                  <a:lnTo>
                    <a:pt x="82533" y="56197"/>
                  </a:lnTo>
                  <a:lnTo>
                    <a:pt x="94840" y="38664"/>
                  </a:lnTo>
                  <a:lnTo>
                    <a:pt x="97223" y="29756"/>
                  </a:lnTo>
                  <a:lnTo>
                    <a:pt x="98223" y="9085"/>
                  </a:lnTo>
                  <a:lnTo>
                    <a:pt x="98226" y="26977"/>
                  </a:lnTo>
                  <a:lnTo>
                    <a:pt x="100872" y="34479"/>
                  </a:lnTo>
                  <a:lnTo>
                    <a:pt x="119217" y="76599"/>
                  </a:lnTo>
                  <a:lnTo>
                    <a:pt x="133965" y="116765"/>
                  </a:lnTo>
                  <a:lnTo>
                    <a:pt x="148831" y="159832"/>
                  </a:lnTo>
                  <a:lnTo>
                    <a:pt x="156766" y="181413"/>
                  </a:lnTo>
                  <a:lnTo>
                    <a:pt x="160386" y="225290"/>
                  </a:lnTo>
                  <a:lnTo>
                    <a:pt x="159639" y="242810"/>
                  </a:lnTo>
                  <a:lnTo>
                    <a:pt x="155948" y="251121"/>
                  </a:lnTo>
                  <a:lnTo>
                    <a:pt x="148292" y="261379"/>
                  </a:lnTo>
                  <a:lnTo>
                    <a:pt x="142637" y="264997"/>
                  </a:lnTo>
                  <a:lnTo>
                    <a:pt x="139739" y="265962"/>
                  </a:lnTo>
                  <a:lnTo>
                    <a:pt x="137808" y="265613"/>
                  </a:lnTo>
                  <a:lnTo>
                    <a:pt x="136520" y="264387"/>
                  </a:lnTo>
                  <a:lnTo>
                    <a:pt x="135662" y="262579"/>
                  </a:lnTo>
                  <a:lnTo>
                    <a:pt x="121018" y="250562"/>
                  </a:lnTo>
                  <a:lnTo>
                    <a:pt x="107156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SMARTInkShape-1379"/>
            <p:cNvSpPr/>
            <p:nvPr/>
          </p:nvSpPr>
          <p:spPr>
            <a:xfrm>
              <a:off x="2286000" y="6268797"/>
              <a:ext cx="321470" cy="133263"/>
            </a:xfrm>
            <a:custGeom>
              <a:avLst/>
              <a:gdLst/>
              <a:ahLst/>
              <a:cxnLst/>
              <a:rect l="0" t="0" r="0" b="0"/>
              <a:pathLst>
                <a:path w="321470" h="133263">
                  <a:moveTo>
                    <a:pt x="0" y="106999"/>
                  </a:moveTo>
                  <a:lnTo>
                    <a:pt x="4741" y="102259"/>
                  </a:lnTo>
                  <a:lnTo>
                    <a:pt x="9714" y="99932"/>
                  </a:lnTo>
                  <a:lnTo>
                    <a:pt x="50775" y="88997"/>
                  </a:lnTo>
                  <a:lnTo>
                    <a:pt x="82628" y="73983"/>
                  </a:lnTo>
                  <a:lnTo>
                    <a:pt x="100717" y="59338"/>
                  </a:lnTo>
                  <a:lnTo>
                    <a:pt x="109989" y="45693"/>
                  </a:lnTo>
                  <a:lnTo>
                    <a:pt x="123616" y="14835"/>
                  </a:lnTo>
                  <a:lnTo>
                    <a:pt x="124601" y="5829"/>
                  </a:lnTo>
                  <a:lnTo>
                    <a:pt x="123747" y="3834"/>
                  </a:lnTo>
                  <a:lnTo>
                    <a:pt x="122185" y="2504"/>
                  </a:lnTo>
                  <a:lnTo>
                    <a:pt x="117805" y="1026"/>
                  </a:lnTo>
                  <a:lnTo>
                    <a:pt x="108754" y="0"/>
                  </a:lnTo>
                  <a:lnTo>
                    <a:pt x="99350" y="6011"/>
                  </a:lnTo>
                  <a:lnTo>
                    <a:pt x="90127" y="7545"/>
                  </a:lnTo>
                  <a:lnTo>
                    <a:pt x="85881" y="9940"/>
                  </a:lnTo>
                  <a:lnTo>
                    <a:pt x="78518" y="17890"/>
                  </a:lnTo>
                  <a:lnTo>
                    <a:pt x="74584" y="25392"/>
                  </a:lnTo>
                  <a:lnTo>
                    <a:pt x="63933" y="55085"/>
                  </a:lnTo>
                  <a:lnTo>
                    <a:pt x="65787" y="64413"/>
                  </a:lnTo>
                  <a:lnTo>
                    <a:pt x="77822" y="91396"/>
                  </a:lnTo>
                  <a:lnTo>
                    <a:pt x="83535" y="99403"/>
                  </a:lnTo>
                  <a:lnTo>
                    <a:pt x="108908" y="118762"/>
                  </a:lnTo>
                  <a:lnTo>
                    <a:pt x="118187" y="122149"/>
                  </a:lnTo>
                  <a:lnTo>
                    <a:pt x="135573" y="124324"/>
                  </a:lnTo>
                  <a:lnTo>
                    <a:pt x="150192" y="119960"/>
                  </a:lnTo>
                  <a:lnTo>
                    <a:pt x="165781" y="109596"/>
                  </a:lnTo>
                  <a:lnTo>
                    <a:pt x="172238" y="103854"/>
                  </a:lnTo>
                  <a:lnTo>
                    <a:pt x="175769" y="95348"/>
                  </a:lnTo>
                  <a:lnTo>
                    <a:pt x="178330" y="85947"/>
                  </a:lnTo>
                  <a:lnTo>
                    <a:pt x="184359" y="74083"/>
                  </a:lnTo>
                  <a:lnTo>
                    <a:pt x="187468" y="30008"/>
                  </a:lnTo>
                  <a:lnTo>
                    <a:pt x="187516" y="21932"/>
                  </a:lnTo>
                  <a:lnTo>
                    <a:pt x="187522" y="25817"/>
                  </a:lnTo>
                  <a:lnTo>
                    <a:pt x="192263" y="31131"/>
                  </a:lnTo>
                  <a:lnTo>
                    <a:pt x="194591" y="38883"/>
                  </a:lnTo>
                  <a:lnTo>
                    <a:pt x="196618" y="47952"/>
                  </a:lnTo>
                  <a:lnTo>
                    <a:pt x="202344" y="59628"/>
                  </a:lnTo>
                  <a:lnTo>
                    <a:pt x="207851" y="95613"/>
                  </a:lnTo>
                  <a:lnTo>
                    <a:pt x="211440" y="102931"/>
                  </a:lnTo>
                  <a:lnTo>
                    <a:pt x="213934" y="118762"/>
                  </a:lnTo>
                  <a:lnTo>
                    <a:pt x="214302" y="133262"/>
                  </a:lnTo>
                  <a:lnTo>
                    <a:pt x="214313" y="93884"/>
                  </a:lnTo>
                  <a:lnTo>
                    <a:pt x="215305" y="60260"/>
                  </a:lnTo>
                  <a:lnTo>
                    <a:pt x="221442" y="48613"/>
                  </a:lnTo>
                  <a:lnTo>
                    <a:pt x="235303" y="32736"/>
                  </a:lnTo>
                  <a:lnTo>
                    <a:pt x="248864" y="23701"/>
                  </a:lnTo>
                  <a:lnTo>
                    <a:pt x="289824" y="11917"/>
                  </a:lnTo>
                  <a:lnTo>
                    <a:pt x="321469" y="87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SMARTInkShape-1380"/>
            <p:cNvSpPr/>
            <p:nvPr/>
          </p:nvSpPr>
          <p:spPr>
            <a:xfrm>
              <a:off x="2080617" y="6349007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0" y="26789"/>
                  </a:moveTo>
                  <a:lnTo>
                    <a:pt x="13561" y="26789"/>
                  </a:lnTo>
                  <a:lnTo>
                    <a:pt x="18595" y="24144"/>
                  </a:lnTo>
                  <a:lnTo>
                    <a:pt x="24139" y="20653"/>
                  </a:lnTo>
                  <a:lnTo>
                    <a:pt x="32839" y="17695"/>
                  </a:lnTo>
                  <a:lnTo>
                    <a:pt x="42693" y="11968"/>
                  </a:lnTo>
                  <a:lnTo>
                    <a:pt x="67636" y="8205"/>
                  </a:lnTo>
                  <a:lnTo>
                    <a:pt x="80204" y="1915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1381"/>
            <p:cNvSpPr/>
            <p:nvPr/>
          </p:nvSpPr>
          <p:spPr>
            <a:xfrm>
              <a:off x="2048683" y="6268760"/>
              <a:ext cx="76583" cy="17741"/>
            </a:xfrm>
            <a:custGeom>
              <a:avLst/>
              <a:gdLst/>
              <a:ahLst/>
              <a:cxnLst/>
              <a:rect l="0" t="0" r="0" b="0"/>
              <a:pathLst>
                <a:path w="76583" h="17741">
                  <a:moveTo>
                    <a:pt x="5145" y="17740"/>
                  </a:moveTo>
                  <a:lnTo>
                    <a:pt x="0" y="17740"/>
                  </a:lnTo>
                  <a:lnTo>
                    <a:pt x="2197" y="17740"/>
                  </a:lnTo>
                  <a:lnTo>
                    <a:pt x="3180" y="16748"/>
                  </a:lnTo>
                  <a:lnTo>
                    <a:pt x="4886" y="10052"/>
                  </a:lnTo>
                  <a:lnTo>
                    <a:pt x="9809" y="4437"/>
                  </a:lnTo>
                  <a:lnTo>
                    <a:pt x="14825" y="1905"/>
                  </a:lnTo>
                  <a:lnTo>
                    <a:pt x="34955" y="0"/>
                  </a:lnTo>
                  <a:lnTo>
                    <a:pt x="40883" y="2579"/>
                  </a:lnTo>
                  <a:lnTo>
                    <a:pt x="46826" y="6040"/>
                  </a:lnTo>
                  <a:lnTo>
                    <a:pt x="55749" y="8981"/>
                  </a:lnTo>
                  <a:lnTo>
                    <a:pt x="64677" y="14704"/>
                  </a:lnTo>
                  <a:lnTo>
                    <a:pt x="76582" y="177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1382"/>
            <p:cNvSpPr/>
            <p:nvPr/>
          </p:nvSpPr>
          <p:spPr>
            <a:xfrm>
              <a:off x="1616273" y="6232921"/>
              <a:ext cx="133947" cy="205384"/>
            </a:xfrm>
            <a:custGeom>
              <a:avLst/>
              <a:gdLst/>
              <a:ahLst/>
              <a:cxnLst/>
              <a:rect l="0" t="0" r="0" b="0"/>
              <a:pathLst>
                <a:path w="133947" h="205384">
                  <a:moveTo>
                    <a:pt x="0" y="0"/>
                  </a:moveTo>
                  <a:lnTo>
                    <a:pt x="0" y="43473"/>
                  </a:lnTo>
                  <a:lnTo>
                    <a:pt x="13303" y="87609"/>
                  </a:lnTo>
                  <a:lnTo>
                    <a:pt x="16960" y="104251"/>
                  </a:lnTo>
                  <a:lnTo>
                    <a:pt x="17741" y="126630"/>
                  </a:lnTo>
                  <a:lnTo>
                    <a:pt x="20453" y="133340"/>
                  </a:lnTo>
                  <a:lnTo>
                    <a:pt x="25538" y="140992"/>
                  </a:lnTo>
                  <a:lnTo>
                    <a:pt x="26757" y="151387"/>
                  </a:lnTo>
                  <a:lnTo>
                    <a:pt x="22039" y="151681"/>
                  </a:lnTo>
                  <a:lnTo>
                    <a:pt x="20646" y="150731"/>
                  </a:lnTo>
                  <a:lnTo>
                    <a:pt x="19717" y="149104"/>
                  </a:lnTo>
                  <a:lnTo>
                    <a:pt x="18227" y="144105"/>
                  </a:lnTo>
                  <a:lnTo>
                    <a:pt x="13228" y="138500"/>
                  </a:lnTo>
                  <a:lnTo>
                    <a:pt x="10840" y="130678"/>
                  </a:lnTo>
                  <a:lnTo>
                    <a:pt x="8963" y="87661"/>
                  </a:lnTo>
                  <a:lnTo>
                    <a:pt x="8940" y="77787"/>
                  </a:lnTo>
                  <a:lnTo>
                    <a:pt x="11580" y="71615"/>
                  </a:lnTo>
                  <a:lnTo>
                    <a:pt x="16619" y="64307"/>
                  </a:lnTo>
                  <a:lnTo>
                    <a:pt x="17033" y="64699"/>
                  </a:lnTo>
                  <a:lnTo>
                    <a:pt x="17751" y="70355"/>
                  </a:lnTo>
                  <a:lnTo>
                    <a:pt x="22568" y="75858"/>
                  </a:lnTo>
                  <a:lnTo>
                    <a:pt x="27559" y="78364"/>
                  </a:lnTo>
                  <a:lnTo>
                    <a:pt x="30279" y="79032"/>
                  </a:lnTo>
                  <a:lnTo>
                    <a:pt x="32092" y="80469"/>
                  </a:lnTo>
                  <a:lnTo>
                    <a:pt x="34107" y="84712"/>
                  </a:lnTo>
                  <a:lnTo>
                    <a:pt x="35637" y="86241"/>
                  </a:lnTo>
                  <a:lnTo>
                    <a:pt x="39982" y="87939"/>
                  </a:lnTo>
                  <a:lnTo>
                    <a:pt x="48006" y="88894"/>
                  </a:lnTo>
                  <a:lnTo>
                    <a:pt x="49864" y="90020"/>
                  </a:lnTo>
                  <a:lnTo>
                    <a:pt x="51102" y="91764"/>
                  </a:lnTo>
                  <a:lnTo>
                    <a:pt x="51928" y="93919"/>
                  </a:lnTo>
                  <a:lnTo>
                    <a:pt x="53470" y="95355"/>
                  </a:lnTo>
                  <a:lnTo>
                    <a:pt x="57830" y="96951"/>
                  </a:lnTo>
                  <a:lnTo>
                    <a:pt x="65863" y="97848"/>
                  </a:lnTo>
                  <a:lnTo>
                    <a:pt x="71606" y="95412"/>
                  </a:lnTo>
                  <a:lnTo>
                    <a:pt x="77466" y="92015"/>
                  </a:lnTo>
                  <a:lnTo>
                    <a:pt x="86343" y="89111"/>
                  </a:lnTo>
                  <a:lnTo>
                    <a:pt x="101206" y="76974"/>
                  </a:lnTo>
                  <a:lnTo>
                    <a:pt x="104512" y="71253"/>
                  </a:lnTo>
                  <a:lnTo>
                    <a:pt x="106973" y="65403"/>
                  </a:lnTo>
                  <a:lnTo>
                    <a:pt x="112945" y="56531"/>
                  </a:lnTo>
                  <a:lnTo>
                    <a:pt x="114690" y="50592"/>
                  </a:lnTo>
                  <a:lnTo>
                    <a:pt x="116148" y="48611"/>
                  </a:lnTo>
                  <a:lnTo>
                    <a:pt x="118112" y="47291"/>
                  </a:lnTo>
                  <a:lnTo>
                    <a:pt x="120413" y="46409"/>
                  </a:lnTo>
                  <a:lnTo>
                    <a:pt x="121947" y="44831"/>
                  </a:lnTo>
                  <a:lnTo>
                    <a:pt x="124612" y="37115"/>
                  </a:lnTo>
                  <a:lnTo>
                    <a:pt x="123754" y="36650"/>
                  </a:lnTo>
                  <a:lnTo>
                    <a:pt x="120156" y="36133"/>
                  </a:lnTo>
                  <a:lnTo>
                    <a:pt x="115249" y="38549"/>
                  </a:lnTo>
                  <a:lnTo>
                    <a:pt x="109761" y="41937"/>
                  </a:lnTo>
                  <a:lnTo>
                    <a:pt x="104015" y="43444"/>
                  </a:lnTo>
                  <a:lnTo>
                    <a:pt x="102085" y="45830"/>
                  </a:lnTo>
                  <a:lnTo>
                    <a:pt x="85948" y="86599"/>
                  </a:lnTo>
                  <a:lnTo>
                    <a:pt x="82021" y="104263"/>
                  </a:lnTo>
                  <a:lnTo>
                    <a:pt x="81686" y="134146"/>
                  </a:lnTo>
                  <a:lnTo>
                    <a:pt x="98478" y="178432"/>
                  </a:lnTo>
                  <a:lnTo>
                    <a:pt x="104292" y="188444"/>
                  </a:lnTo>
                  <a:lnTo>
                    <a:pt x="122049" y="201887"/>
                  </a:lnTo>
                  <a:lnTo>
                    <a:pt x="133946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SMARTInkShape-1383"/>
            <p:cNvSpPr/>
            <p:nvPr/>
          </p:nvSpPr>
          <p:spPr>
            <a:xfrm>
              <a:off x="2920029" y="6241851"/>
              <a:ext cx="44628" cy="205384"/>
            </a:xfrm>
            <a:custGeom>
              <a:avLst/>
              <a:gdLst/>
              <a:ahLst/>
              <a:cxnLst/>
              <a:rect l="0" t="0" r="0" b="0"/>
              <a:pathLst>
                <a:path w="44628" h="205384">
                  <a:moveTo>
                    <a:pt x="8908" y="0"/>
                  </a:moveTo>
                  <a:lnTo>
                    <a:pt x="4168" y="4740"/>
                  </a:lnTo>
                  <a:lnTo>
                    <a:pt x="1840" y="9714"/>
                  </a:lnTo>
                  <a:lnTo>
                    <a:pt x="0" y="48810"/>
                  </a:lnTo>
                  <a:lnTo>
                    <a:pt x="977" y="65836"/>
                  </a:lnTo>
                  <a:lnTo>
                    <a:pt x="14218" y="107371"/>
                  </a:lnTo>
                  <a:lnTo>
                    <a:pt x="23657" y="151746"/>
                  </a:lnTo>
                  <a:lnTo>
                    <a:pt x="26838" y="170749"/>
                  </a:lnTo>
                  <a:lnTo>
                    <a:pt x="44627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1384"/>
            <p:cNvSpPr/>
            <p:nvPr/>
          </p:nvSpPr>
          <p:spPr>
            <a:xfrm>
              <a:off x="2991445" y="6313411"/>
              <a:ext cx="133946" cy="151683"/>
            </a:xfrm>
            <a:custGeom>
              <a:avLst/>
              <a:gdLst/>
              <a:ahLst/>
              <a:cxnLst/>
              <a:rect l="0" t="0" r="0" b="0"/>
              <a:pathLst>
                <a:path w="133946" h="151683">
                  <a:moveTo>
                    <a:pt x="0" y="89175"/>
                  </a:moveTo>
                  <a:lnTo>
                    <a:pt x="0" y="84435"/>
                  </a:lnTo>
                  <a:lnTo>
                    <a:pt x="2646" y="79461"/>
                  </a:lnTo>
                  <a:lnTo>
                    <a:pt x="21250" y="59028"/>
                  </a:lnTo>
                  <a:lnTo>
                    <a:pt x="29619" y="55932"/>
                  </a:lnTo>
                  <a:lnTo>
                    <a:pt x="38961" y="53564"/>
                  </a:lnTo>
                  <a:lnTo>
                    <a:pt x="69417" y="38075"/>
                  </a:lnTo>
                  <a:lnTo>
                    <a:pt x="76493" y="35706"/>
                  </a:lnTo>
                  <a:lnTo>
                    <a:pt x="92155" y="23313"/>
                  </a:lnTo>
                  <a:lnTo>
                    <a:pt x="95528" y="17570"/>
                  </a:lnTo>
                  <a:lnTo>
                    <a:pt x="97871" y="8969"/>
                  </a:lnTo>
                  <a:lnTo>
                    <a:pt x="98069" y="4580"/>
                  </a:lnTo>
                  <a:lnTo>
                    <a:pt x="97129" y="3013"/>
                  </a:lnTo>
                  <a:lnTo>
                    <a:pt x="95511" y="1968"/>
                  </a:lnTo>
                  <a:lnTo>
                    <a:pt x="88492" y="497"/>
                  </a:lnTo>
                  <a:lnTo>
                    <a:pt x="77232" y="0"/>
                  </a:lnTo>
                  <a:lnTo>
                    <a:pt x="71367" y="2579"/>
                  </a:lnTo>
                  <a:lnTo>
                    <a:pt x="59517" y="12318"/>
                  </a:lnTo>
                  <a:lnTo>
                    <a:pt x="41671" y="42119"/>
                  </a:lnTo>
                  <a:lnTo>
                    <a:pt x="37482" y="59578"/>
                  </a:lnTo>
                  <a:lnTo>
                    <a:pt x="39149" y="71390"/>
                  </a:lnTo>
                  <a:lnTo>
                    <a:pt x="51054" y="100099"/>
                  </a:lnTo>
                  <a:lnTo>
                    <a:pt x="70285" y="123159"/>
                  </a:lnTo>
                  <a:lnTo>
                    <a:pt x="104340" y="145316"/>
                  </a:lnTo>
                  <a:lnTo>
                    <a:pt x="117346" y="149796"/>
                  </a:lnTo>
                  <a:lnTo>
                    <a:pt x="133945" y="1516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" name="SMARTInkShape-1385"/>
            <p:cNvSpPr/>
            <p:nvPr/>
          </p:nvSpPr>
          <p:spPr>
            <a:xfrm>
              <a:off x="3303984" y="6340078"/>
              <a:ext cx="44649" cy="241102"/>
            </a:xfrm>
            <a:custGeom>
              <a:avLst/>
              <a:gdLst/>
              <a:ahLst/>
              <a:cxnLst/>
              <a:rect l="0" t="0" r="0" b="0"/>
              <a:pathLst>
                <a:path w="44649" h="241102">
                  <a:moveTo>
                    <a:pt x="0" y="0"/>
                  </a:moveTo>
                  <a:lnTo>
                    <a:pt x="7689" y="0"/>
                  </a:lnTo>
                  <a:lnTo>
                    <a:pt x="8103" y="992"/>
                  </a:lnTo>
                  <a:lnTo>
                    <a:pt x="13661" y="42241"/>
                  </a:lnTo>
                  <a:lnTo>
                    <a:pt x="19952" y="81226"/>
                  </a:lnTo>
                  <a:lnTo>
                    <a:pt x="25439" y="120996"/>
                  </a:lnTo>
                  <a:lnTo>
                    <a:pt x="33651" y="160932"/>
                  </a:lnTo>
                  <a:lnTo>
                    <a:pt x="42182" y="203364"/>
                  </a:lnTo>
                  <a:lnTo>
                    <a:pt x="44648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" name="SMARTInkShape-1386"/>
            <p:cNvSpPr/>
            <p:nvPr/>
          </p:nvSpPr>
          <p:spPr>
            <a:xfrm>
              <a:off x="3295054" y="6366992"/>
              <a:ext cx="177077" cy="124445"/>
            </a:xfrm>
            <a:custGeom>
              <a:avLst/>
              <a:gdLst/>
              <a:ahLst/>
              <a:cxnLst/>
              <a:rect l="0" t="0" r="0" b="0"/>
              <a:pathLst>
                <a:path w="177077" h="124445">
                  <a:moveTo>
                    <a:pt x="0" y="62383"/>
                  </a:moveTo>
                  <a:lnTo>
                    <a:pt x="0" y="46133"/>
                  </a:lnTo>
                  <a:lnTo>
                    <a:pt x="16224" y="23249"/>
                  </a:lnTo>
                  <a:lnTo>
                    <a:pt x="25731" y="15885"/>
                  </a:lnTo>
                  <a:lnTo>
                    <a:pt x="36572" y="11952"/>
                  </a:lnTo>
                  <a:lnTo>
                    <a:pt x="77441" y="1300"/>
                  </a:lnTo>
                  <a:lnTo>
                    <a:pt x="113114" y="0"/>
                  </a:lnTo>
                  <a:lnTo>
                    <a:pt x="153667" y="10904"/>
                  </a:lnTo>
                  <a:lnTo>
                    <a:pt x="162555" y="15690"/>
                  </a:lnTo>
                  <a:lnTo>
                    <a:pt x="175177" y="32699"/>
                  </a:lnTo>
                  <a:lnTo>
                    <a:pt x="177076" y="38607"/>
                  </a:lnTo>
                  <a:lnTo>
                    <a:pt x="176590" y="41571"/>
                  </a:lnTo>
                  <a:lnTo>
                    <a:pt x="173404" y="47510"/>
                  </a:lnTo>
                  <a:lnTo>
                    <a:pt x="166032" y="56432"/>
                  </a:lnTo>
                  <a:lnTo>
                    <a:pt x="163089" y="65030"/>
                  </a:lnTo>
                  <a:lnTo>
                    <a:pt x="162304" y="70100"/>
                  </a:lnTo>
                  <a:lnTo>
                    <a:pt x="159797" y="74474"/>
                  </a:lnTo>
                  <a:lnTo>
                    <a:pt x="127170" y="109126"/>
                  </a:lnTo>
                  <a:lnTo>
                    <a:pt x="91172" y="124444"/>
                  </a:lnTo>
                  <a:lnTo>
                    <a:pt x="90547" y="123600"/>
                  </a:lnTo>
                  <a:lnTo>
                    <a:pt x="89853" y="120017"/>
                  </a:lnTo>
                  <a:lnTo>
                    <a:pt x="88676" y="118665"/>
                  </a:lnTo>
                  <a:lnTo>
                    <a:pt x="80367" y="115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SMARTInkShape-1387"/>
            <p:cNvSpPr/>
            <p:nvPr/>
          </p:nvSpPr>
          <p:spPr>
            <a:xfrm>
              <a:off x="3509367" y="6350926"/>
              <a:ext cx="214270" cy="167746"/>
            </a:xfrm>
            <a:custGeom>
              <a:avLst/>
              <a:gdLst/>
              <a:ahLst/>
              <a:cxnLst/>
              <a:rect l="0" t="0" r="0" b="0"/>
              <a:pathLst>
                <a:path w="214270" h="167746">
                  <a:moveTo>
                    <a:pt x="0" y="7011"/>
                  </a:moveTo>
                  <a:lnTo>
                    <a:pt x="0" y="19440"/>
                  </a:lnTo>
                  <a:lnTo>
                    <a:pt x="992" y="21251"/>
                  </a:lnTo>
                  <a:lnTo>
                    <a:pt x="2646" y="22457"/>
                  </a:lnTo>
                  <a:lnTo>
                    <a:pt x="4741" y="23261"/>
                  </a:lnTo>
                  <a:lnTo>
                    <a:pt x="6137" y="25782"/>
                  </a:lnTo>
                  <a:lnTo>
                    <a:pt x="9095" y="37819"/>
                  </a:lnTo>
                  <a:lnTo>
                    <a:pt x="23096" y="64572"/>
                  </a:lnTo>
                  <a:lnTo>
                    <a:pt x="26687" y="80731"/>
                  </a:lnTo>
                  <a:lnTo>
                    <a:pt x="33594" y="92244"/>
                  </a:lnTo>
                  <a:lnTo>
                    <a:pt x="51848" y="120050"/>
                  </a:lnTo>
                  <a:lnTo>
                    <a:pt x="53236" y="127640"/>
                  </a:lnTo>
                  <a:lnTo>
                    <a:pt x="53533" y="119152"/>
                  </a:lnTo>
                  <a:lnTo>
                    <a:pt x="50912" y="113737"/>
                  </a:lnTo>
                  <a:lnTo>
                    <a:pt x="48824" y="110904"/>
                  </a:lnTo>
                  <a:lnTo>
                    <a:pt x="35098" y="69276"/>
                  </a:lnTo>
                  <a:lnTo>
                    <a:pt x="30482" y="57505"/>
                  </a:lnTo>
                  <a:lnTo>
                    <a:pt x="27276" y="27833"/>
                  </a:lnTo>
                  <a:lnTo>
                    <a:pt x="29651" y="18581"/>
                  </a:lnTo>
                  <a:lnTo>
                    <a:pt x="39261" y="4556"/>
                  </a:lnTo>
                  <a:lnTo>
                    <a:pt x="44900" y="959"/>
                  </a:lnTo>
                  <a:lnTo>
                    <a:pt x="47792" y="0"/>
                  </a:lnTo>
                  <a:lnTo>
                    <a:pt x="56298" y="1580"/>
                  </a:lnTo>
                  <a:lnTo>
                    <a:pt x="77565" y="8280"/>
                  </a:lnTo>
                  <a:lnTo>
                    <a:pt x="118980" y="39594"/>
                  </a:lnTo>
                  <a:lnTo>
                    <a:pt x="126632" y="45635"/>
                  </a:lnTo>
                  <a:lnTo>
                    <a:pt x="130695" y="51628"/>
                  </a:lnTo>
                  <a:lnTo>
                    <a:pt x="133493" y="57599"/>
                  </a:lnTo>
                  <a:lnTo>
                    <a:pt x="138044" y="63559"/>
                  </a:lnTo>
                  <a:lnTo>
                    <a:pt x="143374" y="66870"/>
                  </a:lnTo>
                  <a:lnTo>
                    <a:pt x="149050" y="69334"/>
                  </a:lnTo>
                  <a:lnTo>
                    <a:pt x="158999" y="77053"/>
                  </a:lnTo>
                  <a:lnTo>
                    <a:pt x="164961" y="78035"/>
                  </a:lnTo>
                  <a:lnTo>
                    <a:pt x="177752" y="78326"/>
                  </a:lnTo>
                  <a:lnTo>
                    <a:pt x="185826" y="75748"/>
                  </a:lnTo>
                  <a:lnTo>
                    <a:pt x="198166" y="67419"/>
                  </a:lnTo>
                  <a:lnTo>
                    <a:pt x="208698" y="57198"/>
                  </a:lnTo>
                  <a:lnTo>
                    <a:pt x="211817" y="48829"/>
                  </a:lnTo>
                  <a:lnTo>
                    <a:pt x="214269" y="13070"/>
                  </a:lnTo>
                  <a:lnTo>
                    <a:pt x="213291" y="11050"/>
                  </a:lnTo>
                  <a:lnTo>
                    <a:pt x="211647" y="9704"/>
                  </a:lnTo>
                  <a:lnTo>
                    <a:pt x="206621" y="7543"/>
                  </a:lnTo>
                  <a:lnTo>
                    <a:pt x="201009" y="11909"/>
                  </a:lnTo>
                  <a:lnTo>
                    <a:pt x="198478" y="16795"/>
                  </a:lnTo>
                  <a:lnTo>
                    <a:pt x="197803" y="19487"/>
                  </a:lnTo>
                  <a:lnTo>
                    <a:pt x="190583" y="31929"/>
                  </a:lnTo>
                  <a:lnTo>
                    <a:pt x="181655" y="70060"/>
                  </a:lnTo>
                  <a:lnTo>
                    <a:pt x="178773" y="114025"/>
                  </a:lnTo>
                  <a:lnTo>
                    <a:pt x="179666" y="126010"/>
                  </a:lnTo>
                  <a:lnTo>
                    <a:pt x="185747" y="142921"/>
                  </a:lnTo>
                  <a:lnTo>
                    <a:pt x="205383" y="1677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1388"/>
            <p:cNvSpPr/>
            <p:nvPr/>
          </p:nvSpPr>
          <p:spPr>
            <a:xfrm>
              <a:off x="3643349" y="6259711"/>
              <a:ext cx="116050" cy="98227"/>
            </a:xfrm>
            <a:custGeom>
              <a:avLst/>
              <a:gdLst/>
              <a:ahLst/>
              <a:cxnLst/>
              <a:rect l="0" t="0" r="0" b="0"/>
              <a:pathLst>
                <a:path w="116050" h="98227">
                  <a:moveTo>
                    <a:pt x="53541" y="0"/>
                  </a:moveTo>
                  <a:lnTo>
                    <a:pt x="48801" y="4740"/>
                  </a:lnTo>
                  <a:lnTo>
                    <a:pt x="43828" y="7067"/>
                  </a:lnTo>
                  <a:lnTo>
                    <a:pt x="41113" y="7688"/>
                  </a:lnTo>
                  <a:lnTo>
                    <a:pt x="39303" y="9094"/>
                  </a:lnTo>
                  <a:lnTo>
                    <a:pt x="31418" y="21249"/>
                  </a:lnTo>
                  <a:lnTo>
                    <a:pt x="26181" y="24327"/>
                  </a:lnTo>
                  <a:lnTo>
                    <a:pt x="20545" y="26687"/>
                  </a:lnTo>
                  <a:lnTo>
                    <a:pt x="376" y="44244"/>
                  </a:lnTo>
                  <a:lnTo>
                    <a:pt x="0" y="36924"/>
                  </a:lnTo>
                  <a:lnTo>
                    <a:pt x="4714" y="31334"/>
                  </a:lnTo>
                  <a:lnTo>
                    <a:pt x="9682" y="28809"/>
                  </a:lnTo>
                  <a:lnTo>
                    <a:pt x="12395" y="28136"/>
                  </a:lnTo>
                  <a:lnTo>
                    <a:pt x="14204" y="26695"/>
                  </a:lnTo>
                  <a:lnTo>
                    <a:pt x="22087" y="14478"/>
                  </a:lnTo>
                  <a:lnTo>
                    <a:pt x="27325" y="11395"/>
                  </a:lnTo>
                  <a:lnTo>
                    <a:pt x="32960" y="9033"/>
                  </a:lnTo>
                  <a:lnTo>
                    <a:pt x="41711" y="3117"/>
                  </a:lnTo>
                  <a:lnTo>
                    <a:pt x="47622" y="1386"/>
                  </a:lnTo>
                  <a:lnTo>
                    <a:pt x="50588" y="1916"/>
                  </a:lnTo>
                  <a:lnTo>
                    <a:pt x="59501" y="7403"/>
                  </a:lnTo>
                  <a:lnTo>
                    <a:pt x="65451" y="12550"/>
                  </a:lnTo>
                  <a:lnTo>
                    <a:pt x="68757" y="20791"/>
                  </a:lnTo>
                  <a:lnTo>
                    <a:pt x="71218" y="30076"/>
                  </a:lnTo>
                  <a:lnTo>
                    <a:pt x="95286" y="73701"/>
                  </a:lnTo>
                  <a:lnTo>
                    <a:pt x="116049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" name="SMARTInkShape-1389"/>
            <p:cNvSpPr/>
            <p:nvPr/>
          </p:nvSpPr>
          <p:spPr>
            <a:xfrm>
              <a:off x="3848695" y="6206132"/>
              <a:ext cx="62509" cy="276822"/>
            </a:xfrm>
            <a:custGeom>
              <a:avLst/>
              <a:gdLst/>
              <a:ahLst/>
              <a:cxnLst/>
              <a:rect l="0" t="0" r="0" b="0"/>
              <a:pathLst>
                <a:path w="62509" h="276822">
                  <a:moveTo>
                    <a:pt x="0" y="0"/>
                  </a:moveTo>
                  <a:lnTo>
                    <a:pt x="13302" y="13303"/>
                  </a:lnTo>
                  <a:lnTo>
                    <a:pt x="15834" y="21125"/>
                  </a:lnTo>
                  <a:lnTo>
                    <a:pt x="19906" y="36687"/>
                  </a:lnTo>
                  <a:lnTo>
                    <a:pt x="32020" y="66605"/>
                  </a:lnTo>
                  <a:lnTo>
                    <a:pt x="39972" y="107697"/>
                  </a:lnTo>
                  <a:lnTo>
                    <a:pt x="44033" y="151876"/>
                  </a:lnTo>
                  <a:lnTo>
                    <a:pt x="50704" y="196463"/>
                  </a:lnTo>
                  <a:lnTo>
                    <a:pt x="57940" y="241103"/>
                  </a:lnTo>
                  <a:lnTo>
                    <a:pt x="62508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SMARTInkShape-1390"/>
            <p:cNvSpPr/>
            <p:nvPr/>
          </p:nvSpPr>
          <p:spPr>
            <a:xfrm>
              <a:off x="3866554" y="6420445"/>
              <a:ext cx="116087" cy="35720"/>
            </a:xfrm>
            <a:custGeom>
              <a:avLst/>
              <a:gdLst/>
              <a:ahLst/>
              <a:cxnLst/>
              <a:rect l="0" t="0" r="0" b="0"/>
              <a:pathLst>
                <a:path w="116087" h="35720">
                  <a:moveTo>
                    <a:pt x="0" y="35719"/>
                  </a:moveTo>
                  <a:lnTo>
                    <a:pt x="0" y="28031"/>
                  </a:lnTo>
                  <a:lnTo>
                    <a:pt x="20992" y="5831"/>
                  </a:lnTo>
                  <a:lnTo>
                    <a:pt x="29504" y="2591"/>
                  </a:lnTo>
                  <a:lnTo>
                    <a:pt x="73370" y="67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9" name="SMARTInkShape-Group107"/>
          <p:cNvGrpSpPr/>
          <p:nvPr/>
        </p:nvGrpSpPr>
        <p:grpSpPr>
          <a:xfrm>
            <a:off x="5969061" y="3420070"/>
            <a:ext cx="2308760" cy="598290"/>
            <a:chOff x="5969061" y="3420070"/>
            <a:chExt cx="2308760" cy="598290"/>
          </a:xfrm>
        </p:grpSpPr>
        <p:sp>
          <p:nvSpPr>
            <p:cNvPr id="218" name="SMARTInkShape-1391"/>
            <p:cNvSpPr/>
            <p:nvPr/>
          </p:nvSpPr>
          <p:spPr>
            <a:xfrm>
              <a:off x="6134695" y="3536188"/>
              <a:ext cx="149996" cy="196422"/>
            </a:xfrm>
            <a:custGeom>
              <a:avLst/>
              <a:gdLst/>
              <a:ahLst/>
              <a:cxnLst/>
              <a:rect l="0" t="0" r="0" b="0"/>
              <a:pathLst>
                <a:path w="149996" h="196422">
                  <a:moveTo>
                    <a:pt x="8930" y="26757"/>
                  </a:moveTo>
                  <a:lnTo>
                    <a:pt x="8930" y="22017"/>
                  </a:lnTo>
                  <a:lnTo>
                    <a:pt x="7938" y="20620"/>
                  </a:lnTo>
                  <a:lnTo>
                    <a:pt x="6284" y="19689"/>
                  </a:lnTo>
                  <a:lnTo>
                    <a:pt x="32" y="17837"/>
                  </a:lnTo>
                  <a:lnTo>
                    <a:pt x="0" y="8930"/>
                  </a:lnTo>
                  <a:lnTo>
                    <a:pt x="4740" y="4166"/>
                  </a:lnTo>
                  <a:lnTo>
                    <a:pt x="9713" y="1834"/>
                  </a:lnTo>
                  <a:lnTo>
                    <a:pt x="52011" y="0"/>
                  </a:lnTo>
                  <a:lnTo>
                    <a:pt x="73700" y="967"/>
                  </a:lnTo>
                  <a:lnTo>
                    <a:pt x="85227" y="7099"/>
                  </a:lnTo>
                  <a:lnTo>
                    <a:pt x="113038" y="25039"/>
                  </a:lnTo>
                  <a:lnTo>
                    <a:pt x="119923" y="35729"/>
                  </a:lnTo>
                  <a:lnTo>
                    <a:pt x="123507" y="46724"/>
                  </a:lnTo>
                  <a:lnTo>
                    <a:pt x="123018" y="49990"/>
                  </a:lnTo>
                  <a:lnTo>
                    <a:pt x="119827" y="56265"/>
                  </a:lnTo>
                  <a:lnTo>
                    <a:pt x="112454" y="65376"/>
                  </a:lnTo>
                  <a:lnTo>
                    <a:pt x="73001" y="92240"/>
                  </a:lnTo>
                  <a:lnTo>
                    <a:pt x="52307" y="98011"/>
                  </a:lnTo>
                  <a:lnTo>
                    <a:pt x="49754" y="100056"/>
                  </a:lnTo>
                  <a:lnTo>
                    <a:pt x="48053" y="102412"/>
                  </a:lnTo>
                  <a:lnTo>
                    <a:pt x="45926" y="103983"/>
                  </a:lnTo>
                  <a:lnTo>
                    <a:pt x="36175" y="107002"/>
                  </a:lnTo>
                  <a:lnTo>
                    <a:pt x="66772" y="108114"/>
                  </a:lnTo>
                  <a:lnTo>
                    <a:pt x="101315" y="115226"/>
                  </a:lnTo>
                  <a:lnTo>
                    <a:pt x="118104" y="116801"/>
                  </a:lnTo>
                  <a:lnTo>
                    <a:pt x="129803" y="123110"/>
                  </a:lnTo>
                  <a:lnTo>
                    <a:pt x="145698" y="137035"/>
                  </a:lnTo>
                  <a:lnTo>
                    <a:pt x="149090" y="142908"/>
                  </a:lnTo>
                  <a:lnTo>
                    <a:pt x="149995" y="145863"/>
                  </a:lnTo>
                  <a:lnTo>
                    <a:pt x="149606" y="148825"/>
                  </a:lnTo>
                  <a:lnTo>
                    <a:pt x="146528" y="154762"/>
                  </a:lnTo>
                  <a:lnTo>
                    <a:pt x="129338" y="166658"/>
                  </a:lnTo>
                  <a:lnTo>
                    <a:pt x="112626" y="174594"/>
                  </a:lnTo>
                  <a:lnTo>
                    <a:pt x="71410" y="185398"/>
                  </a:lnTo>
                  <a:lnTo>
                    <a:pt x="60510" y="187553"/>
                  </a:lnTo>
                  <a:lnTo>
                    <a:pt x="42193" y="195057"/>
                  </a:lnTo>
                  <a:lnTo>
                    <a:pt x="17859" y="196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SMARTInkShape-1392"/>
            <p:cNvSpPr/>
            <p:nvPr/>
          </p:nvSpPr>
          <p:spPr>
            <a:xfrm>
              <a:off x="5969061" y="3429547"/>
              <a:ext cx="379223" cy="301632"/>
            </a:xfrm>
            <a:custGeom>
              <a:avLst/>
              <a:gdLst/>
              <a:ahLst/>
              <a:cxnLst/>
              <a:rect l="0" t="0" r="0" b="0"/>
              <a:pathLst>
                <a:path w="379223" h="301632">
                  <a:moveTo>
                    <a:pt x="13829" y="186976"/>
                  </a:moveTo>
                  <a:lnTo>
                    <a:pt x="13829" y="191717"/>
                  </a:lnTo>
                  <a:lnTo>
                    <a:pt x="11184" y="196690"/>
                  </a:lnTo>
                  <a:lnTo>
                    <a:pt x="527" y="209099"/>
                  </a:lnTo>
                  <a:lnTo>
                    <a:pt x="0" y="212639"/>
                  </a:lnTo>
                  <a:lnTo>
                    <a:pt x="7172" y="242699"/>
                  </a:lnTo>
                  <a:lnTo>
                    <a:pt x="14502" y="256403"/>
                  </a:lnTo>
                  <a:lnTo>
                    <a:pt x="35929" y="279169"/>
                  </a:lnTo>
                  <a:lnTo>
                    <a:pt x="47133" y="286820"/>
                  </a:lnTo>
                  <a:lnTo>
                    <a:pt x="87081" y="298231"/>
                  </a:lnTo>
                  <a:lnTo>
                    <a:pt x="112594" y="301631"/>
                  </a:lnTo>
                  <a:lnTo>
                    <a:pt x="155010" y="296643"/>
                  </a:lnTo>
                  <a:lnTo>
                    <a:pt x="189827" y="293884"/>
                  </a:lnTo>
                  <a:lnTo>
                    <a:pt x="225278" y="286231"/>
                  </a:lnTo>
                  <a:lnTo>
                    <a:pt x="259926" y="272830"/>
                  </a:lnTo>
                  <a:lnTo>
                    <a:pt x="298802" y="256263"/>
                  </a:lnTo>
                  <a:lnTo>
                    <a:pt x="343134" y="222228"/>
                  </a:lnTo>
                  <a:lnTo>
                    <a:pt x="362865" y="201611"/>
                  </a:lnTo>
                  <a:lnTo>
                    <a:pt x="374444" y="178083"/>
                  </a:lnTo>
                  <a:lnTo>
                    <a:pt x="379222" y="140961"/>
                  </a:lnTo>
                  <a:lnTo>
                    <a:pt x="370137" y="97500"/>
                  </a:lnTo>
                  <a:lnTo>
                    <a:pt x="363680" y="80732"/>
                  </a:lnTo>
                  <a:lnTo>
                    <a:pt x="332960" y="42850"/>
                  </a:lnTo>
                  <a:lnTo>
                    <a:pt x="307816" y="26422"/>
                  </a:lnTo>
                  <a:lnTo>
                    <a:pt x="266517" y="11983"/>
                  </a:lnTo>
                  <a:lnTo>
                    <a:pt x="226021" y="2222"/>
                  </a:lnTo>
                  <a:lnTo>
                    <a:pt x="184838" y="0"/>
                  </a:lnTo>
                  <a:lnTo>
                    <a:pt x="157103" y="4355"/>
                  </a:lnTo>
                  <a:lnTo>
                    <a:pt x="122056" y="21845"/>
                  </a:lnTo>
                  <a:lnTo>
                    <a:pt x="88776" y="50259"/>
                  </a:lnTo>
                  <a:lnTo>
                    <a:pt x="75282" y="72715"/>
                  </a:lnTo>
                  <a:lnTo>
                    <a:pt x="61377" y="113133"/>
                  </a:lnTo>
                  <a:lnTo>
                    <a:pt x="59050" y="143617"/>
                  </a:lnTo>
                  <a:lnTo>
                    <a:pt x="66217" y="186538"/>
                  </a:lnTo>
                  <a:lnTo>
                    <a:pt x="67407" y="213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SMARTInkShape-1393"/>
            <p:cNvSpPr/>
            <p:nvPr/>
          </p:nvSpPr>
          <p:spPr>
            <a:xfrm>
              <a:off x="6563321" y="3545086"/>
              <a:ext cx="17826" cy="196454"/>
            </a:xfrm>
            <a:custGeom>
              <a:avLst/>
              <a:gdLst/>
              <a:ahLst/>
              <a:cxnLst/>
              <a:rect l="0" t="0" r="0" b="0"/>
              <a:pathLst>
                <a:path w="17826" h="196454">
                  <a:moveTo>
                    <a:pt x="8928" y="0"/>
                  </a:moveTo>
                  <a:lnTo>
                    <a:pt x="368" y="0"/>
                  </a:lnTo>
                  <a:lnTo>
                    <a:pt x="0" y="41867"/>
                  </a:lnTo>
                  <a:lnTo>
                    <a:pt x="991" y="74692"/>
                  </a:lnTo>
                  <a:lnTo>
                    <a:pt x="8100" y="110157"/>
                  </a:lnTo>
                  <a:lnTo>
                    <a:pt x="9675" y="127999"/>
                  </a:lnTo>
                  <a:lnTo>
                    <a:pt x="17009" y="157574"/>
                  </a:lnTo>
                  <a:lnTo>
                    <a:pt x="17825" y="182398"/>
                  </a:lnTo>
                  <a:lnTo>
                    <a:pt x="16844" y="184106"/>
                  </a:lnTo>
                  <a:lnTo>
                    <a:pt x="15198" y="185245"/>
                  </a:lnTo>
                  <a:lnTo>
                    <a:pt x="13108" y="186004"/>
                  </a:lnTo>
                  <a:lnTo>
                    <a:pt x="11715" y="187503"/>
                  </a:lnTo>
                  <a:lnTo>
                    <a:pt x="8928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1" name="SMARTInkShape-1394"/>
            <p:cNvSpPr/>
            <p:nvPr/>
          </p:nvSpPr>
          <p:spPr>
            <a:xfrm>
              <a:off x="6572249" y="3518665"/>
              <a:ext cx="114269" cy="115718"/>
            </a:xfrm>
            <a:custGeom>
              <a:avLst/>
              <a:gdLst/>
              <a:ahLst/>
              <a:cxnLst/>
              <a:rect l="0" t="0" r="0" b="0"/>
              <a:pathLst>
                <a:path w="114269" h="115718">
                  <a:moveTo>
                    <a:pt x="0" y="8561"/>
                  </a:moveTo>
                  <a:lnTo>
                    <a:pt x="0" y="3821"/>
                  </a:lnTo>
                  <a:lnTo>
                    <a:pt x="992" y="2424"/>
                  </a:lnTo>
                  <a:lnTo>
                    <a:pt x="2647" y="1493"/>
                  </a:lnTo>
                  <a:lnTo>
                    <a:pt x="12429" y="0"/>
                  </a:lnTo>
                  <a:lnTo>
                    <a:pt x="18092" y="2441"/>
                  </a:lnTo>
                  <a:lnTo>
                    <a:pt x="20991" y="4481"/>
                  </a:lnTo>
                  <a:lnTo>
                    <a:pt x="63049" y="16444"/>
                  </a:lnTo>
                  <a:lnTo>
                    <a:pt x="90189" y="37209"/>
                  </a:lnTo>
                  <a:lnTo>
                    <a:pt x="111996" y="67200"/>
                  </a:lnTo>
                  <a:lnTo>
                    <a:pt x="114268" y="73649"/>
                  </a:lnTo>
                  <a:lnTo>
                    <a:pt x="113882" y="76758"/>
                  </a:lnTo>
                  <a:lnTo>
                    <a:pt x="110807" y="82858"/>
                  </a:lnTo>
                  <a:lnTo>
                    <a:pt x="103498" y="91870"/>
                  </a:lnTo>
                  <a:lnTo>
                    <a:pt x="95278" y="95197"/>
                  </a:lnTo>
                  <a:lnTo>
                    <a:pt x="51640" y="108813"/>
                  </a:lnTo>
                  <a:lnTo>
                    <a:pt x="37791" y="113672"/>
                  </a:lnTo>
                  <a:lnTo>
                    <a:pt x="26789" y="115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2" name="SMARTInkShape-1395"/>
            <p:cNvSpPr/>
            <p:nvPr/>
          </p:nvSpPr>
          <p:spPr>
            <a:xfrm>
              <a:off x="6733510" y="3510753"/>
              <a:ext cx="320943" cy="132560"/>
            </a:xfrm>
            <a:custGeom>
              <a:avLst/>
              <a:gdLst/>
              <a:ahLst/>
              <a:cxnLst/>
              <a:rect l="0" t="0" r="0" b="0"/>
              <a:pathLst>
                <a:path w="320943" h="132560">
                  <a:moveTo>
                    <a:pt x="26263" y="61122"/>
                  </a:moveTo>
                  <a:lnTo>
                    <a:pt x="31003" y="61122"/>
                  </a:lnTo>
                  <a:lnTo>
                    <a:pt x="35977" y="58476"/>
                  </a:lnTo>
                  <a:lnTo>
                    <a:pt x="42513" y="53434"/>
                  </a:lnTo>
                  <a:lnTo>
                    <a:pt x="68839" y="47560"/>
                  </a:lnTo>
                  <a:lnTo>
                    <a:pt x="84797" y="36982"/>
                  </a:lnTo>
                  <a:lnTo>
                    <a:pt x="95806" y="27124"/>
                  </a:lnTo>
                  <a:lnTo>
                    <a:pt x="96858" y="23522"/>
                  </a:lnTo>
                  <a:lnTo>
                    <a:pt x="97651" y="9197"/>
                  </a:lnTo>
                  <a:lnTo>
                    <a:pt x="92946" y="3293"/>
                  </a:lnTo>
                  <a:lnTo>
                    <a:pt x="87981" y="694"/>
                  </a:lnTo>
                  <a:lnTo>
                    <a:pt x="85268" y="0"/>
                  </a:lnTo>
                  <a:lnTo>
                    <a:pt x="55833" y="7790"/>
                  </a:lnTo>
                  <a:lnTo>
                    <a:pt x="37212" y="17110"/>
                  </a:lnTo>
                  <a:lnTo>
                    <a:pt x="23686" y="28506"/>
                  </a:lnTo>
                  <a:lnTo>
                    <a:pt x="5462" y="53938"/>
                  </a:lnTo>
                  <a:lnTo>
                    <a:pt x="2135" y="63221"/>
                  </a:lnTo>
                  <a:lnTo>
                    <a:pt x="0" y="80608"/>
                  </a:lnTo>
                  <a:lnTo>
                    <a:pt x="2354" y="87311"/>
                  </a:lnTo>
                  <a:lnTo>
                    <a:pt x="11949" y="99699"/>
                  </a:lnTo>
                  <a:lnTo>
                    <a:pt x="17586" y="103071"/>
                  </a:lnTo>
                  <a:lnTo>
                    <a:pt x="28983" y="104971"/>
                  </a:lnTo>
                  <a:lnTo>
                    <a:pt x="68094" y="105724"/>
                  </a:lnTo>
                  <a:lnTo>
                    <a:pt x="91779" y="104769"/>
                  </a:lnTo>
                  <a:lnTo>
                    <a:pt x="127469" y="95683"/>
                  </a:lnTo>
                  <a:lnTo>
                    <a:pt x="162663" y="67320"/>
                  </a:lnTo>
                  <a:lnTo>
                    <a:pt x="166260" y="58585"/>
                  </a:lnTo>
                  <a:lnTo>
                    <a:pt x="168851" y="49080"/>
                  </a:lnTo>
                  <a:lnTo>
                    <a:pt x="177128" y="34766"/>
                  </a:lnTo>
                  <a:lnTo>
                    <a:pt x="177943" y="26832"/>
                  </a:lnTo>
                  <a:lnTo>
                    <a:pt x="176993" y="26356"/>
                  </a:lnTo>
                  <a:lnTo>
                    <a:pt x="170368" y="25528"/>
                  </a:lnTo>
                  <a:lnTo>
                    <a:pt x="169958" y="26479"/>
                  </a:lnTo>
                  <a:lnTo>
                    <a:pt x="169246" y="37843"/>
                  </a:lnTo>
                  <a:lnTo>
                    <a:pt x="171832" y="43499"/>
                  </a:lnTo>
                  <a:lnTo>
                    <a:pt x="173910" y="46397"/>
                  </a:lnTo>
                  <a:lnTo>
                    <a:pt x="180166" y="68210"/>
                  </a:lnTo>
                  <a:lnTo>
                    <a:pt x="209086" y="101049"/>
                  </a:lnTo>
                  <a:lnTo>
                    <a:pt x="214343" y="103672"/>
                  </a:lnTo>
                  <a:lnTo>
                    <a:pt x="230543" y="105355"/>
                  </a:lnTo>
                  <a:lnTo>
                    <a:pt x="238762" y="102940"/>
                  </a:lnTo>
                  <a:lnTo>
                    <a:pt x="245723" y="99552"/>
                  </a:lnTo>
                  <a:lnTo>
                    <a:pt x="255220" y="96652"/>
                  </a:lnTo>
                  <a:lnTo>
                    <a:pt x="270310" y="84518"/>
                  </a:lnTo>
                  <a:lnTo>
                    <a:pt x="273634" y="78796"/>
                  </a:lnTo>
                  <a:lnTo>
                    <a:pt x="284603" y="43809"/>
                  </a:lnTo>
                  <a:lnTo>
                    <a:pt x="285214" y="34497"/>
                  </a:lnTo>
                  <a:lnTo>
                    <a:pt x="277535" y="34347"/>
                  </a:lnTo>
                  <a:lnTo>
                    <a:pt x="277122" y="35335"/>
                  </a:lnTo>
                  <a:lnTo>
                    <a:pt x="276661" y="39077"/>
                  </a:lnTo>
                  <a:lnTo>
                    <a:pt x="279103" y="44048"/>
                  </a:lnTo>
                  <a:lnTo>
                    <a:pt x="282504" y="49565"/>
                  </a:lnTo>
                  <a:lnTo>
                    <a:pt x="294248" y="84116"/>
                  </a:lnTo>
                  <a:lnTo>
                    <a:pt x="301044" y="96679"/>
                  </a:lnTo>
                  <a:lnTo>
                    <a:pt x="303806" y="111702"/>
                  </a:lnTo>
                  <a:lnTo>
                    <a:pt x="312154" y="123444"/>
                  </a:lnTo>
                  <a:lnTo>
                    <a:pt x="320942" y="1325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SMARTInkShape-1396"/>
            <p:cNvSpPr/>
            <p:nvPr/>
          </p:nvSpPr>
          <p:spPr>
            <a:xfrm>
              <a:off x="7116960" y="3420070"/>
              <a:ext cx="35720" cy="214313"/>
            </a:xfrm>
            <a:custGeom>
              <a:avLst/>
              <a:gdLst/>
              <a:ahLst/>
              <a:cxnLst/>
              <a:rect l="0" t="0" r="0" b="0"/>
              <a:pathLst>
                <a:path w="35720" h="214313">
                  <a:moveTo>
                    <a:pt x="0" y="0"/>
                  </a:moveTo>
                  <a:lnTo>
                    <a:pt x="0" y="41918"/>
                  </a:lnTo>
                  <a:lnTo>
                    <a:pt x="2647" y="65790"/>
                  </a:lnTo>
                  <a:lnTo>
                    <a:pt x="8379" y="106660"/>
                  </a:lnTo>
                  <a:lnTo>
                    <a:pt x="9677" y="118842"/>
                  </a:lnTo>
                  <a:lnTo>
                    <a:pt x="19940" y="160722"/>
                  </a:lnTo>
                  <a:lnTo>
                    <a:pt x="24760" y="178590"/>
                  </a:lnTo>
                  <a:lnTo>
                    <a:pt x="26671" y="207837"/>
                  </a:lnTo>
                  <a:lnTo>
                    <a:pt x="27702" y="209995"/>
                  </a:lnTo>
                  <a:lnTo>
                    <a:pt x="29382" y="211434"/>
                  </a:lnTo>
                  <a:lnTo>
                    <a:pt x="35719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SMARTInkShape-1397"/>
            <p:cNvSpPr/>
            <p:nvPr/>
          </p:nvSpPr>
          <p:spPr>
            <a:xfrm>
              <a:off x="7099101" y="3545086"/>
              <a:ext cx="89298" cy="8930"/>
            </a:xfrm>
            <a:custGeom>
              <a:avLst/>
              <a:gdLst/>
              <a:ahLst/>
              <a:cxnLst/>
              <a:rect l="0" t="0" r="0" b="0"/>
              <a:pathLst>
                <a:path w="89298" h="8930">
                  <a:moveTo>
                    <a:pt x="0" y="0"/>
                  </a:moveTo>
                  <a:lnTo>
                    <a:pt x="31799" y="992"/>
                  </a:lnTo>
                  <a:lnTo>
                    <a:pt x="59271" y="7067"/>
                  </a:lnTo>
                  <a:lnTo>
                    <a:pt x="89297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SMARTInkShape-1398"/>
            <p:cNvSpPr/>
            <p:nvPr/>
          </p:nvSpPr>
          <p:spPr>
            <a:xfrm>
              <a:off x="7420570" y="3518296"/>
              <a:ext cx="26790" cy="196455"/>
            </a:xfrm>
            <a:custGeom>
              <a:avLst/>
              <a:gdLst/>
              <a:ahLst/>
              <a:cxnLst/>
              <a:rect l="0" t="0" r="0" b="0"/>
              <a:pathLst>
                <a:path w="26790" h="196455">
                  <a:moveTo>
                    <a:pt x="0" y="0"/>
                  </a:moveTo>
                  <a:lnTo>
                    <a:pt x="0" y="13303"/>
                  </a:lnTo>
                  <a:lnTo>
                    <a:pt x="2646" y="18480"/>
                  </a:lnTo>
                  <a:lnTo>
                    <a:pt x="4740" y="21250"/>
                  </a:lnTo>
                  <a:lnTo>
                    <a:pt x="7067" y="29619"/>
                  </a:lnTo>
                  <a:lnTo>
                    <a:pt x="11413" y="62757"/>
                  </a:lnTo>
                  <a:lnTo>
                    <a:pt x="15949" y="80441"/>
                  </a:lnTo>
                  <a:lnTo>
                    <a:pt x="19939" y="98249"/>
                  </a:lnTo>
                  <a:lnTo>
                    <a:pt x="24759" y="116093"/>
                  </a:lnTo>
                  <a:lnTo>
                    <a:pt x="26670" y="157759"/>
                  </a:lnTo>
                  <a:lnTo>
                    <a:pt x="26789" y="196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SMARTInkShape-1399"/>
            <p:cNvSpPr/>
            <p:nvPr/>
          </p:nvSpPr>
          <p:spPr>
            <a:xfrm>
              <a:off x="7349132" y="3491949"/>
              <a:ext cx="204658" cy="115645"/>
            </a:xfrm>
            <a:custGeom>
              <a:avLst/>
              <a:gdLst/>
              <a:ahLst/>
              <a:cxnLst/>
              <a:rect l="0" t="0" r="0" b="0"/>
              <a:pathLst>
                <a:path w="204658" h="115645">
                  <a:moveTo>
                    <a:pt x="0" y="35277"/>
                  </a:moveTo>
                  <a:lnTo>
                    <a:pt x="0" y="30537"/>
                  </a:lnTo>
                  <a:lnTo>
                    <a:pt x="4741" y="18108"/>
                  </a:lnTo>
                  <a:lnTo>
                    <a:pt x="7130" y="14902"/>
                  </a:lnTo>
                  <a:lnTo>
                    <a:pt x="20738" y="7109"/>
                  </a:lnTo>
                  <a:lnTo>
                    <a:pt x="32037" y="2914"/>
                  </a:lnTo>
                  <a:lnTo>
                    <a:pt x="72129" y="0"/>
                  </a:lnTo>
                  <a:lnTo>
                    <a:pt x="113430" y="5782"/>
                  </a:lnTo>
                  <a:lnTo>
                    <a:pt x="151281" y="10600"/>
                  </a:lnTo>
                  <a:lnTo>
                    <a:pt x="168439" y="16372"/>
                  </a:lnTo>
                  <a:lnTo>
                    <a:pt x="197113" y="37136"/>
                  </a:lnTo>
                  <a:lnTo>
                    <a:pt x="201707" y="43710"/>
                  </a:lnTo>
                  <a:lnTo>
                    <a:pt x="203750" y="50932"/>
                  </a:lnTo>
                  <a:lnTo>
                    <a:pt x="204657" y="60756"/>
                  </a:lnTo>
                  <a:lnTo>
                    <a:pt x="202416" y="69091"/>
                  </a:lnTo>
                  <a:lnTo>
                    <a:pt x="192891" y="82526"/>
                  </a:lnTo>
                  <a:lnTo>
                    <a:pt x="153371" y="109682"/>
                  </a:lnTo>
                  <a:lnTo>
                    <a:pt x="136505" y="113878"/>
                  </a:lnTo>
                  <a:lnTo>
                    <a:pt x="95226" y="115541"/>
                  </a:lnTo>
                  <a:lnTo>
                    <a:pt x="71438" y="1156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SMARTInkShape-1400"/>
            <p:cNvSpPr/>
            <p:nvPr/>
          </p:nvSpPr>
          <p:spPr>
            <a:xfrm>
              <a:off x="7546154" y="3527226"/>
              <a:ext cx="133374" cy="70043"/>
            </a:xfrm>
            <a:custGeom>
              <a:avLst/>
              <a:gdLst/>
              <a:ahLst/>
              <a:cxnLst/>
              <a:rect l="0" t="0" r="0" b="0"/>
              <a:pathLst>
                <a:path w="133374" h="70043">
                  <a:moveTo>
                    <a:pt x="97658" y="0"/>
                  </a:moveTo>
                  <a:lnTo>
                    <a:pt x="89970" y="0"/>
                  </a:lnTo>
                  <a:lnTo>
                    <a:pt x="69464" y="7068"/>
                  </a:lnTo>
                  <a:lnTo>
                    <a:pt x="52593" y="11024"/>
                  </a:lnTo>
                  <a:lnTo>
                    <a:pt x="35027" y="15834"/>
                  </a:lnTo>
                  <a:lnTo>
                    <a:pt x="24181" y="17952"/>
                  </a:lnTo>
                  <a:lnTo>
                    <a:pt x="12497" y="24722"/>
                  </a:lnTo>
                  <a:lnTo>
                    <a:pt x="5901" y="30170"/>
                  </a:lnTo>
                  <a:lnTo>
                    <a:pt x="2307" y="35899"/>
                  </a:lnTo>
                  <a:lnTo>
                    <a:pt x="0" y="47661"/>
                  </a:lnTo>
                  <a:lnTo>
                    <a:pt x="2330" y="53595"/>
                  </a:lnTo>
                  <a:lnTo>
                    <a:pt x="4340" y="56565"/>
                  </a:lnTo>
                  <a:lnTo>
                    <a:pt x="7665" y="58546"/>
                  </a:lnTo>
                  <a:lnTo>
                    <a:pt x="50239" y="70042"/>
                  </a:lnTo>
                  <a:lnTo>
                    <a:pt x="93683" y="62262"/>
                  </a:lnTo>
                  <a:lnTo>
                    <a:pt x="104490" y="58099"/>
                  </a:lnTo>
                  <a:lnTo>
                    <a:pt x="108166" y="55600"/>
                  </a:lnTo>
                  <a:lnTo>
                    <a:pt x="124801" y="33017"/>
                  </a:lnTo>
                  <a:lnTo>
                    <a:pt x="130836" y="19705"/>
                  </a:lnTo>
                  <a:lnTo>
                    <a:pt x="133373" y="49"/>
                  </a:lnTo>
                  <a:lnTo>
                    <a:pt x="128636" y="4755"/>
                  </a:lnTo>
                  <a:lnTo>
                    <a:pt x="126309" y="9721"/>
                  </a:lnTo>
                  <a:lnTo>
                    <a:pt x="125689" y="12434"/>
                  </a:lnTo>
                  <a:lnTo>
                    <a:pt x="117543" y="26859"/>
                  </a:lnTo>
                  <a:lnTo>
                    <a:pt x="115636" y="42889"/>
                  </a:lnTo>
                  <a:lnTo>
                    <a:pt x="124447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SMARTInkShape-1401"/>
            <p:cNvSpPr/>
            <p:nvPr/>
          </p:nvSpPr>
          <p:spPr>
            <a:xfrm>
              <a:off x="7720437" y="3482578"/>
              <a:ext cx="100926" cy="151805"/>
            </a:xfrm>
            <a:custGeom>
              <a:avLst/>
              <a:gdLst/>
              <a:ahLst/>
              <a:cxnLst/>
              <a:rect l="0" t="0" r="0" b="0"/>
              <a:pathLst>
                <a:path w="100926" h="151805">
                  <a:moveTo>
                    <a:pt x="57320" y="0"/>
                  </a:moveTo>
                  <a:lnTo>
                    <a:pt x="14399" y="0"/>
                  </a:lnTo>
                  <a:lnTo>
                    <a:pt x="1106" y="0"/>
                  </a:lnTo>
                  <a:lnTo>
                    <a:pt x="0" y="992"/>
                  </a:lnTo>
                  <a:lnTo>
                    <a:pt x="256" y="2646"/>
                  </a:lnTo>
                  <a:lnTo>
                    <a:pt x="5355" y="9714"/>
                  </a:lnTo>
                  <a:lnTo>
                    <a:pt x="48666" y="53831"/>
                  </a:lnTo>
                  <a:lnTo>
                    <a:pt x="90079" y="87577"/>
                  </a:lnTo>
                  <a:lnTo>
                    <a:pt x="96684" y="96139"/>
                  </a:lnTo>
                  <a:lnTo>
                    <a:pt x="99621" y="104244"/>
                  </a:lnTo>
                  <a:lnTo>
                    <a:pt x="100925" y="114461"/>
                  </a:lnTo>
                  <a:lnTo>
                    <a:pt x="98859" y="122970"/>
                  </a:lnTo>
                  <a:lnTo>
                    <a:pt x="96918" y="126628"/>
                  </a:lnTo>
                  <a:lnTo>
                    <a:pt x="93641" y="129067"/>
                  </a:lnTo>
                  <a:lnTo>
                    <a:pt x="76768" y="135628"/>
                  </a:lnTo>
                  <a:lnTo>
                    <a:pt x="73262" y="138043"/>
                  </a:lnTo>
                  <a:lnTo>
                    <a:pt x="29192" y="150438"/>
                  </a:lnTo>
                  <a:lnTo>
                    <a:pt x="21601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9" name="SMARTInkShape-1402"/>
            <p:cNvSpPr/>
            <p:nvPr/>
          </p:nvSpPr>
          <p:spPr>
            <a:xfrm>
              <a:off x="6277570" y="3804046"/>
              <a:ext cx="26790" cy="214314"/>
            </a:xfrm>
            <a:custGeom>
              <a:avLst/>
              <a:gdLst/>
              <a:ahLst/>
              <a:cxnLst/>
              <a:rect l="0" t="0" r="0" b="0"/>
              <a:pathLst>
                <a:path w="26790" h="214314">
                  <a:moveTo>
                    <a:pt x="0" y="0"/>
                  </a:moveTo>
                  <a:lnTo>
                    <a:pt x="992" y="39903"/>
                  </a:lnTo>
                  <a:lnTo>
                    <a:pt x="11023" y="83084"/>
                  </a:lnTo>
                  <a:lnTo>
                    <a:pt x="16959" y="119237"/>
                  </a:lnTo>
                  <a:lnTo>
                    <a:pt x="20327" y="149782"/>
                  </a:lnTo>
                  <a:lnTo>
                    <a:pt x="25513" y="175218"/>
                  </a:lnTo>
                  <a:lnTo>
                    <a:pt x="26789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0" name="SMARTInkShape-1403"/>
            <p:cNvSpPr/>
            <p:nvPr/>
          </p:nvSpPr>
          <p:spPr>
            <a:xfrm>
              <a:off x="6223992" y="3716132"/>
              <a:ext cx="164061" cy="159353"/>
            </a:xfrm>
            <a:custGeom>
              <a:avLst/>
              <a:gdLst/>
              <a:ahLst/>
              <a:cxnLst/>
              <a:rect l="0" t="0" r="0" b="0"/>
              <a:pathLst>
                <a:path w="164061" h="159353">
                  <a:moveTo>
                    <a:pt x="0" y="25407"/>
                  </a:moveTo>
                  <a:lnTo>
                    <a:pt x="0" y="20666"/>
                  </a:lnTo>
                  <a:lnTo>
                    <a:pt x="2645" y="15693"/>
                  </a:lnTo>
                  <a:lnTo>
                    <a:pt x="7688" y="9157"/>
                  </a:lnTo>
                  <a:lnTo>
                    <a:pt x="18042" y="3284"/>
                  </a:lnTo>
                  <a:lnTo>
                    <a:pt x="33678" y="0"/>
                  </a:lnTo>
                  <a:lnTo>
                    <a:pt x="74991" y="8514"/>
                  </a:lnTo>
                  <a:lnTo>
                    <a:pt x="118171" y="23550"/>
                  </a:lnTo>
                  <a:lnTo>
                    <a:pt x="141508" y="38527"/>
                  </a:lnTo>
                  <a:lnTo>
                    <a:pt x="162747" y="62498"/>
                  </a:lnTo>
                  <a:lnTo>
                    <a:pt x="164060" y="67002"/>
                  </a:lnTo>
                  <a:lnTo>
                    <a:pt x="162874" y="77297"/>
                  </a:lnTo>
                  <a:lnTo>
                    <a:pt x="156627" y="89509"/>
                  </a:lnTo>
                  <a:lnTo>
                    <a:pt x="138499" y="108661"/>
                  </a:lnTo>
                  <a:lnTo>
                    <a:pt x="113164" y="123027"/>
                  </a:lnTo>
                  <a:lnTo>
                    <a:pt x="71964" y="141440"/>
                  </a:lnTo>
                  <a:lnTo>
                    <a:pt x="59765" y="146430"/>
                  </a:lnTo>
                  <a:lnTo>
                    <a:pt x="42733" y="150232"/>
                  </a:lnTo>
                  <a:lnTo>
                    <a:pt x="26789" y="159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SMARTInkShape-1404"/>
            <p:cNvSpPr/>
            <p:nvPr/>
          </p:nvSpPr>
          <p:spPr>
            <a:xfrm>
              <a:off x="6388883" y="3759447"/>
              <a:ext cx="299309" cy="249983"/>
            </a:xfrm>
            <a:custGeom>
              <a:avLst/>
              <a:gdLst/>
              <a:ahLst/>
              <a:cxnLst/>
              <a:rect l="0" t="0" r="0" b="0"/>
              <a:pathLst>
                <a:path w="299309" h="249983">
                  <a:moveTo>
                    <a:pt x="76210" y="17810"/>
                  </a:moveTo>
                  <a:lnTo>
                    <a:pt x="81355" y="17810"/>
                  </a:lnTo>
                  <a:lnTo>
                    <a:pt x="71546" y="17810"/>
                  </a:lnTo>
                  <a:lnTo>
                    <a:pt x="59064" y="22551"/>
                  </a:lnTo>
                  <a:lnTo>
                    <a:pt x="43205" y="34034"/>
                  </a:lnTo>
                  <a:lnTo>
                    <a:pt x="24638" y="54382"/>
                  </a:lnTo>
                  <a:lnTo>
                    <a:pt x="9006" y="77270"/>
                  </a:lnTo>
                  <a:lnTo>
                    <a:pt x="2963" y="96106"/>
                  </a:lnTo>
                  <a:lnTo>
                    <a:pt x="589" y="99773"/>
                  </a:lnTo>
                  <a:lnTo>
                    <a:pt x="0" y="103210"/>
                  </a:lnTo>
                  <a:lnTo>
                    <a:pt x="598" y="106494"/>
                  </a:lnTo>
                  <a:lnTo>
                    <a:pt x="3949" y="114152"/>
                  </a:lnTo>
                  <a:lnTo>
                    <a:pt x="5215" y="114780"/>
                  </a:lnTo>
                  <a:lnTo>
                    <a:pt x="30483" y="115988"/>
                  </a:lnTo>
                  <a:lnTo>
                    <a:pt x="38689" y="113370"/>
                  </a:lnTo>
                  <a:lnTo>
                    <a:pt x="55137" y="100803"/>
                  </a:lnTo>
                  <a:lnTo>
                    <a:pt x="64234" y="91128"/>
                  </a:lnTo>
                  <a:lnTo>
                    <a:pt x="82490" y="63005"/>
                  </a:lnTo>
                  <a:lnTo>
                    <a:pt x="84616" y="45920"/>
                  </a:lnTo>
                  <a:lnTo>
                    <a:pt x="85140" y="17859"/>
                  </a:lnTo>
                  <a:lnTo>
                    <a:pt x="85140" y="30244"/>
                  </a:lnTo>
                  <a:lnTo>
                    <a:pt x="77452" y="55311"/>
                  </a:lnTo>
                  <a:lnTo>
                    <a:pt x="78030" y="58686"/>
                  </a:lnTo>
                  <a:lnTo>
                    <a:pt x="83442" y="73878"/>
                  </a:lnTo>
                  <a:lnTo>
                    <a:pt x="85377" y="83409"/>
                  </a:lnTo>
                  <a:lnTo>
                    <a:pt x="92059" y="97612"/>
                  </a:lnTo>
                  <a:lnTo>
                    <a:pt x="92729" y="100777"/>
                  </a:lnTo>
                  <a:lnTo>
                    <a:pt x="94168" y="102887"/>
                  </a:lnTo>
                  <a:lnTo>
                    <a:pt x="96120" y="104294"/>
                  </a:lnTo>
                  <a:lnTo>
                    <a:pt x="100934" y="105857"/>
                  </a:lnTo>
                  <a:lnTo>
                    <a:pt x="123871" y="107058"/>
                  </a:lnTo>
                  <a:lnTo>
                    <a:pt x="129804" y="104440"/>
                  </a:lnTo>
                  <a:lnTo>
                    <a:pt x="141697" y="94674"/>
                  </a:lnTo>
                  <a:lnTo>
                    <a:pt x="161539" y="66232"/>
                  </a:lnTo>
                  <a:lnTo>
                    <a:pt x="174023" y="28881"/>
                  </a:lnTo>
                  <a:lnTo>
                    <a:pt x="174401" y="19240"/>
                  </a:lnTo>
                  <a:lnTo>
                    <a:pt x="175429" y="56946"/>
                  </a:lnTo>
                  <a:lnTo>
                    <a:pt x="181566" y="67661"/>
                  </a:lnTo>
                  <a:lnTo>
                    <a:pt x="188676" y="77119"/>
                  </a:lnTo>
                  <a:lnTo>
                    <a:pt x="190687" y="83196"/>
                  </a:lnTo>
                  <a:lnTo>
                    <a:pt x="192215" y="85214"/>
                  </a:lnTo>
                  <a:lnTo>
                    <a:pt x="196560" y="87455"/>
                  </a:lnTo>
                  <a:lnTo>
                    <a:pt x="221782" y="89178"/>
                  </a:lnTo>
                  <a:lnTo>
                    <a:pt x="226836" y="89201"/>
                  </a:lnTo>
                  <a:lnTo>
                    <a:pt x="235098" y="86581"/>
                  </a:lnTo>
                  <a:lnTo>
                    <a:pt x="251585" y="74014"/>
                  </a:lnTo>
                  <a:lnTo>
                    <a:pt x="260686" y="64339"/>
                  </a:lnTo>
                  <a:lnTo>
                    <a:pt x="268673" y="50338"/>
                  </a:lnTo>
                  <a:lnTo>
                    <a:pt x="271481" y="38473"/>
                  </a:lnTo>
                  <a:lnTo>
                    <a:pt x="272660" y="509"/>
                  </a:lnTo>
                  <a:lnTo>
                    <a:pt x="264975" y="0"/>
                  </a:lnTo>
                  <a:lnTo>
                    <a:pt x="270966" y="9671"/>
                  </a:lnTo>
                  <a:lnTo>
                    <a:pt x="281691" y="54092"/>
                  </a:lnTo>
                  <a:lnTo>
                    <a:pt x="293904" y="90694"/>
                  </a:lnTo>
                  <a:lnTo>
                    <a:pt x="298357" y="131390"/>
                  </a:lnTo>
                  <a:lnTo>
                    <a:pt x="299308" y="173474"/>
                  </a:lnTo>
                  <a:lnTo>
                    <a:pt x="292294" y="205104"/>
                  </a:lnTo>
                  <a:lnTo>
                    <a:pt x="281356" y="228844"/>
                  </a:lnTo>
                  <a:lnTo>
                    <a:pt x="274542" y="236619"/>
                  </a:lnTo>
                  <a:lnTo>
                    <a:pt x="260542" y="245582"/>
                  </a:lnTo>
                  <a:lnTo>
                    <a:pt x="249669" y="248679"/>
                  </a:lnTo>
                  <a:lnTo>
                    <a:pt x="236944" y="2499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SMARTInkShape-1405"/>
            <p:cNvSpPr/>
            <p:nvPr/>
          </p:nvSpPr>
          <p:spPr>
            <a:xfrm>
              <a:off x="6688335" y="3781397"/>
              <a:ext cx="303611" cy="111947"/>
            </a:xfrm>
            <a:custGeom>
              <a:avLst/>
              <a:gdLst/>
              <a:ahLst/>
              <a:cxnLst/>
              <a:rect l="0" t="0" r="0" b="0"/>
              <a:pathLst>
                <a:path w="303611" h="111947">
                  <a:moveTo>
                    <a:pt x="0" y="111946"/>
                  </a:moveTo>
                  <a:lnTo>
                    <a:pt x="29505" y="85089"/>
                  </a:lnTo>
                  <a:lnTo>
                    <a:pt x="73066" y="55391"/>
                  </a:lnTo>
                  <a:lnTo>
                    <a:pt x="92156" y="37532"/>
                  </a:lnTo>
                  <a:lnTo>
                    <a:pt x="95529" y="31579"/>
                  </a:lnTo>
                  <a:lnTo>
                    <a:pt x="98069" y="15484"/>
                  </a:lnTo>
                  <a:lnTo>
                    <a:pt x="90525" y="6186"/>
                  </a:lnTo>
                  <a:lnTo>
                    <a:pt x="89123" y="6713"/>
                  </a:lnTo>
                  <a:lnTo>
                    <a:pt x="50592" y="43502"/>
                  </a:lnTo>
                  <a:lnTo>
                    <a:pt x="47290" y="52092"/>
                  </a:lnTo>
                  <a:lnTo>
                    <a:pt x="44804" y="78837"/>
                  </a:lnTo>
                  <a:lnTo>
                    <a:pt x="47364" y="84995"/>
                  </a:lnTo>
                  <a:lnTo>
                    <a:pt x="49436" y="88025"/>
                  </a:lnTo>
                  <a:lnTo>
                    <a:pt x="52802" y="90046"/>
                  </a:lnTo>
                  <a:lnTo>
                    <a:pt x="69815" y="93289"/>
                  </a:lnTo>
                  <a:lnTo>
                    <a:pt x="99372" y="92990"/>
                  </a:lnTo>
                  <a:lnTo>
                    <a:pt x="142768" y="75989"/>
                  </a:lnTo>
                  <a:lnTo>
                    <a:pt x="179801" y="55378"/>
                  </a:lnTo>
                  <a:lnTo>
                    <a:pt x="210314" y="16941"/>
                  </a:lnTo>
                  <a:lnTo>
                    <a:pt x="212535" y="10853"/>
                  </a:lnTo>
                  <a:lnTo>
                    <a:pt x="214120" y="8832"/>
                  </a:lnTo>
                  <a:lnTo>
                    <a:pt x="220099" y="4995"/>
                  </a:lnTo>
                  <a:lnTo>
                    <a:pt x="222311" y="0"/>
                  </a:lnTo>
                  <a:lnTo>
                    <a:pt x="222621" y="605"/>
                  </a:lnTo>
                  <a:lnTo>
                    <a:pt x="222828" y="2000"/>
                  </a:lnTo>
                  <a:lnTo>
                    <a:pt x="221974" y="2930"/>
                  </a:lnTo>
                  <a:lnTo>
                    <a:pt x="218380" y="3963"/>
                  </a:lnTo>
                  <a:lnTo>
                    <a:pt x="217024" y="5231"/>
                  </a:lnTo>
                  <a:lnTo>
                    <a:pt x="215519" y="9286"/>
                  </a:lnTo>
                  <a:lnTo>
                    <a:pt x="213341" y="43695"/>
                  </a:lnTo>
                  <a:lnTo>
                    <a:pt x="194523" y="84558"/>
                  </a:lnTo>
                  <a:lnTo>
                    <a:pt x="192190" y="87734"/>
                  </a:lnTo>
                  <a:lnTo>
                    <a:pt x="186952" y="91264"/>
                  </a:lnTo>
                  <a:lnTo>
                    <a:pt x="178637" y="94073"/>
                  </a:lnTo>
                  <a:lnTo>
                    <a:pt x="183347" y="89343"/>
                  </a:lnTo>
                  <a:lnTo>
                    <a:pt x="185668" y="84372"/>
                  </a:lnTo>
                  <a:lnTo>
                    <a:pt x="186286" y="81657"/>
                  </a:lnTo>
                  <a:lnTo>
                    <a:pt x="194429" y="67229"/>
                  </a:lnTo>
                  <a:lnTo>
                    <a:pt x="195104" y="64276"/>
                  </a:lnTo>
                  <a:lnTo>
                    <a:pt x="200794" y="55378"/>
                  </a:lnTo>
                  <a:lnTo>
                    <a:pt x="217410" y="37531"/>
                  </a:lnTo>
                  <a:lnTo>
                    <a:pt x="225942" y="34225"/>
                  </a:lnTo>
                  <a:lnTo>
                    <a:pt x="269823" y="23270"/>
                  </a:lnTo>
                  <a:lnTo>
                    <a:pt x="303610" y="22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SMARTInkShape-1406"/>
            <p:cNvSpPr/>
            <p:nvPr/>
          </p:nvSpPr>
          <p:spPr>
            <a:xfrm>
              <a:off x="7174324" y="3705820"/>
              <a:ext cx="23004" cy="169665"/>
            </a:xfrm>
            <a:custGeom>
              <a:avLst/>
              <a:gdLst/>
              <a:ahLst/>
              <a:cxnLst/>
              <a:rect l="0" t="0" r="0" b="0"/>
              <a:pathLst>
                <a:path w="23004" h="169665">
                  <a:moveTo>
                    <a:pt x="5144" y="0"/>
                  </a:moveTo>
                  <a:lnTo>
                    <a:pt x="405" y="0"/>
                  </a:lnTo>
                  <a:lnTo>
                    <a:pt x="0" y="993"/>
                  </a:lnTo>
                  <a:lnTo>
                    <a:pt x="3834" y="9714"/>
                  </a:lnTo>
                  <a:lnTo>
                    <a:pt x="9862" y="51138"/>
                  </a:lnTo>
                  <a:lnTo>
                    <a:pt x="14819" y="92305"/>
                  </a:lnTo>
                  <a:lnTo>
                    <a:pt x="22155" y="127995"/>
                  </a:lnTo>
                  <a:lnTo>
                    <a:pt x="23003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SMARTInkShape-1407"/>
            <p:cNvSpPr/>
            <p:nvPr/>
          </p:nvSpPr>
          <p:spPr>
            <a:xfrm>
              <a:off x="7259835" y="3786188"/>
              <a:ext cx="107157" cy="107156"/>
            </a:xfrm>
            <a:custGeom>
              <a:avLst/>
              <a:gdLst/>
              <a:ahLst/>
              <a:cxnLst/>
              <a:rect l="0" t="0" r="0" b="0"/>
              <a:pathLst>
                <a:path w="107157" h="107156">
                  <a:moveTo>
                    <a:pt x="0" y="35718"/>
                  </a:moveTo>
                  <a:lnTo>
                    <a:pt x="4741" y="30977"/>
                  </a:lnTo>
                  <a:lnTo>
                    <a:pt x="9714" y="28650"/>
                  </a:lnTo>
                  <a:lnTo>
                    <a:pt x="12429" y="28030"/>
                  </a:lnTo>
                  <a:lnTo>
                    <a:pt x="24909" y="20897"/>
                  </a:lnTo>
                  <a:lnTo>
                    <a:pt x="38910" y="17766"/>
                  </a:lnTo>
                  <a:lnTo>
                    <a:pt x="50776" y="11988"/>
                  </a:lnTo>
                  <a:lnTo>
                    <a:pt x="65426" y="8844"/>
                  </a:lnTo>
                  <a:lnTo>
                    <a:pt x="79768" y="2040"/>
                  </a:lnTo>
                  <a:lnTo>
                    <a:pt x="97693" y="35"/>
                  </a:lnTo>
                  <a:lnTo>
                    <a:pt x="69534" y="0"/>
                  </a:lnTo>
                  <a:lnTo>
                    <a:pt x="55109" y="4740"/>
                  </a:lnTo>
                  <a:lnTo>
                    <a:pt x="36313" y="15445"/>
                  </a:lnTo>
                  <a:lnTo>
                    <a:pt x="30030" y="17778"/>
                  </a:lnTo>
                  <a:lnTo>
                    <a:pt x="23930" y="22122"/>
                  </a:lnTo>
                  <a:lnTo>
                    <a:pt x="20558" y="27360"/>
                  </a:lnTo>
                  <a:lnTo>
                    <a:pt x="13071" y="47883"/>
                  </a:lnTo>
                  <a:lnTo>
                    <a:pt x="17033" y="65126"/>
                  </a:lnTo>
                  <a:lnTo>
                    <a:pt x="20138" y="71278"/>
                  </a:lnTo>
                  <a:lnTo>
                    <a:pt x="30216" y="83312"/>
                  </a:lnTo>
                  <a:lnTo>
                    <a:pt x="43570" y="92264"/>
                  </a:lnTo>
                  <a:lnTo>
                    <a:pt x="60094" y="96459"/>
                  </a:lnTo>
                  <a:lnTo>
                    <a:pt x="89371" y="100639"/>
                  </a:lnTo>
                  <a:lnTo>
                    <a:pt x="107156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SMARTInkShape-1408"/>
            <p:cNvSpPr/>
            <p:nvPr/>
          </p:nvSpPr>
          <p:spPr>
            <a:xfrm>
              <a:off x="7617023" y="3705820"/>
              <a:ext cx="8930" cy="178595"/>
            </a:xfrm>
            <a:custGeom>
              <a:avLst/>
              <a:gdLst/>
              <a:ahLst/>
              <a:cxnLst/>
              <a:rect l="0" t="0" r="0" b="0"/>
              <a:pathLst>
                <a:path w="8930" h="178595">
                  <a:moveTo>
                    <a:pt x="0" y="0"/>
                  </a:moveTo>
                  <a:lnTo>
                    <a:pt x="0" y="43191"/>
                  </a:lnTo>
                  <a:lnTo>
                    <a:pt x="8101" y="83432"/>
                  </a:lnTo>
                  <a:lnTo>
                    <a:pt x="8881" y="125021"/>
                  </a:lnTo>
                  <a:lnTo>
                    <a:pt x="8929" y="167570"/>
                  </a:lnTo>
                  <a:lnTo>
                    <a:pt x="8929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SMARTInkShape-1409"/>
            <p:cNvSpPr/>
            <p:nvPr/>
          </p:nvSpPr>
          <p:spPr>
            <a:xfrm>
              <a:off x="7697767" y="3759398"/>
              <a:ext cx="88871" cy="107035"/>
            </a:xfrm>
            <a:custGeom>
              <a:avLst/>
              <a:gdLst/>
              <a:ahLst/>
              <a:cxnLst/>
              <a:rect l="0" t="0" r="0" b="0"/>
              <a:pathLst>
                <a:path w="88871" h="107035">
                  <a:moveTo>
                    <a:pt x="26412" y="0"/>
                  </a:moveTo>
                  <a:lnTo>
                    <a:pt x="18724" y="7689"/>
                  </a:lnTo>
                  <a:lnTo>
                    <a:pt x="17851" y="13302"/>
                  </a:lnTo>
                  <a:lnTo>
                    <a:pt x="17592" y="21250"/>
                  </a:lnTo>
                  <a:lnTo>
                    <a:pt x="14885" y="26973"/>
                  </a:lnTo>
                  <a:lnTo>
                    <a:pt x="11368" y="32824"/>
                  </a:lnTo>
                  <a:lnTo>
                    <a:pt x="9109" y="44665"/>
                  </a:lnTo>
                  <a:lnTo>
                    <a:pt x="7808" y="51601"/>
                  </a:lnTo>
                  <a:lnTo>
                    <a:pt x="897" y="73174"/>
                  </a:lnTo>
                  <a:lnTo>
                    <a:pt x="0" y="82976"/>
                  </a:lnTo>
                  <a:lnTo>
                    <a:pt x="2437" y="89134"/>
                  </a:lnTo>
                  <a:lnTo>
                    <a:pt x="4475" y="92165"/>
                  </a:lnTo>
                  <a:lnTo>
                    <a:pt x="7819" y="94186"/>
                  </a:lnTo>
                  <a:lnTo>
                    <a:pt x="24797" y="100075"/>
                  </a:lnTo>
                  <a:lnTo>
                    <a:pt x="28313" y="102435"/>
                  </a:lnTo>
                  <a:lnTo>
                    <a:pt x="42740" y="105757"/>
                  </a:lnTo>
                  <a:lnTo>
                    <a:pt x="72401" y="107034"/>
                  </a:lnTo>
                  <a:lnTo>
                    <a:pt x="79263" y="104456"/>
                  </a:lnTo>
                  <a:lnTo>
                    <a:pt x="82482" y="102380"/>
                  </a:lnTo>
                  <a:lnTo>
                    <a:pt x="84628" y="100003"/>
                  </a:lnTo>
                  <a:lnTo>
                    <a:pt x="87012" y="94716"/>
                  </a:lnTo>
                  <a:lnTo>
                    <a:pt x="88870" y="60759"/>
                  </a:lnTo>
                  <a:lnTo>
                    <a:pt x="84166" y="46225"/>
                  </a:lnTo>
                  <a:lnTo>
                    <a:pt x="76487" y="34091"/>
                  </a:lnTo>
                  <a:lnTo>
                    <a:pt x="44271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7" name="SMARTInkShape-1410"/>
            <p:cNvSpPr/>
            <p:nvPr/>
          </p:nvSpPr>
          <p:spPr>
            <a:xfrm>
              <a:off x="7840265" y="3759563"/>
              <a:ext cx="115905" cy="213580"/>
            </a:xfrm>
            <a:custGeom>
              <a:avLst/>
              <a:gdLst/>
              <a:ahLst/>
              <a:cxnLst/>
              <a:rect l="0" t="0" r="0" b="0"/>
              <a:pathLst>
                <a:path w="115905" h="213580">
                  <a:moveTo>
                    <a:pt x="0" y="17694"/>
                  </a:moveTo>
                  <a:lnTo>
                    <a:pt x="0" y="56404"/>
                  </a:lnTo>
                  <a:lnTo>
                    <a:pt x="2646" y="62349"/>
                  </a:lnTo>
                  <a:lnTo>
                    <a:pt x="13303" y="75491"/>
                  </a:lnTo>
                  <a:lnTo>
                    <a:pt x="21126" y="78109"/>
                  </a:lnTo>
                  <a:lnTo>
                    <a:pt x="47294" y="80080"/>
                  </a:lnTo>
                  <a:lnTo>
                    <a:pt x="53431" y="77502"/>
                  </a:lnTo>
                  <a:lnTo>
                    <a:pt x="59466" y="74041"/>
                  </a:lnTo>
                  <a:lnTo>
                    <a:pt x="65456" y="72503"/>
                  </a:lnTo>
                  <a:lnTo>
                    <a:pt x="71425" y="66528"/>
                  </a:lnTo>
                  <a:lnTo>
                    <a:pt x="76394" y="58250"/>
                  </a:lnTo>
                  <a:lnTo>
                    <a:pt x="82228" y="44851"/>
                  </a:lnTo>
                  <a:lnTo>
                    <a:pt x="84585" y="41752"/>
                  </a:lnTo>
                  <a:lnTo>
                    <a:pt x="87202" y="33017"/>
                  </a:lnTo>
                  <a:lnTo>
                    <a:pt x="89294" y="0"/>
                  </a:lnTo>
                  <a:lnTo>
                    <a:pt x="89297" y="12278"/>
                  </a:lnTo>
                  <a:lnTo>
                    <a:pt x="104742" y="56312"/>
                  </a:lnTo>
                  <a:lnTo>
                    <a:pt x="109087" y="78416"/>
                  </a:lnTo>
                  <a:lnTo>
                    <a:pt x="114012" y="100178"/>
                  </a:lnTo>
                  <a:lnTo>
                    <a:pt x="115904" y="142112"/>
                  </a:lnTo>
                  <a:lnTo>
                    <a:pt x="115070" y="172397"/>
                  </a:lnTo>
                  <a:lnTo>
                    <a:pt x="108394" y="197490"/>
                  </a:lnTo>
                  <a:lnTo>
                    <a:pt x="105997" y="201058"/>
                  </a:lnTo>
                  <a:lnTo>
                    <a:pt x="91889" y="212228"/>
                  </a:lnTo>
                  <a:lnTo>
                    <a:pt x="80584" y="213579"/>
                  </a:lnTo>
                  <a:lnTo>
                    <a:pt x="64667" y="209239"/>
                  </a:lnTo>
                  <a:lnTo>
                    <a:pt x="47647" y="199876"/>
                  </a:lnTo>
                  <a:lnTo>
                    <a:pt x="26789" y="196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8" name="SMARTInkShape-1411"/>
            <p:cNvSpPr/>
            <p:nvPr/>
          </p:nvSpPr>
          <p:spPr>
            <a:xfrm>
              <a:off x="7920632" y="3750468"/>
              <a:ext cx="357189" cy="89133"/>
            </a:xfrm>
            <a:custGeom>
              <a:avLst/>
              <a:gdLst/>
              <a:ahLst/>
              <a:cxnLst/>
              <a:rect l="0" t="0" r="0" b="0"/>
              <a:pathLst>
                <a:path w="357189" h="89133">
                  <a:moveTo>
                    <a:pt x="0" y="62508"/>
                  </a:moveTo>
                  <a:lnTo>
                    <a:pt x="4741" y="62508"/>
                  </a:lnTo>
                  <a:lnTo>
                    <a:pt x="9713" y="59863"/>
                  </a:lnTo>
                  <a:lnTo>
                    <a:pt x="15232" y="56371"/>
                  </a:lnTo>
                  <a:lnTo>
                    <a:pt x="56913" y="44557"/>
                  </a:lnTo>
                  <a:lnTo>
                    <a:pt x="99453" y="31382"/>
                  </a:lnTo>
                  <a:lnTo>
                    <a:pt x="114356" y="28150"/>
                  </a:lnTo>
                  <a:lnTo>
                    <a:pt x="136176" y="26066"/>
                  </a:lnTo>
                  <a:lnTo>
                    <a:pt x="156439" y="17719"/>
                  </a:lnTo>
                  <a:lnTo>
                    <a:pt x="157871" y="15781"/>
                  </a:lnTo>
                  <a:lnTo>
                    <a:pt x="158825" y="13498"/>
                  </a:lnTo>
                  <a:lnTo>
                    <a:pt x="158469" y="11975"/>
                  </a:lnTo>
                  <a:lnTo>
                    <a:pt x="157240" y="10960"/>
                  </a:lnTo>
                  <a:lnTo>
                    <a:pt x="152879" y="9331"/>
                  </a:lnTo>
                  <a:lnTo>
                    <a:pt x="113440" y="8934"/>
                  </a:lnTo>
                  <a:lnTo>
                    <a:pt x="107303" y="11578"/>
                  </a:lnTo>
                  <a:lnTo>
                    <a:pt x="87148" y="24162"/>
                  </a:lnTo>
                  <a:lnTo>
                    <a:pt x="72944" y="42899"/>
                  </a:lnTo>
                  <a:lnTo>
                    <a:pt x="71884" y="48871"/>
                  </a:lnTo>
                  <a:lnTo>
                    <a:pt x="74282" y="54132"/>
                  </a:lnTo>
                  <a:lnTo>
                    <a:pt x="76311" y="56924"/>
                  </a:lnTo>
                  <a:lnTo>
                    <a:pt x="81211" y="60027"/>
                  </a:lnTo>
                  <a:lnTo>
                    <a:pt x="119444" y="70514"/>
                  </a:lnTo>
                  <a:lnTo>
                    <a:pt x="154815" y="70365"/>
                  </a:lnTo>
                  <a:lnTo>
                    <a:pt x="196455" y="53342"/>
                  </a:lnTo>
                  <a:lnTo>
                    <a:pt x="207369" y="46528"/>
                  </a:lnTo>
                  <a:lnTo>
                    <a:pt x="247366" y="2694"/>
                  </a:lnTo>
                  <a:lnTo>
                    <a:pt x="248254" y="1796"/>
                  </a:lnTo>
                  <a:lnTo>
                    <a:pt x="251887" y="799"/>
                  </a:lnTo>
                  <a:lnTo>
                    <a:pt x="257564" y="158"/>
                  </a:lnTo>
                  <a:lnTo>
                    <a:pt x="271267" y="12443"/>
                  </a:lnTo>
                  <a:lnTo>
                    <a:pt x="274352" y="18098"/>
                  </a:lnTo>
                  <a:lnTo>
                    <a:pt x="276089" y="29506"/>
                  </a:lnTo>
                  <a:lnTo>
                    <a:pt x="276808" y="73066"/>
                  </a:lnTo>
                  <a:lnTo>
                    <a:pt x="276820" y="88740"/>
                  </a:lnTo>
                  <a:lnTo>
                    <a:pt x="272080" y="89132"/>
                  </a:lnTo>
                  <a:lnTo>
                    <a:pt x="270683" y="88195"/>
                  </a:lnTo>
                  <a:lnTo>
                    <a:pt x="269753" y="86578"/>
                  </a:lnTo>
                  <a:lnTo>
                    <a:pt x="268258" y="76854"/>
                  </a:lnTo>
                  <a:lnTo>
                    <a:pt x="267901" y="42900"/>
                  </a:lnTo>
                  <a:lnTo>
                    <a:pt x="270541" y="36265"/>
                  </a:lnTo>
                  <a:lnTo>
                    <a:pt x="283124" y="15763"/>
                  </a:lnTo>
                  <a:lnTo>
                    <a:pt x="302444" y="5090"/>
                  </a:lnTo>
                  <a:lnTo>
                    <a:pt x="319029" y="1508"/>
                  </a:lnTo>
                  <a:lnTo>
                    <a:pt x="3571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6" name="SMARTInkShape-Group108"/>
          <p:cNvGrpSpPr/>
          <p:nvPr/>
        </p:nvGrpSpPr>
        <p:grpSpPr>
          <a:xfrm>
            <a:off x="234371" y="3377695"/>
            <a:ext cx="2301624" cy="345830"/>
            <a:chOff x="234371" y="3377695"/>
            <a:chExt cx="2301624" cy="345830"/>
          </a:xfrm>
        </p:grpSpPr>
        <p:sp>
          <p:nvSpPr>
            <p:cNvPr id="240" name="SMARTInkShape-1412"/>
            <p:cNvSpPr/>
            <p:nvPr/>
          </p:nvSpPr>
          <p:spPr>
            <a:xfrm>
              <a:off x="330507" y="3509377"/>
              <a:ext cx="97594" cy="174451"/>
            </a:xfrm>
            <a:custGeom>
              <a:avLst/>
              <a:gdLst/>
              <a:ahLst/>
              <a:cxnLst/>
              <a:rect l="0" t="0" r="0" b="0"/>
              <a:pathLst>
                <a:path w="97594" h="174451">
                  <a:moveTo>
                    <a:pt x="8821" y="17849"/>
                  </a:moveTo>
                  <a:lnTo>
                    <a:pt x="0" y="17849"/>
                  </a:lnTo>
                  <a:lnTo>
                    <a:pt x="4664" y="13109"/>
                  </a:lnTo>
                  <a:lnTo>
                    <a:pt x="9619" y="10781"/>
                  </a:lnTo>
                  <a:lnTo>
                    <a:pt x="12330" y="10161"/>
                  </a:lnTo>
                  <a:lnTo>
                    <a:pt x="26751" y="2015"/>
                  </a:lnTo>
                  <a:lnTo>
                    <a:pt x="69750" y="25"/>
                  </a:lnTo>
                  <a:lnTo>
                    <a:pt x="77145" y="0"/>
                  </a:lnTo>
                  <a:lnTo>
                    <a:pt x="81521" y="2640"/>
                  </a:lnTo>
                  <a:lnTo>
                    <a:pt x="84076" y="4734"/>
                  </a:lnTo>
                  <a:lnTo>
                    <a:pt x="86916" y="9705"/>
                  </a:lnTo>
                  <a:lnTo>
                    <a:pt x="88989" y="19780"/>
                  </a:lnTo>
                  <a:lnTo>
                    <a:pt x="89055" y="22113"/>
                  </a:lnTo>
                  <a:lnTo>
                    <a:pt x="86483" y="27351"/>
                  </a:lnTo>
                  <a:lnTo>
                    <a:pt x="68194" y="47649"/>
                  </a:lnTo>
                  <a:lnTo>
                    <a:pt x="37738" y="69665"/>
                  </a:lnTo>
                  <a:lnTo>
                    <a:pt x="33910" y="70644"/>
                  </a:lnTo>
                  <a:lnTo>
                    <a:pt x="28109" y="71273"/>
                  </a:lnTo>
                  <a:lnTo>
                    <a:pt x="29961" y="74004"/>
                  </a:lnTo>
                  <a:lnTo>
                    <a:pt x="31844" y="76122"/>
                  </a:lnTo>
                  <a:lnTo>
                    <a:pt x="36582" y="78475"/>
                  </a:lnTo>
                  <a:lnTo>
                    <a:pt x="67563" y="89378"/>
                  </a:lnTo>
                  <a:lnTo>
                    <a:pt x="89142" y="107326"/>
                  </a:lnTo>
                  <a:lnTo>
                    <a:pt x="94129" y="113179"/>
                  </a:lnTo>
                  <a:lnTo>
                    <a:pt x="96345" y="119088"/>
                  </a:lnTo>
                  <a:lnTo>
                    <a:pt x="97593" y="127992"/>
                  </a:lnTo>
                  <a:lnTo>
                    <a:pt x="95239" y="133940"/>
                  </a:lnTo>
                  <a:lnTo>
                    <a:pt x="77114" y="154772"/>
                  </a:lnTo>
                  <a:lnTo>
                    <a:pt x="49615" y="173872"/>
                  </a:lnTo>
                  <a:lnTo>
                    <a:pt x="46931" y="174450"/>
                  </a:lnTo>
                  <a:lnTo>
                    <a:pt x="44150" y="173844"/>
                  </a:lnTo>
                  <a:lnTo>
                    <a:pt x="38413" y="171516"/>
                  </a:lnTo>
                  <a:lnTo>
                    <a:pt x="28422" y="169899"/>
                  </a:lnTo>
                  <a:lnTo>
                    <a:pt x="27841" y="168826"/>
                  </a:lnTo>
                  <a:lnTo>
                    <a:pt x="26680" y="1517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1" name="SMARTInkShape-1413"/>
            <p:cNvSpPr/>
            <p:nvPr/>
          </p:nvSpPr>
          <p:spPr>
            <a:xfrm>
              <a:off x="234371" y="3377695"/>
              <a:ext cx="265134" cy="345830"/>
            </a:xfrm>
            <a:custGeom>
              <a:avLst/>
              <a:gdLst/>
              <a:ahLst/>
              <a:cxnLst/>
              <a:rect l="0" t="0" r="0" b="0"/>
              <a:pathLst>
                <a:path w="265134" h="345830">
                  <a:moveTo>
                    <a:pt x="42449" y="265617"/>
                  </a:moveTo>
                  <a:lnTo>
                    <a:pt x="42449" y="294555"/>
                  </a:lnTo>
                  <a:lnTo>
                    <a:pt x="45095" y="300968"/>
                  </a:lnTo>
                  <a:lnTo>
                    <a:pt x="48586" y="307126"/>
                  </a:lnTo>
                  <a:lnTo>
                    <a:pt x="51544" y="316171"/>
                  </a:lnTo>
                  <a:lnTo>
                    <a:pt x="72338" y="340030"/>
                  </a:lnTo>
                  <a:lnTo>
                    <a:pt x="78223" y="343338"/>
                  </a:lnTo>
                  <a:lnTo>
                    <a:pt x="89760" y="345200"/>
                  </a:lnTo>
                  <a:lnTo>
                    <a:pt x="106696" y="345829"/>
                  </a:lnTo>
                  <a:lnTo>
                    <a:pt x="132367" y="336250"/>
                  </a:lnTo>
                  <a:lnTo>
                    <a:pt x="167519" y="316479"/>
                  </a:lnTo>
                  <a:lnTo>
                    <a:pt x="209140" y="277365"/>
                  </a:lnTo>
                  <a:lnTo>
                    <a:pt x="231835" y="238023"/>
                  </a:lnTo>
                  <a:lnTo>
                    <a:pt x="252854" y="200211"/>
                  </a:lnTo>
                  <a:lnTo>
                    <a:pt x="261447" y="175461"/>
                  </a:lnTo>
                  <a:lnTo>
                    <a:pt x="265133" y="131559"/>
                  </a:lnTo>
                  <a:lnTo>
                    <a:pt x="255904" y="94076"/>
                  </a:lnTo>
                  <a:lnTo>
                    <a:pt x="244686" y="64605"/>
                  </a:lnTo>
                  <a:lnTo>
                    <a:pt x="206864" y="27615"/>
                  </a:lnTo>
                  <a:lnTo>
                    <a:pt x="175358" y="10833"/>
                  </a:lnTo>
                  <a:lnTo>
                    <a:pt x="143117" y="610"/>
                  </a:lnTo>
                  <a:lnTo>
                    <a:pt x="128862" y="0"/>
                  </a:lnTo>
                  <a:lnTo>
                    <a:pt x="98104" y="7693"/>
                  </a:lnTo>
                  <a:lnTo>
                    <a:pt x="66535" y="22668"/>
                  </a:lnTo>
                  <a:lnTo>
                    <a:pt x="31559" y="54642"/>
                  </a:lnTo>
                  <a:lnTo>
                    <a:pt x="16449" y="80811"/>
                  </a:lnTo>
                  <a:lnTo>
                    <a:pt x="1873" y="123100"/>
                  </a:lnTo>
                  <a:lnTo>
                    <a:pt x="0" y="149637"/>
                  </a:lnTo>
                  <a:lnTo>
                    <a:pt x="7753" y="182625"/>
                  </a:lnTo>
                  <a:lnTo>
                    <a:pt x="21748" y="220807"/>
                  </a:lnTo>
                  <a:lnTo>
                    <a:pt x="42457" y="265433"/>
                  </a:lnTo>
                  <a:lnTo>
                    <a:pt x="60309" y="29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SMARTInkShape-1414"/>
            <p:cNvSpPr/>
            <p:nvPr/>
          </p:nvSpPr>
          <p:spPr>
            <a:xfrm>
              <a:off x="591245" y="3457174"/>
              <a:ext cx="158169" cy="230604"/>
            </a:xfrm>
            <a:custGeom>
              <a:avLst/>
              <a:gdLst/>
              <a:ahLst/>
              <a:cxnLst/>
              <a:rect l="0" t="0" r="0" b="0"/>
              <a:pathLst>
                <a:path w="158169" h="230604">
                  <a:moveTo>
                    <a:pt x="105271" y="43263"/>
                  </a:moveTo>
                  <a:lnTo>
                    <a:pt x="105271" y="35575"/>
                  </a:lnTo>
                  <a:lnTo>
                    <a:pt x="106263" y="35161"/>
                  </a:lnTo>
                  <a:lnTo>
                    <a:pt x="110011" y="34702"/>
                  </a:lnTo>
                  <a:lnTo>
                    <a:pt x="110415" y="33587"/>
                  </a:lnTo>
                  <a:lnTo>
                    <a:pt x="108219" y="29702"/>
                  </a:lnTo>
                  <a:lnTo>
                    <a:pt x="108228" y="28269"/>
                  </a:lnTo>
                  <a:lnTo>
                    <a:pt x="109227" y="27314"/>
                  </a:lnTo>
                  <a:lnTo>
                    <a:pt x="110884" y="26677"/>
                  </a:lnTo>
                  <a:lnTo>
                    <a:pt x="111990" y="25261"/>
                  </a:lnTo>
                  <a:lnTo>
                    <a:pt x="113218" y="21041"/>
                  </a:lnTo>
                  <a:lnTo>
                    <a:pt x="114114" y="9187"/>
                  </a:lnTo>
                  <a:lnTo>
                    <a:pt x="109434" y="3291"/>
                  </a:lnTo>
                  <a:lnTo>
                    <a:pt x="104475" y="693"/>
                  </a:lnTo>
                  <a:lnTo>
                    <a:pt x="101764" y="0"/>
                  </a:lnTo>
                  <a:lnTo>
                    <a:pt x="60369" y="9693"/>
                  </a:lnTo>
                  <a:lnTo>
                    <a:pt x="45334" y="17111"/>
                  </a:lnTo>
                  <a:lnTo>
                    <a:pt x="4480" y="54813"/>
                  </a:lnTo>
                  <a:lnTo>
                    <a:pt x="943" y="63610"/>
                  </a:lnTo>
                  <a:lnTo>
                    <a:pt x="0" y="68734"/>
                  </a:lnTo>
                  <a:lnTo>
                    <a:pt x="1598" y="77073"/>
                  </a:lnTo>
                  <a:lnTo>
                    <a:pt x="8076" y="87346"/>
                  </a:lnTo>
                  <a:lnTo>
                    <a:pt x="23055" y="102720"/>
                  </a:lnTo>
                  <a:lnTo>
                    <a:pt x="62158" y="126784"/>
                  </a:lnTo>
                  <a:lnTo>
                    <a:pt x="93998" y="143583"/>
                  </a:lnTo>
                  <a:lnTo>
                    <a:pt x="137876" y="170855"/>
                  </a:lnTo>
                  <a:lnTo>
                    <a:pt x="147212" y="179676"/>
                  </a:lnTo>
                  <a:lnTo>
                    <a:pt x="153677" y="189220"/>
                  </a:lnTo>
                  <a:lnTo>
                    <a:pt x="157316" y="200170"/>
                  </a:lnTo>
                  <a:lnTo>
                    <a:pt x="158168" y="206596"/>
                  </a:lnTo>
                  <a:lnTo>
                    <a:pt x="155900" y="212759"/>
                  </a:lnTo>
                  <a:lnTo>
                    <a:pt x="153906" y="215791"/>
                  </a:lnTo>
                  <a:lnTo>
                    <a:pt x="151585" y="217813"/>
                  </a:lnTo>
                  <a:lnTo>
                    <a:pt x="127792" y="227639"/>
                  </a:lnTo>
                  <a:lnTo>
                    <a:pt x="87336" y="230603"/>
                  </a:lnTo>
                  <a:lnTo>
                    <a:pt x="52491" y="229770"/>
                  </a:lnTo>
                  <a:lnTo>
                    <a:pt x="31746" y="223095"/>
                  </a:lnTo>
                  <a:lnTo>
                    <a:pt x="29465" y="221690"/>
                  </a:lnTo>
                  <a:lnTo>
                    <a:pt x="27944" y="219762"/>
                  </a:lnTo>
                  <a:lnTo>
                    <a:pt x="26255" y="214972"/>
                  </a:lnTo>
                  <a:lnTo>
                    <a:pt x="24903" y="1950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SMARTInkShape-1415"/>
            <p:cNvSpPr/>
            <p:nvPr/>
          </p:nvSpPr>
          <p:spPr>
            <a:xfrm>
              <a:off x="763163" y="3554429"/>
              <a:ext cx="120877" cy="115548"/>
            </a:xfrm>
            <a:custGeom>
              <a:avLst/>
              <a:gdLst/>
              <a:ahLst/>
              <a:cxnLst/>
              <a:rect l="0" t="0" r="0" b="0"/>
              <a:pathLst>
                <a:path w="120877" h="115548">
                  <a:moveTo>
                    <a:pt x="13720" y="62094"/>
                  </a:moveTo>
                  <a:lnTo>
                    <a:pt x="35069" y="62094"/>
                  </a:lnTo>
                  <a:lnTo>
                    <a:pt x="40737" y="59448"/>
                  </a:lnTo>
                  <a:lnTo>
                    <a:pt x="70643" y="31947"/>
                  </a:lnTo>
                  <a:lnTo>
                    <a:pt x="73746" y="26206"/>
                  </a:lnTo>
                  <a:lnTo>
                    <a:pt x="76082" y="10270"/>
                  </a:lnTo>
                  <a:lnTo>
                    <a:pt x="76185" y="4295"/>
                  </a:lnTo>
                  <a:lnTo>
                    <a:pt x="74214" y="2726"/>
                  </a:lnTo>
                  <a:lnTo>
                    <a:pt x="59441" y="207"/>
                  </a:lnTo>
                  <a:lnTo>
                    <a:pt x="56107" y="0"/>
                  </a:lnTo>
                  <a:lnTo>
                    <a:pt x="26495" y="8705"/>
                  </a:lnTo>
                  <a:lnTo>
                    <a:pt x="20059" y="12899"/>
                  </a:lnTo>
                  <a:lnTo>
                    <a:pt x="10858" y="25580"/>
                  </a:lnTo>
                  <a:lnTo>
                    <a:pt x="582" y="51621"/>
                  </a:lnTo>
                  <a:lnTo>
                    <a:pt x="0" y="56104"/>
                  </a:lnTo>
                  <a:lnTo>
                    <a:pt x="7068" y="82423"/>
                  </a:lnTo>
                  <a:lnTo>
                    <a:pt x="11749" y="95899"/>
                  </a:lnTo>
                  <a:lnTo>
                    <a:pt x="12406" y="99513"/>
                  </a:lnTo>
                  <a:lnTo>
                    <a:pt x="14828" y="101923"/>
                  </a:lnTo>
                  <a:lnTo>
                    <a:pt x="43238" y="114243"/>
                  </a:lnTo>
                  <a:lnTo>
                    <a:pt x="76700" y="115547"/>
                  </a:lnTo>
                  <a:lnTo>
                    <a:pt x="84044" y="112971"/>
                  </a:lnTo>
                  <a:lnTo>
                    <a:pt x="111917" y="91459"/>
                  </a:lnTo>
                  <a:lnTo>
                    <a:pt x="120876" y="88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SMARTInkShape-1416"/>
            <p:cNvSpPr/>
            <p:nvPr/>
          </p:nvSpPr>
          <p:spPr>
            <a:xfrm>
              <a:off x="919758" y="3554538"/>
              <a:ext cx="133900" cy="102568"/>
            </a:xfrm>
            <a:custGeom>
              <a:avLst/>
              <a:gdLst/>
              <a:ahLst/>
              <a:cxnLst/>
              <a:rect l="0" t="0" r="0" b="0"/>
              <a:pathLst>
                <a:path w="133900" h="102568">
                  <a:moveTo>
                    <a:pt x="0" y="17337"/>
                  </a:moveTo>
                  <a:lnTo>
                    <a:pt x="0" y="29766"/>
                  </a:lnTo>
                  <a:lnTo>
                    <a:pt x="2646" y="35429"/>
                  </a:lnTo>
                  <a:lnTo>
                    <a:pt x="4740" y="38328"/>
                  </a:lnTo>
                  <a:lnTo>
                    <a:pt x="5144" y="41253"/>
                  </a:lnTo>
                  <a:lnTo>
                    <a:pt x="172" y="74078"/>
                  </a:lnTo>
                  <a:lnTo>
                    <a:pt x="76" y="81581"/>
                  </a:lnTo>
                  <a:lnTo>
                    <a:pt x="1043" y="83979"/>
                  </a:lnTo>
                  <a:lnTo>
                    <a:pt x="2680" y="85577"/>
                  </a:lnTo>
                  <a:lnTo>
                    <a:pt x="4763" y="86643"/>
                  </a:lnTo>
                  <a:lnTo>
                    <a:pt x="6152" y="88345"/>
                  </a:lnTo>
                  <a:lnTo>
                    <a:pt x="8564" y="96276"/>
                  </a:lnTo>
                  <a:lnTo>
                    <a:pt x="8857" y="102567"/>
                  </a:lnTo>
                  <a:lnTo>
                    <a:pt x="9922" y="63889"/>
                  </a:lnTo>
                  <a:lnTo>
                    <a:pt x="19953" y="35743"/>
                  </a:lnTo>
                  <a:lnTo>
                    <a:pt x="38818" y="14393"/>
                  </a:lnTo>
                  <a:lnTo>
                    <a:pt x="61620" y="0"/>
                  </a:lnTo>
                  <a:lnTo>
                    <a:pt x="70118" y="7212"/>
                  </a:lnTo>
                  <a:lnTo>
                    <a:pt x="71427" y="51771"/>
                  </a:lnTo>
                  <a:lnTo>
                    <a:pt x="71434" y="63699"/>
                  </a:lnTo>
                  <a:lnTo>
                    <a:pt x="72427" y="66104"/>
                  </a:lnTo>
                  <a:lnTo>
                    <a:pt x="74082" y="67708"/>
                  </a:lnTo>
                  <a:lnTo>
                    <a:pt x="76177" y="68777"/>
                  </a:lnTo>
                  <a:lnTo>
                    <a:pt x="77573" y="70482"/>
                  </a:lnTo>
                  <a:lnTo>
                    <a:pt x="79125" y="75022"/>
                  </a:lnTo>
                  <a:lnTo>
                    <a:pt x="80531" y="76630"/>
                  </a:lnTo>
                  <a:lnTo>
                    <a:pt x="92687" y="84161"/>
                  </a:lnTo>
                  <a:lnTo>
                    <a:pt x="95526" y="84707"/>
                  </a:lnTo>
                  <a:lnTo>
                    <a:pt x="98410" y="84078"/>
                  </a:lnTo>
                  <a:lnTo>
                    <a:pt x="104261" y="81726"/>
                  </a:lnTo>
                  <a:lnTo>
                    <a:pt x="113133" y="79410"/>
                  </a:lnTo>
                  <a:lnTo>
                    <a:pt x="127995" y="67489"/>
                  </a:lnTo>
                  <a:lnTo>
                    <a:pt x="131301" y="61785"/>
                  </a:lnTo>
                  <a:lnTo>
                    <a:pt x="133423" y="50040"/>
                  </a:lnTo>
                  <a:lnTo>
                    <a:pt x="133899" y="36956"/>
                  </a:lnTo>
                  <a:lnTo>
                    <a:pt x="129191" y="30978"/>
                  </a:lnTo>
                  <a:lnTo>
                    <a:pt x="107156" y="173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SMARTInkShape-1417"/>
            <p:cNvSpPr/>
            <p:nvPr/>
          </p:nvSpPr>
          <p:spPr>
            <a:xfrm>
              <a:off x="1071562" y="3536156"/>
              <a:ext cx="151806" cy="116038"/>
            </a:xfrm>
            <a:custGeom>
              <a:avLst/>
              <a:gdLst/>
              <a:ahLst/>
              <a:cxnLst/>
              <a:rect l="0" t="0" r="0" b="0"/>
              <a:pathLst>
                <a:path w="151806" h="116038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7" y="15231"/>
                  </a:lnTo>
                  <a:lnTo>
                    <a:pt x="9095" y="23916"/>
                  </a:lnTo>
                  <a:lnTo>
                    <a:pt x="23096" y="47818"/>
                  </a:lnTo>
                  <a:lnTo>
                    <a:pt x="35103" y="88697"/>
                  </a:lnTo>
                  <a:lnTo>
                    <a:pt x="35309" y="91873"/>
                  </a:lnTo>
                  <a:lnTo>
                    <a:pt x="34453" y="93991"/>
                  </a:lnTo>
                  <a:lnTo>
                    <a:pt x="32891" y="95403"/>
                  </a:lnTo>
                  <a:lnTo>
                    <a:pt x="27995" y="97669"/>
                  </a:lnTo>
                  <a:lnTo>
                    <a:pt x="27325" y="100624"/>
                  </a:lnTo>
                  <a:lnTo>
                    <a:pt x="26895" y="105866"/>
                  </a:lnTo>
                  <a:lnTo>
                    <a:pt x="34487" y="99355"/>
                  </a:lnTo>
                  <a:lnTo>
                    <a:pt x="35354" y="93820"/>
                  </a:lnTo>
                  <a:lnTo>
                    <a:pt x="36639" y="82069"/>
                  </a:lnTo>
                  <a:lnTo>
                    <a:pt x="43398" y="60736"/>
                  </a:lnTo>
                  <a:lnTo>
                    <a:pt x="49385" y="54114"/>
                  </a:lnTo>
                  <a:lnTo>
                    <a:pt x="80258" y="29449"/>
                  </a:lnTo>
                  <a:lnTo>
                    <a:pt x="92252" y="27314"/>
                  </a:lnTo>
                  <a:lnTo>
                    <a:pt x="105938" y="31685"/>
                  </a:lnTo>
                  <a:lnTo>
                    <a:pt x="121211" y="42051"/>
                  </a:lnTo>
                  <a:lnTo>
                    <a:pt x="127624" y="47793"/>
                  </a:lnTo>
                  <a:lnTo>
                    <a:pt x="131136" y="56299"/>
                  </a:lnTo>
                  <a:lnTo>
                    <a:pt x="133689" y="65701"/>
                  </a:lnTo>
                  <a:lnTo>
                    <a:pt x="139713" y="77565"/>
                  </a:lnTo>
                  <a:lnTo>
                    <a:pt x="142459" y="99854"/>
                  </a:lnTo>
                  <a:lnTo>
                    <a:pt x="140044" y="106557"/>
                  </a:lnTo>
                  <a:lnTo>
                    <a:pt x="135150" y="114204"/>
                  </a:lnTo>
                  <a:lnTo>
                    <a:pt x="135741" y="114831"/>
                  </a:lnTo>
                  <a:lnTo>
                    <a:pt x="141740" y="115921"/>
                  </a:lnTo>
                  <a:lnTo>
                    <a:pt x="147279" y="116037"/>
                  </a:lnTo>
                  <a:lnTo>
                    <a:pt x="148788" y="115061"/>
                  </a:lnTo>
                  <a:lnTo>
                    <a:pt x="149794" y="113419"/>
                  </a:lnTo>
                  <a:lnTo>
                    <a:pt x="151805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SMARTInkShape-1418"/>
            <p:cNvSpPr/>
            <p:nvPr/>
          </p:nvSpPr>
          <p:spPr>
            <a:xfrm>
              <a:off x="1280730" y="3455789"/>
              <a:ext cx="23005" cy="196454"/>
            </a:xfrm>
            <a:custGeom>
              <a:avLst/>
              <a:gdLst/>
              <a:ahLst/>
              <a:cxnLst/>
              <a:rect l="0" t="0" r="0" b="0"/>
              <a:pathLst>
                <a:path w="23005" h="196454">
                  <a:moveTo>
                    <a:pt x="5145" y="0"/>
                  </a:moveTo>
                  <a:lnTo>
                    <a:pt x="5145" y="7688"/>
                  </a:lnTo>
                  <a:lnTo>
                    <a:pt x="404" y="13302"/>
                  </a:lnTo>
                  <a:lnTo>
                    <a:pt x="0" y="16806"/>
                  </a:lnTo>
                  <a:lnTo>
                    <a:pt x="4757" y="56511"/>
                  </a:lnTo>
                  <a:lnTo>
                    <a:pt x="5111" y="100345"/>
                  </a:lnTo>
                  <a:lnTo>
                    <a:pt x="6122" y="116035"/>
                  </a:lnTo>
                  <a:lnTo>
                    <a:pt x="13522" y="157911"/>
                  </a:lnTo>
                  <a:lnTo>
                    <a:pt x="14042" y="184353"/>
                  </a:lnTo>
                  <a:lnTo>
                    <a:pt x="16706" y="188760"/>
                  </a:lnTo>
                  <a:lnTo>
                    <a:pt x="23004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SMARTInkShape-1419"/>
            <p:cNvSpPr/>
            <p:nvPr/>
          </p:nvSpPr>
          <p:spPr>
            <a:xfrm>
              <a:off x="1268016" y="3554015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8930"/>
                  </a:moveTo>
                  <a:lnTo>
                    <a:pt x="13302" y="8930"/>
                  </a:lnTo>
                  <a:lnTo>
                    <a:pt x="18480" y="6284"/>
                  </a:lnTo>
                  <a:lnTo>
                    <a:pt x="21249" y="4190"/>
                  </a:lnTo>
                  <a:lnTo>
                    <a:pt x="29618" y="1862"/>
                  </a:lnTo>
                  <a:lnTo>
                    <a:pt x="71600" y="164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SMARTInkShape-1420"/>
            <p:cNvSpPr/>
            <p:nvPr/>
          </p:nvSpPr>
          <p:spPr>
            <a:xfrm>
              <a:off x="1519896" y="3500437"/>
              <a:ext cx="95843" cy="151759"/>
            </a:xfrm>
            <a:custGeom>
              <a:avLst/>
              <a:gdLst/>
              <a:ahLst/>
              <a:cxnLst/>
              <a:rect l="0" t="0" r="0" b="0"/>
              <a:pathLst>
                <a:path w="95843" h="151759">
                  <a:moveTo>
                    <a:pt x="60659" y="0"/>
                  </a:moveTo>
                  <a:lnTo>
                    <a:pt x="55918" y="0"/>
                  </a:lnTo>
                  <a:lnTo>
                    <a:pt x="14003" y="16510"/>
                  </a:lnTo>
                  <a:lnTo>
                    <a:pt x="4391" y="22200"/>
                  </a:lnTo>
                  <a:lnTo>
                    <a:pt x="924" y="27396"/>
                  </a:lnTo>
                  <a:lnTo>
                    <a:pt x="0" y="30170"/>
                  </a:lnTo>
                  <a:lnTo>
                    <a:pt x="376" y="33012"/>
                  </a:lnTo>
                  <a:lnTo>
                    <a:pt x="3439" y="38815"/>
                  </a:lnTo>
                  <a:lnTo>
                    <a:pt x="23930" y="61306"/>
                  </a:lnTo>
                  <a:lnTo>
                    <a:pt x="67019" y="96202"/>
                  </a:lnTo>
                  <a:lnTo>
                    <a:pt x="77757" y="109203"/>
                  </a:lnTo>
                  <a:lnTo>
                    <a:pt x="93665" y="133341"/>
                  </a:lnTo>
                  <a:lnTo>
                    <a:pt x="95842" y="145732"/>
                  </a:lnTo>
                  <a:lnTo>
                    <a:pt x="95028" y="147757"/>
                  </a:lnTo>
                  <a:lnTo>
                    <a:pt x="93493" y="149106"/>
                  </a:lnTo>
                  <a:lnTo>
                    <a:pt x="89143" y="150605"/>
                  </a:lnTo>
                  <a:lnTo>
                    <a:pt x="58873" y="151758"/>
                  </a:lnTo>
                  <a:lnTo>
                    <a:pt x="36979" y="144112"/>
                  </a:lnTo>
                  <a:lnTo>
                    <a:pt x="2494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9" name="SMARTInkShape-1421"/>
            <p:cNvSpPr/>
            <p:nvPr/>
          </p:nvSpPr>
          <p:spPr>
            <a:xfrm>
              <a:off x="1643062" y="3519692"/>
              <a:ext cx="87524" cy="132551"/>
            </a:xfrm>
            <a:custGeom>
              <a:avLst/>
              <a:gdLst/>
              <a:ahLst/>
              <a:cxnLst/>
              <a:rect l="0" t="0" r="0" b="0"/>
              <a:pathLst>
                <a:path w="87524" h="132551">
                  <a:moveTo>
                    <a:pt x="0" y="61112"/>
                  </a:moveTo>
                  <a:lnTo>
                    <a:pt x="7689" y="61112"/>
                  </a:lnTo>
                  <a:lnTo>
                    <a:pt x="8103" y="60120"/>
                  </a:lnTo>
                  <a:lnTo>
                    <a:pt x="8562" y="56372"/>
                  </a:lnTo>
                  <a:lnTo>
                    <a:pt x="10669" y="54975"/>
                  </a:lnTo>
                  <a:lnTo>
                    <a:pt x="22123" y="52018"/>
                  </a:lnTo>
                  <a:lnTo>
                    <a:pt x="33234" y="46291"/>
                  </a:lnTo>
                  <a:lnTo>
                    <a:pt x="47661" y="43161"/>
                  </a:lnTo>
                  <a:lnTo>
                    <a:pt x="58660" y="36391"/>
                  </a:lnTo>
                  <a:lnTo>
                    <a:pt x="87523" y="9288"/>
                  </a:lnTo>
                  <a:lnTo>
                    <a:pt x="87122" y="7711"/>
                  </a:lnTo>
                  <a:lnTo>
                    <a:pt x="84031" y="3314"/>
                  </a:lnTo>
                  <a:lnTo>
                    <a:pt x="79350" y="697"/>
                  </a:lnTo>
                  <a:lnTo>
                    <a:pt x="76713" y="0"/>
                  </a:lnTo>
                  <a:lnTo>
                    <a:pt x="73962" y="527"/>
                  </a:lnTo>
                  <a:lnTo>
                    <a:pt x="62419" y="5856"/>
                  </a:lnTo>
                  <a:lnTo>
                    <a:pt x="50906" y="9683"/>
                  </a:lnTo>
                  <a:lnTo>
                    <a:pt x="37573" y="17101"/>
                  </a:lnTo>
                  <a:lnTo>
                    <a:pt x="30590" y="23692"/>
                  </a:lnTo>
                  <a:lnTo>
                    <a:pt x="24179" y="33236"/>
                  </a:lnTo>
                  <a:lnTo>
                    <a:pt x="23065" y="37567"/>
                  </a:lnTo>
                  <a:lnTo>
                    <a:pt x="23314" y="41447"/>
                  </a:lnTo>
                  <a:lnTo>
                    <a:pt x="24473" y="45026"/>
                  </a:lnTo>
                  <a:lnTo>
                    <a:pt x="23114" y="54293"/>
                  </a:lnTo>
                  <a:lnTo>
                    <a:pt x="19417" y="70668"/>
                  </a:lnTo>
                  <a:lnTo>
                    <a:pt x="19544" y="81234"/>
                  </a:lnTo>
                  <a:lnTo>
                    <a:pt x="27015" y="102461"/>
                  </a:lnTo>
                  <a:lnTo>
                    <a:pt x="31189" y="108594"/>
                  </a:lnTo>
                  <a:lnTo>
                    <a:pt x="58787" y="128573"/>
                  </a:lnTo>
                  <a:lnTo>
                    <a:pt x="68241" y="131372"/>
                  </a:lnTo>
                  <a:lnTo>
                    <a:pt x="80367" y="132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0" name="SMARTInkShape-1422"/>
            <p:cNvSpPr/>
            <p:nvPr/>
          </p:nvSpPr>
          <p:spPr>
            <a:xfrm>
              <a:off x="1991320" y="3501714"/>
              <a:ext cx="88654" cy="150406"/>
            </a:xfrm>
            <a:custGeom>
              <a:avLst/>
              <a:gdLst/>
              <a:ahLst/>
              <a:cxnLst/>
              <a:rect l="0" t="0" r="0" b="0"/>
              <a:pathLst>
                <a:path w="88654" h="150406">
                  <a:moveTo>
                    <a:pt x="71438" y="25512"/>
                  </a:moveTo>
                  <a:lnTo>
                    <a:pt x="71438" y="17824"/>
                  </a:lnTo>
                  <a:lnTo>
                    <a:pt x="80000" y="8053"/>
                  </a:lnTo>
                  <a:lnTo>
                    <a:pt x="80258" y="3031"/>
                  </a:lnTo>
                  <a:lnTo>
                    <a:pt x="79303" y="1595"/>
                  </a:lnTo>
                  <a:lnTo>
                    <a:pt x="77673" y="638"/>
                  </a:lnTo>
                  <a:lnTo>
                    <a:pt x="75595" y="0"/>
                  </a:lnTo>
                  <a:lnTo>
                    <a:pt x="73217" y="566"/>
                  </a:lnTo>
                  <a:lnTo>
                    <a:pt x="64137" y="5112"/>
                  </a:lnTo>
                  <a:lnTo>
                    <a:pt x="50313" y="7892"/>
                  </a:lnTo>
                  <a:lnTo>
                    <a:pt x="12811" y="23055"/>
                  </a:lnTo>
                  <a:lnTo>
                    <a:pt x="8541" y="23874"/>
                  </a:lnTo>
                  <a:lnTo>
                    <a:pt x="5694" y="25412"/>
                  </a:lnTo>
                  <a:lnTo>
                    <a:pt x="3796" y="27430"/>
                  </a:lnTo>
                  <a:lnTo>
                    <a:pt x="1687" y="32318"/>
                  </a:lnTo>
                  <a:lnTo>
                    <a:pt x="750" y="37797"/>
                  </a:lnTo>
                  <a:lnTo>
                    <a:pt x="2979" y="43540"/>
                  </a:lnTo>
                  <a:lnTo>
                    <a:pt x="12495" y="55311"/>
                  </a:lnTo>
                  <a:lnTo>
                    <a:pt x="54961" y="89757"/>
                  </a:lnTo>
                  <a:lnTo>
                    <a:pt x="84408" y="119862"/>
                  </a:lnTo>
                  <a:lnTo>
                    <a:pt x="87124" y="126315"/>
                  </a:lnTo>
                  <a:lnTo>
                    <a:pt x="88653" y="135527"/>
                  </a:lnTo>
                  <a:lnTo>
                    <a:pt x="87875" y="137550"/>
                  </a:lnTo>
                  <a:lnTo>
                    <a:pt x="86365" y="138899"/>
                  </a:lnTo>
                  <a:lnTo>
                    <a:pt x="82041" y="141391"/>
                  </a:lnTo>
                  <a:lnTo>
                    <a:pt x="74028" y="147380"/>
                  </a:lnTo>
                  <a:lnTo>
                    <a:pt x="68289" y="149129"/>
                  </a:lnTo>
                  <a:lnTo>
                    <a:pt x="38158" y="150405"/>
                  </a:lnTo>
                  <a:lnTo>
                    <a:pt x="0" y="141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1" name="SMARTInkShape-1423"/>
            <p:cNvSpPr/>
            <p:nvPr/>
          </p:nvSpPr>
          <p:spPr>
            <a:xfrm>
              <a:off x="2103183" y="3536156"/>
              <a:ext cx="119741" cy="98079"/>
            </a:xfrm>
            <a:custGeom>
              <a:avLst/>
              <a:gdLst/>
              <a:ahLst/>
              <a:cxnLst/>
              <a:rect l="0" t="0" r="0" b="0"/>
              <a:pathLst>
                <a:path w="119741" h="98079">
                  <a:moveTo>
                    <a:pt x="31012" y="17859"/>
                  </a:moveTo>
                  <a:lnTo>
                    <a:pt x="16773" y="33091"/>
                  </a:lnTo>
                  <a:lnTo>
                    <a:pt x="11222" y="44717"/>
                  </a:lnTo>
                  <a:lnTo>
                    <a:pt x="865" y="56569"/>
                  </a:lnTo>
                  <a:lnTo>
                    <a:pt x="0" y="60532"/>
                  </a:lnTo>
                  <a:lnTo>
                    <a:pt x="1685" y="70229"/>
                  </a:lnTo>
                  <a:lnTo>
                    <a:pt x="3523" y="73608"/>
                  </a:lnTo>
                  <a:lnTo>
                    <a:pt x="5741" y="75862"/>
                  </a:lnTo>
                  <a:lnTo>
                    <a:pt x="34629" y="92532"/>
                  </a:lnTo>
                  <a:lnTo>
                    <a:pt x="66423" y="97476"/>
                  </a:lnTo>
                  <a:lnTo>
                    <a:pt x="90483" y="98078"/>
                  </a:lnTo>
                  <a:lnTo>
                    <a:pt x="99777" y="95515"/>
                  </a:lnTo>
                  <a:lnTo>
                    <a:pt x="118389" y="81972"/>
                  </a:lnTo>
                  <a:lnTo>
                    <a:pt x="119740" y="71362"/>
                  </a:lnTo>
                  <a:lnTo>
                    <a:pt x="117410" y="63798"/>
                  </a:lnTo>
                  <a:lnTo>
                    <a:pt x="107830" y="50856"/>
                  </a:lnTo>
                  <a:lnTo>
                    <a:pt x="63806" y="20840"/>
                  </a:lnTo>
                  <a:lnTo>
                    <a:pt x="399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SMARTInkShape-1424"/>
            <p:cNvSpPr/>
            <p:nvPr/>
          </p:nvSpPr>
          <p:spPr>
            <a:xfrm>
              <a:off x="2250281" y="3536156"/>
              <a:ext cx="80368" cy="98182"/>
            </a:xfrm>
            <a:custGeom>
              <a:avLst/>
              <a:gdLst/>
              <a:ahLst/>
              <a:cxnLst/>
              <a:rect l="0" t="0" r="0" b="0"/>
              <a:pathLst>
                <a:path w="80368" h="98182">
                  <a:moveTo>
                    <a:pt x="0" y="0"/>
                  </a:moveTo>
                  <a:lnTo>
                    <a:pt x="4740" y="4741"/>
                  </a:lnTo>
                  <a:lnTo>
                    <a:pt x="7068" y="12360"/>
                  </a:lnTo>
                  <a:lnTo>
                    <a:pt x="8908" y="56093"/>
                  </a:lnTo>
                  <a:lnTo>
                    <a:pt x="8930" y="98181"/>
                  </a:lnTo>
                  <a:lnTo>
                    <a:pt x="8930" y="85793"/>
                  </a:lnTo>
                  <a:lnTo>
                    <a:pt x="18607" y="47861"/>
                  </a:lnTo>
                  <a:lnTo>
                    <a:pt x="30256" y="32773"/>
                  </a:lnTo>
                  <a:lnTo>
                    <a:pt x="38582" y="29449"/>
                  </a:lnTo>
                  <a:lnTo>
                    <a:pt x="47906" y="26979"/>
                  </a:lnTo>
                  <a:lnTo>
                    <a:pt x="59725" y="21002"/>
                  </a:lnTo>
                  <a:lnTo>
                    <a:pt x="73369" y="17799"/>
                  </a:lnTo>
                  <a:lnTo>
                    <a:pt x="75702" y="15835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SMARTInkShape-1425"/>
            <p:cNvSpPr/>
            <p:nvPr/>
          </p:nvSpPr>
          <p:spPr>
            <a:xfrm>
              <a:off x="2419945" y="3446859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0" y="0"/>
                  </a:moveTo>
                  <a:lnTo>
                    <a:pt x="0" y="39953"/>
                  </a:lnTo>
                  <a:lnTo>
                    <a:pt x="993" y="74524"/>
                  </a:lnTo>
                  <a:lnTo>
                    <a:pt x="8103" y="110142"/>
                  </a:lnTo>
                  <a:lnTo>
                    <a:pt x="9849" y="144861"/>
                  </a:lnTo>
                  <a:lnTo>
                    <a:pt x="15983" y="162597"/>
                  </a:lnTo>
                  <a:lnTo>
                    <a:pt x="1785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SMARTInkShape-1426"/>
            <p:cNvSpPr/>
            <p:nvPr/>
          </p:nvSpPr>
          <p:spPr>
            <a:xfrm>
              <a:off x="2384226" y="3562948"/>
              <a:ext cx="151769" cy="89295"/>
            </a:xfrm>
            <a:custGeom>
              <a:avLst/>
              <a:gdLst/>
              <a:ahLst/>
              <a:cxnLst/>
              <a:rect l="0" t="0" r="0" b="0"/>
              <a:pathLst>
                <a:path w="151769" h="89295">
                  <a:moveTo>
                    <a:pt x="0" y="17856"/>
                  </a:moveTo>
                  <a:lnTo>
                    <a:pt x="7689" y="10168"/>
                  </a:lnTo>
                  <a:lnTo>
                    <a:pt x="47058" y="1270"/>
                  </a:lnTo>
                  <a:lnTo>
                    <a:pt x="86009" y="109"/>
                  </a:lnTo>
                  <a:lnTo>
                    <a:pt x="126983" y="4"/>
                  </a:lnTo>
                  <a:lnTo>
                    <a:pt x="135150" y="0"/>
                  </a:lnTo>
                  <a:lnTo>
                    <a:pt x="137725" y="991"/>
                  </a:lnTo>
                  <a:lnTo>
                    <a:pt x="139442" y="2644"/>
                  </a:lnTo>
                  <a:lnTo>
                    <a:pt x="140587" y="4738"/>
                  </a:lnTo>
                  <a:lnTo>
                    <a:pt x="142341" y="6135"/>
                  </a:lnTo>
                  <a:lnTo>
                    <a:pt x="146938" y="7686"/>
                  </a:lnTo>
                  <a:lnTo>
                    <a:pt x="148560" y="10084"/>
                  </a:lnTo>
                  <a:lnTo>
                    <a:pt x="151164" y="25545"/>
                  </a:lnTo>
                  <a:lnTo>
                    <a:pt x="151768" y="55238"/>
                  </a:lnTo>
                  <a:lnTo>
                    <a:pt x="149143" y="61921"/>
                  </a:lnTo>
                  <a:lnTo>
                    <a:pt x="145661" y="68198"/>
                  </a:lnTo>
                  <a:lnTo>
                    <a:pt x="143425" y="80313"/>
                  </a:lnTo>
                  <a:lnTo>
                    <a:pt x="142876" y="89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SMARTInkShape-1427"/>
            <p:cNvSpPr/>
            <p:nvPr/>
          </p:nvSpPr>
          <p:spPr>
            <a:xfrm>
              <a:off x="2500313" y="3464718"/>
              <a:ext cx="8930" cy="17861"/>
            </a:xfrm>
            <a:custGeom>
              <a:avLst/>
              <a:gdLst/>
              <a:ahLst/>
              <a:cxnLst/>
              <a:rect l="0" t="0" r="0" b="0"/>
              <a:pathLst>
                <a:path w="8930" h="17861">
                  <a:moveTo>
                    <a:pt x="8929" y="17860"/>
                  </a:moveTo>
                  <a:lnTo>
                    <a:pt x="367" y="929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8" name="SMARTInkShape-Group109"/>
          <p:cNvGrpSpPr/>
          <p:nvPr/>
        </p:nvGrpSpPr>
        <p:grpSpPr>
          <a:xfrm>
            <a:off x="410924" y="3723679"/>
            <a:ext cx="1709930" cy="205384"/>
            <a:chOff x="410924" y="3723679"/>
            <a:chExt cx="1709930" cy="205384"/>
          </a:xfrm>
        </p:grpSpPr>
        <p:sp>
          <p:nvSpPr>
            <p:cNvPr id="257" name="SMARTInkShape-1428"/>
            <p:cNvSpPr/>
            <p:nvPr/>
          </p:nvSpPr>
          <p:spPr>
            <a:xfrm>
              <a:off x="410924" y="3732609"/>
              <a:ext cx="133788" cy="195932"/>
            </a:xfrm>
            <a:custGeom>
              <a:avLst/>
              <a:gdLst/>
              <a:ahLst/>
              <a:cxnLst/>
              <a:rect l="0" t="0" r="0" b="0"/>
              <a:pathLst>
                <a:path w="133788" h="195932">
                  <a:moveTo>
                    <a:pt x="98068" y="0"/>
                  </a:moveTo>
                  <a:lnTo>
                    <a:pt x="98068" y="4741"/>
                  </a:lnTo>
                  <a:lnTo>
                    <a:pt x="99060" y="6137"/>
                  </a:lnTo>
                  <a:lnTo>
                    <a:pt x="100714" y="7068"/>
                  </a:lnTo>
                  <a:lnTo>
                    <a:pt x="102809" y="7689"/>
                  </a:lnTo>
                  <a:lnTo>
                    <a:pt x="104205" y="9095"/>
                  </a:lnTo>
                  <a:lnTo>
                    <a:pt x="109092" y="18480"/>
                  </a:lnTo>
                  <a:lnTo>
                    <a:pt x="111371" y="21250"/>
                  </a:lnTo>
                  <a:lnTo>
                    <a:pt x="113902" y="29619"/>
                  </a:lnTo>
                  <a:lnTo>
                    <a:pt x="117973" y="45487"/>
                  </a:lnTo>
                  <a:lnTo>
                    <a:pt x="121798" y="57920"/>
                  </a:lnTo>
                  <a:lnTo>
                    <a:pt x="125581" y="100409"/>
                  </a:lnTo>
                  <a:lnTo>
                    <a:pt x="132936" y="136852"/>
                  </a:lnTo>
                  <a:lnTo>
                    <a:pt x="133783" y="180387"/>
                  </a:lnTo>
                  <a:lnTo>
                    <a:pt x="133785" y="183359"/>
                  </a:lnTo>
                  <a:lnTo>
                    <a:pt x="133787" y="161497"/>
                  </a:lnTo>
                  <a:lnTo>
                    <a:pt x="131141" y="153467"/>
                  </a:lnTo>
                  <a:lnTo>
                    <a:pt x="127650" y="145598"/>
                  </a:lnTo>
                  <a:lnTo>
                    <a:pt x="126099" y="135487"/>
                  </a:lnTo>
                  <a:lnTo>
                    <a:pt x="123700" y="131004"/>
                  </a:lnTo>
                  <a:lnTo>
                    <a:pt x="95337" y="104297"/>
                  </a:lnTo>
                  <a:lnTo>
                    <a:pt x="86602" y="100925"/>
                  </a:lnTo>
                  <a:lnTo>
                    <a:pt x="69565" y="98760"/>
                  </a:lnTo>
                  <a:lnTo>
                    <a:pt x="49517" y="105461"/>
                  </a:lnTo>
                  <a:lnTo>
                    <a:pt x="29094" y="116339"/>
                  </a:lnTo>
                  <a:lnTo>
                    <a:pt x="5939" y="136937"/>
                  </a:lnTo>
                  <a:lnTo>
                    <a:pt x="2551" y="142882"/>
                  </a:lnTo>
                  <a:lnTo>
                    <a:pt x="377" y="154782"/>
                  </a:lnTo>
                  <a:lnTo>
                    <a:pt x="0" y="163712"/>
                  </a:lnTo>
                  <a:lnTo>
                    <a:pt x="2558" y="169664"/>
                  </a:lnTo>
                  <a:lnTo>
                    <a:pt x="20837" y="190500"/>
                  </a:lnTo>
                  <a:lnTo>
                    <a:pt x="29347" y="193808"/>
                  </a:lnTo>
                  <a:lnTo>
                    <a:pt x="50980" y="195931"/>
                  </a:lnTo>
                  <a:lnTo>
                    <a:pt x="68462" y="191558"/>
                  </a:lnTo>
                  <a:lnTo>
                    <a:pt x="98068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SMARTInkShape-1429"/>
            <p:cNvSpPr/>
            <p:nvPr/>
          </p:nvSpPr>
          <p:spPr>
            <a:xfrm>
              <a:off x="589359" y="3804569"/>
              <a:ext cx="98228" cy="88620"/>
            </a:xfrm>
            <a:custGeom>
              <a:avLst/>
              <a:gdLst/>
              <a:ahLst/>
              <a:cxnLst/>
              <a:rect l="0" t="0" r="0" b="0"/>
              <a:pathLst>
                <a:path w="98228" h="88620">
                  <a:moveTo>
                    <a:pt x="0" y="70915"/>
                  </a:moveTo>
                  <a:lnTo>
                    <a:pt x="4741" y="75656"/>
                  </a:lnTo>
                  <a:lnTo>
                    <a:pt x="6137" y="76060"/>
                  </a:lnTo>
                  <a:lnTo>
                    <a:pt x="7068" y="75337"/>
                  </a:lnTo>
                  <a:lnTo>
                    <a:pt x="7689" y="73863"/>
                  </a:lnTo>
                  <a:lnTo>
                    <a:pt x="9095" y="72881"/>
                  </a:lnTo>
                  <a:lnTo>
                    <a:pt x="15814" y="71497"/>
                  </a:lnTo>
                  <a:lnTo>
                    <a:pt x="21250" y="71174"/>
                  </a:lnTo>
                  <a:lnTo>
                    <a:pt x="23096" y="70095"/>
                  </a:lnTo>
                  <a:lnTo>
                    <a:pt x="24327" y="68384"/>
                  </a:lnTo>
                  <a:lnTo>
                    <a:pt x="25148" y="66251"/>
                  </a:lnTo>
                  <a:lnTo>
                    <a:pt x="26687" y="64829"/>
                  </a:lnTo>
                  <a:lnTo>
                    <a:pt x="51885" y="52438"/>
                  </a:lnTo>
                  <a:lnTo>
                    <a:pt x="74315" y="32184"/>
                  </a:lnTo>
                  <a:lnTo>
                    <a:pt x="77678" y="26251"/>
                  </a:lnTo>
                  <a:lnTo>
                    <a:pt x="79836" y="14357"/>
                  </a:lnTo>
                  <a:lnTo>
                    <a:pt x="80210" y="5430"/>
                  </a:lnTo>
                  <a:lnTo>
                    <a:pt x="79270" y="3445"/>
                  </a:lnTo>
                  <a:lnTo>
                    <a:pt x="77652" y="2123"/>
                  </a:lnTo>
                  <a:lnTo>
                    <a:pt x="73207" y="653"/>
                  </a:lnTo>
                  <a:lnTo>
                    <a:pt x="67925" y="0"/>
                  </a:lnTo>
                  <a:lnTo>
                    <a:pt x="62270" y="2356"/>
                  </a:lnTo>
                  <a:lnTo>
                    <a:pt x="25050" y="29293"/>
                  </a:lnTo>
                  <a:lnTo>
                    <a:pt x="21055" y="37864"/>
                  </a:lnTo>
                  <a:lnTo>
                    <a:pt x="17884" y="79797"/>
                  </a:lnTo>
                  <a:lnTo>
                    <a:pt x="17876" y="82789"/>
                  </a:lnTo>
                  <a:lnTo>
                    <a:pt x="19855" y="84784"/>
                  </a:lnTo>
                  <a:lnTo>
                    <a:pt x="27345" y="87001"/>
                  </a:lnTo>
                  <a:lnTo>
                    <a:pt x="52153" y="88619"/>
                  </a:lnTo>
                  <a:lnTo>
                    <a:pt x="98227" y="79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SMARTInkShape-1430"/>
            <p:cNvSpPr/>
            <p:nvPr/>
          </p:nvSpPr>
          <p:spPr>
            <a:xfrm>
              <a:off x="857250" y="3750468"/>
              <a:ext cx="35720" cy="178595"/>
            </a:xfrm>
            <a:custGeom>
              <a:avLst/>
              <a:gdLst/>
              <a:ahLst/>
              <a:cxnLst/>
              <a:rect l="0" t="0" r="0" b="0"/>
              <a:pathLst>
                <a:path w="35720" h="178595">
                  <a:moveTo>
                    <a:pt x="0" y="0"/>
                  </a:moveTo>
                  <a:lnTo>
                    <a:pt x="0" y="43191"/>
                  </a:lnTo>
                  <a:lnTo>
                    <a:pt x="0" y="82265"/>
                  </a:lnTo>
                  <a:lnTo>
                    <a:pt x="7688" y="121684"/>
                  </a:lnTo>
                  <a:lnTo>
                    <a:pt x="13829" y="144790"/>
                  </a:lnTo>
                  <a:lnTo>
                    <a:pt x="11814" y="156561"/>
                  </a:lnTo>
                  <a:lnTo>
                    <a:pt x="14511" y="163180"/>
                  </a:lnTo>
                  <a:lnTo>
                    <a:pt x="16619" y="165341"/>
                  </a:lnTo>
                  <a:lnTo>
                    <a:pt x="23335" y="169376"/>
                  </a:lnTo>
                  <a:lnTo>
                    <a:pt x="25254" y="173835"/>
                  </a:lnTo>
                  <a:lnTo>
                    <a:pt x="26758" y="175422"/>
                  </a:lnTo>
                  <a:lnTo>
                    <a:pt x="35719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SMARTInkShape-1431"/>
            <p:cNvSpPr/>
            <p:nvPr/>
          </p:nvSpPr>
          <p:spPr>
            <a:xfrm>
              <a:off x="929222" y="3804092"/>
              <a:ext cx="294146" cy="96492"/>
            </a:xfrm>
            <a:custGeom>
              <a:avLst/>
              <a:gdLst/>
              <a:ahLst/>
              <a:cxnLst/>
              <a:rect l="0" t="0" r="0" b="0"/>
              <a:pathLst>
                <a:path w="294146" h="96492">
                  <a:moveTo>
                    <a:pt x="26254" y="53533"/>
                  </a:moveTo>
                  <a:lnTo>
                    <a:pt x="47504" y="32284"/>
                  </a:lnTo>
                  <a:lnTo>
                    <a:pt x="55873" y="29206"/>
                  </a:lnTo>
                  <a:lnTo>
                    <a:pt x="65215" y="26846"/>
                  </a:lnTo>
                  <a:lnTo>
                    <a:pt x="79297" y="17246"/>
                  </a:lnTo>
                  <a:lnTo>
                    <a:pt x="84556" y="11609"/>
                  </a:lnTo>
                  <a:lnTo>
                    <a:pt x="88208" y="1685"/>
                  </a:lnTo>
                  <a:lnTo>
                    <a:pt x="87401" y="1108"/>
                  </a:lnTo>
                  <a:lnTo>
                    <a:pt x="76285" y="106"/>
                  </a:lnTo>
                  <a:lnTo>
                    <a:pt x="67757" y="0"/>
                  </a:lnTo>
                  <a:lnTo>
                    <a:pt x="32841" y="10044"/>
                  </a:lnTo>
                  <a:lnTo>
                    <a:pt x="14824" y="28893"/>
                  </a:lnTo>
                  <a:lnTo>
                    <a:pt x="3528" y="47600"/>
                  </a:lnTo>
                  <a:lnTo>
                    <a:pt x="669" y="59602"/>
                  </a:lnTo>
                  <a:lnTo>
                    <a:pt x="0" y="69790"/>
                  </a:lnTo>
                  <a:lnTo>
                    <a:pt x="814" y="73301"/>
                  </a:lnTo>
                  <a:lnTo>
                    <a:pt x="2349" y="75641"/>
                  </a:lnTo>
                  <a:lnTo>
                    <a:pt x="4364" y="77201"/>
                  </a:lnTo>
                  <a:lnTo>
                    <a:pt x="6604" y="81581"/>
                  </a:lnTo>
                  <a:lnTo>
                    <a:pt x="7201" y="84138"/>
                  </a:lnTo>
                  <a:lnTo>
                    <a:pt x="13156" y="89625"/>
                  </a:lnTo>
                  <a:lnTo>
                    <a:pt x="21425" y="94378"/>
                  </a:lnTo>
                  <a:lnTo>
                    <a:pt x="28408" y="96491"/>
                  </a:lnTo>
                  <a:lnTo>
                    <a:pt x="37464" y="94784"/>
                  </a:lnTo>
                  <a:lnTo>
                    <a:pt x="53719" y="90891"/>
                  </a:lnTo>
                  <a:lnTo>
                    <a:pt x="71103" y="87092"/>
                  </a:lnTo>
                  <a:lnTo>
                    <a:pt x="99703" y="74085"/>
                  </a:lnTo>
                  <a:lnTo>
                    <a:pt x="132044" y="45805"/>
                  </a:lnTo>
                  <a:lnTo>
                    <a:pt x="137764" y="37530"/>
                  </a:lnTo>
                  <a:lnTo>
                    <a:pt x="143630" y="27294"/>
                  </a:lnTo>
                  <a:lnTo>
                    <a:pt x="147875" y="21035"/>
                  </a:lnTo>
                  <a:lnTo>
                    <a:pt x="151231" y="9042"/>
                  </a:lnTo>
                  <a:lnTo>
                    <a:pt x="146518" y="8931"/>
                  </a:lnTo>
                  <a:lnTo>
                    <a:pt x="145126" y="9908"/>
                  </a:lnTo>
                  <a:lnTo>
                    <a:pt x="144197" y="11551"/>
                  </a:lnTo>
                  <a:lnTo>
                    <a:pt x="141593" y="24119"/>
                  </a:lnTo>
                  <a:lnTo>
                    <a:pt x="136276" y="32801"/>
                  </a:lnTo>
                  <a:lnTo>
                    <a:pt x="133977" y="44624"/>
                  </a:lnTo>
                  <a:lnTo>
                    <a:pt x="133788" y="47593"/>
                  </a:lnTo>
                  <a:lnTo>
                    <a:pt x="136224" y="53539"/>
                  </a:lnTo>
                  <a:lnTo>
                    <a:pt x="155537" y="75610"/>
                  </a:lnTo>
                  <a:lnTo>
                    <a:pt x="163419" y="78228"/>
                  </a:lnTo>
                  <a:lnTo>
                    <a:pt x="168299" y="78926"/>
                  </a:lnTo>
                  <a:lnTo>
                    <a:pt x="176367" y="77055"/>
                  </a:lnTo>
                  <a:lnTo>
                    <a:pt x="183260" y="73909"/>
                  </a:lnTo>
                  <a:lnTo>
                    <a:pt x="192719" y="71146"/>
                  </a:lnTo>
                  <a:lnTo>
                    <a:pt x="222704" y="44547"/>
                  </a:lnTo>
                  <a:lnTo>
                    <a:pt x="227667" y="38625"/>
                  </a:lnTo>
                  <a:lnTo>
                    <a:pt x="233499" y="26739"/>
                  </a:lnTo>
                  <a:lnTo>
                    <a:pt x="237425" y="20788"/>
                  </a:lnTo>
                  <a:lnTo>
                    <a:pt x="240444" y="9407"/>
                  </a:lnTo>
                  <a:lnTo>
                    <a:pt x="232002" y="8898"/>
                  </a:lnTo>
                  <a:lnTo>
                    <a:pt x="231745" y="13629"/>
                  </a:lnTo>
                  <a:lnTo>
                    <a:pt x="234331" y="18600"/>
                  </a:lnTo>
                  <a:lnTo>
                    <a:pt x="237796" y="24117"/>
                  </a:lnTo>
                  <a:lnTo>
                    <a:pt x="239746" y="33792"/>
                  </a:lnTo>
                  <a:lnTo>
                    <a:pt x="241316" y="47794"/>
                  </a:lnTo>
                  <a:lnTo>
                    <a:pt x="251577" y="71230"/>
                  </a:lnTo>
                  <a:lnTo>
                    <a:pt x="255382" y="77273"/>
                  </a:lnTo>
                  <a:lnTo>
                    <a:pt x="257073" y="83266"/>
                  </a:lnTo>
                  <a:lnTo>
                    <a:pt x="258517" y="85261"/>
                  </a:lnTo>
                  <a:lnTo>
                    <a:pt x="260471" y="86591"/>
                  </a:lnTo>
                  <a:lnTo>
                    <a:pt x="267962" y="88463"/>
                  </a:lnTo>
                  <a:lnTo>
                    <a:pt x="280539" y="89206"/>
                  </a:lnTo>
                  <a:lnTo>
                    <a:pt x="285783" y="86585"/>
                  </a:lnTo>
                  <a:lnTo>
                    <a:pt x="294145" y="80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SMARTInkShape-1432"/>
            <p:cNvSpPr/>
            <p:nvPr/>
          </p:nvSpPr>
          <p:spPr>
            <a:xfrm>
              <a:off x="1241227" y="3812976"/>
              <a:ext cx="89297" cy="62096"/>
            </a:xfrm>
            <a:custGeom>
              <a:avLst/>
              <a:gdLst/>
              <a:ahLst/>
              <a:cxnLst/>
              <a:rect l="0" t="0" r="0" b="0"/>
              <a:pathLst>
                <a:path w="89297" h="62096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6136" y="23916"/>
                  </a:lnTo>
                  <a:lnTo>
                    <a:pt x="8378" y="35740"/>
                  </a:lnTo>
                  <a:lnTo>
                    <a:pt x="8928" y="62095"/>
                  </a:lnTo>
                  <a:lnTo>
                    <a:pt x="8929" y="49195"/>
                  </a:lnTo>
                  <a:lnTo>
                    <a:pt x="11575" y="44024"/>
                  </a:lnTo>
                  <a:lnTo>
                    <a:pt x="24160" y="24539"/>
                  </a:lnTo>
                  <a:lnTo>
                    <a:pt x="29920" y="20828"/>
                  </a:lnTo>
                  <a:lnTo>
                    <a:pt x="72986" y="6952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2" name="SMARTInkShape-1433"/>
            <p:cNvSpPr/>
            <p:nvPr/>
          </p:nvSpPr>
          <p:spPr>
            <a:xfrm>
              <a:off x="1455662" y="3777257"/>
              <a:ext cx="115964" cy="79002"/>
            </a:xfrm>
            <a:custGeom>
              <a:avLst/>
              <a:gdLst/>
              <a:ahLst/>
              <a:cxnLst/>
              <a:rect l="0" t="0" r="0" b="0"/>
              <a:pathLst>
                <a:path w="115964" h="79002">
                  <a:moveTo>
                    <a:pt x="53455" y="0"/>
                  </a:moveTo>
                  <a:lnTo>
                    <a:pt x="48715" y="4741"/>
                  </a:lnTo>
                  <a:lnTo>
                    <a:pt x="46387" y="9715"/>
                  </a:lnTo>
                  <a:lnTo>
                    <a:pt x="45767" y="12430"/>
                  </a:lnTo>
                  <a:lnTo>
                    <a:pt x="39785" y="18092"/>
                  </a:lnTo>
                  <a:lnTo>
                    <a:pt x="24517" y="29812"/>
                  </a:lnTo>
                  <a:lnTo>
                    <a:pt x="15005" y="43450"/>
                  </a:lnTo>
                  <a:lnTo>
                    <a:pt x="9039" y="57715"/>
                  </a:lnTo>
                  <a:lnTo>
                    <a:pt x="6977" y="59313"/>
                  </a:lnTo>
                  <a:lnTo>
                    <a:pt x="4610" y="60378"/>
                  </a:lnTo>
                  <a:lnTo>
                    <a:pt x="3033" y="62080"/>
                  </a:lnTo>
                  <a:lnTo>
                    <a:pt x="292" y="70010"/>
                  </a:lnTo>
                  <a:lnTo>
                    <a:pt x="0" y="75755"/>
                  </a:lnTo>
                  <a:lnTo>
                    <a:pt x="1944" y="77293"/>
                  </a:lnTo>
                  <a:lnTo>
                    <a:pt x="9394" y="79001"/>
                  </a:lnTo>
                  <a:lnTo>
                    <a:pt x="13167" y="78464"/>
                  </a:lnTo>
                  <a:lnTo>
                    <a:pt x="35503" y="69291"/>
                  </a:lnTo>
                  <a:lnTo>
                    <a:pt x="56426" y="50477"/>
                  </a:lnTo>
                  <a:lnTo>
                    <a:pt x="59736" y="41947"/>
                  </a:lnTo>
                  <a:lnTo>
                    <a:pt x="63028" y="21656"/>
                  </a:lnTo>
                  <a:lnTo>
                    <a:pt x="70027" y="10802"/>
                  </a:lnTo>
                  <a:lnTo>
                    <a:pt x="70933" y="4744"/>
                  </a:lnTo>
                  <a:lnTo>
                    <a:pt x="72053" y="3163"/>
                  </a:lnTo>
                  <a:lnTo>
                    <a:pt x="73791" y="2109"/>
                  </a:lnTo>
                  <a:lnTo>
                    <a:pt x="75942" y="1406"/>
                  </a:lnTo>
                  <a:lnTo>
                    <a:pt x="77376" y="1930"/>
                  </a:lnTo>
                  <a:lnTo>
                    <a:pt x="78332" y="3271"/>
                  </a:lnTo>
                  <a:lnTo>
                    <a:pt x="79866" y="7813"/>
                  </a:lnTo>
                  <a:lnTo>
                    <a:pt x="81234" y="46842"/>
                  </a:lnTo>
                  <a:lnTo>
                    <a:pt x="82889" y="49087"/>
                  </a:lnTo>
                  <a:lnTo>
                    <a:pt x="84984" y="50585"/>
                  </a:lnTo>
                  <a:lnTo>
                    <a:pt x="86381" y="52575"/>
                  </a:lnTo>
                  <a:lnTo>
                    <a:pt x="87932" y="57432"/>
                  </a:lnTo>
                  <a:lnTo>
                    <a:pt x="89338" y="59124"/>
                  </a:lnTo>
                  <a:lnTo>
                    <a:pt x="93546" y="61004"/>
                  </a:lnTo>
                  <a:lnTo>
                    <a:pt x="101494" y="62063"/>
                  </a:lnTo>
                  <a:lnTo>
                    <a:pt x="103340" y="61219"/>
                  </a:lnTo>
                  <a:lnTo>
                    <a:pt x="104571" y="59665"/>
                  </a:lnTo>
                  <a:lnTo>
                    <a:pt x="105392" y="57636"/>
                  </a:lnTo>
                  <a:lnTo>
                    <a:pt x="106931" y="56284"/>
                  </a:lnTo>
                  <a:lnTo>
                    <a:pt x="115963" y="53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3" name="SMARTInkShape-1434"/>
            <p:cNvSpPr/>
            <p:nvPr/>
          </p:nvSpPr>
          <p:spPr>
            <a:xfrm>
              <a:off x="1616274" y="3723679"/>
              <a:ext cx="115918" cy="142426"/>
            </a:xfrm>
            <a:custGeom>
              <a:avLst/>
              <a:gdLst/>
              <a:ahLst/>
              <a:cxnLst/>
              <a:rect l="0" t="0" r="0" b="0"/>
              <a:pathLst>
                <a:path w="115918" h="142426">
                  <a:moveTo>
                    <a:pt x="8929" y="0"/>
                  </a:moveTo>
                  <a:lnTo>
                    <a:pt x="8929" y="13303"/>
                  </a:lnTo>
                  <a:lnTo>
                    <a:pt x="3784" y="31218"/>
                  </a:lnTo>
                  <a:lnTo>
                    <a:pt x="8056" y="59723"/>
                  </a:lnTo>
                  <a:lnTo>
                    <a:pt x="3612" y="83382"/>
                  </a:lnTo>
                  <a:lnTo>
                    <a:pt x="5920" y="100223"/>
                  </a:lnTo>
                  <a:lnTo>
                    <a:pt x="7" y="142425"/>
                  </a:lnTo>
                  <a:lnTo>
                    <a:pt x="0" y="135148"/>
                  </a:lnTo>
                  <a:lnTo>
                    <a:pt x="11023" y="107523"/>
                  </a:lnTo>
                  <a:lnTo>
                    <a:pt x="16805" y="101366"/>
                  </a:lnTo>
                  <a:lnTo>
                    <a:pt x="41918" y="84351"/>
                  </a:lnTo>
                  <a:lnTo>
                    <a:pt x="68885" y="80892"/>
                  </a:lnTo>
                  <a:lnTo>
                    <a:pt x="99476" y="88102"/>
                  </a:lnTo>
                  <a:lnTo>
                    <a:pt x="106388" y="91412"/>
                  </a:lnTo>
                  <a:lnTo>
                    <a:pt x="109621" y="93684"/>
                  </a:lnTo>
                  <a:lnTo>
                    <a:pt x="113212" y="98854"/>
                  </a:lnTo>
                  <a:lnTo>
                    <a:pt x="115234" y="107343"/>
                  </a:lnTo>
                  <a:lnTo>
                    <a:pt x="115917" y="119100"/>
                  </a:lnTo>
                  <a:lnTo>
                    <a:pt x="113365" y="125033"/>
                  </a:lnTo>
                  <a:lnTo>
                    <a:pt x="111295" y="128004"/>
                  </a:lnTo>
                  <a:lnTo>
                    <a:pt x="107931" y="129984"/>
                  </a:lnTo>
                  <a:lnTo>
                    <a:pt x="93715" y="132772"/>
                  </a:lnTo>
                  <a:lnTo>
                    <a:pt x="52305" y="133900"/>
                  </a:lnTo>
                  <a:lnTo>
                    <a:pt x="22983" y="133944"/>
                  </a:lnTo>
                  <a:lnTo>
                    <a:pt x="17490" y="131299"/>
                  </a:lnTo>
                  <a:lnTo>
                    <a:pt x="8929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4" name="SMARTInkShape-1435"/>
            <p:cNvSpPr/>
            <p:nvPr/>
          </p:nvSpPr>
          <p:spPr>
            <a:xfrm>
              <a:off x="1777008" y="3768328"/>
              <a:ext cx="62508" cy="98181"/>
            </a:xfrm>
            <a:custGeom>
              <a:avLst/>
              <a:gdLst/>
              <a:ahLst/>
              <a:cxnLst/>
              <a:rect l="0" t="0" r="0" b="0"/>
              <a:pathLst>
                <a:path w="62508" h="98181">
                  <a:moveTo>
                    <a:pt x="0" y="17859"/>
                  </a:moveTo>
                  <a:lnTo>
                    <a:pt x="0" y="30288"/>
                  </a:lnTo>
                  <a:lnTo>
                    <a:pt x="2646" y="35951"/>
                  </a:lnTo>
                  <a:lnTo>
                    <a:pt x="4740" y="38850"/>
                  </a:lnTo>
                  <a:lnTo>
                    <a:pt x="5144" y="41775"/>
                  </a:lnTo>
                  <a:lnTo>
                    <a:pt x="2948" y="47671"/>
                  </a:lnTo>
                  <a:lnTo>
                    <a:pt x="3956" y="56244"/>
                  </a:lnTo>
                  <a:lnTo>
                    <a:pt x="8275" y="76566"/>
                  </a:lnTo>
                  <a:lnTo>
                    <a:pt x="8638" y="82977"/>
                  </a:lnTo>
                  <a:lnTo>
                    <a:pt x="11446" y="89134"/>
                  </a:lnTo>
                  <a:lnTo>
                    <a:pt x="17748" y="98069"/>
                  </a:lnTo>
                  <a:lnTo>
                    <a:pt x="13086" y="98180"/>
                  </a:lnTo>
                  <a:lnTo>
                    <a:pt x="11700" y="97203"/>
                  </a:lnTo>
                  <a:lnTo>
                    <a:pt x="10777" y="95560"/>
                  </a:lnTo>
                  <a:lnTo>
                    <a:pt x="10161" y="93472"/>
                  </a:lnTo>
                  <a:lnTo>
                    <a:pt x="10743" y="91088"/>
                  </a:lnTo>
                  <a:lnTo>
                    <a:pt x="15310" y="82000"/>
                  </a:lnTo>
                  <a:lnTo>
                    <a:pt x="22500" y="46215"/>
                  </a:lnTo>
                  <a:lnTo>
                    <a:pt x="47668" y="7312"/>
                  </a:lnTo>
                  <a:lnTo>
                    <a:pt x="53597" y="3250"/>
                  </a:lnTo>
                  <a:lnTo>
                    <a:pt x="625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5" name="SMARTInkShape-1436"/>
            <p:cNvSpPr/>
            <p:nvPr/>
          </p:nvSpPr>
          <p:spPr>
            <a:xfrm>
              <a:off x="1902023" y="3759398"/>
              <a:ext cx="44650" cy="89298"/>
            </a:xfrm>
            <a:custGeom>
              <a:avLst/>
              <a:gdLst/>
              <a:ahLst/>
              <a:cxnLst/>
              <a:rect l="0" t="0" r="0" b="0"/>
              <a:pathLst>
                <a:path w="44650" h="89298">
                  <a:moveTo>
                    <a:pt x="0" y="0"/>
                  </a:moveTo>
                  <a:lnTo>
                    <a:pt x="7689" y="0"/>
                  </a:lnTo>
                  <a:lnTo>
                    <a:pt x="8102" y="993"/>
                  </a:lnTo>
                  <a:lnTo>
                    <a:pt x="8562" y="4741"/>
                  </a:lnTo>
                  <a:lnTo>
                    <a:pt x="11412" y="9714"/>
                  </a:lnTo>
                  <a:lnTo>
                    <a:pt x="23148" y="23916"/>
                  </a:lnTo>
                  <a:lnTo>
                    <a:pt x="28716" y="35740"/>
                  </a:lnTo>
                  <a:lnTo>
                    <a:pt x="31050" y="38709"/>
                  </a:lnTo>
                  <a:lnTo>
                    <a:pt x="33644" y="47301"/>
                  </a:lnTo>
                  <a:lnTo>
                    <a:pt x="35789" y="56742"/>
                  </a:lnTo>
                  <a:lnTo>
                    <a:pt x="42605" y="70886"/>
                  </a:lnTo>
                  <a:lnTo>
                    <a:pt x="44649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SMARTInkShape-1437"/>
            <p:cNvSpPr/>
            <p:nvPr/>
          </p:nvSpPr>
          <p:spPr>
            <a:xfrm>
              <a:off x="1902023" y="3723679"/>
              <a:ext cx="17861" cy="1"/>
            </a:xfrm>
            <a:custGeom>
              <a:avLst/>
              <a:gdLst/>
              <a:ahLst/>
              <a:cxnLst/>
              <a:rect l="0" t="0" r="0" b="0"/>
              <a:pathLst>
                <a:path w="17861" h="1">
                  <a:moveTo>
                    <a:pt x="1786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SMARTInkShape-1438"/>
            <p:cNvSpPr/>
            <p:nvPr/>
          </p:nvSpPr>
          <p:spPr>
            <a:xfrm>
              <a:off x="2028421" y="3768328"/>
              <a:ext cx="92433" cy="89298"/>
            </a:xfrm>
            <a:custGeom>
              <a:avLst/>
              <a:gdLst/>
              <a:ahLst/>
              <a:cxnLst/>
              <a:rect l="0" t="0" r="0" b="0"/>
              <a:pathLst>
                <a:path w="92433" h="89298">
                  <a:moveTo>
                    <a:pt x="25407" y="0"/>
                  </a:moveTo>
                  <a:lnTo>
                    <a:pt x="20667" y="0"/>
                  </a:lnTo>
                  <a:lnTo>
                    <a:pt x="15693" y="2646"/>
                  </a:lnTo>
                  <a:lnTo>
                    <a:pt x="9157" y="7688"/>
                  </a:lnTo>
                  <a:lnTo>
                    <a:pt x="3284" y="8562"/>
                  </a:lnTo>
                  <a:lnTo>
                    <a:pt x="1729" y="9676"/>
                  </a:lnTo>
                  <a:lnTo>
                    <a:pt x="692" y="11411"/>
                  </a:lnTo>
                  <a:lnTo>
                    <a:pt x="0" y="13561"/>
                  </a:lnTo>
                  <a:lnTo>
                    <a:pt x="532" y="15986"/>
                  </a:lnTo>
                  <a:lnTo>
                    <a:pt x="6020" y="24139"/>
                  </a:lnTo>
                  <a:lnTo>
                    <a:pt x="11168" y="29911"/>
                  </a:lnTo>
                  <a:lnTo>
                    <a:pt x="53739" y="50610"/>
                  </a:lnTo>
                  <a:lnTo>
                    <a:pt x="80766" y="68461"/>
                  </a:lnTo>
                  <a:lnTo>
                    <a:pt x="91714" y="83344"/>
                  </a:lnTo>
                  <a:lnTo>
                    <a:pt x="92432" y="85328"/>
                  </a:lnTo>
                  <a:lnTo>
                    <a:pt x="91918" y="86651"/>
                  </a:lnTo>
                  <a:lnTo>
                    <a:pt x="90584" y="87533"/>
                  </a:lnTo>
                  <a:lnTo>
                    <a:pt x="83965" y="88774"/>
                  </a:lnTo>
                  <a:lnTo>
                    <a:pt x="43266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9856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CA" sz="4400" dirty="0" smtClean="0"/>
              <a:t>Dans ce chapitre on apprendra:</a:t>
            </a:r>
            <a:endParaRPr lang="fr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r>
              <a:rPr lang="fr-CA" dirty="0" smtClean="0"/>
              <a:t>La différence entre les besoins et les désirs</a:t>
            </a:r>
          </a:p>
          <a:p>
            <a:r>
              <a:rPr lang="fr-CA" dirty="0" smtClean="0"/>
              <a:t>L’économie canadienne actuelle</a:t>
            </a:r>
          </a:p>
          <a:p>
            <a:r>
              <a:rPr lang="fr-CA" dirty="0" smtClean="0"/>
              <a:t>Le socialisme et le capitalisme</a:t>
            </a:r>
          </a:p>
          <a:p>
            <a:r>
              <a:rPr lang="fr-CA" dirty="0" smtClean="0"/>
              <a:t>Les entreprises</a:t>
            </a:r>
          </a:p>
          <a:p>
            <a:r>
              <a:rPr lang="fr-CA" dirty="0" smtClean="0"/>
              <a:t>Les causes et les effets</a:t>
            </a:r>
          </a:p>
          <a:p>
            <a:r>
              <a:rPr lang="fr-CA" dirty="0" smtClean="0"/>
              <a:t>La pauvreté</a:t>
            </a:r>
          </a:p>
          <a:p>
            <a:r>
              <a:rPr lang="fr-CA" dirty="0" smtClean="0"/>
              <a:t>Comment utiliser le capital</a:t>
            </a:r>
          </a:p>
          <a:p>
            <a:r>
              <a:rPr lang="fr-CA" dirty="0" smtClean="0"/>
              <a:t>Comment briser le cycle de pauvreté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4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fr-CA" sz="4400" dirty="0" smtClean="0"/>
              <a:t>Briser le cycle de la pauvreté</a:t>
            </a:r>
            <a:endParaRPr lang="fr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fr-CA" b="1" dirty="0" smtClean="0"/>
              <a:t>1. </a:t>
            </a:r>
            <a:r>
              <a:rPr lang="fr-CA" b="1" u="sng" dirty="0" smtClean="0"/>
              <a:t>ÉDUCATION!  </a:t>
            </a:r>
            <a:r>
              <a:rPr lang="fr-CA" dirty="0" smtClean="0"/>
              <a:t>- La personne qui se trouve dans la pauvreté doit trouver </a:t>
            </a:r>
            <a:r>
              <a:rPr lang="fr-CA" b="1" u="sng" dirty="0" smtClean="0"/>
              <a:t>des aptitudes </a:t>
            </a:r>
            <a:r>
              <a:rPr lang="fr-CA" dirty="0" smtClean="0"/>
              <a:t>afin de réussir.</a:t>
            </a:r>
            <a:endParaRPr lang="fr-CA" dirty="0"/>
          </a:p>
          <a:p>
            <a:pPr marL="0" indent="0">
              <a:buNone/>
            </a:pPr>
            <a:r>
              <a:rPr lang="fr-CA" sz="2800" dirty="0" smtClean="0"/>
              <a:t>	</a:t>
            </a:r>
          </a:p>
          <a:p>
            <a:pPr marL="0" indent="0" algn="ctr">
              <a:buNone/>
            </a:pPr>
            <a:r>
              <a:rPr lang="fr-CA" sz="2800" b="1" dirty="0" smtClean="0"/>
              <a:t>Aptitude – un talent appris, une habilité</a:t>
            </a:r>
          </a:p>
          <a:p>
            <a:pPr marL="0" indent="0" algn="ctr">
              <a:buNone/>
            </a:pPr>
            <a:endParaRPr lang="fr-CA" sz="2800" b="1" dirty="0" smtClean="0"/>
          </a:p>
          <a:p>
            <a:pPr marL="0" indent="0">
              <a:buNone/>
            </a:pPr>
            <a:r>
              <a:rPr lang="fr-CA" sz="2800" dirty="0"/>
              <a:t>	</a:t>
            </a:r>
            <a:r>
              <a:rPr lang="fr-CA" sz="2800" dirty="0" smtClean="0"/>
              <a:t>Plus </a:t>
            </a:r>
            <a:r>
              <a:rPr lang="fr-CA" sz="2800" dirty="0"/>
              <a:t>des aptitudes, plus des chances à réussir!</a:t>
            </a:r>
          </a:p>
          <a:p>
            <a:pPr lvl="2"/>
            <a:r>
              <a:rPr lang="fr-CA" dirty="0" smtClean="0"/>
              <a:t>Si quelqu'un ne peut pas payer pour des institutions post-secondaires, on peut toujours essayer qualifier pour des </a:t>
            </a:r>
            <a:r>
              <a:rPr lang="fr-CA" u="sng" dirty="0" smtClean="0"/>
              <a:t>bourses</a:t>
            </a:r>
            <a:r>
              <a:rPr lang="fr-CA" dirty="0" smtClean="0"/>
              <a:t>. (Des prix financiers de résultats scolaires supérieures)</a:t>
            </a:r>
          </a:p>
          <a:p>
            <a:pPr lvl="2"/>
            <a:endParaRPr lang="fr-CA" dirty="0" smtClean="0"/>
          </a:p>
          <a:p>
            <a:pPr lvl="2"/>
            <a:r>
              <a:rPr lang="fr-CA" dirty="0" smtClean="0"/>
              <a:t>Ou, on peut emprunter de l’argent du gouvernement et le repayer après la fin des études: </a:t>
            </a:r>
            <a:r>
              <a:rPr lang="fr-CA" u="sng" dirty="0" smtClean="0"/>
              <a:t>les prêts scolaires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35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33200"/>
            <a:ext cx="8686800" cy="5445224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lnSpc>
                <a:spcPct val="90000"/>
              </a:lnSpc>
              <a:buNone/>
            </a:pPr>
            <a:r>
              <a:rPr lang="fr-CA" b="1" dirty="0" smtClean="0"/>
              <a:t> 2.  </a:t>
            </a:r>
            <a:r>
              <a:rPr lang="fr-CA" b="1" u="sng" dirty="0" smtClean="0"/>
              <a:t>S’ENTRAIDER</a:t>
            </a:r>
            <a:r>
              <a:rPr lang="fr-CA" dirty="0" smtClean="0"/>
              <a:t> – la communauté au large peut aider 			 	     mutuellement l’un à l’autre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 </a:t>
            </a:r>
            <a:r>
              <a:rPr lang="fr-CA" dirty="0" smtClean="0"/>
              <a:t>a)	Être </a:t>
            </a:r>
            <a:r>
              <a:rPr lang="fr-CA" b="1" u="sng" dirty="0" smtClean="0"/>
              <a:t>bénévole</a:t>
            </a:r>
            <a:r>
              <a:rPr lang="fr-CA" dirty="0" smtClean="0"/>
              <a:t>: donner de l’argent, du temps, 				      des provisions, ou du support 				      pour ceux qui les ont besoin.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b)	Supporter des programmes socialistes (les 	taxes, les aide sociales etc…)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c)	Soyez responsable si vous utilisez certaines 	aides sociales (n’exploitez pas ces 	programmes).</a:t>
            </a:r>
            <a:endParaRPr lang="fr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fr-CA" sz="4400" dirty="0" smtClean="0"/>
              <a:t>Briser le cycle de la pauvreté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33911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r>
              <a:rPr lang="fr-CA" dirty="0" smtClean="0"/>
              <a:t>L’achat d’une maison pourrait être le plus important investissement financier d’une famille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Voici les étapes à acheter une maison: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400" dirty="0" smtClean="0"/>
              <a:t>Le capital personnel:</a:t>
            </a:r>
            <a:br>
              <a:rPr lang="fr-CA" sz="4400" dirty="0" smtClean="0"/>
            </a:br>
            <a:r>
              <a:rPr lang="fr-CA" sz="4400" dirty="0" smtClean="0"/>
              <a:t>L’achat d’une maison</a:t>
            </a:r>
            <a:endParaRPr lang="fr-CA" sz="4400" dirty="0"/>
          </a:p>
        </p:txBody>
      </p:sp>
      <p:pic>
        <p:nvPicPr>
          <p:cNvPr id="1026" name="Picture 2" descr="Q:\140061.enu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01705"/>
            <a:ext cx="1971986" cy="197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fr-CA" dirty="0" smtClean="0"/>
              <a:t>1. Si </a:t>
            </a:r>
            <a:r>
              <a:rPr lang="fr-CA" dirty="0"/>
              <a:t>une maison coût 250, 000$, la famille doit payer </a:t>
            </a:r>
            <a:r>
              <a:rPr lang="fr-CA" b="1" u="sng" dirty="0"/>
              <a:t>un versement </a:t>
            </a:r>
            <a:r>
              <a:rPr lang="fr-CA" b="1" u="sng" dirty="0" smtClean="0"/>
              <a:t>initial – un paiement avant être capable d’emprunter de l’argent d’une banque</a:t>
            </a:r>
            <a:r>
              <a:rPr lang="fr-CA" dirty="0" smtClean="0"/>
              <a:t>. </a:t>
            </a:r>
          </a:p>
          <a:p>
            <a:pPr marL="514350" indent="-514350">
              <a:buNone/>
            </a:pPr>
            <a:endParaRPr lang="fr-CA" dirty="0" smtClean="0"/>
          </a:p>
          <a:p>
            <a:pPr marL="514350" indent="-514350"/>
            <a:r>
              <a:rPr lang="fr-CA" dirty="0" smtClean="0"/>
              <a:t>Au </a:t>
            </a:r>
            <a:r>
              <a:rPr lang="fr-CA" dirty="0"/>
              <a:t>Canada c’est normalement 5% de coût.</a:t>
            </a:r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/>
              <a:t>~ 12, 500 $ en versement initial.</a:t>
            </a:r>
          </a:p>
          <a:p>
            <a:pPr marL="0" indent="0">
              <a:buNone/>
            </a:pPr>
            <a:endParaRPr lang="fr-CA" dirty="0"/>
          </a:p>
          <a:p>
            <a:pPr>
              <a:buNone/>
            </a:pPr>
            <a:r>
              <a:rPr lang="fr-CA" dirty="0" smtClean="0"/>
              <a:t>2. Le </a:t>
            </a:r>
            <a:r>
              <a:rPr lang="fr-CA" dirty="0"/>
              <a:t>reste de l’argent est emprunté d’une banque. Cet emprunte s’appelle </a:t>
            </a:r>
            <a:r>
              <a:rPr lang="fr-CA" b="1" u="sng" dirty="0"/>
              <a:t>une hypothèque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/>
              <a:t>~ 237, </a:t>
            </a:r>
            <a:r>
              <a:rPr lang="fr-CA" dirty="0"/>
              <a:t>500 $ en h</a:t>
            </a:r>
            <a:r>
              <a:rPr lang="fr-CA" dirty="0" smtClean="0"/>
              <a:t>ypothèque.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MARTInkShape-1"/>
          <p:cNvSpPr/>
          <p:nvPr/>
        </p:nvSpPr>
        <p:spPr>
          <a:xfrm>
            <a:off x="5064942" y="2705695"/>
            <a:ext cx="908936" cy="946436"/>
          </a:xfrm>
          <a:custGeom>
            <a:avLst/>
            <a:gdLst/>
            <a:ahLst/>
            <a:cxnLst/>
            <a:rect l="0" t="0" r="0" b="0"/>
            <a:pathLst>
              <a:path w="908936" h="946436">
                <a:moveTo>
                  <a:pt x="587550" y="89297"/>
                </a:moveTo>
                <a:lnTo>
                  <a:pt x="582810" y="84556"/>
                </a:lnTo>
                <a:lnTo>
                  <a:pt x="577836" y="82229"/>
                </a:lnTo>
                <a:lnTo>
                  <a:pt x="552998" y="75736"/>
                </a:lnTo>
                <a:lnTo>
                  <a:pt x="522517" y="60013"/>
                </a:lnTo>
                <a:lnTo>
                  <a:pt x="489677" y="54493"/>
                </a:lnTo>
                <a:lnTo>
                  <a:pt x="450954" y="48998"/>
                </a:lnTo>
                <a:lnTo>
                  <a:pt x="407551" y="52379"/>
                </a:lnTo>
                <a:lnTo>
                  <a:pt x="365794" y="58082"/>
                </a:lnTo>
                <a:lnTo>
                  <a:pt x="328883" y="68763"/>
                </a:lnTo>
                <a:lnTo>
                  <a:pt x="290283" y="83073"/>
                </a:lnTo>
                <a:lnTo>
                  <a:pt x="249474" y="99974"/>
                </a:lnTo>
                <a:lnTo>
                  <a:pt x="212750" y="126132"/>
                </a:lnTo>
                <a:lnTo>
                  <a:pt x="176833" y="151438"/>
                </a:lnTo>
                <a:lnTo>
                  <a:pt x="141075" y="180285"/>
                </a:lnTo>
                <a:lnTo>
                  <a:pt x="106341" y="215639"/>
                </a:lnTo>
                <a:lnTo>
                  <a:pt x="79342" y="257165"/>
                </a:lnTo>
                <a:lnTo>
                  <a:pt x="54900" y="299065"/>
                </a:lnTo>
                <a:lnTo>
                  <a:pt x="36931" y="333792"/>
                </a:lnTo>
                <a:lnTo>
                  <a:pt x="23780" y="369218"/>
                </a:lnTo>
                <a:lnTo>
                  <a:pt x="13600" y="404849"/>
                </a:lnTo>
                <a:lnTo>
                  <a:pt x="4300" y="440542"/>
                </a:lnTo>
                <a:lnTo>
                  <a:pt x="0" y="476253"/>
                </a:lnTo>
                <a:lnTo>
                  <a:pt x="3467" y="511970"/>
                </a:lnTo>
                <a:lnTo>
                  <a:pt x="6038" y="547688"/>
                </a:lnTo>
                <a:lnTo>
                  <a:pt x="11540" y="583407"/>
                </a:lnTo>
                <a:lnTo>
                  <a:pt x="19454" y="619125"/>
                </a:lnTo>
                <a:lnTo>
                  <a:pt x="28083" y="654844"/>
                </a:lnTo>
                <a:lnTo>
                  <a:pt x="41664" y="690563"/>
                </a:lnTo>
                <a:lnTo>
                  <a:pt x="64030" y="732051"/>
                </a:lnTo>
                <a:lnTo>
                  <a:pt x="87557" y="774789"/>
                </a:lnTo>
                <a:lnTo>
                  <a:pt x="116055" y="812188"/>
                </a:lnTo>
                <a:lnTo>
                  <a:pt x="159159" y="854550"/>
                </a:lnTo>
                <a:lnTo>
                  <a:pt x="203605" y="886660"/>
                </a:lnTo>
                <a:lnTo>
                  <a:pt x="241944" y="910758"/>
                </a:lnTo>
                <a:lnTo>
                  <a:pt x="275796" y="926021"/>
                </a:lnTo>
                <a:lnTo>
                  <a:pt x="318050" y="940067"/>
                </a:lnTo>
                <a:lnTo>
                  <a:pt x="362189" y="945267"/>
                </a:lnTo>
                <a:lnTo>
                  <a:pt x="398296" y="946168"/>
                </a:lnTo>
                <a:lnTo>
                  <a:pt x="438981" y="946435"/>
                </a:lnTo>
                <a:lnTo>
                  <a:pt x="477604" y="945522"/>
                </a:lnTo>
                <a:lnTo>
                  <a:pt x="520027" y="939408"/>
                </a:lnTo>
                <a:lnTo>
                  <a:pt x="563023" y="931313"/>
                </a:lnTo>
                <a:lnTo>
                  <a:pt x="601339" y="921638"/>
                </a:lnTo>
                <a:lnTo>
                  <a:pt x="637827" y="906645"/>
                </a:lnTo>
                <a:lnTo>
                  <a:pt x="673774" y="888643"/>
                </a:lnTo>
                <a:lnTo>
                  <a:pt x="709561" y="864898"/>
                </a:lnTo>
                <a:lnTo>
                  <a:pt x="744307" y="839011"/>
                </a:lnTo>
                <a:lnTo>
                  <a:pt x="783218" y="803597"/>
                </a:lnTo>
                <a:lnTo>
                  <a:pt x="819567" y="767938"/>
                </a:lnTo>
                <a:lnTo>
                  <a:pt x="854418" y="724110"/>
                </a:lnTo>
                <a:lnTo>
                  <a:pt x="874099" y="683084"/>
                </a:lnTo>
                <a:lnTo>
                  <a:pt x="887648" y="639509"/>
                </a:lnTo>
                <a:lnTo>
                  <a:pt x="901805" y="595179"/>
                </a:lnTo>
                <a:lnTo>
                  <a:pt x="906881" y="550624"/>
                </a:lnTo>
                <a:lnTo>
                  <a:pt x="908385" y="506996"/>
                </a:lnTo>
                <a:lnTo>
                  <a:pt x="908831" y="466509"/>
                </a:lnTo>
                <a:lnTo>
                  <a:pt x="908935" y="434548"/>
                </a:lnTo>
                <a:lnTo>
                  <a:pt x="906336" y="403146"/>
                </a:lnTo>
                <a:lnTo>
                  <a:pt x="901874" y="372653"/>
                </a:lnTo>
                <a:lnTo>
                  <a:pt x="896583" y="342563"/>
                </a:lnTo>
                <a:lnTo>
                  <a:pt x="888278" y="310008"/>
                </a:lnTo>
                <a:lnTo>
                  <a:pt x="877973" y="276688"/>
                </a:lnTo>
                <a:lnTo>
                  <a:pt x="866778" y="245343"/>
                </a:lnTo>
                <a:lnTo>
                  <a:pt x="852542" y="214875"/>
                </a:lnTo>
                <a:lnTo>
                  <a:pt x="827793" y="172476"/>
                </a:lnTo>
                <a:lnTo>
                  <a:pt x="801608" y="137424"/>
                </a:lnTo>
                <a:lnTo>
                  <a:pt x="769707" y="108187"/>
                </a:lnTo>
                <a:lnTo>
                  <a:pt x="731480" y="80673"/>
                </a:lnTo>
                <a:lnTo>
                  <a:pt x="692372" y="56315"/>
                </a:lnTo>
                <a:lnTo>
                  <a:pt x="649367" y="39175"/>
                </a:lnTo>
                <a:lnTo>
                  <a:pt x="605205" y="25168"/>
                </a:lnTo>
                <a:lnTo>
                  <a:pt x="565992" y="13741"/>
                </a:lnTo>
                <a:lnTo>
                  <a:pt x="516112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9" name="SMARTInkShape-Group2"/>
          <p:cNvGrpSpPr/>
          <p:nvPr/>
        </p:nvGrpSpPr>
        <p:grpSpPr>
          <a:xfrm>
            <a:off x="6661701" y="2241351"/>
            <a:ext cx="1767924" cy="455416"/>
            <a:chOff x="6661701" y="2241351"/>
            <a:chExt cx="1767924" cy="455416"/>
          </a:xfrm>
        </p:grpSpPr>
        <p:sp>
          <p:nvSpPr>
            <p:cNvPr id="5" name="SMARTInkShape-2"/>
            <p:cNvSpPr/>
            <p:nvPr/>
          </p:nvSpPr>
          <p:spPr>
            <a:xfrm>
              <a:off x="6661701" y="2241351"/>
              <a:ext cx="178440" cy="321315"/>
            </a:xfrm>
            <a:custGeom>
              <a:avLst/>
              <a:gdLst/>
              <a:ahLst/>
              <a:cxnLst/>
              <a:rect l="0" t="0" r="0" b="0"/>
              <a:pathLst>
                <a:path w="178440" h="321315">
                  <a:moveTo>
                    <a:pt x="160579" y="0"/>
                  </a:moveTo>
                  <a:lnTo>
                    <a:pt x="160579" y="42501"/>
                  </a:lnTo>
                  <a:lnTo>
                    <a:pt x="161572" y="56690"/>
                  </a:lnTo>
                  <a:lnTo>
                    <a:pt x="167647" y="73523"/>
                  </a:lnTo>
                  <a:lnTo>
                    <a:pt x="171993" y="107340"/>
                  </a:lnTo>
                  <a:lnTo>
                    <a:pt x="176529" y="125070"/>
                  </a:lnTo>
                  <a:lnTo>
                    <a:pt x="178271" y="167807"/>
                  </a:lnTo>
                  <a:lnTo>
                    <a:pt x="178424" y="212288"/>
                  </a:lnTo>
                  <a:lnTo>
                    <a:pt x="178439" y="254730"/>
                  </a:lnTo>
                  <a:lnTo>
                    <a:pt x="178439" y="285336"/>
                  </a:lnTo>
                  <a:lnTo>
                    <a:pt x="178439" y="280887"/>
                  </a:lnTo>
                  <a:lnTo>
                    <a:pt x="177447" y="279532"/>
                  </a:lnTo>
                  <a:lnTo>
                    <a:pt x="173700" y="278025"/>
                  </a:lnTo>
                  <a:lnTo>
                    <a:pt x="172303" y="276632"/>
                  </a:lnTo>
                  <a:lnTo>
                    <a:pt x="167416" y="267266"/>
                  </a:lnTo>
                  <a:lnTo>
                    <a:pt x="133775" y="223789"/>
                  </a:lnTo>
                  <a:lnTo>
                    <a:pt x="112954" y="202439"/>
                  </a:lnTo>
                  <a:lnTo>
                    <a:pt x="104357" y="199114"/>
                  </a:lnTo>
                  <a:lnTo>
                    <a:pt x="61734" y="196523"/>
                  </a:lnTo>
                  <a:lnTo>
                    <a:pt x="43159" y="196467"/>
                  </a:lnTo>
                  <a:lnTo>
                    <a:pt x="36294" y="199105"/>
                  </a:lnTo>
                  <a:lnTo>
                    <a:pt x="5811" y="226265"/>
                  </a:lnTo>
                  <a:lnTo>
                    <a:pt x="2497" y="234838"/>
                  </a:lnTo>
                  <a:lnTo>
                    <a:pt x="0" y="266312"/>
                  </a:lnTo>
                  <a:lnTo>
                    <a:pt x="2560" y="274796"/>
                  </a:lnTo>
                  <a:lnTo>
                    <a:pt x="6013" y="281874"/>
                  </a:lnTo>
                  <a:lnTo>
                    <a:pt x="8948" y="291437"/>
                  </a:lnTo>
                  <a:lnTo>
                    <a:pt x="29734" y="315506"/>
                  </a:lnTo>
                  <a:lnTo>
                    <a:pt x="35619" y="318819"/>
                  </a:lnTo>
                  <a:lnTo>
                    <a:pt x="47481" y="320946"/>
                  </a:lnTo>
                  <a:lnTo>
                    <a:pt x="61144" y="321314"/>
                  </a:lnTo>
                  <a:lnTo>
                    <a:pt x="69423" y="318754"/>
                  </a:lnTo>
                  <a:lnTo>
                    <a:pt x="77402" y="315302"/>
                  </a:lnTo>
                  <a:lnTo>
                    <a:pt x="117267" y="304959"/>
                  </a:lnTo>
                  <a:lnTo>
                    <a:pt x="119798" y="303517"/>
                  </a:lnTo>
                  <a:lnTo>
                    <a:pt x="121486" y="301564"/>
                  </a:lnTo>
                  <a:lnTo>
                    <a:pt x="124861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6866932" y="2446734"/>
              <a:ext cx="89250" cy="124970"/>
            </a:xfrm>
            <a:custGeom>
              <a:avLst/>
              <a:gdLst/>
              <a:ahLst/>
              <a:cxnLst/>
              <a:rect l="0" t="0" r="0" b="0"/>
              <a:pathLst>
                <a:path w="89250" h="124970">
                  <a:moveTo>
                    <a:pt x="17856" y="0"/>
                  </a:moveTo>
                  <a:lnTo>
                    <a:pt x="17856" y="4741"/>
                  </a:lnTo>
                  <a:lnTo>
                    <a:pt x="15211" y="9714"/>
                  </a:lnTo>
                  <a:lnTo>
                    <a:pt x="4555" y="22124"/>
                  </a:lnTo>
                  <a:lnTo>
                    <a:pt x="2022" y="30007"/>
                  </a:lnTo>
                  <a:lnTo>
                    <a:pt x="50" y="72073"/>
                  </a:lnTo>
                  <a:lnTo>
                    <a:pt x="0" y="100718"/>
                  </a:lnTo>
                  <a:lnTo>
                    <a:pt x="2645" y="106941"/>
                  </a:lnTo>
                  <a:lnTo>
                    <a:pt x="6135" y="113014"/>
                  </a:lnTo>
                  <a:lnTo>
                    <a:pt x="7686" y="119020"/>
                  </a:lnTo>
                  <a:lnTo>
                    <a:pt x="9092" y="121019"/>
                  </a:lnTo>
                  <a:lnTo>
                    <a:pt x="11022" y="122351"/>
                  </a:lnTo>
                  <a:lnTo>
                    <a:pt x="15811" y="123832"/>
                  </a:lnTo>
                  <a:lnTo>
                    <a:pt x="43469" y="124969"/>
                  </a:lnTo>
                  <a:lnTo>
                    <a:pt x="51730" y="122349"/>
                  </a:lnTo>
                  <a:lnTo>
                    <a:pt x="68216" y="109782"/>
                  </a:lnTo>
                  <a:lnTo>
                    <a:pt x="77316" y="100107"/>
                  </a:lnTo>
                  <a:lnTo>
                    <a:pt x="85304" y="86106"/>
                  </a:lnTo>
                  <a:lnTo>
                    <a:pt x="88506" y="71983"/>
                  </a:lnTo>
                  <a:lnTo>
                    <a:pt x="89249" y="50634"/>
                  </a:lnTo>
                  <a:lnTo>
                    <a:pt x="86628" y="44663"/>
                  </a:lnTo>
                  <a:lnTo>
                    <a:pt x="75053" y="29768"/>
                  </a:lnTo>
                  <a:lnTo>
                    <a:pt x="69504" y="17860"/>
                  </a:lnTo>
                  <a:lnTo>
                    <a:pt x="62505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6991945" y="2446734"/>
              <a:ext cx="142767" cy="133909"/>
            </a:xfrm>
            <a:custGeom>
              <a:avLst/>
              <a:gdLst/>
              <a:ahLst/>
              <a:cxnLst/>
              <a:rect l="0" t="0" r="0" b="0"/>
              <a:pathLst>
                <a:path w="142767" h="133909">
                  <a:moveTo>
                    <a:pt x="0" y="0"/>
                  </a:moveTo>
                  <a:lnTo>
                    <a:pt x="4740" y="0"/>
                  </a:lnTo>
                  <a:lnTo>
                    <a:pt x="6136" y="993"/>
                  </a:lnTo>
                  <a:lnTo>
                    <a:pt x="7067" y="2646"/>
                  </a:lnTo>
                  <a:lnTo>
                    <a:pt x="8562" y="12429"/>
                  </a:lnTo>
                  <a:lnTo>
                    <a:pt x="9849" y="24908"/>
                  </a:lnTo>
                  <a:lnTo>
                    <a:pt x="24741" y="65426"/>
                  </a:lnTo>
                  <a:lnTo>
                    <a:pt x="32025" y="76492"/>
                  </a:lnTo>
                  <a:lnTo>
                    <a:pt x="34625" y="86054"/>
                  </a:lnTo>
                  <a:lnTo>
                    <a:pt x="35233" y="92155"/>
                  </a:lnTo>
                  <a:lnTo>
                    <a:pt x="36387" y="94179"/>
                  </a:lnTo>
                  <a:lnTo>
                    <a:pt x="38149" y="95528"/>
                  </a:lnTo>
                  <a:lnTo>
                    <a:pt x="40315" y="96428"/>
                  </a:lnTo>
                  <a:lnTo>
                    <a:pt x="41760" y="98020"/>
                  </a:lnTo>
                  <a:lnTo>
                    <a:pt x="44536" y="106742"/>
                  </a:lnTo>
                  <a:lnTo>
                    <a:pt x="52327" y="107120"/>
                  </a:lnTo>
                  <a:lnTo>
                    <a:pt x="52744" y="106140"/>
                  </a:lnTo>
                  <a:lnTo>
                    <a:pt x="53468" y="99465"/>
                  </a:lnTo>
                  <a:lnTo>
                    <a:pt x="61257" y="78218"/>
                  </a:lnTo>
                  <a:lnTo>
                    <a:pt x="63479" y="47640"/>
                  </a:lnTo>
                  <a:lnTo>
                    <a:pt x="70193" y="37485"/>
                  </a:lnTo>
                  <a:lnTo>
                    <a:pt x="71405" y="27203"/>
                  </a:lnTo>
                  <a:lnTo>
                    <a:pt x="76169" y="26912"/>
                  </a:lnTo>
                  <a:lnTo>
                    <a:pt x="77568" y="27863"/>
                  </a:lnTo>
                  <a:lnTo>
                    <a:pt x="78501" y="29489"/>
                  </a:lnTo>
                  <a:lnTo>
                    <a:pt x="79999" y="39229"/>
                  </a:lnTo>
                  <a:lnTo>
                    <a:pt x="81114" y="41036"/>
                  </a:lnTo>
                  <a:lnTo>
                    <a:pt x="82850" y="42240"/>
                  </a:lnTo>
                  <a:lnTo>
                    <a:pt x="84999" y="43043"/>
                  </a:lnTo>
                  <a:lnTo>
                    <a:pt x="86431" y="45563"/>
                  </a:lnTo>
                  <a:lnTo>
                    <a:pt x="90037" y="67888"/>
                  </a:lnTo>
                  <a:lnTo>
                    <a:pt x="96315" y="80254"/>
                  </a:lnTo>
                  <a:lnTo>
                    <a:pt x="102855" y="105937"/>
                  </a:lnTo>
                  <a:lnTo>
                    <a:pt x="114467" y="122884"/>
                  </a:lnTo>
                  <a:lnTo>
                    <a:pt x="120346" y="129124"/>
                  </a:lnTo>
                  <a:lnTo>
                    <a:pt x="125586" y="131803"/>
                  </a:lnTo>
                  <a:lnTo>
                    <a:pt x="133801" y="133908"/>
                  </a:lnTo>
                  <a:lnTo>
                    <a:pt x="134937" y="91445"/>
                  </a:lnTo>
                  <a:lnTo>
                    <a:pt x="142047" y="66327"/>
                  </a:lnTo>
                  <a:lnTo>
                    <a:pt x="142766" y="50713"/>
                  </a:lnTo>
                  <a:lnTo>
                    <a:pt x="140181" y="44698"/>
                  </a:lnTo>
                  <a:lnTo>
                    <a:pt x="136717" y="38717"/>
                  </a:lnTo>
                  <a:lnTo>
                    <a:pt x="134188" y="26975"/>
                  </a:lnTo>
                  <a:lnTo>
                    <a:pt x="133945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7179468" y="2475188"/>
              <a:ext cx="116087" cy="114385"/>
            </a:xfrm>
            <a:custGeom>
              <a:avLst/>
              <a:gdLst/>
              <a:ahLst/>
              <a:cxnLst/>
              <a:rect l="0" t="0" r="0" b="0"/>
              <a:pathLst>
                <a:path w="116087" h="114385">
                  <a:moveTo>
                    <a:pt x="0" y="7265"/>
                  </a:moveTo>
                  <a:lnTo>
                    <a:pt x="0" y="15827"/>
                  </a:lnTo>
                  <a:lnTo>
                    <a:pt x="7068" y="32928"/>
                  </a:lnTo>
                  <a:lnTo>
                    <a:pt x="9677" y="54925"/>
                  </a:lnTo>
                  <a:lnTo>
                    <a:pt x="16586" y="72362"/>
                  </a:lnTo>
                  <a:lnTo>
                    <a:pt x="17748" y="98263"/>
                  </a:lnTo>
                  <a:lnTo>
                    <a:pt x="18777" y="100673"/>
                  </a:lnTo>
                  <a:lnTo>
                    <a:pt x="20456" y="102279"/>
                  </a:lnTo>
                  <a:lnTo>
                    <a:pt x="22568" y="103350"/>
                  </a:lnTo>
                  <a:lnTo>
                    <a:pt x="23975" y="105056"/>
                  </a:lnTo>
                  <a:lnTo>
                    <a:pt x="26780" y="114384"/>
                  </a:lnTo>
                  <a:lnTo>
                    <a:pt x="22045" y="109670"/>
                  </a:lnTo>
                  <a:lnTo>
                    <a:pt x="19720" y="104703"/>
                  </a:lnTo>
                  <a:lnTo>
                    <a:pt x="17864" y="62655"/>
                  </a:lnTo>
                  <a:lnTo>
                    <a:pt x="17862" y="59074"/>
                  </a:lnTo>
                  <a:lnTo>
                    <a:pt x="20507" y="52450"/>
                  </a:lnTo>
                  <a:lnTo>
                    <a:pt x="32099" y="30964"/>
                  </a:lnTo>
                  <a:lnTo>
                    <a:pt x="34111" y="23421"/>
                  </a:lnTo>
                  <a:lnTo>
                    <a:pt x="35640" y="21012"/>
                  </a:lnTo>
                  <a:lnTo>
                    <a:pt x="37650" y="19406"/>
                  </a:lnTo>
                  <a:lnTo>
                    <a:pt x="42530" y="16630"/>
                  </a:lnTo>
                  <a:lnTo>
                    <a:pt x="48006" y="12088"/>
                  </a:lnTo>
                  <a:lnTo>
                    <a:pt x="51102" y="6763"/>
                  </a:lnTo>
                  <a:lnTo>
                    <a:pt x="51928" y="3954"/>
                  </a:lnTo>
                  <a:lnTo>
                    <a:pt x="53470" y="2081"/>
                  </a:lnTo>
                  <a:lnTo>
                    <a:pt x="57831" y="0"/>
                  </a:lnTo>
                  <a:lnTo>
                    <a:pt x="60382" y="437"/>
                  </a:lnTo>
                  <a:lnTo>
                    <a:pt x="71606" y="5622"/>
                  </a:lnTo>
                  <a:lnTo>
                    <a:pt x="74526" y="6170"/>
                  </a:lnTo>
                  <a:lnTo>
                    <a:pt x="83377" y="11681"/>
                  </a:lnTo>
                  <a:lnTo>
                    <a:pt x="92284" y="19598"/>
                  </a:lnTo>
                  <a:lnTo>
                    <a:pt x="95586" y="25314"/>
                  </a:lnTo>
                  <a:lnTo>
                    <a:pt x="97705" y="37068"/>
                  </a:lnTo>
                  <a:lnTo>
                    <a:pt x="98182" y="54893"/>
                  </a:lnTo>
                  <a:lnTo>
                    <a:pt x="100852" y="60844"/>
                  </a:lnTo>
                  <a:lnTo>
                    <a:pt x="105911" y="68009"/>
                  </a:lnTo>
                  <a:lnTo>
                    <a:pt x="106911" y="76554"/>
                  </a:lnTo>
                  <a:lnTo>
                    <a:pt x="107124" y="85977"/>
                  </a:lnTo>
                  <a:lnTo>
                    <a:pt x="108127" y="86529"/>
                  </a:lnTo>
                  <a:lnTo>
                    <a:pt x="116086" y="876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7393780" y="2464594"/>
              <a:ext cx="35720" cy="232173"/>
            </a:xfrm>
            <a:custGeom>
              <a:avLst/>
              <a:gdLst/>
              <a:ahLst/>
              <a:cxnLst/>
              <a:rect l="0" t="0" r="0" b="0"/>
              <a:pathLst>
                <a:path w="35720" h="232173">
                  <a:moveTo>
                    <a:pt x="0" y="0"/>
                  </a:moveTo>
                  <a:lnTo>
                    <a:pt x="0" y="29888"/>
                  </a:lnTo>
                  <a:lnTo>
                    <a:pt x="13304" y="69860"/>
                  </a:lnTo>
                  <a:lnTo>
                    <a:pt x="23731" y="110214"/>
                  </a:lnTo>
                  <a:lnTo>
                    <a:pt x="29256" y="151809"/>
                  </a:lnTo>
                  <a:lnTo>
                    <a:pt x="33805" y="169665"/>
                  </a:lnTo>
                  <a:lnTo>
                    <a:pt x="35670" y="213528"/>
                  </a:lnTo>
                  <a:lnTo>
                    <a:pt x="35719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7361848" y="2455819"/>
              <a:ext cx="138554" cy="133747"/>
            </a:xfrm>
            <a:custGeom>
              <a:avLst/>
              <a:gdLst/>
              <a:ahLst/>
              <a:cxnLst/>
              <a:rect l="0" t="0" r="0" b="0"/>
              <a:pathLst>
                <a:path w="138554" h="133747">
                  <a:moveTo>
                    <a:pt x="5143" y="62353"/>
                  </a:moveTo>
                  <a:lnTo>
                    <a:pt x="5143" y="57612"/>
                  </a:lnTo>
                  <a:lnTo>
                    <a:pt x="2499" y="52639"/>
                  </a:lnTo>
                  <a:lnTo>
                    <a:pt x="404" y="49924"/>
                  </a:lnTo>
                  <a:lnTo>
                    <a:pt x="0" y="47121"/>
                  </a:lnTo>
                  <a:lnTo>
                    <a:pt x="5553" y="29580"/>
                  </a:lnTo>
                  <a:lnTo>
                    <a:pt x="17496" y="14724"/>
                  </a:lnTo>
                  <a:lnTo>
                    <a:pt x="30852" y="5797"/>
                  </a:lnTo>
                  <a:lnTo>
                    <a:pt x="47378" y="1608"/>
                  </a:lnTo>
                  <a:lnTo>
                    <a:pt x="82584" y="0"/>
                  </a:lnTo>
                  <a:lnTo>
                    <a:pt x="100408" y="4631"/>
                  </a:lnTo>
                  <a:lnTo>
                    <a:pt x="113517" y="12288"/>
                  </a:lnTo>
                  <a:lnTo>
                    <a:pt x="132981" y="37346"/>
                  </a:lnTo>
                  <a:lnTo>
                    <a:pt x="136374" y="46608"/>
                  </a:lnTo>
                  <a:lnTo>
                    <a:pt x="138553" y="63983"/>
                  </a:lnTo>
                  <a:lnTo>
                    <a:pt x="134191" y="78601"/>
                  </a:lnTo>
                  <a:lnTo>
                    <a:pt x="115164" y="108901"/>
                  </a:lnTo>
                  <a:lnTo>
                    <a:pt x="83771" y="128085"/>
                  </a:lnTo>
                  <a:lnTo>
                    <a:pt x="74485" y="131255"/>
                  </a:lnTo>
                  <a:lnTo>
                    <a:pt x="32663" y="133724"/>
                  </a:lnTo>
                  <a:lnTo>
                    <a:pt x="29442" y="133746"/>
                  </a:lnTo>
                  <a:lnTo>
                    <a:pt x="23219" y="131125"/>
                  </a:lnTo>
                  <a:lnTo>
                    <a:pt x="14073" y="1248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7518829" y="2482453"/>
              <a:ext cx="71406" cy="114579"/>
            </a:xfrm>
            <a:custGeom>
              <a:avLst/>
              <a:gdLst/>
              <a:ahLst/>
              <a:cxnLst/>
              <a:rect l="0" t="0" r="0" b="0"/>
              <a:pathLst>
                <a:path w="71406" h="114579">
                  <a:moveTo>
                    <a:pt x="8897" y="0"/>
                  </a:moveTo>
                  <a:lnTo>
                    <a:pt x="8897" y="37577"/>
                  </a:lnTo>
                  <a:lnTo>
                    <a:pt x="6252" y="44151"/>
                  </a:lnTo>
                  <a:lnTo>
                    <a:pt x="4158" y="47293"/>
                  </a:lnTo>
                  <a:lnTo>
                    <a:pt x="1209" y="61197"/>
                  </a:lnTo>
                  <a:lnTo>
                    <a:pt x="0" y="96902"/>
                  </a:lnTo>
                  <a:lnTo>
                    <a:pt x="981" y="100320"/>
                  </a:lnTo>
                  <a:lnTo>
                    <a:pt x="2627" y="102599"/>
                  </a:lnTo>
                  <a:lnTo>
                    <a:pt x="15200" y="112693"/>
                  </a:lnTo>
                  <a:lnTo>
                    <a:pt x="20959" y="114578"/>
                  </a:lnTo>
                  <a:lnTo>
                    <a:pt x="23883" y="114089"/>
                  </a:lnTo>
                  <a:lnTo>
                    <a:pt x="35707" y="108820"/>
                  </a:lnTo>
                  <a:lnTo>
                    <a:pt x="38676" y="108265"/>
                  </a:lnTo>
                  <a:lnTo>
                    <a:pt x="47597" y="102744"/>
                  </a:lnTo>
                  <a:lnTo>
                    <a:pt x="50901" y="97589"/>
                  </a:lnTo>
                  <a:lnTo>
                    <a:pt x="53024" y="86194"/>
                  </a:lnTo>
                  <a:lnTo>
                    <a:pt x="53500" y="68450"/>
                  </a:lnTo>
                  <a:lnTo>
                    <a:pt x="44449" y="39522"/>
                  </a:lnTo>
                  <a:lnTo>
                    <a:pt x="37711" y="26952"/>
                  </a:lnTo>
                  <a:lnTo>
                    <a:pt x="35721" y="10329"/>
                  </a:lnTo>
                  <a:lnTo>
                    <a:pt x="34717" y="9863"/>
                  </a:lnTo>
                  <a:lnTo>
                    <a:pt x="30957" y="9344"/>
                  </a:lnTo>
                  <a:lnTo>
                    <a:pt x="29556" y="10199"/>
                  </a:lnTo>
                  <a:lnTo>
                    <a:pt x="28623" y="11760"/>
                  </a:lnTo>
                  <a:lnTo>
                    <a:pt x="28001" y="13793"/>
                  </a:lnTo>
                  <a:lnTo>
                    <a:pt x="28578" y="16141"/>
                  </a:lnTo>
                  <a:lnTo>
                    <a:pt x="33988" y="27038"/>
                  </a:lnTo>
                  <a:lnTo>
                    <a:pt x="36455" y="41705"/>
                  </a:lnTo>
                  <a:lnTo>
                    <a:pt x="42709" y="53584"/>
                  </a:lnTo>
                  <a:lnTo>
                    <a:pt x="43345" y="56559"/>
                  </a:lnTo>
                  <a:lnTo>
                    <a:pt x="61115" y="87533"/>
                  </a:lnTo>
                  <a:lnTo>
                    <a:pt x="64517" y="88513"/>
                  </a:lnTo>
                  <a:lnTo>
                    <a:pt x="71405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7634882" y="2500313"/>
              <a:ext cx="89298" cy="71402"/>
            </a:xfrm>
            <a:custGeom>
              <a:avLst/>
              <a:gdLst/>
              <a:ahLst/>
              <a:cxnLst/>
              <a:rect l="0" t="0" r="0" b="0"/>
              <a:pathLst>
                <a:path w="89298" h="71402">
                  <a:moveTo>
                    <a:pt x="0" y="0"/>
                  </a:moveTo>
                  <a:lnTo>
                    <a:pt x="0" y="21249"/>
                  </a:lnTo>
                  <a:lnTo>
                    <a:pt x="2646" y="26972"/>
                  </a:lnTo>
                  <a:lnTo>
                    <a:pt x="14239" y="41695"/>
                  </a:lnTo>
                  <a:lnTo>
                    <a:pt x="19790" y="53582"/>
                  </a:lnTo>
                  <a:lnTo>
                    <a:pt x="22123" y="56557"/>
                  </a:lnTo>
                  <a:lnTo>
                    <a:pt x="27361" y="59863"/>
                  </a:lnTo>
                  <a:lnTo>
                    <a:pt x="32996" y="62324"/>
                  </a:lnTo>
                  <a:lnTo>
                    <a:pt x="41748" y="68296"/>
                  </a:lnTo>
                  <a:lnTo>
                    <a:pt x="50625" y="70506"/>
                  </a:lnTo>
                  <a:lnTo>
                    <a:pt x="74416" y="71401"/>
                  </a:lnTo>
                  <a:lnTo>
                    <a:pt x="80367" y="68775"/>
                  </a:lnTo>
                  <a:lnTo>
                    <a:pt x="89297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7724288" y="2473523"/>
              <a:ext cx="26681" cy="205384"/>
            </a:xfrm>
            <a:custGeom>
              <a:avLst/>
              <a:gdLst/>
              <a:ahLst/>
              <a:cxnLst/>
              <a:rect l="0" t="0" r="0" b="0"/>
              <a:pathLst>
                <a:path w="26681" h="205384">
                  <a:moveTo>
                    <a:pt x="17750" y="0"/>
                  </a:moveTo>
                  <a:lnTo>
                    <a:pt x="8930" y="0"/>
                  </a:lnTo>
                  <a:lnTo>
                    <a:pt x="8853" y="4741"/>
                  </a:lnTo>
                  <a:lnTo>
                    <a:pt x="6190" y="9714"/>
                  </a:lnTo>
                  <a:lnTo>
                    <a:pt x="2691" y="15231"/>
                  </a:lnTo>
                  <a:lnTo>
                    <a:pt x="720" y="24908"/>
                  </a:lnTo>
                  <a:lnTo>
                    <a:pt x="0" y="51138"/>
                  </a:lnTo>
                  <a:lnTo>
                    <a:pt x="7999" y="92305"/>
                  </a:lnTo>
                  <a:lnTo>
                    <a:pt x="9569" y="110143"/>
                  </a:lnTo>
                  <a:lnTo>
                    <a:pt x="16902" y="145853"/>
                  </a:lnTo>
                  <a:lnTo>
                    <a:pt x="17740" y="190345"/>
                  </a:lnTo>
                  <a:lnTo>
                    <a:pt x="18736" y="192381"/>
                  </a:lnTo>
                  <a:lnTo>
                    <a:pt x="20392" y="193738"/>
                  </a:lnTo>
                  <a:lnTo>
                    <a:pt x="22488" y="194644"/>
                  </a:lnTo>
                  <a:lnTo>
                    <a:pt x="23886" y="196239"/>
                  </a:lnTo>
                  <a:lnTo>
                    <a:pt x="2668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7777757" y="2465119"/>
              <a:ext cx="169665" cy="124478"/>
            </a:xfrm>
            <a:custGeom>
              <a:avLst/>
              <a:gdLst/>
              <a:ahLst/>
              <a:cxnLst/>
              <a:rect l="0" t="0" r="0" b="0"/>
              <a:pathLst>
                <a:path w="169665" h="124478">
                  <a:moveTo>
                    <a:pt x="0" y="8404"/>
                  </a:moveTo>
                  <a:lnTo>
                    <a:pt x="0" y="21707"/>
                  </a:lnTo>
                  <a:lnTo>
                    <a:pt x="8379" y="55201"/>
                  </a:lnTo>
                  <a:lnTo>
                    <a:pt x="9677" y="64922"/>
                  </a:lnTo>
                  <a:lnTo>
                    <a:pt x="15949" y="81892"/>
                  </a:lnTo>
                  <a:lnTo>
                    <a:pt x="18778" y="112315"/>
                  </a:lnTo>
                  <a:lnTo>
                    <a:pt x="26680" y="124332"/>
                  </a:lnTo>
                  <a:lnTo>
                    <a:pt x="31912" y="124459"/>
                  </a:lnTo>
                  <a:lnTo>
                    <a:pt x="29727" y="124477"/>
                  </a:lnTo>
                  <a:lnTo>
                    <a:pt x="28748" y="123489"/>
                  </a:lnTo>
                  <a:lnTo>
                    <a:pt x="27048" y="116801"/>
                  </a:lnTo>
                  <a:lnTo>
                    <a:pt x="14383" y="98500"/>
                  </a:lnTo>
                  <a:lnTo>
                    <a:pt x="10546" y="86914"/>
                  </a:lnTo>
                  <a:lnTo>
                    <a:pt x="9409" y="77197"/>
                  </a:lnTo>
                  <a:lnTo>
                    <a:pt x="18615" y="38421"/>
                  </a:lnTo>
                  <a:lnTo>
                    <a:pt x="27527" y="26313"/>
                  </a:lnTo>
                  <a:lnTo>
                    <a:pt x="33069" y="21325"/>
                  </a:lnTo>
                  <a:lnTo>
                    <a:pt x="38841" y="19108"/>
                  </a:lnTo>
                  <a:lnTo>
                    <a:pt x="51827" y="17490"/>
                  </a:lnTo>
                  <a:lnTo>
                    <a:pt x="63062" y="27068"/>
                  </a:lnTo>
                  <a:lnTo>
                    <a:pt x="76472" y="41253"/>
                  </a:lnTo>
                  <a:lnTo>
                    <a:pt x="82244" y="53074"/>
                  </a:lnTo>
                  <a:lnTo>
                    <a:pt x="86162" y="59015"/>
                  </a:lnTo>
                  <a:lnTo>
                    <a:pt x="89361" y="67939"/>
                  </a:lnTo>
                  <a:lnTo>
                    <a:pt x="95159" y="76866"/>
                  </a:lnTo>
                  <a:lnTo>
                    <a:pt x="98310" y="85795"/>
                  </a:lnTo>
                  <a:lnTo>
                    <a:pt x="105795" y="95937"/>
                  </a:lnTo>
                  <a:lnTo>
                    <a:pt x="105256" y="96525"/>
                  </a:lnTo>
                  <a:lnTo>
                    <a:pt x="98325" y="97688"/>
                  </a:lnTo>
                  <a:lnTo>
                    <a:pt x="98230" y="71970"/>
                  </a:lnTo>
                  <a:lnTo>
                    <a:pt x="100875" y="63775"/>
                  </a:lnTo>
                  <a:lnTo>
                    <a:pt x="104364" y="55834"/>
                  </a:lnTo>
                  <a:lnTo>
                    <a:pt x="107321" y="41199"/>
                  </a:lnTo>
                  <a:lnTo>
                    <a:pt x="114061" y="26862"/>
                  </a:lnTo>
                  <a:lnTo>
                    <a:pt x="116812" y="11460"/>
                  </a:lnTo>
                  <a:lnTo>
                    <a:pt x="120708" y="5463"/>
                  </a:lnTo>
                  <a:lnTo>
                    <a:pt x="125747" y="2136"/>
                  </a:lnTo>
                  <a:lnTo>
                    <a:pt x="137067" y="0"/>
                  </a:lnTo>
                  <a:lnTo>
                    <a:pt x="139002" y="817"/>
                  </a:lnTo>
                  <a:lnTo>
                    <a:pt x="140294" y="2354"/>
                  </a:lnTo>
                  <a:lnTo>
                    <a:pt x="142721" y="6708"/>
                  </a:lnTo>
                  <a:lnTo>
                    <a:pt x="163821" y="34031"/>
                  </a:lnTo>
                  <a:lnTo>
                    <a:pt x="167934" y="45873"/>
                  </a:lnTo>
                  <a:lnTo>
                    <a:pt x="169645" y="88594"/>
                  </a:lnTo>
                  <a:lnTo>
                    <a:pt x="169664" y="1155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8027788" y="2465007"/>
              <a:ext cx="62509" cy="115674"/>
            </a:xfrm>
            <a:custGeom>
              <a:avLst/>
              <a:gdLst/>
              <a:ahLst/>
              <a:cxnLst/>
              <a:rect l="0" t="0" r="0" b="0"/>
              <a:pathLst>
                <a:path w="62509" h="115674">
                  <a:moveTo>
                    <a:pt x="0" y="71024"/>
                  </a:moveTo>
                  <a:lnTo>
                    <a:pt x="7689" y="71024"/>
                  </a:lnTo>
                  <a:lnTo>
                    <a:pt x="15813" y="64887"/>
                  </a:lnTo>
                  <a:lnTo>
                    <a:pt x="21250" y="63336"/>
                  </a:lnTo>
                  <a:lnTo>
                    <a:pt x="23097" y="61930"/>
                  </a:lnTo>
                  <a:lnTo>
                    <a:pt x="27680" y="55211"/>
                  </a:lnTo>
                  <a:lnTo>
                    <a:pt x="38739" y="46936"/>
                  </a:lnTo>
                  <a:lnTo>
                    <a:pt x="59993" y="17441"/>
                  </a:lnTo>
                  <a:lnTo>
                    <a:pt x="62289" y="6654"/>
                  </a:lnTo>
                  <a:lnTo>
                    <a:pt x="62361" y="4298"/>
                  </a:lnTo>
                  <a:lnTo>
                    <a:pt x="61417" y="2728"/>
                  </a:lnTo>
                  <a:lnTo>
                    <a:pt x="59797" y="1680"/>
                  </a:lnTo>
                  <a:lnTo>
                    <a:pt x="52775" y="207"/>
                  </a:lnTo>
                  <a:lnTo>
                    <a:pt x="50067" y="0"/>
                  </a:lnTo>
                  <a:lnTo>
                    <a:pt x="48262" y="854"/>
                  </a:lnTo>
                  <a:lnTo>
                    <a:pt x="47058" y="2416"/>
                  </a:lnTo>
                  <a:lnTo>
                    <a:pt x="46255" y="4449"/>
                  </a:lnTo>
                  <a:lnTo>
                    <a:pt x="22402" y="23509"/>
                  </a:lnTo>
                  <a:lnTo>
                    <a:pt x="12122" y="42260"/>
                  </a:lnTo>
                  <a:lnTo>
                    <a:pt x="9055" y="78373"/>
                  </a:lnTo>
                  <a:lnTo>
                    <a:pt x="11632" y="86858"/>
                  </a:lnTo>
                  <a:lnTo>
                    <a:pt x="15092" y="93937"/>
                  </a:lnTo>
                  <a:lnTo>
                    <a:pt x="16630" y="100390"/>
                  </a:lnTo>
                  <a:lnTo>
                    <a:pt x="18033" y="102508"/>
                  </a:lnTo>
                  <a:lnTo>
                    <a:pt x="19960" y="103919"/>
                  </a:lnTo>
                  <a:lnTo>
                    <a:pt x="24746" y="106480"/>
                  </a:lnTo>
                  <a:lnTo>
                    <a:pt x="33019" y="112508"/>
                  </a:lnTo>
                  <a:lnTo>
                    <a:pt x="41754" y="114735"/>
                  </a:lnTo>
                  <a:lnTo>
                    <a:pt x="62508" y="1156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8153202" y="2464749"/>
              <a:ext cx="97829" cy="107002"/>
            </a:xfrm>
            <a:custGeom>
              <a:avLst/>
              <a:gdLst/>
              <a:ahLst/>
              <a:cxnLst/>
              <a:rect l="0" t="0" r="0" b="0"/>
              <a:pathLst>
                <a:path w="97829" h="107002">
                  <a:moveTo>
                    <a:pt x="17461" y="35564"/>
                  </a:moveTo>
                  <a:lnTo>
                    <a:pt x="22202" y="40304"/>
                  </a:lnTo>
                  <a:lnTo>
                    <a:pt x="22607" y="42693"/>
                  </a:lnTo>
                  <a:lnTo>
                    <a:pt x="21884" y="45277"/>
                  </a:lnTo>
                  <a:lnTo>
                    <a:pt x="18335" y="51814"/>
                  </a:lnTo>
                  <a:lnTo>
                    <a:pt x="16642" y="66371"/>
                  </a:lnTo>
                  <a:lnTo>
                    <a:pt x="10428" y="79830"/>
                  </a:lnTo>
                  <a:lnTo>
                    <a:pt x="8535" y="106845"/>
                  </a:lnTo>
                  <a:lnTo>
                    <a:pt x="13273" y="106955"/>
                  </a:lnTo>
                  <a:lnTo>
                    <a:pt x="14669" y="105978"/>
                  </a:lnTo>
                  <a:lnTo>
                    <a:pt x="15601" y="104334"/>
                  </a:lnTo>
                  <a:lnTo>
                    <a:pt x="16221" y="102247"/>
                  </a:lnTo>
                  <a:lnTo>
                    <a:pt x="15643" y="99863"/>
                  </a:lnTo>
                  <a:lnTo>
                    <a:pt x="11080" y="90775"/>
                  </a:lnTo>
                  <a:lnTo>
                    <a:pt x="8294" y="76947"/>
                  </a:lnTo>
                  <a:lnTo>
                    <a:pt x="2618" y="65134"/>
                  </a:lnTo>
                  <a:lnTo>
                    <a:pt x="0" y="42863"/>
                  </a:lnTo>
                  <a:lnTo>
                    <a:pt x="2425" y="36162"/>
                  </a:lnTo>
                  <a:lnTo>
                    <a:pt x="29416" y="5808"/>
                  </a:lnTo>
                  <a:lnTo>
                    <a:pt x="35344" y="2495"/>
                  </a:lnTo>
                  <a:lnTo>
                    <a:pt x="46904" y="630"/>
                  </a:lnTo>
                  <a:lnTo>
                    <a:pt x="59107" y="0"/>
                  </a:lnTo>
                  <a:lnTo>
                    <a:pt x="63421" y="2559"/>
                  </a:lnTo>
                  <a:lnTo>
                    <a:pt x="65961" y="4631"/>
                  </a:lnTo>
                  <a:lnTo>
                    <a:pt x="68782" y="9579"/>
                  </a:lnTo>
                  <a:lnTo>
                    <a:pt x="71029" y="15085"/>
                  </a:lnTo>
                  <a:lnTo>
                    <a:pt x="76879" y="23763"/>
                  </a:lnTo>
                  <a:lnTo>
                    <a:pt x="79054" y="33610"/>
                  </a:lnTo>
                  <a:lnTo>
                    <a:pt x="80881" y="59543"/>
                  </a:lnTo>
                  <a:lnTo>
                    <a:pt x="90989" y="88541"/>
                  </a:lnTo>
                  <a:lnTo>
                    <a:pt x="94788" y="94828"/>
                  </a:lnTo>
                  <a:lnTo>
                    <a:pt x="97828" y="1070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8340327" y="2330648"/>
              <a:ext cx="17753" cy="250033"/>
            </a:xfrm>
            <a:custGeom>
              <a:avLst/>
              <a:gdLst/>
              <a:ahLst/>
              <a:cxnLst/>
              <a:rect l="0" t="0" r="0" b="0"/>
              <a:pathLst>
                <a:path w="17753" h="250033">
                  <a:moveTo>
                    <a:pt x="8930" y="0"/>
                  </a:moveTo>
                  <a:lnTo>
                    <a:pt x="8930" y="42240"/>
                  </a:lnTo>
                  <a:lnTo>
                    <a:pt x="8930" y="85129"/>
                  </a:lnTo>
                  <a:lnTo>
                    <a:pt x="16619" y="126675"/>
                  </a:lnTo>
                  <a:lnTo>
                    <a:pt x="17752" y="166311"/>
                  </a:lnTo>
                  <a:lnTo>
                    <a:pt x="9752" y="207345"/>
                  </a:lnTo>
                  <a:lnTo>
                    <a:pt x="8963" y="234993"/>
                  </a:lnTo>
                  <a:lnTo>
                    <a:pt x="6299" y="241032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8277820" y="2464594"/>
              <a:ext cx="151805" cy="1"/>
            </a:xfrm>
            <a:custGeom>
              <a:avLst/>
              <a:gdLst/>
              <a:ahLst/>
              <a:cxnLst/>
              <a:rect l="0" t="0" r="0" b="0"/>
              <a:pathLst>
                <a:path w="151805" h="1">
                  <a:moveTo>
                    <a:pt x="0" y="0"/>
                  </a:moveTo>
                  <a:lnTo>
                    <a:pt x="40895" y="0"/>
                  </a:lnTo>
                  <a:lnTo>
                    <a:pt x="83615" y="0"/>
                  </a:lnTo>
                  <a:lnTo>
                    <a:pt x="126110" y="0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" name="SMARTInkShape-Group3"/>
          <p:cNvGrpSpPr/>
          <p:nvPr/>
        </p:nvGrpSpPr>
        <p:grpSpPr>
          <a:xfrm>
            <a:off x="3652242" y="5036344"/>
            <a:ext cx="3946922" cy="383977"/>
            <a:chOff x="3652242" y="5036344"/>
            <a:chExt cx="3946922" cy="383977"/>
          </a:xfrm>
        </p:grpSpPr>
        <p:sp>
          <p:nvSpPr>
            <p:cNvPr id="20" name="SMARTInkShape-16"/>
            <p:cNvSpPr/>
            <p:nvPr/>
          </p:nvSpPr>
          <p:spPr>
            <a:xfrm>
              <a:off x="3652242" y="5348883"/>
              <a:ext cx="2303860" cy="71438"/>
            </a:xfrm>
            <a:custGeom>
              <a:avLst/>
              <a:gdLst/>
              <a:ahLst/>
              <a:cxnLst/>
              <a:rect l="0" t="0" r="0" b="0"/>
              <a:pathLst>
                <a:path w="2303860" h="71438">
                  <a:moveTo>
                    <a:pt x="0" y="8930"/>
                  </a:moveTo>
                  <a:lnTo>
                    <a:pt x="0" y="367"/>
                  </a:lnTo>
                  <a:lnTo>
                    <a:pt x="44270" y="0"/>
                  </a:lnTo>
                  <a:lnTo>
                    <a:pt x="78723" y="0"/>
                  </a:lnTo>
                  <a:lnTo>
                    <a:pt x="87171" y="6136"/>
                  </a:lnTo>
                  <a:lnTo>
                    <a:pt x="95502" y="8101"/>
                  </a:lnTo>
                  <a:lnTo>
                    <a:pt x="139971" y="8929"/>
                  </a:lnTo>
                  <a:lnTo>
                    <a:pt x="154791" y="8930"/>
                  </a:lnTo>
                  <a:lnTo>
                    <a:pt x="160739" y="11575"/>
                  </a:lnTo>
                  <a:lnTo>
                    <a:pt x="166690" y="15066"/>
                  </a:lnTo>
                  <a:lnTo>
                    <a:pt x="178594" y="17307"/>
                  </a:lnTo>
                  <a:lnTo>
                    <a:pt x="181571" y="17491"/>
                  </a:lnTo>
                  <a:lnTo>
                    <a:pt x="187523" y="20342"/>
                  </a:lnTo>
                  <a:lnTo>
                    <a:pt x="194689" y="25515"/>
                  </a:lnTo>
                  <a:lnTo>
                    <a:pt x="209371" y="27530"/>
                  </a:lnTo>
                  <a:lnTo>
                    <a:pt x="222854" y="33807"/>
                  </a:lnTo>
                  <a:lnTo>
                    <a:pt x="264884" y="43397"/>
                  </a:lnTo>
                  <a:lnTo>
                    <a:pt x="300438" y="45619"/>
                  </a:lnTo>
                  <a:lnTo>
                    <a:pt x="310497" y="50778"/>
                  </a:lnTo>
                  <a:lnTo>
                    <a:pt x="355130" y="53556"/>
                  </a:lnTo>
                  <a:lnTo>
                    <a:pt x="399778" y="53578"/>
                  </a:lnTo>
                  <a:lnTo>
                    <a:pt x="440468" y="54570"/>
                  </a:lnTo>
                  <a:lnTo>
                    <a:pt x="457990" y="61266"/>
                  </a:lnTo>
                  <a:lnTo>
                    <a:pt x="498472" y="62475"/>
                  </a:lnTo>
                  <a:lnTo>
                    <a:pt x="530737" y="63498"/>
                  </a:lnTo>
                  <a:lnTo>
                    <a:pt x="559490" y="70609"/>
                  </a:lnTo>
                  <a:lnTo>
                    <a:pt x="601176" y="71415"/>
                  </a:lnTo>
                  <a:lnTo>
                    <a:pt x="644979" y="71437"/>
                  </a:lnTo>
                  <a:lnTo>
                    <a:pt x="688191" y="71437"/>
                  </a:lnTo>
                  <a:lnTo>
                    <a:pt x="732802" y="71437"/>
                  </a:lnTo>
                  <a:lnTo>
                    <a:pt x="773745" y="71437"/>
                  </a:lnTo>
                  <a:lnTo>
                    <a:pt x="812766" y="71437"/>
                  </a:lnTo>
                  <a:lnTo>
                    <a:pt x="854096" y="71437"/>
                  </a:lnTo>
                  <a:lnTo>
                    <a:pt x="869985" y="70445"/>
                  </a:lnTo>
                  <a:lnTo>
                    <a:pt x="910876" y="60414"/>
                  </a:lnTo>
                  <a:lnTo>
                    <a:pt x="929909" y="54928"/>
                  </a:lnTo>
                  <a:lnTo>
                    <a:pt x="973499" y="53630"/>
                  </a:lnTo>
                  <a:lnTo>
                    <a:pt x="985315" y="52609"/>
                  </a:lnTo>
                  <a:lnTo>
                    <a:pt x="1020967" y="45477"/>
                  </a:lnTo>
                  <a:lnTo>
                    <a:pt x="1056680" y="43729"/>
                  </a:lnTo>
                  <a:lnTo>
                    <a:pt x="1092398" y="36552"/>
                  </a:lnTo>
                  <a:lnTo>
                    <a:pt x="1134070" y="35767"/>
                  </a:lnTo>
                  <a:lnTo>
                    <a:pt x="1145976" y="34748"/>
                  </a:lnTo>
                  <a:lnTo>
                    <a:pt x="1181695" y="27618"/>
                  </a:lnTo>
                  <a:lnTo>
                    <a:pt x="1217414" y="25869"/>
                  </a:lnTo>
                  <a:lnTo>
                    <a:pt x="1253133" y="18693"/>
                  </a:lnTo>
                  <a:lnTo>
                    <a:pt x="1294805" y="17908"/>
                  </a:lnTo>
                  <a:lnTo>
                    <a:pt x="1336477" y="17861"/>
                  </a:lnTo>
                  <a:lnTo>
                    <a:pt x="1379140" y="17859"/>
                  </a:lnTo>
                  <a:lnTo>
                    <a:pt x="1421969" y="17859"/>
                  </a:lnTo>
                  <a:lnTo>
                    <a:pt x="1464420" y="17859"/>
                  </a:lnTo>
                  <a:lnTo>
                    <a:pt x="1507251" y="17859"/>
                  </a:lnTo>
                  <a:lnTo>
                    <a:pt x="1520194" y="18851"/>
                  </a:lnTo>
                  <a:lnTo>
                    <a:pt x="1562647" y="26237"/>
                  </a:lnTo>
                  <a:lnTo>
                    <a:pt x="1604364" y="26756"/>
                  </a:lnTo>
                  <a:lnTo>
                    <a:pt x="1646039" y="26787"/>
                  </a:lnTo>
                  <a:lnTo>
                    <a:pt x="1687711" y="26789"/>
                  </a:lnTo>
                  <a:lnTo>
                    <a:pt x="1729383" y="26789"/>
                  </a:lnTo>
                  <a:lnTo>
                    <a:pt x="1771054" y="27781"/>
                  </a:lnTo>
                  <a:lnTo>
                    <a:pt x="1813939" y="35351"/>
                  </a:lnTo>
                  <a:lnTo>
                    <a:pt x="1857538" y="35703"/>
                  </a:lnTo>
                  <a:lnTo>
                    <a:pt x="1899056" y="35718"/>
                  </a:lnTo>
                  <a:lnTo>
                    <a:pt x="1932617" y="34726"/>
                  </a:lnTo>
                  <a:lnTo>
                    <a:pt x="1967581" y="27617"/>
                  </a:lnTo>
                  <a:lnTo>
                    <a:pt x="2007447" y="26821"/>
                  </a:lnTo>
                  <a:lnTo>
                    <a:pt x="2051230" y="26789"/>
                  </a:lnTo>
                  <a:lnTo>
                    <a:pt x="2092771" y="26789"/>
                  </a:lnTo>
                  <a:lnTo>
                    <a:pt x="2137014" y="26789"/>
                  </a:lnTo>
                  <a:lnTo>
                    <a:pt x="2180883" y="26789"/>
                  </a:lnTo>
                  <a:lnTo>
                    <a:pt x="2225108" y="26789"/>
                  </a:lnTo>
                  <a:lnTo>
                    <a:pt x="2269447" y="26789"/>
                  </a:lnTo>
                  <a:lnTo>
                    <a:pt x="2303859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7"/>
            <p:cNvSpPr/>
            <p:nvPr/>
          </p:nvSpPr>
          <p:spPr>
            <a:xfrm>
              <a:off x="6216313" y="5063133"/>
              <a:ext cx="275570" cy="223130"/>
            </a:xfrm>
            <a:custGeom>
              <a:avLst/>
              <a:gdLst/>
              <a:ahLst/>
              <a:cxnLst/>
              <a:rect l="0" t="0" r="0" b="0"/>
              <a:pathLst>
                <a:path w="275570" h="223130">
                  <a:moveTo>
                    <a:pt x="16608" y="0"/>
                  </a:moveTo>
                  <a:lnTo>
                    <a:pt x="8047" y="0"/>
                  </a:lnTo>
                  <a:lnTo>
                    <a:pt x="7788" y="4739"/>
                  </a:lnTo>
                  <a:lnTo>
                    <a:pt x="6759" y="6136"/>
                  </a:lnTo>
                  <a:lnTo>
                    <a:pt x="2971" y="7688"/>
                  </a:lnTo>
                  <a:lnTo>
                    <a:pt x="1563" y="9094"/>
                  </a:lnTo>
                  <a:lnTo>
                    <a:pt x="0" y="13302"/>
                  </a:lnTo>
                  <a:lnTo>
                    <a:pt x="575" y="15813"/>
                  </a:lnTo>
                  <a:lnTo>
                    <a:pt x="6547" y="25147"/>
                  </a:lnTo>
                  <a:lnTo>
                    <a:pt x="7579" y="39073"/>
                  </a:lnTo>
                  <a:lnTo>
                    <a:pt x="7649" y="47736"/>
                  </a:lnTo>
                  <a:lnTo>
                    <a:pt x="16240" y="90666"/>
                  </a:lnTo>
                  <a:lnTo>
                    <a:pt x="25161" y="135271"/>
                  </a:lnTo>
                  <a:lnTo>
                    <a:pt x="26456" y="154638"/>
                  </a:lnTo>
                  <a:lnTo>
                    <a:pt x="32591" y="171693"/>
                  </a:lnTo>
                  <a:lnTo>
                    <a:pt x="34467" y="214949"/>
                  </a:lnTo>
                  <a:lnTo>
                    <a:pt x="34468" y="223129"/>
                  </a:lnTo>
                  <a:lnTo>
                    <a:pt x="34468" y="194227"/>
                  </a:lnTo>
                  <a:lnTo>
                    <a:pt x="31822" y="187857"/>
                  </a:lnTo>
                  <a:lnTo>
                    <a:pt x="29728" y="184769"/>
                  </a:lnTo>
                  <a:lnTo>
                    <a:pt x="29323" y="181718"/>
                  </a:lnTo>
                  <a:lnTo>
                    <a:pt x="34353" y="140782"/>
                  </a:lnTo>
                  <a:lnTo>
                    <a:pt x="34466" y="96609"/>
                  </a:lnTo>
                  <a:lnTo>
                    <a:pt x="43562" y="66391"/>
                  </a:lnTo>
                  <a:lnTo>
                    <a:pt x="50977" y="55461"/>
                  </a:lnTo>
                  <a:lnTo>
                    <a:pt x="53053" y="46821"/>
                  </a:lnTo>
                  <a:lnTo>
                    <a:pt x="59981" y="37376"/>
                  </a:lnTo>
                  <a:lnTo>
                    <a:pt x="63335" y="36455"/>
                  </a:lnTo>
                  <a:lnTo>
                    <a:pt x="65619" y="36210"/>
                  </a:lnTo>
                  <a:lnTo>
                    <a:pt x="67142" y="35054"/>
                  </a:lnTo>
                  <a:lnTo>
                    <a:pt x="68833" y="31123"/>
                  </a:lnTo>
                  <a:lnTo>
                    <a:pt x="70276" y="30670"/>
                  </a:lnTo>
                  <a:lnTo>
                    <a:pt x="72230" y="31361"/>
                  </a:lnTo>
                  <a:lnTo>
                    <a:pt x="77049" y="33782"/>
                  </a:lnTo>
                  <a:lnTo>
                    <a:pt x="86402" y="35463"/>
                  </a:lnTo>
                  <a:lnTo>
                    <a:pt x="108994" y="56702"/>
                  </a:lnTo>
                  <a:lnTo>
                    <a:pt x="112239" y="62573"/>
                  </a:lnTo>
                  <a:lnTo>
                    <a:pt x="114674" y="68490"/>
                  </a:lnTo>
                  <a:lnTo>
                    <a:pt x="128973" y="87315"/>
                  </a:lnTo>
                  <a:lnTo>
                    <a:pt x="134605" y="105295"/>
                  </a:lnTo>
                  <a:lnTo>
                    <a:pt x="136945" y="108891"/>
                  </a:lnTo>
                  <a:lnTo>
                    <a:pt x="150638" y="148560"/>
                  </a:lnTo>
                  <a:lnTo>
                    <a:pt x="158123" y="158935"/>
                  </a:lnTo>
                  <a:lnTo>
                    <a:pt x="159448" y="169249"/>
                  </a:lnTo>
                  <a:lnTo>
                    <a:pt x="167169" y="169627"/>
                  </a:lnTo>
                  <a:lnTo>
                    <a:pt x="167584" y="168647"/>
                  </a:lnTo>
                  <a:lnTo>
                    <a:pt x="169399" y="136891"/>
                  </a:lnTo>
                  <a:lnTo>
                    <a:pt x="174548" y="126991"/>
                  </a:lnTo>
                  <a:lnTo>
                    <a:pt x="184362" y="82392"/>
                  </a:lnTo>
                  <a:lnTo>
                    <a:pt x="188352" y="69391"/>
                  </a:lnTo>
                  <a:lnTo>
                    <a:pt x="193173" y="55617"/>
                  </a:lnTo>
                  <a:lnTo>
                    <a:pt x="193849" y="51961"/>
                  </a:lnTo>
                  <a:lnTo>
                    <a:pt x="195292" y="49523"/>
                  </a:lnTo>
                  <a:lnTo>
                    <a:pt x="197246" y="47898"/>
                  </a:lnTo>
                  <a:lnTo>
                    <a:pt x="199542" y="46814"/>
                  </a:lnTo>
                  <a:lnTo>
                    <a:pt x="201072" y="45101"/>
                  </a:lnTo>
                  <a:lnTo>
                    <a:pt x="202771" y="40550"/>
                  </a:lnTo>
                  <a:lnTo>
                    <a:pt x="204217" y="38939"/>
                  </a:lnTo>
                  <a:lnTo>
                    <a:pt x="211701" y="36142"/>
                  </a:lnTo>
                  <a:lnTo>
                    <a:pt x="220631" y="35755"/>
                  </a:lnTo>
                  <a:lnTo>
                    <a:pt x="235258" y="49022"/>
                  </a:lnTo>
                  <a:lnTo>
                    <a:pt x="237809" y="54199"/>
                  </a:lnTo>
                  <a:lnTo>
                    <a:pt x="238490" y="56968"/>
                  </a:lnTo>
                  <a:lnTo>
                    <a:pt x="245719" y="69535"/>
                  </a:lnTo>
                  <a:lnTo>
                    <a:pt x="248866" y="83551"/>
                  </a:lnTo>
                  <a:lnTo>
                    <a:pt x="254649" y="95422"/>
                  </a:lnTo>
                  <a:lnTo>
                    <a:pt x="257631" y="136839"/>
                  </a:lnTo>
                  <a:lnTo>
                    <a:pt x="257675" y="144492"/>
                  </a:lnTo>
                  <a:lnTo>
                    <a:pt x="260341" y="151200"/>
                  </a:lnTo>
                  <a:lnTo>
                    <a:pt x="263840" y="157489"/>
                  </a:lnTo>
                  <a:lnTo>
                    <a:pt x="266087" y="169611"/>
                  </a:lnTo>
                  <a:lnTo>
                    <a:pt x="266530" y="181559"/>
                  </a:lnTo>
                  <a:lnTo>
                    <a:pt x="267559" y="183547"/>
                  </a:lnTo>
                  <a:lnTo>
                    <a:pt x="269237" y="184872"/>
                  </a:lnTo>
                  <a:lnTo>
                    <a:pt x="275569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8"/>
            <p:cNvSpPr/>
            <p:nvPr/>
          </p:nvSpPr>
          <p:spPr>
            <a:xfrm>
              <a:off x="6545460" y="5125641"/>
              <a:ext cx="97825" cy="133909"/>
            </a:xfrm>
            <a:custGeom>
              <a:avLst/>
              <a:gdLst/>
              <a:ahLst/>
              <a:cxnLst/>
              <a:rect l="0" t="0" r="0" b="0"/>
              <a:pathLst>
                <a:path w="97825" h="133909">
                  <a:moveTo>
                    <a:pt x="8930" y="35718"/>
                  </a:moveTo>
                  <a:lnTo>
                    <a:pt x="8930" y="40458"/>
                  </a:lnTo>
                  <a:lnTo>
                    <a:pt x="7938" y="41854"/>
                  </a:lnTo>
                  <a:lnTo>
                    <a:pt x="6285" y="42786"/>
                  </a:lnTo>
                  <a:lnTo>
                    <a:pt x="1242" y="44280"/>
                  </a:lnTo>
                  <a:lnTo>
                    <a:pt x="552" y="47130"/>
                  </a:lnTo>
                  <a:lnTo>
                    <a:pt x="33" y="73318"/>
                  </a:lnTo>
                  <a:lnTo>
                    <a:pt x="2660" y="79880"/>
                  </a:lnTo>
                  <a:lnTo>
                    <a:pt x="6144" y="86104"/>
                  </a:lnTo>
                  <a:lnTo>
                    <a:pt x="8380" y="98183"/>
                  </a:lnTo>
                  <a:lnTo>
                    <a:pt x="8563" y="101174"/>
                  </a:lnTo>
                  <a:lnTo>
                    <a:pt x="11413" y="107143"/>
                  </a:lnTo>
                  <a:lnTo>
                    <a:pt x="14995" y="113103"/>
                  </a:lnTo>
                  <a:lnTo>
                    <a:pt x="16586" y="119059"/>
                  </a:lnTo>
                  <a:lnTo>
                    <a:pt x="18003" y="121045"/>
                  </a:lnTo>
                  <a:lnTo>
                    <a:pt x="19940" y="122368"/>
                  </a:lnTo>
                  <a:lnTo>
                    <a:pt x="24737" y="124831"/>
                  </a:lnTo>
                  <a:lnTo>
                    <a:pt x="34077" y="132549"/>
                  </a:lnTo>
                  <a:lnTo>
                    <a:pt x="39974" y="133531"/>
                  </a:lnTo>
                  <a:lnTo>
                    <a:pt x="51927" y="133908"/>
                  </a:lnTo>
                  <a:lnTo>
                    <a:pt x="60382" y="127801"/>
                  </a:lnTo>
                  <a:lnTo>
                    <a:pt x="65863" y="126253"/>
                  </a:lnTo>
                  <a:lnTo>
                    <a:pt x="67722" y="124848"/>
                  </a:lnTo>
                  <a:lnTo>
                    <a:pt x="77248" y="109856"/>
                  </a:lnTo>
                  <a:lnTo>
                    <a:pt x="91337" y="71984"/>
                  </a:lnTo>
                  <a:lnTo>
                    <a:pt x="95166" y="65726"/>
                  </a:lnTo>
                  <a:lnTo>
                    <a:pt x="97623" y="53626"/>
                  </a:lnTo>
                  <a:lnTo>
                    <a:pt x="97824" y="50633"/>
                  </a:lnTo>
                  <a:lnTo>
                    <a:pt x="95402" y="44662"/>
                  </a:lnTo>
                  <a:lnTo>
                    <a:pt x="92010" y="38701"/>
                  </a:lnTo>
                  <a:lnTo>
                    <a:pt x="89109" y="29766"/>
                  </a:lnTo>
                  <a:lnTo>
                    <a:pt x="83399" y="20836"/>
                  </a:lnTo>
                  <a:lnTo>
                    <a:pt x="81715" y="14882"/>
                  </a:lnTo>
                  <a:lnTo>
                    <a:pt x="80274" y="12898"/>
                  </a:lnTo>
                  <a:lnTo>
                    <a:pt x="78321" y="11574"/>
                  </a:lnTo>
                  <a:lnTo>
                    <a:pt x="70831" y="9713"/>
                  </a:lnTo>
                  <a:lnTo>
                    <a:pt x="26973" y="8930"/>
                  </a:lnTo>
                  <a:lnTo>
                    <a:pt x="10586" y="8929"/>
                  </a:lnTo>
                  <a:lnTo>
                    <a:pt x="10034" y="7937"/>
                  </a:lnTo>
                  <a:lnTo>
                    <a:pt x="9421" y="4189"/>
                  </a:lnTo>
                  <a:lnTo>
                    <a:pt x="8265" y="27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9"/>
            <p:cNvSpPr/>
            <p:nvPr/>
          </p:nvSpPr>
          <p:spPr>
            <a:xfrm>
              <a:off x="6661546" y="5134570"/>
              <a:ext cx="125017" cy="138987"/>
            </a:xfrm>
            <a:custGeom>
              <a:avLst/>
              <a:gdLst/>
              <a:ahLst/>
              <a:cxnLst/>
              <a:rect l="0" t="0" r="0" b="0"/>
              <a:pathLst>
                <a:path w="125017" h="138987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7688"/>
                  </a:lnTo>
                  <a:lnTo>
                    <a:pt x="9850" y="21951"/>
                  </a:lnTo>
                  <a:lnTo>
                    <a:pt x="15046" y="33183"/>
                  </a:lnTo>
                  <a:lnTo>
                    <a:pt x="18779" y="77296"/>
                  </a:lnTo>
                  <a:lnTo>
                    <a:pt x="28880" y="106541"/>
                  </a:lnTo>
                  <a:lnTo>
                    <a:pt x="32680" y="112835"/>
                  </a:lnTo>
                  <a:lnTo>
                    <a:pt x="35119" y="124962"/>
                  </a:lnTo>
                  <a:lnTo>
                    <a:pt x="35600" y="132171"/>
                  </a:lnTo>
                  <a:lnTo>
                    <a:pt x="36632" y="132762"/>
                  </a:lnTo>
                  <a:lnTo>
                    <a:pt x="40425" y="133420"/>
                  </a:lnTo>
                  <a:lnTo>
                    <a:pt x="41832" y="134587"/>
                  </a:lnTo>
                  <a:lnTo>
                    <a:pt x="43397" y="138530"/>
                  </a:lnTo>
                  <a:lnTo>
                    <a:pt x="43814" y="138986"/>
                  </a:lnTo>
                  <a:lnTo>
                    <a:pt x="44093" y="138298"/>
                  </a:lnTo>
                  <a:lnTo>
                    <a:pt x="44617" y="134200"/>
                  </a:lnTo>
                  <a:lnTo>
                    <a:pt x="38506" y="126867"/>
                  </a:lnTo>
                  <a:lnTo>
                    <a:pt x="36545" y="118729"/>
                  </a:lnTo>
                  <a:lnTo>
                    <a:pt x="35827" y="104135"/>
                  </a:lnTo>
                  <a:lnTo>
                    <a:pt x="44405" y="59592"/>
                  </a:lnTo>
                  <a:lnTo>
                    <a:pt x="45620" y="37970"/>
                  </a:lnTo>
                  <a:lnTo>
                    <a:pt x="52334" y="20900"/>
                  </a:lnTo>
                  <a:lnTo>
                    <a:pt x="61158" y="10438"/>
                  </a:lnTo>
                  <a:lnTo>
                    <a:pt x="64554" y="9600"/>
                  </a:lnTo>
                  <a:lnTo>
                    <a:pt x="87912" y="8933"/>
                  </a:lnTo>
                  <a:lnTo>
                    <a:pt x="96153" y="15068"/>
                  </a:lnTo>
                  <a:lnTo>
                    <a:pt x="104447" y="17032"/>
                  </a:lnTo>
                  <a:lnTo>
                    <a:pt x="125016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0"/>
            <p:cNvSpPr/>
            <p:nvPr/>
          </p:nvSpPr>
          <p:spPr>
            <a:xfrm>
              <a:off x="6858032" y="5036344"/>
              <a:ext cx="26757" cy="196454"/>
            </a:xfrm>
            <a:custGeom>
              <a:avLst/>
              <a:gdLst/>
              <a:ahLst/>
              <a:cxnLst/>
              <a:rect l="0" t="0" r="0" b="0"/>
              <a:pathLst>
                <a:path w="26757" h="196454">
                  <a:moveTo>
                    <a:pt x="8897" y="0"/>
                  </a:moveTo>
                  <a:lnTo>
                    <a:pt x="1209" y="0"/>
                  </a:lnTo>
                  <a:lnTo>
                    <a:pt x="795" y="992"/>
                  </a:lnTo>
                  <a:lnTo>
                    <a:pt x="0" y="20990"/>
                  </a:lnTo>
                  <a:lnTo>
                    <a:pt x="2628" y="26857"/>
                  </a:lnTo>
                  <a:lnTo>
                    <a:pt x="6111" y="32772"/>
                  </a:lnTo>
                  <a:lnTo>
                    <a:pt x="8347" y="44654"/>
                  </a:lnTo>
                  <a:lnTo>
                    <a:pt x="9646" y="51596"/>
                  </a:lnTo>
                  <a:lnTo>
                    <a:pt x="16553" y="73172"/>
                  </a:lnTo>
                  <a:lnTo>
                    <a:pt x="17794" y="117420"/>
                  </a:lnTo>
                  <a:lnTo>
                    <a:pt x="26511" y="158475"/>
                  </a:lnTo>
                  <a:lnTo>
                    <a:pt x="26756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1"/>
            <p:cNvSpPr/>
            <p:nvPr/>
          </p:nvSpPr>
          <p:spPr>
            <a:xfrm>
              <a:off x="6831210" y="5143500"/>
              <a:ext cx="107157" cy="26790"/>
            </a:xfrm>
            <a:custGeom>
              <a:avLst/>
              <a:gdLst/>
              <a:ahLst/>
              <a:cxnLst/>
              <a:rect l="0" t="0" r="0" b="0"/>
              <a:pathLst>
                <a:path w="107157" h="26790">
                  <a:moveTo>
                    <a:pt x="0" y="26789"/>
                  </a:moveTo>
                  <a:lnTo>
                    <a:pt x="0" y="19101"/>
                  </a:lnTo>
                  <a:lnTo>
                    <a:pt x="992" y="18687"/>
                  </a:lnTo>
                  <a:lnTo>
                    <a:pt x="7689" y="17968"/>
                  </a:lnTo>
                  <a:lnTo>
                    <a:pt x="24722" y="3040"/>
                  </a:lnTo>
                  <a:lnTo>
                    <a:pt x="33012" y="901"/>
                  </a:lnTo>
                  <a:lnTo>
                    <a:pt x="75656" y="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2"/>
            <p:cNvSpPr/>
            <p:nvPr/>
          </p:nvSpPr>
          <p:spPr>
            <a:xfrm>
              <a:off x="6956226" y="5107791"/>
              <a:ext cx="125009" cy="312494"/>
            </a:xfrm>
            <a:custGeom>
              <a:avLst/>
              <a:gdLst/>
              <a:ahLst/>
              <a:cxnLst/>
              <a:rect l="0" t="0" r="0" b="0"/>
              <a:pathLst>
                <a:path w="125009" h="312494">
                  <a:moveTo>
                    <a:pt x="107156" y="44639"/>
                  </a:moveTo>
                  <a:lnTo>
                    <a:pt x="99468" y="36950"/>
                  </a:lnTo>
                  <a:lnTo>
                    <a:pt x="98595" y="31336"/>
                  </a:lnTo>
                  <a:lnTo>
                    <a:pt x="97480" y="29817"/>
                  </a:lnTo>
                  <a:lnTo>
                    <a:pt x="93595" y="28130"/>
                  </a:lnTo>
                  <a:lnTo>
                    <a:pt x="92162" y="26687"/>
                  </a:lnTo>
                  <a:lnTo>
                    <a:pt x="89674" y="19209"/>
                  </a:lnTo>
                  <a:lnTo>
                    <a:pt x="86819" y="18453"/>
                  </a:lnTo>
                  <a:lnTo>
                    <a:pt x="84668" y="18252"/>
                  </a:lnTo>
                  <a:lnTo>
                    <a:pt x="83235" y="17126"/>
                  </a:lnTo>
                  <a:lnTo>
                    <a:pt x="81641" y="13228"/>
                  </a:lnTo>
                  <a:lnTo>
                    <a:pt x="80224" y="12784"/>
                  </a:lnTo>
                  <a:lnTo>
                    <a:pt x="68051" y="16986"/>
                  </a:lnTo>
                  <a:lnTo>
                    <a:pt x="66203" y="18267"/>
                  </a:lnTo>
                  <a:lnTo>
                    <a:pt x="64971" y="20112"/>
                  </a:lnTo>
                  <a:lnTo>
                    <a:pt x="64150" y="22334"/>
                  </a:lnTo>
                  <a:lnTo>
                    <a:pt x="62611" y="23816"/>
                  </a:lnTo>
                  <a:lnTo>
                    <a:pt x="53011" y="28840"/>
                  </a:lnTo>
                  <a:lnTo>
                    <a:pt x="41560" y="39093"/>
                  </a:lnTo>
                  <a:lnTo>
                    <a:pt x="38315" y="44820"/>
                  </a:lnTo>
                  <a:lnTo>
                    <a:pt x="35881" y="50672"/>
                  </a:lnTo>
                  <a:lnTo>
                    <a:pt x="29924" y="59545"/>
                  </a:lnTo>
                  <a:lnTo>
                    <a:pt x="27718" y="68457"/>
                  </a:lnTo>
                  <a:lnTo>
                    <a:pt x="26911" y="83334"/>
                  </a:lnTo>
                  <a:lnTo>
                    <a:pt x="27863" y="85319"/>
                  </a:lnTo>
                  <a:lnTo>
                    <a:pt x="29490" y="86641"/>
                  </a:lnTo>
                  <a:lnTo>
                    <a:pt x="31566" y="87523"/>
                  </a:lnTo>
                  <a:lnTo>
                    <a:pt x="32950" y="89103"/>
                  </a:lnTo>
                  <a:lnTo>
                    <a:pt x="35687" y="98094"/>
                  </a:lnTo>
                  <a:lnTo>
                    <a:pt x="51532" y="83393"/>
                  </a:lnTo>
                  <a:lnTo>
                    <a:pt x="56968" y="81707"/>
                  </a:lnTo>
                  <a:lnTo>
                    <a:pt x="58815" y="80264"/>
                  </a:lnTo>
                  <a:lnTo>
                    <a:pt x="77890" y="53515"/>
                  </a:lnTo>
                  <a:lnTo>
                    <a:pt x="80258" y="47592"/>
                  </a:lnTo>
                  <a:lnTo>
                    <a:pt x="86178" y="38678"/>
                  </a:lnTo>
                  <a:lnTo>
                    <a:pt x="89366" y="29754"/>
                  </a:lnTo>
                  <a:lnTo>
                    <a:pt x="95161" y="20826"/>
                  </a:lnTo>
                  <a:lnTo>
                    <a:pt x="98107" y="9442"/>
                  </a:lnTo>
                  <a:lnTo>
                    <a:pt x="98224" y="371"/>
                  </a:lnTo>
                  <a:lnTo>
                    <a:pt x="89664" y="0"/>
                  </a:lnTo>
                  <a:lnTo>
                    <a:pt x="89297" y="38807"/>
                  </a:lnTo>
                  <a:lnTo>
                    <a:pt x="91943" y="44693"/>
                  </a:lnTo>
                  <a:lnTo>
                    <a:pt x="94037" y="47651"/>
                  </a:lnTo>
                  <a:lnTo>
                    <a:pt x="100321" y="69570"/>
                  </a:lnTo>
                  <a:lnTo>
                    <a:pt x="102600" y="73166"/>
                  </a:lnTo>
                  <a:lnTo>
                    <a:pt x="114046" y="116259"/>
                  </a:lnTo>
                  <a:lnTo>
                    <a:pt x="118128" y="133990"/>
                  </a:lnTo>
                  <a:lnTo>
                    <a:pt x="122975" y="151810"/>
                  </a:lnTo>
                  <a:lnTo>
                    <a:pt x="124896" y="193467"/>
                  </a:lnTo>
                  <a:lnTo>
                    <a:pt x="125008" y="234147"/>
                  </a:lnTo>
                  <a:lnTo>
                    <a:pt x="124022" y="246861"/>
                  </a:lnTo>
                  <a:lnTo>
                    <a:pt x="117886" y="261763"/>
                  </a:lnTo>
                  <a:lnTo>
                    <a:pt x="100804" y="285556"/>
                  </a:lnTo>
                  <a:lnTo>
                    <a:pt x="99945" y="288594"/>
                  </a:lnTo>
                  <a:lnTo>
                    <a:pt x="93699" y="294615"/>
                  </a:lnTo>
                  <a:lnTo>
                    <a:pt x="85301" y="299606"/>
                  </a:lnTo>
                  <a:lnTo>
                    <a:pt x="71824" y="305456"/>
                  </a:lnTo>
                  <a:lnTo>
                    <a:pt x="65656" y="309385"/>
                  </a:lnTo>
                  <a:lnTo>
                    <a:pt x="56606" y="311598"/>
                  </a:lnTo>
                  <a:lnTo>
                    <a:pt x="32744" y="312493"/>
                  </a:lnTo>
                  <a:lnTo>
                    <a:pt x="26790" y="309867"/>
                  </a:lnTo>
                  <a:lnTo>
                    <a:pt x="20837" y="306385"/>
                  </a:lnTo>
                  <a:lnTo>
                    <a:pt x="11906" y="303432"/>
                  </a:lnTo>
                  <a:lnTo>
                    <a:pt x="5954" y="299226"/>
                  </a:lnTo>
                  <a:lnTo>
                    <a:pt x="2646" y="294048"/>
                  </a:lnTo>
                  <a:lnTo>
                    <a:pt x="0" y="2857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3"/>
            <p:cNvSpPr/>
            <p:nvPr/>
          </p:nvSpPr>
          <p:spPr>
            <a:xfrm>
              <a:off x="7152715" y="5098861"/>
              <a:ext cx="107121" cy="98218"/>
            </a:xfrm>
            <a:custGeom>
              <a:avLst/>
              <a:gdLst/>
              <a:ahLst/>
              <a:cxnLst/>
              <a:rect l="0" t="0" r="0" b="0"/>
              <a:pathLst>
                <a:path w="107121" h="98218">
                  <a:moveTo>
                    <a:pt x="89261" y="26780"/>
                  </a:moveTo>
                  <a:lnTo>
                    <a:pt x="84522" y="26780"/>
                  </a:lnTo>
                  <a:lnTo>
                    <a:pt x="84117" y="25787"/>
                  </a:lnTo>
                  <a:lnTo>
                    <a:pt x="88388" y="19091"/>
                  </a:lnTo>
                  <a:lnTo>
                    <a:pt x="87686" y="18678"/>
                  </a:lnTo>
                  <a:lnTo>
                    <a:pt x="84262" y="18217"/>
                  </a:lnTo>
                  <a:lnTo>
                    <a:pt x="82951" y="17103"/>
                  </a:lnTo>
                  <a:lnTo>
                    <a:pt x="80433" y="9297"/>
                  </a:lnTo>
                  <a:lnTo>
                    <a:pt x="72652" y="1265"/>
                  </a:lnTo>
                  <a:lnTo>
                    <a:pt x="67031" y="368"/>
                  </a:lnTo>
                  <a:lnTo>
                    <a:pt x="41600" y="0"/>
                  </a:lnTo>
                  <a:lnTo>
                    <a:pt x="39628" y="989"/>
                  </a:lnTo>
                  <a:lnTo>
                    <a:pt x="38313" y="2641"/>
                  </a:lnTo>
                  <a:lnTo>
                    <a:pt x="35859" y="7122"/>
                  </a:lnTo>
                  <a:lnTo>
                    <a:pt x="12790" y="32763"/>
                  </a:lnTo>
                  <a:lnTo>
                    <a:pt x="7018" y="44645"/>
                  </a:lnTo>
                  <a:lnTo>
                    <a:pt x="1358" y="51806"/>
                  </a:lnTo>
                  <a:lnTo>
                    <a:pt x="377" y="57787"/>
                  </a:lnTo>
                  <a:lnTo>
                    <a:pt x="0" y="69773"/>
                  </a:lnTo>
                  <a:lnTo>
                    <a:pt x="981" y="70325"/>
                  </a:lnTo>
                  <a:lnTo>
                    <a:pt x="4716" y="70937"/>
                  </a:lnTo>
                  <a:lnTo>
                    <a:pt x="6108" y="72093"/>
                  </a:lnTo>
                  <a:lnTo>
                    <a:pt x="7656" y="76023"/>
                  </a:lnTo>
                  <a:lnTo>
                    <a:pt x="9061" y="77468"/>
                  </a:lnTo>
                  <a:lnTo>
                    <a:pt x="18445" y="82432"/>
                  </a:lnTo>
                  <a:lnTo>
                    <a:pt x="24052" y="86241"/>
                  </a:lnTo>
                  <a:lnTo>
                    <a:pt x="32788" y="88385"/>
                  </a:lnTo>
                  <a:lnTo>
                    <a:pt x="56888" y="89277"/>
                  </a:lnTo>
                  <a:lnTo>
                    <a:pt x="58749" y="88288"/>
                  </a:lnTo>
                  <a:lnTo>
                    <a:pt x="59990" y="86636"/>
                  </a:lnTo>
                  <a:lnTo>
                    <a:pt x="60818" y="84544"/>
                  </a:lnTo>
                  <a:lnTo>
                    <a:pt x="62361" y="83148"/>
                  </a:lnTo>
                  <a:lnTo>
                    <a:pt x="66723" y="81598"/>
                  </a:lnTo>
                  <a:lnTo>
                    <a:pt x="68282" y="80192"/>
                  </a:lnTo>
                  <a:lnTo>
                    <a:pt x="78288" y="62314"/>
                  </a:lnTo>
                  <a:lnTo>
                    <a:pt x="80308" y="35891"/>
                  </a:lnTo>
                  <a:lnTo>
                    <a:pt x="80331" y="8956"/>
                  </a:lnTo>
                  <a:lnTo>
                    <a:pt x="85072" y="8931"/>
                  </a:lnTo>
                  <a:lnTo>
                    <a:pt x="86468" y="9919"/>
                  </a:lnTo>
                  <a:lnTo>
                    <a:pt x="87399" y="11571"/>
                  </a:lnTo>
                  <a:lnTo>
                    <a:pt x="88893" y="21349"/>
                  </a:lnTo>
                  <a:lnTo>
                    <a:pt x="89261" y="65476"/>
                  </a:lnTo>
                  <a:lnTo>
                    <a:pt x="91907" y="71428"/>
                  </a:lnTo>
                  <a:lnTo>
                    <a:pt x="96949" y="78594"/>
                  </a:lnTo>
                  <a:lnTo>
                    <a:pt x="97946" y="87138"/>
                  </a:lnTo>
                  <a:lnTo>
                    <a:pt x="98082" y="92631"/>
                  </a:lnTo>
                  <a:lnTo>
                    <a:pt x="99111" y="94493"/>
                  </a:lnTo>
                  <a:lnTo>
                    <a:pt x="100788" y="95734"/>
                  </a:lnTo>
                  <a:lnTo>
                    <a:pt x="107120" y="982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4"/>
            <p:cNvSpPr/>
            <p:nvPr/>
          </p:nvSpPr>
          <p:spPr>
            <a:xfrm>
              <a:off x="7313447" y="5072466"/>
              <a:ext cx="107124" cy="320685"/>
            </a:xfrm>
            <a:custGeom>
              <a:avLst/>
              <a:gdLst/>
              <a:ahLst/>
              <a:cxnLst/>
              <a:rect l="0" t="0" r="0" b="0"/>
              <a:pathLst>
                <a:path w="107124" h="320685">
                  <a:moveTo>
                    <a:pt x="71404" y="44245"/>
                  </a:moveTo>
                  <a:lnTo>
                    <a:pt x="71404" y="22121"/>
                  </a:lnTo>
                  <a:lnTo>
                    <a:pt x="70412" y="20567"/>
                  </a:lnTo>
                  <a:lnTo>
                    <a:pt x="68759" y="19530"/>
                  </a:lnTo>
                  <a:lnTo>
                    <a:pt x="66665" y="18838"/>
                  </a:lnTo>
                  <a:lnTo>
                    <a:pt x="65268" y="17385"/>
                  </a:lnTo>
                  <a:lnTo>
                    <a:pt x="63716" y="13125"/>
                  </a:lnTo>
                  <a:lnTo>
                    <a:pt x="62310" y="11592"/>
                  </a:lnTo>
                  <a:lnTo>
                    <a:pt x="44431" y="1637"/>
                  </a:lnTo>
                  <a:lnTo>
                    <a:pt x="37412" y="0"/>
                  </a:lnTo>
                  <a:lnTo>
                    <a:pt x="26200" y="6717"/>
                  </a:lnTo>
                  <a:lnTo>
                    <a:pt x="23408" y="7320"/>
                  </a:lnTo>
                  <a:lnTo>
                    <a:pt x="14739" y="12909"/>
                  </a:lnTo>
                  <a:lnTo>
                    <a:pt x="11493" y="18081"/>
                  </a:lnTo>
                  <a:lnTo>
                    <a:pt x="8246" y="32421"/>
                  </a:lnTo>
                  <a:lnTo>
                    <a:pt x="2861" y="41293"/>
                  </a:lnTo>
                  <a:lnTo>
                    <a:pt x="538" y="53179"/>
                  </a:lnTo>
                  <a:lnTo>
                    <a:pt x="0" y="74010"/>
                  </a:lnTo>
                  <a:lnTo>
                    <a:pt x="2627" y="79964"/>
                  </a:lnTo>
                  <a:lnTo>
                    <a:pt x="6110" y="85917"/>
                  </a:lnTo>
                  <a:lnTo>
                    <a:pt x="8529" y="96059"/>
                  </a:lnTo>
                  <a:lnTo>
                    <a:pt x="21293" y="110097"/>
                  </a:lnTo>
                  <a:lnTo>
                    <a:pt x="26974" y="113199"/>
                  </a:lnTo>
                  <a:lnTo>
                    <a:pt x="35531" y="115355"/>
                  </a:lnTo>
                  <a:lnTo>
                    <a:pt x="43223" y="115639"/>
                  </a:lnTo>
                  <a:lnTo>
                    <a:pt x="52182" y="107990"/>
                  </a:lnTo>
                  <a:lnTo>
                    <a:pt x="54267" y="99868"/>
                  </a:lnTo>
                  <a:lnTo>
                    <a:pt x="59601" y="91594"/>
                  </a:lnTo>
                  <a:lnTo>
                    <a:pt x="61624" y="82858"/>
                  </a:lnTo>
                  <a:lnTo>
                    <a:pt x="62474" y="53287"/>
                  </a:lnTo>
                  <a:lnTo>
                    <a:pt x="62474" y="61740"/>
                  </a:lnTo>
                  <a:lnTo>
                    <a:pt x="68611" y="69161"/>
                  </a:lnTo>
                  <a:lnTo>
                    <a:pt x="70576" y="77314"/>
                  </a:lnTo>
                  <a:lnTo>
                    <a:pt x="71036" y="83086"/>
                  </a:lnTo>
                  <a:lnTo>
                    <a:pt x="73887" y="88957"/>
                  </a:lnTo>
                  <a:lnTo>
                    <a:pt x="76036" y="91912"/>
                  </a:lnTo>
                  <a:lnTo>
                    <a:pt x="79060" y="105552"/>
                  </a:lnTo>
                  <a:lnTo>
                    <a:pt x="81075" y="120810"/>
                  </a:lnTo>
                  <a:lnTo>
                    <a:pt x="86396" y="131312"/>
                  </a:lnTo>
                  <a:lnTo>
                    <a:pt x="89407" y="145559"/>
                  </a:lnTo>
                  <a:lnTo>
                    <a:pt x="95148" y="157497"/>
                  </a:lnTo>
                  <a:lnTo>
                    <a:pt x="105762" y="202124"/>
                  </a:lnTo>
                  <a:lnTo>
                    <a:pt x="107043" y="242689"/>
                  </a:lnTo>
                  <a:lnTo>
                    <a:pt x="107122" y="284726"/>
                  </a:lnTo>
                  <a:lnTo>
                    <a:pt x="107123" y="297130"/>
                  </a:lnTo>
                  <a:lnTo>
                    <a:pt x="104478" y="303151"/>
                  </a:lnTo>
                  <a:lnTo>
                    <a:pt x="102383" y="306145"/>
                  </a:lnTo>
                  <a:lnTo>
                    <a:pt x="97409" y="309474"/>
                  </a:lnTo>
                  <a:lnTo>
                    <a:pt x="90873" y="311610"/>
                  </a:lnTo>
                  <a:lnTo>
                    <a:pt x="82452" y="318169"/>
                  </a:lnTo>
                  <a:lnTo>
                    <a:pt x="74126" y="320206"/>
                  </a:lnTo>
                  <a:lnTo>
                    <a:pt x="68315" y="320684"/>
                  </a:lnTo>
                  <a:lnTo>
                    <a:pt x="62424" y="318250"/>
                  </a:lnTo>
                  <a:lnTo>
                    <a:pt x="56499" y="314853"/>
                  </a:lnTo>
                  <a:lnTo>
                    <a:pt x="44615" y="3121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5"/>
            <p:cNvSpPr/>
            <p:nvPr/>
          </p:nvSpPr>
          <p:spPr>
            <a:xfrm>
              <a:off x="7456288" y="5067193"/>
              <a:ext cx="142876" cy="165484"/>
            </a:xfrm>
            <a:custGeom>
              <a:avLst/>
              <a:gdLst/>
              <a:ahLst/>
              <a:cxnLst/>
              <a:rect l="0" t="0" r="0" b="0"/>
              <a:pathLst>
                <a:path w="142876" h="165484">
                  <a:moveTo>
                    <a:pt x="0" y="112026"/>
                  </a:moveTo>
                  <a:lnTo>
                    <a:pt x="7689" y="112026"/>
                  </a:lnTo>
                  <a:lnTo>
                    <a:pt x="8102" y="113018"/>
                  </a:lnTo>
                  <a:lnTo>
                    <a:pt x="8563" y="116765"/>
                  </a:lnTo>
                  <a:lnTo>
                    <a:pt x="9677" y="118162"/>
                  </a:lnTo>
                  <a:lnTo>
                    <a:pt x="13562" y="119714"/>
                  </a:lnTo>
                  <a:lnTo>
                    <a:pt x="47639" y="120946"/>
                  </a:lnTo>
                  <a:lnTo>
                    <a:pt x="53585" y="118304"/>
                  </a:lnTo>
                  <a:lnTo>
                    <a:pt x="97676" y="85216"/>
                  </a:lnTo>
                  <a:lnTo>
                    <a:pt x="112045" y="70351"/>
                  </a:lnTo>
                  <a:lnTo>
                    <a:pt x="117934" y="58447"/>
                  </a:lnTo>
                  <a:lnTo>
                    <a:pt x="121869" y="52494"/>
                  </a:lnTo>
                  <a:lnTo>
                    <a:pt x="124083" y="43564"/>
                  </a:lnTo>
                  <a:lnTo>
                    <a:pt x="124893" y="28682"/>
                  </a:lnTo>
                  <a:lnTo>
                    <a:pt x="122315" y="22729"/>
                  </a:lnTo>
                  <a:lnTo>
                    <a:pt x="120239" y="19752"/>
                  </a:lnTo>
                  <a:lnTo>
                    <a:pt x="115286" y="16444"/>
                  </a:lnTo>
                  <a:lnTo>
                    <a:pt x="112576" y="15562"/>
                  </a:lnTo>
                  <a:lnTo>
                    <a:pt x="110770" y="13982"/>
                  </a:lnTo>
                  <a:lnTo>
                    <a:pt x="108763" y="9581"/>
                  </a:lnTo>
                  <a:lnTo>
                    <a:pt x="107236" y="8010"/>
                  </a:lnTo>
                  <a:lnTo>
                    <a:pt x="94869" y="543"/>
                  </a:lnTo>
                  <a:lnTo>
                    <a:pt x="92019" y="0"/>
                  </a:lnTo>
                  <a:lnTo>
                    <a:pt x="89127" y="631"/>
                  </a:lnTo>
                  <a:lnTo>
                    <a:pt x="83269" y="2986"/>
                  </a:lnTo>
                  <a:lnTo>
                    <a:pt x="65478" y="5696"/>
                  </a:lnTo>
                  <a:lnTo>
                    <a:pt x="50602" y="17276"/>
                  </a:lnTo>
                  <a:lnTo>
                    <a:pt x="39688" y="28781"/>
                  </a:lnTo>
                  <a:lnTo>
                    <a:pt x="33857" y="40607"/>
                  </a:lnTo>
                  <a:lnTo>
                    <a:pt x="31501" y="43578"/>
                  </a:lnTo>
                  <a:lnTo>
                    <a:pt x="28884" y="52169"/>
                  </a:lnTo>
                  <a:lnTo>
                    <a:pt x="26826" y="95793"/>
                  </a:lnTo>
                  <a:lnTo>
                    <a:pt x="27789" y="114920"/>
                  </a:lnTo>
                  <a:lnTo>
                    <a:pt x="33921" y="126002"/>
                  </a:lnTo>
                  <a:lnTo>
                    <a:pt x="41029" y="135570"/>
                  </a:lnTo>
                  <a:lnTo>
                    <a:pt x="43041" y="141672"/>
                  </a:lnTo>
                  <a:lnTo>
                    <a:pt x="44570" y="143696"/>
                  </a:lnTo>
                  <a:lnTo>
                    <a:pt x="61677" y="151952"/>
                  </a:lnTo>
                  <a:lnTo>
                    <a:pt x="79866" y="158698"/>
                  </a:lnTo>
                  <a:lnTo>
                    <a:pt x="86097" y="162534"/>
                  </a:lnTo>
                  <a:lnTo>
                    <a:pt x="98183" y="164997"/>
                  </a:lnTo>
                  <a:lnTo>
                    <a:pt x="110125" y="165483"/>
                  </a:lnTo>
                  <a:lnTo>
                    <a:pt x="112111" y="164531"/>
                  </a:lnTo>
                  <a:lnTo>
                    <a:pt x="113437" y="162904"/>
                  </a:lnTo>
                  <a:lnTo>
                    <a:pt x="114320" y="160827"/>
                  </a:lnTo>
                  <a:lnTo>
                    <a:pt x="115901" y="159443"/>
                  </a:lnTo>
                  <a:lnTo>
                    <a:pt x="120304" y="157904"/>
                  </a:lnTo>
                  <a:lnTo>
                    <a:pt x="142875" y="1566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8199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66" y="1124744"/>
            <a:ext cx="8686800" cy="5733256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fr-CA" dirty="0" smtClean="0"/>
              <a:t>Alors, la famille appartient seulement 5% de la maison quand elle l’achète. </a:t>
            </a:r>
          </a:p>
          <a:p>
            <a:pPr>
              <a:buFont typeface="Wingdings" panose="05000000000000000000" pitchFamily="2" charset="2"/>
              <a:buChar char="q"/>
            </a:pPr>
            <a:endParaRPr lang="fr-CA" dirty="0"/>
          </a:p>
          <a:p>
            <a:pPr>
              <a:buNone/>
            </a:pPr>
            <a:r>
              <a:rPr lang="fr-CA" dirty="0" smtClean="0"/>
              <a:t>3. Mais au cours des années, après payer la banque </a:t>
            </a:r>
            <a:r>
              <a:rPr lang="fr-CA" i="1" u="sng" dirty="0" smtClean="0"/>
              <a:t>une somme égale </a:t>
            </a:r>
            <a:r>
              <a:rPr lang="fr-CA" dirty="0" smtClean="0"/>
              <a:t>chaque mois la famille peut appartenir totalement leur maison!</a:t>
            </a:r>
          </a:p>
          <a:p>
            <a:pPr marL="0" indent="0">
              <a:buNone/>
            </a:pPr>
            <a:endParaRPr lang="fr-CA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CA" dirty="0" smtClean="0"/>
              <a:t>Normalement, des hypothèques prennent 20 ans ou plus à payer!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CA" dirty="0" smtClean="0"/>
              <a:t>Aussi, pour leur risque de donner de l’argent à vous, la banque prend de l’argent extra chaque paiement. Cette somme extra c’est </a:t>
            </a:r>
            <a:r>
              <a:rPr lang="fr-CA" b="1" u="sng" dirty="0" smtClean="0"/>
              <a:t>l’intérêt</a:t>
            </a:r>
            <a:r>
              <a:rPr lang="fr-CA" dirty="0" smtClean="0"/>
              <a:t>.</a:t>
            </a:r>
            <a:endParaRPr lang="fr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11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u="sng" dirty="0" smtClean="0"/>
              <a:t>Capital personnel</a:t>
            </a:r>
            <a:r>
              <a:rPr lang="fr-CA" dirty="0" smtClean="0"/>
              <a:t>: Tout ce qui peut aider ta situation économique. Il </a:t>
            </a:r>
            <a:r>
              <a:rPr lang="fr-CA" dirty="0" smtClean="0"/>
              <a:t>pourrait inclure:</a:t>
            </a:r>
            <a:endParaRPr lang="fr-CA" dirty="0" smtClean="0"/>
          </a:p>
          <a:p>
            <a:pPr lvl="2"/>
            <a:r>
              <a:rPr lang="fr-CA" dirty="0" smtClean="0"/>
              <a:t>De l’argent épargné à la banque</a:t>
            </a:r>
          </a:p>
          <a:p>
            <a:pPr lvl="2"/>
            <a:r>
              <a:rPr lang="fr-CA" dirty="0" smtClean="0"/>
              <a:t>Des biens personnels</a:t>
            </a:r>
          </a:p>
          <a:p>
            <a:pPr lvl="2"/>
            <a:r>
              <a:rPr lang="fr-CA" dirty="0" smtClean="0"/>
              <a:t>Les aptitudes (ce qu’on fait bien)</a:t>
            </a:r>
          </a:p>
          <a:p>
            <a:pPr lvl="2"/>
            <a:r>
              <a:rPr lang="fr-CA" dirty="0" smtClean="0"/>
              <a:t>Disponibilité pour travail</a:t>
            </a:r>
          </a:p>
          <a:p>
            <a:pPr lvl="2"/>
            <a:r>
              <a:rPr lang="fr-CA" dirty="0" smtClean="0"/>
              <a:t>L’habilité de prendre les risques</a:t>
            </a:r>
          </a:p>
          <a:p>
            <a:pPr lvl="2"/>
            <a:r>
              <a:rPr lang="fr-CA" dirty="0" smtClean="0"/>
              <a:t>Les pensées vers les opportunités économiques</a:t>
            </a:r>
          </a:p>
          <a:p>
            <a:pPr lvl="2"/>
            <a:r>
              <a:rPr lang="fr-CA" dirty="0" smtClean="0"/>
              <a:t>Une attitude positive</a:t>
            </a:r>
          </a:p>
          <a:p>
            <a:pPr lvl="2"/>
            <a:endParaRPr lang="fr-CA" dirty="0"/>
          </a:p>
          <a:p>
            <a:pPr marL="914400" lvl="2" indent="0">
              <a:buNone/>
            </a:pPr>
            <a:endParaRPr lang="fr-CA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CA" sz="4400" dirty="0" smtClean="0"/>
              <a:t>Le capital personnel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17890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207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900" dirty="0" smtClean="0"/>
              <a:t>Sécurité Économique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u="sng" dirty="0" smtClean="0"/>
              <a:t>La sécurité économique </a:t>
            </a:r>
            <a:r>
              <a:rPr lang="fr-CA" dirty="0" smtClean="0"/>
              <a:t>est: d’avoir assez d’argent pour satisfaire des  besoins essentielles de la vie et aussi quelque désirs.</a:t>
            </a:r>
          </a:p>
          <a:p>
            <a:endParaRPr lang="fr-CA" dirty="0" smtClean="0"/>
          </a:p>
          <a:p>
            <a:pPr algn="ctr"/>
            <a:r>
              <a:rPr lang="fr-CA" dirty="0" smtClean="0"/>
              <a:t>En autres mots: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/>
              <a:t>Avoir </a:t>
            </a:r>
            <a:r>
              <a:rPr lang="fr-CA" dirty="0"/>
              <a:t>le pouvoir d’être </a:t>
            </a:r>
            <a:r>
              <a:rPr lang="fr-CA" b="1" u="sng" dirty="0"/>
              <a:t>individu</a:t>
            </a:r>
            <a:r>
              <a:rPr lang="fr-CA" dirty="0"/>
              <a:t> et </a:t>
            </a:r>
            <a:r>
              <a:rPr lang="fr-CA" b="1" u="sng" dirty="0"/>
              <a:t>autonome</a:t>
            </a:r>
            <a:r>
              <a:rPr lang="fr-CA" dirty="0"/>
              <a:t> avec l’argent.</a:t>
            </a:r>
          </a:p>
        </p:txBody>
      </p:sp>
    </p:spTree>
    <p:extLst>
      <p:ext uri="{BB962C8B-B14F-4D97-AF65-F5344CB8AC3E}">
        <p14:creationId xmlns:p14="http://schemas.microsoft.com/office/powerpoint/2010/main" val="21649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900" dirty="0"/>
              <a:t>La différence entre les </a:t>
            </a:r>
            <a:r>
              <a:rPr lang="fr-CA" sz="4900" dirty="0" smtClean="0"/>
              <a:t>besoins </a:t>
            </a:r>
            <a:r>
              <a:rPr lang="fr-CA" sz="4900" dirty="0"/>
              <a:t>et les désirs</a:t>
            </a:r>
            <a:r>
              <a:rPr lang="fr-CA" dirty="0"/>
              <a:t/>
            </a:r>
            <a:br>
              <a:rPr lang="fr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686800" cy="4525963"/>
          </a:xfrm>
        </p:spPr>
        <p:txBody>
          <a:bodyPr/>
          <a:lstStyle/>
          <a:p>
            <a:r>
              <a:rPr lang="fr-CA" b="1" u="sng" dirty="0" smtClean="0"/>
              <a:t>Besoin</a:t>
            </a:r>
            <a:r>
              <a:rPr lang="fr-CA" dirty="0" smtClean="0"/>
              <a:t>: ce qu’est nécessaire pour survivre. 		Ex. L’eau, la nourriture, l’abris.</a:t>
            </a:r>
          </a:p>
          <a:p>
            <a:endParaRPr lang="fr-CA" dirty="0" smtClean="0"/>
          </a:p>
          <a:p>
            <a:r>
              <a:rPr lang="fr-CA" b="1" u="sng" dirty="0" smtClean="0"/>
              <a:t>Désir</a:t>
            </a:r>
            <a:r>
              <a:rPr lang="fr-CA" dirty="0" smtClean="0"/>
              <a:t>: 	ce qu’on veut pour être plus 				confortable dans la vie.</a:t>
            </a:r>
            <a:endParaRPr lang="fr-CA" dirty="0"/>
          </a:p>
        </p:txBody>
      </p:sp>
      <p:sp>
        <p:nvSpPr>
          <p:cNvPr id="12290" name="AutoShape 2" descr="Image result for house clip art"/>
          <p:cNvSpPr>
            <a:spLocks noChangeAspect="1" noChangeArrowheads="1"/>
          </p:cNvSpPr>
          <p:nvPr/>
        </p:nvSpPr>
        <p:spPr bwMode="auto">
          <a:xfrm>
            <a:off x="155575" y="-525463"/>
            <a:ext cx="106680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https://encrypted-tbn3.gstatic.com/images?q=tbn:ANd9GcSjoprh4t_Oj8tFuy_D7n3OHuNP3SziWgNTSlFKgldbjmrE5j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085184"/>
            <a:ext cx="1224136" cy="1632182"/>
          </a:xfrm>
          <a:prstGeom prst="rect">
            <a:avLst/>
          </a:prstGeom>
          <a:noFill/>
        </p:spPr>
      </p:pic>
      <p:pic>
        <p:nvPicPr>
          <p:cNvPr id="12294" name="Picture 6" descr="http://images.clipartpanda.com/clothes-clipart-kids-summer-clothes-clipartroyalty-free-clip-art-image--collection-of-seasonal-paper-doll-clothes-9xog8o7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517232"/>
            <a:ext cx="1600177" cy="1152128"/>
          </a:xfrm>
          <a:prstGeom prst="rect">
            <a:avLst/>
          </a:prstGeom>
          <a:noFill/>
        </p:spPr>
      </p:pic>
      <p:pic>
        <p:nvPicPr>
          <p:cNvPr id="12296" name="Picture 8" descr="https://encrypted-tbn3.gstatic.com/images?q=tbn:ANd9GcS7gHphxcZHRVoe-4elz0TArs_XOZrwmOhvyZpnG53ssbcoo8xKXLaKOE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5733256"/>
            <a:ext cx="1872208" cy="934858"/>
          </a:xfrm>
          <a:prstGeom prst="rect">
            <a:avLst/>
          </a:prstGeom>
          <a:noFill/>
        </p:spPr>
      </p:pic>
      <p:pic>
        <p:nvPicPr>
          <p:cNvPr id="12298" name="Picture 10" descr="http://images.clipartof.com/small/1116797-Cartoon-Of-A-Blond-Girl-Using-An-IPad-Tablet-Computer-Royalty-Free-Vector-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5157192"/>
            <a:ext cx="1447820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69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900" dirty="0"/>
              <a:t>L’économie canadienne actuelle</a:t>
            </a:r>
            <a:r>
              <a:rPr lang="fr-CA" dirty="0"/>
              <a:t/>
            </a:r>
            <a:br>
              <a:rPr lang="fr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70794"/>
            <a:ext cx="8686800" cy="5187206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Au Canada, nous vivons dans </a:t>
            </a:r>
            <a:r>
              <a:rPr lang="fr-CA" u="sng" dirty="0" smtClean="0"/>
              <a:t>une économie capitaliste</a:t>
            </a:r>
            <a:r>
              <a:rPr lang="fr-CA" dirty="0" smtClean="0"/>
              <a:t>. MAIS nous incorporons </a:t>
            </a:r>
            <a:r>
              <a:rPr lang="fr-CA" u="sng" dirty="0" smtClean="0"/>
              <a:t>des principes du socialisme</a:t>
            </a:r>
            <a:r>
              <a:rPr lang="fr-CA" dirty="0" smtClean="0"/>
              <a:t> aussi.</a:t>
            </a:r>
          </a:p>
          <a:p>
            <a:endParaRPr lang="fr-CA" dirty="0" smtClean="0"/>
          </a:p>
          <a:p>
            <a:r>
              <a:rPr lang="fr-CA" b="1" u="sng" dirty="0" smtClean="0"/>
              <a:t>Le capitalisme</a:t>
            </a:r>
            <a:r>
              <a:rPr lang="fr-CA" dirty="0" smtClean="0"/>
              <a:t>: Une économie où des gens peuvent créer leur propre richesse.</a:t>
            </a:r>
          </a:p>
          <a:p>
            <a:endParaRPr lang="fr-CA" dirty="0"/>
          </a:p>
          <a:p>
            <a:r>
              <a:rPr lang="fr-CA" b="1" u="sng" dirty="0" smtClean="0"/>
              <a:t>Le socialisme</a:t>
            </a:r>
            <a:r>
              <a:rPr lang="fr-CA" dirty="0" smtClean="0"/>
              <a:t>: Une économie où des gens dépendent sur le gouvernement pour répondre à leurs besoins.</a:t>
            </a:r>
            <a:endParaRPr lang="fr-CA" dirty="0"/>
          </a:p>
        </p:txBody>
      </p:sp>
      <p:grpSp>
        <p:nvGrpSpPr>
          <p:cNvPr id="44" name="SMARTInkShape-Group48"/>
          <p:cNvGrpSpPr/>
          <p:nvPr/>
        </p:nvGrpSpPr>
        <p:grpSpPr>
          <a:xfrm>
            <a:off x="1608585" y="4580929"/>
            <a:ext cx="3749229" cy="401668"/>
            <a:chOff x="1608585" y="4580929"/>
            <a:chExt cx="3749229" cy="401668"/>
          </a:xfrm>
        </p:grpSpPr>
        <p:sp>
          <p:nvSpPr>
            <p:cNvPr id="27" name="SMARTInkShape-165"/>
            <p:cNvSpPr/>
            <p:nvPr/>
          </p:nvSpPr>
          <p:spPr>
            <a:xfrm>
              <a:off x="1608585" y="4741664"/>
              <a:ext cx="418455" cy="44639"/>
            </a:xfrm>
            <a:custGeom>
              <a:avLst/>
              <a:gdLst/>
              <a:ahLst/>
              <a:cxnLst/>
              <a:rect l="0" t="0" r="0" b="0"/>
              <a:pathLst>
                <a:path w="418455" h="44639">
                  <a:moveTo>
                    <a:pt x="7688" y="0"/>
                  </a:moveTo>
                  <a:lnTo>
                    <a:pt x="0" y="0"/>
                  </a:lnTo>
                  <a:lnTo>
                    <a:pt x="41725" y="0"/>
                  </a:lnTo>
                  <a:lnTo>
                    <a:pt x="65198" y="992"/>
                  </a:lnTo>
                  <a:lnTo>
                    <a:pt x="100046" y="8102"/>
                  </a:lnTo>
                  <a:lnTo>
                    <a:pt x="117846" y="9676"/>
                  </a:lnTo>
                  <a:lnTo>
                    <a:pt x="152331" y="16585"/>
                  </a:lnTo>
                  <a:lnTo>
                    <a:pt x="185731" y="20337"/>
                  </a:lnTo>
                  <a:lnTo>
                    <a:pt x="203978" y="24878"/>
                  </a:lnTo>
                  <a:lnTo>
                    <a:pt x="246914" y="29267"/>
                  </a:lnTo>
                  <a:lnTo>
                    <a:pt x="272232" y="34444"/>
                  </a:lnTo>
                  <a:lnTo>
                    <a:pt x="309387" y="38197"/>
                  </a:lnTo>
                  <a:lnTo>
                    <a:pt x="331237" y="42737"/>
                  </a:lnTo>
                  <a:lnTo>
                    <a:pt x="371669" y="44536"/>
                  </a:lnTo>
                  <a:lnTo>
                    <a:pt x="394193" y="44638"/>
                  </a:lnTo>
                  <a:lnTo>
                    <a:pt x="400395" y="41998"/>
                  </a:lnTo>
                  <a:lnTo>
                    <a:pt x="406459" y="38509"/>
                  </a:lnTo>
                  <a:lnTo>
                    <a:pt x="418454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66"/>
            <p:cNvSpPr/>
            <p:nvPr/>
          </p:nvSpPr>
          <p:spPr>
            <a:xfrm>
              <a:off x="2348508" y="4714875"/>
              <a:ext cx="23005" cy="258962"/>
            </a:xfrm>
            <a:custGeom>
              <a:avLst/>
              <a:gdLst/>
              <a:ahLst/>
              <a:cxnLst/>
              <a:rect l="0" t="0" r="0" b="0"/>
              <a:pathLst>
                <a:path w="23005" h="258962">
                  <a:moveTo>
                    <a:pt x="17859" y="0"/>
                  </a:moveTo>
                  <a:lnTo>
                    <a:pt x="22600" y="0"/>
                  </a:lnTo>
                  <a:lnTo>
                    <a:pt x="23004" y="992"/>
                  </a:lnTo>
                  <a:lnTo>
                    <a:pt x="18441" y="9094"/>
                  </a:lnTo>
                  <a:lnTo>
                    <a:pt x="17861" y="50845"/>
                  </a:lnTo>
                  <a:lnTo>
                    <a:pt x="16867" y="83626"/>
                  </a:lnTo>
                  <a:lnTo>
                    <a:pt x="9757" y="119087"/>
                  </a:lnTo>
                  <a:lnTo>
                    <a:pt x="3858" y="160920"/>
                  </a:lnTo>
                  <a:lnTo>
                    <a:pt x="8545" y="205219"/>
                  </a:lnTo>
                  <a:lnTo>
                    <a:pt x="7767" y="217216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67"/>
            <p:cNvSpPr/>
            <p:nvPr/>
          </p:nvSpPr>
          <p:spPr>
            <a:xfrm>
              <a:off x="2223492" y="4652549"/>
              <a:ext cx="248212" cy="169479"/>
            </a:xfrm>
            <a:custGeom>
              <a:avLst/>
              <a:gdLst/>
              <a:ahLst/>
              <a:cxnLst/>
              <a:rect l="0" t="0" r="0" b="0"/>
              <a:pathLst>
                <a:path w="248212" h="169479">
                  <a:moveTo>
                    <a:pt x="0" y="26607"/>
                  </a:moveTo>
                  <a:lnTo>
                    <a:pt x="16250" y="10357"/>
                  </a:lnTo>
                  <a:lnTo>
                    <a:pt x="26863" y="4484"/>
                  </a:lnTo>
                  <a:lnTo>
                    <a:pt x="42576" y="1201"/>
                  </a:lnTo>
                  <a:lnTo>
                    <a:pt x="81270" y="0"/>
                  </a:lnTo>
                  <a:lnTo>
                    <a:pt x="107424" y="2518"/>
                  </a:lnTo>
                  <a:lnTo>
                    <a:pt x="134025" y="12193"/>
                  </a:lnTo>
                  <a:lnTo>
                    <a:pt x="172467" y="32830"/>
                  </a:lnTo>
                  <a:lnTo>
                    <a:pt x="209941" y="59777"/>
                  </a:lnTo>
                  <a:lnTo>
                    <a:pt x="231204" y="89171"/>
                  </a:lnTo>
                  <a:lnTo>
                    <a:pt x="247301" y="122193"/>
                  </a:lnTo>
                  <a:lnTo>
                    <a:pt x="248211" y="126049"/>
                  </a:lnTo>
                  <a:lnTo>
                    <a:pt x="246576" y="135627"/>
                  </a:lnTo>
                  <a:lnTo>
                    <a:pt x="240078" y="149528"/>
                  </a:lnTo>
                  <a:lnTo>
                    <a:pt x="233701" y="156645"/>
                  </a:lnTo>
                  <a:lnTo>
                    <a:pt x="224253" y="163115"/>
                  </a:lnTo>
                  <a:lnTo>
                    <a:pt x="207777" y="167596"/>
                  </a:lnTo>
                  <a:lnTo>
                    <a:pt x="167849" y="169317"/>
                  </a:lnTo>
                  <a:lnTo>
                    <a:pt x="123273" y="169473"/>
                  </a:lnTo>
                  <a:lnTo>
                    <a:pt x="114981" y="169478"/>
                  </a:lnTo>
                  <a:lnTo>
                    <a:pt x="107988" y="166834"/>
                  </a:lnTo>
                  <a:lnTo>
                    <a:pt x="98227" y="160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68"/>
            <p:cNvSpPr/>
            <p:nvPr/>
          </p:nvSpPr>
          <p:spPr>
            <a:xfrm>
              <a:off x="2546400" y="4723804"/>
              <a:ext cx="141437" cy="98071"/>
            </a:xfrm>
            <a:custGeom>
              <a:avLst/>
              <a:gdLst/>
              <a:ahLst/>
              <a:cxnLst/>
              <a:rect l="0" t="0" r="0" b="0"/>
              <a:pathLst>
                <a:path w="141437" h="98071">
                  <a:moveTo>
                    <a:pt x="87858" y="0"/>
                  </a:moveTo>
                  <a:lnTo>
                    <a:pt x="83117" y="4740"/>
                  </a:lnTo>
                  <a:lnTo>
                    <a:pt x="75498" y="7068"/>
                  </a:lnTo>
                  <a:lnTo>
                    <a:pt x="49976" y="11413"/>
                  </a:lnTo>
                  <a:lnTo>
                    <a:pt x="18876" y="27007"/>
                  </a:lnTo>
                  <a:lnTo>
                    <a:pt x="12551" y="32839"/>
                  </a:lnTo>
                  <a:lnTo>
                    <a:pt x="1798" y="51603"/>
                  </a:lnTo>
                  <a:lnTo>
                    <a:pt x="0" y="61299"/>
                  </a:lnTo>
                  <a:lnTo>
                    <a:pt x="1846" y="69578"/>
                  </a:lnTo>
                  <a:lnTo>
                    <a:pt x="11116" y="82977"/>
                  </a:lnTo>
                  <a:lnTo>
                    <a:pt x="19589" y="92164"/>
                  </a:lnTo>
                  <a:lnTo>
                    <a:pt x="28081" y="95533"/>
                  </a:lnTo>
                  <a:lnTo>
                    <a:pt x="59493" y="98070"/>
                  </a:lnTo>
                  <a:lnTo>
                    <a:pt x="67975" y="95511"/>
                  </a:lnTo>
                  <a:lnTo>
                    <a:pt x="89759" y="82987"/>
                  </a:lnTo>
                  <a:lnTo>
                    <a:pt x="108942" y="51830"/>
                  </a:lnTo>
                  <a:lnTo>
                    <a:pt x="112111" y="42549"/>
                  </a:lnTo>
                  <a:lnTo>
                    <a:pt x="114643" y="534"/>
                  </a:lnTo>
                  <a:lnTo>
                    <a:pt x="114647" y="7735"/>
                  </a:lnTo>
                  <a:lnTo>
                    <a:pt x="120784" y="15823"/>
                  </a:lnTo>
                  <a:lnTo>
                    <a:pt x="122749" y="24092"/>
                  </a:lnTo>
                  <a:lnTo>
                    <a:pt x="124496" y="47834"/>
                  </a:lnTo>
                  <a:lnTo>
                    <a:pt x="131255" y="65121"/>
                  </a:lnTo>
                  <a:lnTo>
                    <a:pt x="132396" y="78571"/>
                  </a:lnTo>
                  <a:lnTo>
                    <a:pt x="133425" y="79170"/>
                  </a:lnTo>
                  <a:lnTo>
                    <a:pt x="141436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69"/>
            <p:cNvSpPr/>
            <p:nvPr/>
          </p:nvSpPr>
          <p:spPr>
            <a:xfrm>
              <a:off x="2759273" y="4688086"/>
              <a:ext cx="79836" cy="124894"/>
            </a:xfrm>
            <a:custGeom>
              <a:avLst/>
              <a:gdLst/>
              <a:ahLst/>
              <a:cxnLst/>
              <a:rect l="0" t="0" r="0" b="0"/>
              <a:pathLst>
                <a:path w="79836" h="124894">
                  <a:moveTo>
                    <a:pt x="44649" y="0"/>
                  </a:moveTo>
                  <a:lnTo>
                    <a:pt x="14502" y="0"/>
                  </a:lnTo>
                  <a:lnTo>
                    <a:pt x="8761" y="2645"/>
                  </a:lnTo>
                  <a:lnTo>
                    <a:pt x="5840" y="4740"/>
                  </a:lnTo>
                  <a:lnTo>
                    <a:pt x="2596" y="9713"/>
                  </a:lnTo>
                  <a:lnTo>
                    <a:pt x="513" y="20991"/>
                  </a:lnTo>
                  <a:lnTo>
                    <a:pt x="2874" y="26857"/>
                  </a:lnTo>
                  <a:lnTo>
                    <a:pt x="43118" y="69858"/>
                  </a:lnTo>
                  <a:lnTo>
                    <a:pt x="76321" y="104100"/>
                  </a:lnTo>
                  <a:lnTo>
                    <a:pt x="79835" y="114311"/>
                  </a:lnTo>
                  <a:lnTo>
                    <a:pt x="77485" y="117943"/>
                  </a:lnTo>
                  <a:lnTo>
                    <a:pt x="75469" y="120301"/>
                  </a:lnTo>
                  <a:lnTo>
                    <a:pt x="70584" y="122921"/>
                  </a:lnTo>
                  <a:lnTo>
                    <a:pt x="55450" y="124740"/>
                  </a:lnTo>
                  <a:lnTo>
                    <a:pt x="45812" y="124893"/>
                  </a:lnTo>
                  <a:lnTo>
                    <a:pt x="37559" y="122315"/>
                  </a:lnTo>
                  <a:lnTo>
                    <a:pt x="30584" y="118854"/>
                  </a:lnTo>
                  <a:lnTo>
                    <a:pt x="14991" y="116450"/>
                  </a:lnTo>
                  <a:lnTo>
                    <a:pt x="1774" y="116118"/>
                  </a:lnTo>
                  <a:lnTo>
                    <a:pt x="1183" y="115115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170"/>
            <p:cNvSpPr/>
            <p:nvPr/>
          </p:nvSpPr>
          <p:spPr>
            <a:xfrm>
              <a:off x="3129248" y="4688086"/>
              <a:ext cx="147948" cy="125016"/>
            </a:xfrm>
            <a:custGeom>
              <a:avLst/>
              <a:gdLst/>
              <a:ahLst/>
              <a:cxnLst/>
              <a:rect l="0" t="0" r="0" b="0"/>
              <a:pathLst>
                <a:path w="147948" h="125016">
                  <a:moveTo>
                    <a:pt x="14002" y="0"/>
                  </a:moveTo>
                  <a:lnTo>
                    <a:pt x="14002" y="8562"/>
                  </a:lnTo>
                  <a:lnTo>
                    <a:pt x="7865" y="15986"/>
                  </a:lnTo>
                  <a:lnTo>
                    <a:pt x="5900" y="24139"/>
                  </a:lnTo>
                  <a:lnTo>
                    <a:pt x="5440" y="29911"/>
                  </a:lnTo>
                  <a:lnTo>
                    <a:pt x="2590" y="35783"/>
                  </a:lnTo>
                  <a:lnTo>
                    <a:pt x="441" y="38737"/>
                  </a:lnTo>
                  <a:lnTo>
                    <a:pt x="0" y="41700"/>
                  </a:lnTo>
                  <a:lnTo>
                    <a:pt x="699" y="44667"/>
                  </a:lnTo>
                  <a:lnTo>
                    <a:pt x="3128" y="50610"/>
                  </a:lnTo>
                  <a:lnTo>
                    <a:pt x="6049" y="95005"/>
                  </a:lnTo>
                  <a:lnTo>
                    <a:pt x="9806" y="101094"/>
                  </a:lnTo>
                  <a:lnTo>
                    <a:pt x="13189" y="103115"/>
                  </a:lnTo>
                  <a:lnTo>
                    <a:pt x="30230" y="109004"/>
                  </a:lnTo>
                  <a:lnTo>
                    <a:pt x="33750" y="111364"/>
                  </a:lnTo>
                  <a:lnTo>
                    <a:pt x="48186" y="114686"/>
                  </a:lnTo>
                  <a:lnTo>
                    <a:pt x="56645" y="112818"/>
                  </a:lnTo>
                  <a:lnTo>
                    <a:pt x="64705" y="109672"/>
                  </a:lnTo>
                  <a:lnTo>
                    <a:pt x="79406" y="106910"/>
                  </a:lnTo>
                  <a:lnTo>
                    <a:pt x="101683" y="94825"/>
                  </a:lnTo>
                  <a:lnTo>
                    <a:pt x="110188" y="86462"/>
                  </a:lnTo>
                  <a:lnTo>
                    <a:pt x="125850" y="65295"/>
                  </a:lnTo>
                  <a:lnTo>
                    <a:pt x="129529" y="43019"/>
                  </a:lnTo>
                  <a:lnTo>
                    <a:pt x="130039" y="23931"/>
                  </a:lnTo>
                  <a:lnTo>
                    <a:pt x="131047" y="21907"/>
                  </a:lnTo>
                  <a:lnTo>
                    <a:pt x="132712" y="20557"/>
                  </a:lnTo>
                  <a:lnTo>
                    <a:pt x="137772" y="18391"/>
                  </a:lnTo>
                  <a:lnTo>
                    <a:pt x="138187" y="19207"/>
                  </a:lnTo>
                  <a:lnTo>
                    <a:pt x="139015" y="60178"/>
                  </a:lnTo>
                  <a:lnTo>
                    <a:pt x="141662" y="69079"/>
                  </a:lnTo>
                  <a:lnTo>
                    <a:pt x="145154" y="77334"/>
                  </a:lnTo>
                  <a:lnTo>
                    <a:pt x="147926" y="120966"/>
                  </a:lnTo>
                  <a:lnTo>
                    <a:pt x="147947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171"/>
            <p:cNvSpPr/>
            <p:nvPr/>
          </p:nvSpPr>
          <p:spPr>
            <a:xfrm>
              <a:off x="3366492" y="4705994"/>
              <a:ext cx="98227" cy="116038"/>
            </a:xfrm>
            <a:custGeom>
              <a:avLst/>
              <a:gdLst/>
              <a:ahLst/>
              <a:cxnLst/>
              <a:rect l="0" t="0" r="0" b="0"/>
              <a:pathLst>
                <a:path w="98227" h="116038">
                  <a:moveTo>
                    <a:pt x="0" y="8881"/>
                  </a:moveTo>
                  <a:lnTo>
                    <a:pt x="0" y="35744"/>
                  </a:lnTo>
                  <a:lnTo>
                    <a:pt x="2646" y="43310"/>
                  </a:lnTo>
                  <a:lnTo>
                    <a:pt x="6137" y="49979"/>
                  </a:lnTo>
                  <a:lnTo>
                    <a:pt x="8102" y="60305"/>
                  </a:lnTo>
                  <a:lnTo>
                    <a:pt x="8929" y="98013"/>
                  </a:lnTo>
                  <a:lnTo>
                    <a:pt x="4189" y="98129"/>
                  </a:lnTo>
                  <a:lnTo>
                    <a:pt x="2793" y="97153"/>
                  </a:lnTo>
                  <a:lnTo>
                    <a:pt x="1862" y="95510"/>
                  </a:lnTo>
                  <a:lnTo>
                    <a:pt x="368" y="85745"/>
                  </a:lnTo>
                  <a:lnTo>
                    <a:pt x="32" y="68366"/>
                  </a:lnTo>
                  <a:lnTo>
                    <a:pt x="13304" y="28320"/>
                  </a:lnTo>
                  <a:lnTo>
                    <a:pt x="26973" y="9481"/>
                  </a:lnTo>
                  <a:lnTo>
                    <a:pt x="32824" y="4187"/>
                  </a:lnTo>
                  <a:lnTo>
                    <a:pt x="38731" y="1833"/>
                  </a:lnTo>
                  <a:lnTo>
                    <a:pt x="57797" y="0"/>
                  </a:lnTo>
                  <a:lnTo>
                    <a:pt x="63060" y="2618"/>
                  </a:lnTo>
                  <a:lnTo>
                    <a:pt x="65852" y="4706"/>
                  </a:lnTo>
                  <a:lnTo>
                    <a:pt x="68956" y="9670"/>
                  </a:lnTo>
                  <a:lnTo>
                    <a:pt x="86819" y="51136"/>
                  </a:lnTo>
                  <a:lnTo>
                    <a:pt x="91725" y="78246"/>
                  </a:lnTo>
                  <a:lnTo>
                    <a:pt x="95337" y="85350"/>
                  </a:lnTo>
                  <a:lnTo>
                    <a:pt x="97846" y="101033"/>
                  </a:lnTo>
                  <a:lnTo>
                    <a:pt x="98226" y="116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72"/>
            <p:cNvSpPr/>
            <p:nvPr/>
          </p:nvSpPr>
          <p:spPr>
            <a:xfrm>
              <a:off x="3536156" y="4688119"/>
              <a:ext cx="98227" cy="142843"/>
            </a:xfrm>
            <a:custGeom>
              <a:avLst/>
              <a:gdLst/>
              <a:ahLst/>
              <a:cxnLst/>
              <a:rect l="0" t="0" r="0" b="0"/>
              <a:pathLst>
                <a:path w="98227" h="142843">
                  <a:moveTo>
                    <a:pt x="0" y="44615"/>
                  </a:moveTo>
                  <a:lnTo>
                    <a:pt x="13302" y="44615"/>
                  </a:lnTo>
                  <a:lnTo>
                    <a:pt x="18480" y="41969"/>
                  </a:lnTo>
                  <a:lnTo>
                    <a:pt x="24088" y="38479"/>
                  </a:lnTo>
                  <a:lnTo>
                    <a:pt x="35773" y="36236"/>
                  </a:lnTo>
                  <a:lnTo>
                    <a:pt x="47636" y="35794"/>
                  </a:lnTo>
                  <a:lnTo>
                    <a:pt x="49617" y="34766"/>
                  </a:lnTo>
                  <a:lnTo>
                    <a:pt x="50937" y="33089"/>
                  </a:lnTo>
                  <a:lnTo>
                    <a:pt x="51817" y="30977"/>
                  </a:lnTo>
                  <a:lnTo>
                    <a:pt x="53397" y="29570"/>
                  </a:lnTo>
                  <a:lnTo>
                    <a:pt x="57797" y="28007"/>
                  </a:lnTo>
                  <a:lnTo>
                    <a:pt x="65852" y="27127"/>
                  </a:lnTo>
                  <a:lnTo>
                    <a:pt x="67714" y="26011"/>
                  </a:lnTo>
                  <a:lnTo>
                    <a:pt x="68956" y="24274"/>
                  </a:lnTo>
                  <a:lnTo>
                    <a:pt x="70334" y="19700"/>
                  </a:lnTo>
                  <a:lnTo>
                    <a:pt x="71425" y="4298"/>
                  </a:lnTo>
                  <a:lnTo>
                    <a:pt x="70437" y="2854"/>
                  </a:lnTo>
                  <a:lnTo>
                    <a:pt x="68786" y="1892"/>
                  </a:lnTo>
                  <a:lnTo>
                    <a:pt x="62343" y="220"/>
                  </a:lnTo>
                  <a:lnTo>
                    <a:pt x="50188" y="0"/>
                  </a:lnTo>
                  <a:lnTo>
                    <a:pt x="44465" y="2628"/>
                  </a:lnTo>
                  <a:lnTo>
                    <a:pt x="38613" y="6110"/>
                  </a:lnTo>
                  <a:lnTo>
                    <a:pt x="29741" y="9063"/>
                  </a:lnTo>
                  <a:lnTo>
                    <a:pt x="14880" y="21216"/>
                  </a:lnTo>
                  <a:lnTo>
                    <a:pt x="11574" y="26939"/>
                  </a:lnTo>
                  <a:lnTo>
                    <a:pt x="1396" y="55291"/>
                  </a:lnTo>
                  <a:lnTo>
                    <a:pt x="1923" y="58678"/>
                  </a:lnTo>
                  <a:lnTo>
                    <a:pt x="7252" y="73888"/>
                  </a:lnTo>
                  <a:lnTo>
                    <a:pt x="11078" y="89999"/>
                  </a:lnTo>
                  <a:lnTo>
                    <a:pt x="13339" y="95707"/>
                  </a:lnTo>
                  <a:lnTo>
                    <a:pt x="21142" y="104695"/>
                  </a:lnTo>
                  <a:lnTo>
                    <a:pt x="59724" y="127817"/>
                  </a:lnTo>
                  <a:lnTo>
                    <a:pt x="79609" y="135755"/>
                  </a:lnTo>
                  <a:lnTo>
                    <a:pt x="85983" y="139692"/>
                  </a:lnTo>
                  <a:lnTo>
                    <a:pt x="98226" y="1428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173"/>
            <p:cNvSpPr/>
            <p:nvPr/>
          </p:nvSpPr>
          <p:spPr>
            <a:xfrm>
              <a:off x="3876007" y="4697025"/>
              <a:ext cx="129565" cy="285572"/>
            </a:xfrm>
            <a:custGeom>
              <a:avLst/>
              <a:gdLst/>
              <a:ahLst/>
              <a:cxnLst/>
              <a:rect l="0" t="0" r="0" b="0"/>
              <a:pathLst>
                <a:path w="129565" h="285572">
                  <a:moveTo>
                    <a:pt x="97704" y="8920"/>
                  </a:moveTo>
                  <a:lnTo>
                    <a:pt x="97704" y="4180"/>
                  </a:lnTo>
                  <a:lnTo>
                    <a:pt x="96711" y="2784"/>
                  </a:lnTo>
                  <a:lnTo>
                    <a:pt x="95058" y="1853"/>
                  </a:lnTo>
                  <a:lnTo>
                    <a:pt x="88610" y="236"/>
                  </a:lnTo>
                  <a:lnTo>
                    <a:pt x="67815" y="0"/>
                  </a:lnTo>
                  <a:lnTo>
                    <a:pt x="54232" y="4733"/>
                  </a:lnTo>
                  <a:lnTo>
                    <a:pt x="35743" y="18083"/>
                  </a:lnTo>
                  <a:lnTo>
                    <a:pt x="11405" y="42664"/>
                  </a:lnTo>
                  <a:lnTo>
                    <a:pt x="3452" y="56731"/>
                  </a:lnTo>
                  <a:lnTo>
                    <a:pt x="262" y="70876"/>
                  </a:lnTo>
                  <a:lnTo>
                    <a:pt x="0" y="74037"/>
                  </a:lnTo>
                  <a:lnTo>
                    <a:pt x="2356" y="80194"/>
                  </a:lnTo>
                  <a:lnTo>
                    <a:pt x="11952" y="92232"/>
                  </a:lnTo>
                  <a:lnTo>
                    <a:pt x="17589" y="95556"/>
                  </a:lnTo>
                  <a:lnTo>
                    <a:pt x="28987" y="97428"/>
                  </a:lnTo>
                  <a:lnTo>
                    <a:pt x="39382" y="96873"/>
                  </a:lnTo>
                  <a:lnTo>
                    <a:pt x="66868" y="89092"/>
                  </a:lnTo>
                  <a:lnTo>
                    <a:pt x="82680" y="76963"/>
                  </a:lnTo>
                  <a:lnTo>
                    <a:pt x="86066" y="68597"/>
                  </a:lnTo>
                  <a:lnTo>
                    <a:pt x="88563" y="59255"/>
                  </a:lnTo>
                  <a:lnTo>
                    <a:pt x="94554" y="47426"/>
                  </a:lnTo>
                  <a:lnTo>
                    <a:pt x="97762" y="32787"/>
                  </a:lnTo>
                  <a:lnTo>
                    <a:pt x="106598" y="17906"/>
                  </a:lnTo>
                  <a:lnTo>
                    <a:pt x="106630" y="30283"/>
                  </a:lnTo>
                  <a:lnTo>
                    <a:pt x="109278" y="35943"/>
                  </a:lnTo>
                  <a:lnTo>
                    <a:pt x="111372" y="38842"/>
                  </a:lnTo>
                  <a:lnTo>
                    <a:pt x="114322" y="52403"/>
                  </a:lnTo>
                  <a:lnTo>
                    <a:pt x="115454" y="94158"/>
                  </a:lnTo>
                  <a:lnTo>
                    <a:pt x="122617" y="134577"/>
                  </a:lnTo>
                  <a:lnTo>
                    <a:pt x="125238" y="172532"/>
                  </a:lnTo>
                  <a:lnTo>
                    <a:pt x="129564" y="197296"/>
                  </a:lnTo>
                  <a:lnTo>
                    <a:pt x="125356" y="236463"/>
                  </a:lnTo>
                  <a:lnTo>
                    <a:pt x="123671" y="260609"/>
                  </a:lnTo>
                  <a:lnTo>
                    <a:pt x="117414" y="272561"/>
                  </a:lnTo>
                  <a:lnTo>
                    <a:pt x="112087" y="279221"/>
                  </a:lnTo>
                  <a:lnTo>
                    <a:pt x="106411" y="282843"/>
                  </a:lnTo>
                  <a:lnTo>
                    <a:pt x="97638" y="284883"/>
                  </a:lnTo>
                  <a:lnTo>
                    <a:pt x="81044" y="285571"/>
                  </a:lnTo>
                  <a:lnTo>
                    <a:pt x="64435" y="280950"/>
                  </a:lnTo>
                  <a:lnTo>
                    <a:pt x="21235" y="253958"/>
                  </a:lnTo>
                  <a:lnTo>
                    <a:pt x="8407" y="2500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174"/>
            <p:cNvSpPr/>
            <p:nvPr/>
          </p:nvSpPr>
          <p:spPr>
            <a:xfrm>
              <a:off x="4072102" y="4741664"/>
              <a:ext cx="115922" cy="88775"/>
            </a:xfrm>
            <a:custGeom>
              <a:avLst/>
              <a:gdLst/>
              <a:ahLst/>
              <a:cxnLst/>
              <a:rect l="0" t="0" r="0" b="0"/>
              <a:pathLst>
                <a:path w="115922" h="88775">
                  <a:moveTo>
                    <a:pt x="80202" y="0"/>
                  </a:moveTo>
                  <a:lnTo>
                    <a:pt x="63034" y="0"/>
                  </a:lnTo>
                  <a:lnTo>
                    <a:pt x="55043" y="2645"/>
                  </a:lnTo>
                  <a:lnTo>
                    <a:pt x="12588" y="32773"/>
                  </a:lnTo>
                  <a:lnTo>
                    <a:pt x="4055" y="41681"/>
                  </a:lnTo>
                  <a:lnTo>
                    <a:pt x="1710" y="47629"/>
                  </a:lnTo>
                  <a:lnTo>
                    <a:pt x="0" y="65484"/>
                  </a:lnTo>
                  <a:lnTo>
                    <a:pt x="2554" y="71437"/>
                  </a:lnTo>
                  <a:lnTo>
                    <a:pt x="12279" y="83343"/>
                  </a:lnTo>
                  <a:lnTo>
                    <a:pt x="20579" y="86651"/>
                  </a:lnTo>
                  <a:lnTo>
                    <a:pt x="37336" y="88774"/>
                  </a:lnTo>
                  <a:lnTo>
                    <a:pt x="63973" y="81562"/>
                  </a:lnTo>
                  <a:lnTo>
                    <a:pt x="70675" y="75607"/>
                  </a:lnTo>
                  <a:lnTo>
                    <a:pt x="85085" y="57104"/>
                  </a:lnTo>
                  <a:lnTo>
                    <a:pt x="98609" y="28684"/>
                  </a:lnTo>
                  <a:lnTo>
                    <a:pt x="103266" y="21677"/>
                  </a:lnTo>
                  <a:lnTo>
                    <a:pt x="105888" y="12156"/>
                  </a:lnTo>
                  <a:lnTo>
                    <a:pt x="106987" y="47"/>
                  </a:lnTo>
                  <a:lnTo>
                    <a:pt x="106991" y="29812"/>
                  </a:lnTo>
                  <a:lnTo>
                    <a:pt x="109637" y="35739"/>
                  </a:lnTo>
                  <a:lnTo>
                    <a:pt x="113128" y="41681"/>
                  </a:lnTo>
                  <a:lnTo>
                    <a:pt x="115554" y="51815"/>
                  </a:lnTo>
                  <a:lnTo>
                    <a:pt x="115921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175"/>
            <p:cNvSpPr/>
            <p:nvPr/>
          </p:nvSpPr>
          <p:spPr>
            <a:xfrm>
              <a:off x="4268390" y="4714875"/>
              <a:ext cx="107157" cy="142826"/>
            </a:xfrm>
            <a:custGeom>
              <a:avLst/>
              <a:gdLst/>
              <a:ahLst/>
              <a:cxnLst/>
              <a:rect l="0" t="0" r="0" b="0"/>
              <a:pathLst>
                <a:path w="107157" h="142826">
                  <a:moveTo>
                    <a:pt x="0" y="17859"/>
                  </a:moveTo>
                  <a:lnTo>
                    <a:pt x="0" y="35902"/>
                  </a:lnTo>
                  <a:lnTo>
                    <a:pt x="2646" y="43407"/>
                  </a:lnTo>
                  <a:lnTo>
                    <a:pt x="4741" y="46797"/>
                  </a:lnTo>
                  <a:lnTo>
                    <a:pt x="18481" y="89496"/>
                  </a:lnTo>
                  <a:lnTo>
                    <a:pt x="23097" y="101291"/>
                  </a:lnTo>
                  <a:lnTo>
                    <a:pt x="26788" y="142825"/>
                  </a:lnTo>
                  <a:lnTo>
                    <a:pt x="26789" y="99760"/>
                  </a:lnTo>
                  <a:lnTo>
                    <a:pt x="27782" y="77105"/>
                  </a:lnTo>
                  <a:lnTo>
                    <a:pt x="40092" y="37443"/>
                  </a:lnTo>
                  <a:lnTo>
                    <a:pt x="53762" y="18478"/>
                  </a:lnTo>
                  <a:lnTo>
                    <a:pt x="59614" y="13173"/>
                  </a:lnTo>
                  <a:lnTo>
                    <a:pt x="71454" y="7122"/>
                  </a:lnTo>
                  <a:lnTo>
                    <a:pt x="74425" y="4748"/>
                  </a:lnTo>
                  <a:lnTo>
                    <a:pt x="83018" y="211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176"/>
            <p:cNvSpPr/>
            <p:nvPr/>
          </p:nvSpPr>
          <p:spPr>
            <a:xfrm>
              <a:off x="4473819" y="4733151"/>
              <a:ext cx="116041" cy="88835"/>
            </a:xfrm>
            <a:custGeom>
              <a:avLst/>
              <a:gdLst/>
              <a:ahLst/>
              <a:cxnLst/>
              <a:rect l="0" t="0" r="0" b="0"/>
              <a:pathLst>
                <a:path w="116041" h="88835">
                  <a:moveTo>
                    <a:pt x="71392" y="8513"/>
                  </a:moveTo>
                  <a:lnTo>
                    <a:pt x="50065" y="8513"/>
                  </a:lnTo>
                  <a:lnTo>
                    <a:pt x="44385" y="11158"/>
                  </a:lnTo>
                  <a:lnTo>
                    <a:pt x="5906" y="47221"/>
                  </a:lnTo>
                  <a:lnTo>
                    <a:pt x="2600" y="53167"/>
                  </a:lnTo>
                  <a:lnTo>
                    <a:pt x="477" y="65069"/>
                  </a:lnTo>
                  <a:lnTo>
                    <a:pt x="0" y="82927"/>
                  </a:lnTo>
                  <a:lnTo>
                    <a:pt x="976" y="84911"/>
                  </a:lnTo>
                  <a:lnTo>
                    <a:pt x="2621" y="86234"/>
                  </a:lnTo>
                  <a:lnTo>
                    <a:pt x="7092" y="87705"/>
                  </a:lnTo>
                  <a:lnTo>
                    <a:pt x="29766" y="88834"/>
                  </a:lnTo>
                  <a:lnTo>
                    <a:pt x="43404" y="84126"/>
                  </a:lnTo>
                  <a:lnTo>
                    <a:pt x="61912" y="70786"/>
                  </a:lnTo>
                  <a:lnTo>
                    <a:pt x="65072" y="67888"/>
                  </a:lnTo>
                  <a:lnTo>
                    <a:pt x="68582" y="59375"/>
                  </a:lnTo>
                  <a:lnTo>
                    <a:pt x="80376" y="21489"/>
                  </a:lnTo>
                  <a:lnTo>
                    <a:pt x="91290" y="6714"/>
                  </a:lnTo>
                  <a:lnTo>
                    <a:pt x="97778" y="0"/>
                  </a:lnTo>
                  <a:lnTo>
                    <a:pt x="99166" y="29644"/>
                  </a:lnTo>
                  <a:lnTo>
                    <a:pt x="105869" y="46855"/>
                  </a:lnTo>
                  <a:lnTo>
                    <a:pt x="107857" y="59045"/>
                  </a:lnTo>
                  <a:lnTo>
                    <a:pt x="116040" y="71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177"/>
            <p:cNvSpPr/>
            <p:nvPr/>
          </p:nvSpPr>
          <p:spPr>
            <a:xfrm>
              <a:off x="4643437" y="4715292"/>
              <a:ext cx="133946" cy="106740"/>
            </a:xfrm>
            <a:custGeom>
              <a:avLst/>
              <a:gdLst/>
              <a:ahLst/>
              <a:cxnLst/>
              <a:rect l="0" t="0" r="0" b="0"/>
              <a:pathLst>
                <a:path w="133946" h="106740">
                  <a:moveTo>
                    <a:pt x="0" y="44231"/>
                  </a:moveTo>
                  <a:lnTo>
                    <a:pt x="0" y="62533"/>
                  </a:lnTo>
                  <a:lnTo>
                    <a:pt x="2646" y="69894"/>
                  </a:lnTo>
                  <a:lnTo>
                    <a:pt x="7688" y="77964"/>
                  </a:lnTo>
                  <a:lnTo>
                    <a:pt x="8929" y="88869"/>
                  </a:lnTo>
                  <a:lnTo>
                    <a:pt x="8930" y="59068"/>
                  </a:lnTo>
                  <a:lnTo>
                    <a:pt x="11575" y="53141"/>
                  </a:lnTo>
                  <a:lnTo>
                    <a:pt x="13670" y="50171"/>
                  </a:lnTo>
                  <a:lnTo>
                    <a:pt x="19954" y="28231"/>
                  </a:lnTo>
                  <a:lnTo>
                    <a:pt x="30180" y="14833"/>
                  </a:lnTo>
                  <a:lnTo>
                    <a:pt x="35903" y="11322"/>
                  </a:lnTo>
                  <a:lnTo>
                    <a:pt x="41754" y="8769"/>
                  </a:lnTo>
                  <a:lnTo>
                    <a:pt x="50626" y="2746"/>
                  </a:lnTo>
                  <a:lnTo>
                    <a:pt x="59538" y="519"/>
                  </a:lnTo>
                  <a:lnTo>
                    <a:pt x="65488" y="0"/>
                  </a:lnTo>
                  <a:lnTo>
                    <a:pt x="71439" y="2414"/>
                  </a:lnTo>
                  <a:lnTo>
                    <a:pt x="77391" y="5802"/>
                  </a:lnTo>
                  <a:lnTo>
                    <a:pt x="86321" y="8702"/>
                  </a:lnTo>
                  <a:lnTo>
                    <a:pt x="110133" y="29471"/>
                  </a:lnTo>
                  <a:lnTo>
                    <a:pt x="113440" y="35356"/>
                  </a:lnTo>
                  <a:lnTo>
                    <a:pt x="120304" y="51959"/>
                  </a:lnTo>
                  <a:lnTo>
                    <a:pt x="131463" y="70470"/>
                  </a:lnTo>
                  <a:lnTo>
                    <a:pt x="133800" y="94772"/>
                  </a:lnTo>
                  <a:lnTo>
                    <a:pt x="133945" y="106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178"/>
            <p:cNvSpPr/>
            <p:nvPr/>
          </p:nvSpPr>
          <p:spPr>
            <a:xfrm>
              <a:off x="4902398" y="4580929"/>
              <a:ext cx="17861" cy="205384"/>
            </a:xfrm>
            <a:custGeom>
              <a:avLst/>
              <a:gdLst/>
              <a:ahLst/>
              <a:cxnLst/>
              <a:rect l="0" t="0" r="0" b="0"/>
              <a:pathLst>
                <a:path w="17861" h="205384">
                  <a:moveTo>
                    <a:pt x="0" y="0"/>
                  </a:moveTo>
                  <a:lnTo>
                    <a:pt x="7688" y="27806"/>
                  </a:lnTo>
                  <a:lnTo>
                    <a:pt x="8857" y="71855"/>
                  </a:lnTo>
                  <a:lnTo>
                    <a:pt x="9901" y="91516"/>
                  </a:lnTo>
                  <a:lnTo>
                    <a:pt x="17030" y="128918"/>
                  </a:lnTo>
                  <a:lnTo>
                    <a:pt x="17787" y="170815"/>
                  </a:lnTo>
                  <a:lnTo>
                    <a:pt x="1786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179"/>
            <p:cNvSpPr/>
            <p:nvPr/>
          </p:nvSpPr>
          <p:spPr>
            <a:xfrm>
              <a:off x="4839889" y="4661309"/>
              <a:ext cx="205350" cy="62496"/>
            </a:xfrm>
            <a:custGeom>
              <a:avLst/>
              <a:gdLst/>
              <a:ahLst/>
              <a:cxnLst/>
              <a:rect l="0" t="0" r="0" b="0"/>
              <a:pathLst>
                <a:path w="205350" h="62496">
                  <a:moveTo>
                    <a:pt x="0" y="17847"/>
                  </a:moveTo>
                  <a:lnTo>
                    <a:pt x="25732" y="17847"/>
                  </a:lnTo>
                  <a:lnTo>
                    <a:pt x="33927" y="20492"/>
                  </a:lnTo>
                  <a:lnTo>
                    <a:pt x="41868" y="23983"/>
                  </a:lnTo>
                  <a:lnTo>
                    <a:pt x="68880" y="26409"/>
                  </a:lnTo>
                  <a:lnTo>
                    <a:pt x="77908" y="23967"/>
                  </a:lnTo>
                  <a:lnTo>
                    <a:pt x="86220" y="20566"/>
                  </a:lnTo>
                  <a:lnTo>
                    <a:pt x="123394" y="13213"/>
                  </a:lnTo>
                  <a:lnTo>
                    <a:pt x="153138" y="1606"/>
                  </a:lnTo>
                  <a:lnTo>
                    <a:pt x="190489" y="0"/>
                  </a:lnTo>
                  <a:lnTo>
                    <a:pt x="192477" y="988"/>
                  </a:lnTo>
                  <a:lnTo>
                    <a:pt x="193803" y="2639"/>
                  </a:lnTo>
                  <a:lnTo>
                    <a:pt x="195932" y="7677"/>
                  </a:lnTo>
                  <a:lnTo>
                    <a:pt x="202488" y="15801"/>
                  </a:lnTo>
                  <a:lnTo>
                    <a:pt x="204527" y="24076"/>
                  </a:lnTo>
                  <a:lnTo>
                    <a:pt x="205349" y="47623"/>
                  </a:lnTo>
                  <a:lnTo>
                    <a:pt x="204369" y="49604"/>
                  </a:lnTo>
                  <a:lnTo>
                    <a:pt x="202724" y="50925"/>
                  </a:lnTo>
                  <a:lnTo>
                    <a:pt x="200633" y="51805"/>
                  </a:lnTo>
                  <a:lnTo>
                    <a:pt x="199241" y="53384"/>
                  </a:lnTo>
                  <a:lnTo>
                    <a:pt x="196455" y="624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80"/>
            <p:cNvSpPr/>
            <p:nvPr/>
          </p:nvSpPr>
          <p:spPr>
            <a:xfrm>
              <a:off x="5099377" y="4616661"/>
              <a:ext cx="169140" cy="160589"/>
            </a:xfrm>
            <a:custGeom>
              <a:avLst/>
              <a:gdLst/>
              <a:ahLst/>
              <a:cxnLst/>
              <a:rect l="0" t="0" r="0" b="0"/>
              <a:pathLst>
                <a:path w="169140" h="160589">
                  <a:moveTo>
                    <a:pt x="8404" y="62495"/>
                  </a:moveTo>
                  <a:lnTo>
                    <a:pt x="33552" y="62495"/>
                  </a:lnTo>
                  <a:lnTo>
                    <a:pt x="41998" y="56359"/>
                  </a:lnTo>
                  <a:lnTo>
                    <a:pt x="50328" y="53401"/>
                  </a:lnTo>
                  <a:lnTo>
                    <a:pt x="70927" y="38168"/>
                  </a:lnTo>
                  <a:lnTo>
                    <a:pt x="76871" y="35808"/>
                  </a:lnTo>
                  <a:lnTo>
                    <a:pt x="95937" y="19498"/>
                  </a:lnTo>
                  <a:lnTo>
                    <a:pt x="99563" y="18580"/>
                  </a:lnTo>
                  <a:lnTo>
                    <a:pt x="101919" y="18336"/>
                  </a:lnTo>
                  <a:lnTo>
                    <a:pt x="103490" y="17181"/>
                  </a:lnTo>
                  <a:lnTo>
                    <a:pt x="104537" y="15419"/>
                  </a:lnTo>
                  <a:lnTo>
                    <a:pt x="105235" y="13251"/>
                  </a:lnTo>
                  <a:lnTo>
                    <a:pt x="104707" y="10814"/>
                  </a:lnTo>
                  <a:lnTo>
                    <a:pt x="98033" y="468"/>
                  </a:lnTo>
                  <a:lnTo>
                    <a:pt x="76718" y="0"/>
                  </a:lnTo>
                  <a:lnTo>
                    <a:pt x="70847" y="2639"/>
                  </a:lnTo>
                  <a:lnTo>
                    <a:pt x="26814" y="35726"/>
                  </a:lnTo>
                  <a:lnTo>
                    <a:pt x="20554" y="42660"/>
                  </a:lnTo>
                  <a:lnTo>
                    <a:pt x="3465" y="73759"/>
                  </a:lnTo>
                  <a:lnTo>
                    <a:pt x="657" y="86228"/>
                  </a:lnTo>
                  <a:lnTo>
                    <a:pt x="0" y="96525"/>
                  </a:lnTo>
                  <a:lnTo>
                    <a:pt x="4372" y="113478"/>
                  </a:lnTo>
                  <a:lnTo>
                    <a:pt x="11949" y="126328"/>
                  </a:lnTo>
                  <a:lnTo>
                    <a:pt x="25220" y="141161"/>
                  </a:lnTo>
                  <a:lnTo>
                    <a:pt x="36052" y="147067"/>
                  </a:lnTo>
                  <a:lnTo>
                    <a:pt x="76915" y="159204"/>
                  </a:lnTo>
                  <a:lnTo>
                    <a:pt x="104900" y="160588"/>
                  </a:lnTo>
                  <a:lnTo>
                    <a:pt x="138270" y="151620"/>
                  </a:lnTo>
                  <a:lnTo>
                    <a:pt x="144835" y="147416"/>
                  </a:lnTo>
                  <a:lnTo>
                    <a:pt x="148415" y="142240"/>
                  </a:lnTo>
                  <a:lnTo>
                    <a:pt x="150999" y="136632"/>
                  </a:lnTo>
                  <a:lnTo>
                    <a:pt x="169139" y="1160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81"/>
            <p:cNvSpPr/>
            <p:nvPr/>
          </p:nvSpPr>
          <p:spPr>
            <a:xfrm>
              <a:off x="5348883" y="4759523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4189" y="8930"/>
                  </a:lnTo>
                  <a:lnTo>
                    <a:pt x="2792" y="7938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" name="SMARTInkShape-Group49"/>
          <p:cNvGrpSpPr/>
          <p:nvPr/>
        </p:nvGrpSpPr>
        <p:grpSpPr>
          <a:xfrm>
            <a:off x="1625203" y="4536281"/>
            <a:ext cx="285751" cy="383978"/>
            <a:chOff x="1625203" y="4536281"/>
            <a:chExt cx="285751" cy="383978"/>
          </a:xfrm>
        </p:grpSpPr>
        <p:sp>
          <p:nvSpPr>
            <p:cNvPr id="45" name="SMARTInkShape-182"/>
            <p:cNvSpPr/>
            <p:nvPr/>
          </p:nvSpPr>
          <p:spPr>
            <a:xfrm>
              <a:off x="1625203" y="4589859"/>
              <a:ext cx="196454" cy="312540"/>
            </a:xfrm>
            <a:custGeom>
              <a:avLst/>
              <a:gdLst/>
              <a:ahLst/>
              <a:cxnLst/>
              <a:rect l="0" t="0" r="0" b="0"/>
              <a:pathLst>
                <a:path w="196454" h="312540">
                  <a:moveTo>
                    <a:pt x="0" y="0"/>
                  </a:moveTo>
                  <a:lnTo>
                    <a:pt x="0" y="16509"/>
                  </a:lnTo>
                  <a:lnTo>
                    <a:pt x="992" y="16959"/>
                  </a:lnTo>
                  <a:lnTo>
                    <a:pt x="4740" y="17459"/>
                  </a:lnTo>
                  <a:lnTo>
                    <a:pt x="6137" y="18585"/>
                  </a:lnTo>
                  <a:lnTo>
                    <a:pt x="7689" y="22481"/>
                  </a:lnTo>
                  <a:lnTo>
                    <a:pt x="9677" y="33067"/>
                  </a:lnTo>
                  <a:lnTo>
                    <a:pt x="14994" y="41770"/>
                  </a:lnTo>
                  <a:lnTo>
                    <a:pt x="17293" y="53597"/>
                  </a:lnTo>
                  <a:lnTo>
                    <a:pt x="17482" y="56567"/>
                  </a:lnTo>
                  <a:lnTo>
                    <a:pt x="20338" y="62514"/>
                  </a:lnTo>
                  <a:lnTo>
                    <a:pt x="62514" y="107155"/>
                  </a:lnTo>
                  <a:lnTo>
                    <a:pt x="71439" y="118731"/>
                  </a:lnTo>
                  <a:lnTo>
                    <a:pt x="98226" y="162665"/>
                  </a:lnTo>
                  <a:lnTo>
                    <a:pt x="127992" y="206997"/>
                  </a:lnTo>
                  <a:lnTo>
                    <a:pt x="145043" y="227126"/>
                  </a:lnTo>
                  <a:lnTo>
                    <a:pt x="165868" y="270726"/>
                  </a:lnTo>
                  <a:lnTo>
                    <a:pt x="169531" y="281850"/>
                  </a:lnTo>
                  <a:lnTo>
                    <a:pt x="185044" y="303555"/>
                  </a:lnTo>
                  <a:lnTo>
                    <a:pt x="185870" y="306550"/>
                  </a:lnTo>
                  <a:lnTo>
                    <a:pt x="187414" y="308546"/>
                  </a:lnTo>
                  <a:lnTo>
                    <a:pt x="196453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183"/>
            <p:cNvSpPr/>
            <p:nvPr/>
          </p:nvSpPr>
          <p:spPr>
            <a:xfrm>
              <a:off x="1652002" y="4652367"/>
              <a:ext cx="258952" cy="241103"/>
            </a:xfrm>
            <a:custGeom>
              <a:avLst/>
              <a:gdLst/>
              <a:ahLst/>
              <a:cxnLst/>
              <a:rect l="0" t="0" r="0" b="0"/>
              <a:pathLst>
                <a:path w="258952" h="241103">
                  <a:moveTo>
                    <a:pt x="8920" y="241102"/>
                  </a:moveTo>
                  <a:lnTo>
                    <a:pt x="99" y="241102"/>
                  </a:lnTo>
                  <a:lnTo>
                    <a:pt x="0" y="233413"/>
                  </a:lnTo>
                  <a:lnTo>
                    <a:pt x="4733" y="227799"/>
                  </a:lnTo>
                  <a:lnTo>
                    <a:pt x="9705" y="225267"/>
                  </a:lnTo>
                  <a:lnTo>
                    <a:pt x="12420" y="224593"/>
                  </a:lnTo>
                  <a:lnTo>
                    <a:pt x="20981" y="218902"/>
                  </a:lnTo>
                  <a:lnTo>
                    <a:pt x="29802" y="206191"/>
                  </a:lnTo>
                  <a:lnTo>
                    <a:pt x="39931" y="184879"/>
                  </a:lnTo>
                  <a:lnTo>
                    <a:pt x="80362" y="142876"/>
                  </a:lnTo>
                  <a:lnTo>
                    <a:pt x="91934" y="133946"/>
                  </a:lnTo>
                  <a:lnTo>
                    <a:pt x="101377" y="127000"/>
                  </a:lnTo>
                  <a:lnTo>
                    <a:pt x="122776" y="102031"/>
                  </a:lnTo>
                  <a:lnTo>
                    <a:pt x="163589" y="68470"/>
                  </a:lnTo>
                  <a:lnTo>
                    <a:pt x="203790" y="41672"/>
                  </a:lnTo>
                  <a:lnTo>
                    <a:pt x="243685" y="8929"/>
                  </a:lnTo>
                  <a:lnTo>
                    <a:pt x="2589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84"/>
            <p:cNvSpPr/>
            <p:nvPr/>
          </p:nvSpPr>
          <p:spPr>
            <a:xfrm>
              <a:off x="1803797" y="4536281"/>
              <a:ext cx="35719" cy="383978"/>
            </a:xfrm>
            <a:custGeom>
              <a:avLst/>
              <a:gdLst/>
              <a:ahLst/>
              <a:cxnLst/>
              <a:rect l="0" t="0" r="0" b="0"/>
              <a:pathLst>
                <a:path w="35719" h="383978">
                  <a:moveTo>
                    <a:pt x="35718" y="0"/>
                  </a:moveTo>
                  <a:lnTo>
                    <a:pt x="35718" y="4741"/>
                  </a:lnTo>
                  <a:lnTo>
                    <a:pt x="34726" y="6137"/>
                  </a:lnTo>
                  <a:lnTo>
                    <a:pt x="33073" y="7068"/>
                  </a:lnTo>
                  <a:lnTo>
                    <a:pt x="28030" y="8562"/>
                  </a:lnTo>
                  <a:lnTo>
                    <a:pt x="27340" y="11412"/>
                  </a:lnTo>
                  <a:lnTo>
                    <a:pt x="27157" y="13561"/>
                  </a:lnTo>
                  <a:lnTo>
                    <a:pt x="26042" y="14994"/>
                  </a:lnTo>
                  <a:lnTo>
                    <a:pt x="22157" y="16586"/>
                  </a:lnTo>
                  <a:lnTo>
                    <a:pt x="20725" y="18995"/>
                  </a:lnTo>
                  <a:lnTo>
                    <a:pt x="17118" y="41118"/>
                  </a:lnTo>
                  <a:lnTo>
                    <a:pt x="11797" y="51430"/>
                  </a:lnTo>
                  <a:lnTo>
                    <a:pt x="9041" y="95399"/>
                  </a:lnTo>
                  <a:lnTo>
                    <a:pt x="7959" y="125229"/>
                  </a:lnTo>
                  <a:lnTo>
                    <a:pt x="1244" y="162134"/>
                  </a:lnTo>
                  <a:lnTo>
                    <a:pt x="164" y="205567"/>
                  </a:lnTo>
                  <a:lnTo>
                    <a:pt x="21" y="249063"/>
                  </a:lnTo>
                  <a:lnTo>
                    <a:pt x="2" y="288381"/>
                  </a:lnTo>
                  <a:lnTo>
                    <a:pt x="0" y="331597"/>
                  </a:lnTo>
                  <a:lnTo>
                    <a:pt x="0" y="374863"/>
                  </a:lnTo>
                  <a:lnTo>
                    <a:pt x="0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9" name="SMARTInkShape-185"/>
          <p:cNvSpPr/>
          <p:nvPr/>
        </p:nvSpPr>
        <p:spPr>
          <a:xfrm>
            <a:off x="714375" y="4536281"/>
            <a:ext cx="1491259" cy="44649"/>
          </a:xfrm>
          <a:custGeom>
            <a:avLst/>
            <a:gdLst/>
            <a:ahLst/>
            <a:cxnLst/>
            <a:rect l="0" t="0" r="0" b="0"/>
            <a:pathLst>
              <a:path w="1491259" h="44649">
                <a:moveTo>
                  <a:pt x="0" y="26789"/>
                </a:moveTo>
                <a:lnTo>
                  <a:pt x="44545" y="26789"/>
                </a:lnTo>
                <a:lnTo>
                  <a:pt x="65596" y="26789"/>
                </a:lnTo>
                <a:lnTo>
                  <a:pt x="71487" y="29434"/>
                </a:lnTo>
                <a:lnTo>
                  <a:pt x="78613" y="34477"/>
                </a:lnTo>
                <a:lnTo>
                  <a:pt x="87150" y="35473"/>
                </a:lnTo>
                <a:lnTo>
                  <a:pt x="129234" y="35719"/>
                </a:lnTo>
                <a:lnTo>
                  <a:pt x="173852" y="35719"/>
                </a:lnTo>
                <a:lnTo>
                  <a:pt x="190606" y="35719"/>
                </a:lnTo>
                <a:lnTo>
                  <a:pt x="196500" y="38364"/>
                </a:lnTo>
                <a:lnTo>
                  <a:pt x="203628" y="43407"/>
                </a:lnTo>
                <a:lnTo>
                  <a:pt x="212165" y="44403"/>
                </a:lnTo>
                <a:lnTo>
                  <a:pt x="256253" y="44648"/>
                </a:lnTo>
                <a:lnTo>
                  <a:pt x="298898" y="44648"/>
                </a:lnTo>
                <a:lnTo>
                  <a:pt x="342307" y="44648"/>
                </a:lnTo>
                <a:lnTo>
                  <a:pt x="386953" y="44648"/>
                </a:lnTo>
                <a:lnTo>
                  <a:pt x="431271" y="44648"/>
                </a:lnTo>
                <a:lnTo>
                  <a:pt x="475871" y="44648"/>
                </a:lnTo>
                <a:lnTo>
                  <a:pt x="517873" y="44648"/>
                </a:lnTo>
                <a:lnTo>
                  <a:pt x="562018" y="44648"/>
                </a:lnTo>
                <a:lnTo>
                  <a:pt x="604240" y="44648"/>
                </a:lnTo>
                <a:lnTo>
                  <a:pt x="619125" y="44648"/>
                </a:lnTo>
                <a:lnTo>
                  <a:pt x="660633" y="35882"/>
                </a:lnTo>
                <a:lnTo>
                  <a:pt x="703582" y="35720"/>
                </a:lnTo>
                <a:lnTo>
                  <a:pt x="716983" y="35719"/>
                </a:lnTo>
                <a:lnTo>
                  <a:pt x="723141" y="33073"/>
                </a:lnTo>
                <a:lnTo>
                  <a:pt x="729185" y="29582"/>
                </a:lnTo>
                <a:lnTo>
                  <a:pt x="739158" y="27617"/>
                </a:lnTo>
                <a:lnTo>
                  <a:pt x="782763" y="26796"/>
                </a:lnTo>
                <a:lnTo>
                  <a:pt x="806826" y="25798"/>
                </a:lnTo>
                <a:lnTo>
                  <a:pt x="824139" y="19101"/>
                </a:lnTo>
                <a:lnTo>
                  <a:pt x="867538" y="17892"/>
                </a:lnTo>
                <a:lnTo>
                  <a:pt x="909205" y="17860"/>
                </a:lnTo>
                <a:lnTo>
                  <a:pt x="921372" y="17860"/>
                </a:lnTo>
                <a:lnTo>
                  <a:pt x="928082" y="15214"/>
                </a:lnTo>
                <a:lnTo>
                  <a:pt x="931260" y="13119"/>
                </a:lnTo>
                <a:lnTo>
                  <a:pt x="945215" y="10171"/>
                </a:lnTo>
                <a:lnTo>
                  <a:pt x="984862" y="8944"/>
                </a:lnTo>
                <a:lnTo>
                  <a:pt x="1025591" y="8930"/>
                </a:lnTo>
                <a:lnTo>
                  <a:pt x="1033933" y="6284"/>
                </a:lnTo>
                <a:lnTo>
                  <a:pt x="1040948" y="2793"/>
                </a:lnTo>
                <a:lnTo>
                  <a:pt x="1056181" y="552"/>
                </a:lnTo>
                <a:lnTo>
                  <a:pt x="1097027" y="10"/>
                </a:lnTo>
                <a:lnTo>
                  <a:pt x="1140994" y="0"/>
                </a:lnTo>
                <a:lnTo>
                  <a:pt x="1185591" y="0"/>
                </a:lnTo>
                <a:lnTo>
                  <a:pt x="1217043" y="0"/>
                </a:lnTo>
                <a:lnTo>
                  <a:pt x="1223202" y="2645"/>
                </a:lnTo>
                <a:lnTo>
                  <a:pt x="1229247" y="6137"/>
                </a:lnTo>
                <a:lnTo>
                  <a:pt x="1239220" y="8102"/>
                </a:lnTo>
                <a:lnTo>
                  <a:pt x="1279427" y="8915"/>
                </a:lnTo>
                <a:lnTo>
                  <a:pt x="1323217" y="8930"/>
                </a:lnTo>
                <a:lnTo>
                  <a:pt x="1329922" y="11575"/>
                </a:lnTo>
                <a:lnTo>
                  <a:pt x="1333099" y="13670"/>
                </a:lnTo>
                <a:lnTo>
                  <a:pt x="1347051" y="16618"/>
                </a:lnTo>
                <a:lnTo>
                  <a:pt x="1390144" y="17838"/>
                </a:lnTo>
                <a:lnTo>
                  <a:pt x="1434623" y="17858"/>
                </a:lnTo>
                <a:lnTo>
                  <a:pt x="1440621" y="17858"/>
                </a:lnTo>
                <a:lnTo>
                  <a:pt x="1446593" y="20505"/>
                </a:lnTo>
                <a:lnTo>
                  <a:pt x="1455015" y="26422"/>
                </a:lnTo>
                <a:lnTo>
                  <a:pt x="1491258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7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Explication de Capitalisme et Socialisme</a:t>
            </a:r>
          </a:p>
          <a:p>
            <a:endParaRPr lang="fr-CA" dirty="0"/>
          </a:p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www.youtube.com/watch?v=gFJlivYEdAI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42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CA" sz="4400" dirty="0" smtClean="0"/>
              <a:t>Les entreprises</a:t>
            </a:r>
            <a:endParaRPr lang="fr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Même petites ou grandes, le but des entreprises est:</a:t>
            </a:r>
          </a:p>
          <a:p>
            <a:pPr lvl="2"/>
            <a:r>
              <a:rPr lang="fr-CA" dirty="0" smtClean="0"/>
              <a:t> De produire un produit ou service</a:t>
            </a:r>
          </a:p>
          <a:p>
            <a:pPr lvl="2"/>
            <a:r>
              <a:rPr lang="fr-CA" dirty="0" smtClean="0"/>
              <a:t> De distribuer ce produit ou service</a:t>
            </a:r>
          </a:p>
          <a:p>
            <a:pPr lvl="2"/>
            <a:r>
              <a:rPr lang="fr-CA" dirty="0" smtClean="0"/>
              <a:t> De faire des profits</a:t>
            </a:r>
          </a:p>
          <a:p>
            <a:pPr lvl="2">
              <a:buNone/>
            </a:pPr>
            <a:endParaRPr lang="fr-CA" dirty="0" smtClean="0"/>
          </a:p>
        </p:txBody>
      </p:sp>
      <p:sp>
        <p:nvSpPr>
          <p:cNvPr id="9218" name="AutoShape 2" descr="Image result for mcdonald's restaura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Image result for mcdonald's restaura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QSEhUUExQUFBUUFBQUFhcWFBUWGBUUFBUXFxQYFBQYHCggGBwlHRcXITEhJSkrLi4uFx8zODMsNygtLisBCgoKDg0OGhAQGiwmHyQsLy0sLDAwLC4sLCwsLCwsLCwsNCwsLCwsLCwsLCwsLCwsLCwsLCwsLCwsLCwsLCwsLP/AABEIALEBHQMBIgACEQEDEQH/xAAcAAAABwEBAAAAAAAAAAAAAAAAAQIDBAUGBwj/xABOEAACAQIDBAYFBQsKBQUAAAABAhEAAwQSIQUiMUEGE1FhcYEykaGx8CNCssHRFBVDUlNUcoKSk9IHFjM0YoOUosPhJERzhLNFo8Li8f/EABoBAAMBAQEBAAAAAAAAAAAAAAABAwIEBQb/xAAzEQACAQICBgkEAQUAAAAAAAAAAQIDERIhBBMxQVGhBTJhcZGx0eHwFCKBwVIVQkNi0v/aAAwDAQACEQMRAD8A6qDSgaaBpQNVJjs0c03NGDSAdBpQNNg0oGgY4DShTQNKBpDHAaUDTYNGDQA4DRzSAaOaQxyaOaQDRzSAcmhNNzSgaQxYNKmmwaMGgBc0dJBoTQAqaOk0JoAVRTSZoTSAVRURNFNMA6FJoTQAdFNFQoAOaKimiJoABojQJpJpiAaRSjSaAKsGlA00DSgaoTHAaUDTYNGDSGPA0YNNBqUDQMdBpQNNA0YNIY6DSppoNSgaQDgNKBpsGjBpAOA0oGm5pQNAxYpQNNg0YNIY5NHNImjmkAuaE0maE0DFzQmkzQmgBU0JpM0JoEHQmimimgBU0U0U0U0wFTRTRTRTQAdETRTRUAHRUU0VMAGiJoGioMlMGpQamM1KDVQwPhqUDTAalzQMemjBpkNSg1IY8DSgaaBowaQx4GlA0yDSgaAHgaMGmgaUDSAdBpQNNA0oGkMcBo5psGjmkA7NGDTc0c0DHJo5puaE0gHJoTSJo5oAVNHNImhNACpoTSZoTQAc0JpM0JoAVNFNJmhNMBU0U0U0U0AHRUU0VMQZoqFR7uNtqxVriKwAJBYAgHhoaAKYGlA0yDSg1UJDwNKBpkNSgaBjwNKBpkNSg1I0PBqWDUPFMcjZWykKSGgGI11B8I86qcFfDybt8gyIAujUHjUalSUXaMb/AJS+eBuKT3mkFGDVOmGtnheY/wB4n2VJTCfi3rg/XDD1VjWVf4c/ZDwx48ixBpYNVtvrgxGdGAy6shU6zOqmpuaqxk5bU14fpsy1bePg0YNMNcABJIAHEkwB4mqbaPSPLpYt9a34zMLdseerHyWsVa9Okrzkl3scYylkkaINRzWKsbfxY9M4c9yo8esmanDpHc/ET/N7prhfS+iL+7ky309Q1ANHmrJtt++eCoO8Ix95NV+L6UOnp4i1b8Wsr76j/WtHeUVJ9y9x/TT7DezRzXL73TZOeNB/Qdj9AU3b6Xo5gYwz33yv0mFaXSbl1aU/Cw3o7W1o6rNHXOcLeu3RmF6FzlFa5iAq3IjetHMc668R2GrKxsbFuJW8h8MTcb6KmqrTKz/wvxRjVx/kjaTQmsmNiY4fhgP+4v8A8FH97sePw0/37n2MtNaXV30ZcvUNXH+SNXNCayGKxGOshSzE5nS2I6lt5zCzMaTzp/7ux68bIb9RCfVbf6q19XxpzX4v5Ni1fBo1E0JrMfzivp/SYZv2bqe1lIp3D9LrDaEOp7srgeMGfZWvrqH9zt3przQtVM0M0JqvsbYsPwupJ5Mch9TRU7v5cu/wNdEJxmrxafcYaa2ipopoqS7gAkkAASSeAAqgiNtPaVvDpnusQsxoCxJgnQDuBNYw9OCC+RhezYgdXCAqtppGXUIzEadsdpmmOlvTUMy28OUu2RkuXLqb3onMV1EBQMpJE9nMiua2tpKyutxS4IRlysS1pVcZkRLgbNIPGR6PiDNy3ITZ1bb+2beMsAqIyql9SblsKLklVW6rDQBxAbhoe8Vmf5T9qI+JVUuFGS2OsKANnY883AgAQNAe3lWKwl2HAOfOMwRlaHG6wOUhTxmCoiQTqBMs7RVbVzIEZQEtSjwpVzbUuAMxgSZGp0IrDm8PaJs7kGpQao4alBq7LGCQGpQNRw1LDUgHw1KDUwGprGY63ZXPdcIvATxY8YVRqx7hSZolYhtxv0G+iazQqHjulL3WVLKm2jMFZmANxgTBAGqoD5nwqWR3n2fZXFXabyOulBx2gyjsFOW7Y7BUe9iEQZnuBRymJPcoAlj4VWttpmziyAGW3cdTcHpFFLZVQHiQG4kRFRtlcqarY9zLckmBlI1k6krAA5mm9sdJrqStjC3jy6y7auKviqAS3mVrn+1nLXrqMzXQgsspcjVb9m3cEIBlU75Gg5VAtoFMqAp7QAO7iPjw4VaM/tST+MI0VJ4mXeP2hfuMGvO7FSGAaVVSDIypwHDsmpx26vBELR2sF9gms1cx18cL14anhfuj2A1XY7HXm9O9eYSphrjnge8/Hsrkr6LSryTqK9joimlkkaDZ/Sm9dxqWMltbbMRKq7Od3TemBrHL31odvYW4cPcFrrRcIXJkLh56xZyhTM5c3lNZrovaBvOxA9FSOfEn7K166cJHgSPdVKdHR6atGmu85qili2nOLuxr1yDc6151Gdnf2MdPjhTa7CK/gm8kb6hXURirn5S5+2320DinPEhv0kRvpKaqpRWy48UluRy9sGBx08RHb2/HvqBtC3CEoJI10156x5V1w39IyWo1/A2hxMn0VHMn11VY7Ao+pRfLOPc1aUoJ3vy9xucmrW5+xYYfG2rGHUFgxwGAsYgEMNLhsYizAI4HQ8ObCmMTswfdOLYYZsVdbE4derDlGSxdw6O91DnUBi5cZiY3fGs7f2DZYgmyJAgEOwjtiZFFa2UqaIHtiI3Lirp2QLY0qmOL3nNq5L57mj2HdxC/e63Zss1m82LXEXGXM9tUvPkL4lNFaJ1nWNDwNRmx+ITDF7eOxT3ThcTjUcurWOqw7AC2ylZLEFTM8THCqg4IhAtu7iEUCMgZikEyQLYugQZOkc6J7D9Q+HF24tlwQ1tVKqcxk/hGI1kwNNTpTxR4iwyNdtPF31uC0MXcvZMVatMLmGVit1rPXWmTqQDcygAlY1zASIJp9OkWNQ3gTavFMPYvWh1PUlzfvvaC3VDtkIKHg3PXsrHjF4kXDcF8ZmvC+S1s63FtdSJCWxpk0gEdvHWkti8UZ38Kua1Zswlp0VEsXHu2urG6BDOR6MQANONO648xYWb9ull1Llq2VsXLl58Uii09wKbmGe2CnWPEHK1xmJWB1RAmar8T/KNZLZb2F6wQpDW7tjEIVYSpDGNPbpWXxF67fuWLmTDBsNcvXVRby2g7YiOtJPWAhiRmzLrPbwL21tj4nEXOsNtJyJbhb3XEi3mgtcIm4xzGWPYByok3uNQir/cWt7pNs++UyWrtko3WXQqdWDYRWzj5NoY+iY46VJsbX2cNbOPuWJ/GDDXvAVT65rJ2ej2IRnmxcg2rwzBWI3rZAB5ce6oD7JuLxtsPKoToQebgr92ZdKN2sXNHWcJjMXkFy2bWMsuJRkYBmWSJEhf/AJcKidIdsresPh7inD3LmUReFxVIDAsEuKA4aBIYLoQONTegrf8AA2V5oHQjsIuPoRy0IPnV3fxfVqWOaF1hRJPcB21uNKS6sn3PPzz5nNKSvZo88batBQWUN1LlyrZw8i2xG+RoJZ44QCBxNU33ZqI0jTTdJBEQY0jjw8+7Y4/aV9bt9mw4KTcQB7Shnsu75UV1G96YYFZEyeZnHbXsFWznUXJ1kaMd4gkRJhlklVBnQaTVHFErB4fFFAVHlDEAAHnHpDXnMTQTKdXPGI1+aBA5/EVBZuQ5GZnmOEjWnLuInXXNJmY+JmZ8qzYDvwajDU3R12kx0PRtdABJIAGpJIAA7SToKbUa1h9pY57x3zug6IJCDsOWdW7z5RU6k1ErTpubL3afSiNMOAx/KMDlH6CcX8TA/SrM37rXGLuxdyILMdY7ByUdwgU/h8Kz+iCe/l66fXBBQCQzkjgqnL3S/Z4Vyyk5HdCEIbNpHwKTcSBMMp8p59lSNo7WuSUUhANJAljoDxOg48h50dkk3EkQAy6AQBHdz8TrVbf1dvL6K1LayjV2JJJMkktzJJJPmdanbE/p7RP5bKfBsJjfsFQW+PXSlxgtC20SRiBIHJWw+It5p7Abg9dc+mRlOlKMdrNWyyIyAB7TPLC5gNnO4BgmE6sie0i2KViEIJiMphlkycjHdkniQN094I7qXhMLcum1ltt8ng8NYJIABayXzkMdIhpmrfCbEuXbZt5UDLvoXcCJYC4sgNunRu4r/aNdEYycVluMU5Rgs2Z5l95+NPjxqO6qZzMRoMsCczyAASTujlPd5Vu7vRSdVAHHQXTGvHie8jlMeRhXehrmJzcTwu2zETlO8BPAdnpHgBvaVOSHr6bRW9FBFy5ofRTs/GbtrUFu4/5ftqv2fsW7YdyynJFsZy1ve15qrEggmO8R2GbG42hqc1ZmHJSd0T/uNcisCd9VbgNMyg0Luz4AOaZ/s93jS9mvmwto9iKP2CbZ9oNS7mtseX2V8nU6Q0mE5Rx7Oxeh206UJRi2t9ivvbPywcwM91NX9nMI1XXx+yrO9qg8vdFFiBKKfjUf7U10rpC3rwQ1Qg7d7RQ4rDZDDRJE8eUkfVRLgiVDAAg8DI7+/uNWW2/mN25h7iPrpvYz58OR+JcuL4b2f3XBXp1NOqR0WNZJXbs+fb2HNGmnPCyC2AYfN48OH20g4FuGQz4Ve3llFPZ9kfVS743lPx8a1yLpipviufqW+mjx48jNnBH8VtO4039zitOoi54ifj1VS2W6rEWxJA61rXE/ODKvP8bLXdo3SEqsZvDnFX7yFSlht2kEYcU8tsd1aFF1de3h8eYpLDcB5g/H1Vzrplb4c/Yp9N2/GUaoAdAOPdQG0GVsua4Je3bUh2AN24txwsA6Qtsed1O+r821ziVUgjsFYzaBNu3ccnWzjOsJ7sMMMD9F666Ona9NQVnsXN/ojOnhtfvLbDbTZvRu3Jyrc9NtbdxnW0wM65uqJ7gV7dNzsq6Ws2ixkm2skmZJGsk8a5y9vJisiwF+5ntgRwGHNjIPUz1uNk3PkLfcseokV6Wg1XVze9JruaT5Zo5a0VFHO+kl2/butmXKHYXFsBMioiwUdryn5QnJwOsl++cHtPFOykOqguesKjdKNmcFimgXNJkAayp5RXoHF4dHJZlzEKBwzGA2YAAg8wD5Vxf+UOzefFXLtzReIkwQrOYSOZHf+LJ1Nd0lvOYyaGSpc7oYcQSMvzoB04D2Dsp/aVlVuTazLbcK6B1CsFYSJlt4cgw0MTUe0u8AYjgZJAEDgTpUvbTjMLas/wAiXtlmnfAY5d2d3KN30mG7pA0pbhnVuke3DZX5MgZlOpXkQQr2zO9qRux76yb7cdULrduA3GyvvkkEAsst2bzDlyiYmm+nG1Fa9lQl1XRp1hhoQrdgifPtms1bxQU6gMVMwQCrQZWfr8ajKTk3mKyOl9HOkNwojXBubxLuSC8BQvVDmNDwEd81AuY2xa4wzAfP+q2s+2qTD7XDqWuXFDmRlCXGjsOZXGvcZqivM7HKbhZQdNMo14kLyql7/grTW5PaazGbecuLYTfYwodhGvCFUx7aGI21jlAVQhAAAzW7YOgjk5rJ2cPlMgkEagrIIPcRzp0Z2MB7hJ4S7fbQrlHGK3l1sTpLiLuJt23FrKbhVoQg7szBzdoq6uYPeLMwQTxPcANZgcu2s/sPZzJibTMOLHiQZOVjrBqxxSjrGMCfAdgqdSykrrcbo3exliPucRLF9PmyQf2RHtoW9p21aEtEHkWyKT+tLE+EzUBj7qcwmHVnVm/BhmBOkGAsnyY04Sz2DrQtC7bZKx21rqKWHVqYgaF+OmpJHb2VAwe2sULfWdcQSH9HLbEKTAgKeznTu0LyXLZyOrQwBgg8x2Go9tIw6d6Xf/I9aTvO24morVJ77lqnSHFozKXFzeKy86ZSeAQL2c5qqx/S7G2zC35JVmg2bJACkDj1evGrTaWygbj/AC1lTnZirNBGYkgEeBFUW2NmZVLdZbcC3cEKcx3ym9EcN32itvDYnG7ZZbD6WYrEOLd1wysUnLasrG9IkgTxUcK0mKJynXl2CsZ0Rs/K+HV/SNbi4K46juzrwqORRWukD2V6prd9is62nRLe8xYQjOI469804OmO7HVY7wDWSPp1W7eWLxH9lfdVeTWl0dSmsTvnmRdaUXZGifpwFQ5reOAGp+TsFQJnjnmmrf8AKLYYZc2JnsNi0R6w01h+kd5gAoMKw14a8eR8Kruj9nNd/VJ9TCsT6MoJPLlH9xNQ0iTf54v1OuDbnX21ILECCA1sJyI4r3GoGzekX3Obtt9wM/WA9TdvBpGQwUXc0RdDNSNm4eLSafMHuqo6QJldeW5P+Yip09EhOOqezuj5Ybcjc5uP3LzfqXi9MrWWM8eOExIPGePClv0ws5NbqALxmxfEDhqTp2VjrQkgDiSFHeSYA9tHtTZl17d5FXeQ5Hm4iANmiCzsB808OyiXQ9DZflD/AJMrSp7e3i/U2Q6a4dmWL9ljw0S77fWarekW1svy0SFuW7spy6uGmG14r7azWztlW7eLK2jntredUaQ2ZQSAcw0PlWtu4JXGRhKtusNRKtowkajQ1OlodOjN4d+W79WNupiimTx0ww+eeuwmo/LwPWR3UdvpTYIYdbhSBr/Wk0Ex+LryFY7+UPAW7VhHtqVZr4BOdzIa3cJBzE81FZnZt8lADBUXLRMiYAcMQZ8Kw+hqFr+v6ZiOmTay+WOuL0lssEIuWDGmmJtknyjuqDtC0LxvKfQulzAgx1iqLkMNTJBPnWNfZ6/fC5lC5RingKBAHWHgBpHhW1sJAp0tBp6PUbilz/bfkUdRzir/ADkNPabOj5iSucMWWSwdYbwPCtbslvkU8/pGs6BV/se8OrVeJGYmI0GYxm1kTNd+jJRlktxz1+r+SfNZHpp0QXEo9y1lW9oxLa5wszmbjIB04jSOc1rpoFtDx4HhM8OUa+qu05jzPe0nMII3SpHDTn6iKJ9DE8AOGlTNsKouuERkCsywx3hvHRu8cP1eFV3WVKwy32zic56zIEmAwBkTESNBE6aVVCNDPpDSBMERoe6tn0n2athbYi2OtLjSzaRot5DoyICPSE61nTgkzDMzGcxkAD0YygGO8zUdZFbEO1hvCIpbVoGnmZ4RV62GUtugge88+faDUG3sxABlLtBnQDumeweurdreYDtEzx0liRrRTmmm0zUFnsGBhBHOiW2E1HEEEc9fXUg4XTl8eVNNhyvZp2T9la37Toadn9pY7Ovs1+xmI1zOIAGkMKXiF+Uby9wotm2z12HbQgI40I0MMYImRpS7x3z4/ZU6vW+cTWj7xJPZ8eqq/bd8pbERvNlOnKA2nqqfPfUfamznvW1CG2CHnfuKmmWNJrMc2ytfqFRsDU3NNcq9n5RY7/bU/aeNa2mHUAQ6XJ5ccRcWiweyXsZmZkOYKoCOjcHB5GfZT20MGHTDE5JCuFzYjD2tRiLh9G7cVmHgDW43xZEZW1X5D6Z4xkxl4buXOo0L5tbSHkI41C2fijcW8u9C2SYJMSzrwBHdVn0zw+bE3DntLLzFy9btndUIdGaeU+dVuy7GXr9603yJ/o7yXI3l45eFUXVzIR6ysW/RW38o3DTJy/tmteyDsHqrKdF4F1/BOAJ+ceytYW8f2W+yuSR2S2mG6aY5bN7tbJbgDTt1nhyrNYLbgCnrMxM6HQ+VarpdsI38RnF7C2x1dtct69kfdLa5MpMGdD3VS/zRb86wI8Lt4+6ya7qdS0UckoNt5FTtG+t9QVDyIkRu9+op3ovZi9B/Jt9Jannoow1+7MHy4Niu/sw/On9lbM6m+Cb1pwQVGQ3mJLGRq9pe/nROSaY4QknsN3gbQ6tN1fRHIVnemN9bb250zWydAI0c8a0uCb5NdD6PZ31numeylvtaJxFuwVV1h0vMWlgZXq1OnLU1y0ZWndlaibjZFD98EjjAmeGs/pefbTO09pg4W6vyhz3FzSpidYLMfFvWaM9FbPPGoT3YbEnj4gU5c2HbCMn3aWD5SQcNd+aZHpP3muuVWPFEVSnwfgTOh9kRa04ORqNYznka2OKSEcroQjkEaEMFMEEcDNZno8d4DMXIuiWy5ZzNOgJNaq7wM6DKew6R2c/CuOXWLpNKzOT7Vxd10HWO5EghWZiJyngp4ae+hsISHHayewNV/itmYS4IFy8gzSMmEtyABAEnEa6H2UjB4DD2gwFzEPmj0rFlYInXS+e2uhyTjYhGjNbh7o1Zjq51i7H+etyqDsFZLZd7O5Mk/Kgyx1gkQNC2gAjjyrWye71n7K56nWZeKaVmKCDsHqrJ9ILrWsX1lu71TdVbGjFGjenUMNCQpjhujjWtFpxvEDK+qb0yF3W05bwNZ/pFtPC2XAvT1pRSuiZMhZxOYozSCDpoKdG7eSFXjhyfZ5EzB/yjZVi8tp2GTeVwgYAb+YFjDHiI046UxY/lIum5As23BmAGK6SxBz5iNARJgTHKqnZt5btx98raCK4y2M5KnNmy5RzPbPPQ1P2hhsFcAYqGgEDrTi7THTQSAoie3QecV0xc27W5+xyzil84mR6a3mu4hrpsmyzwWAOZWI0DKY3QQBpJiONZ0W25A6aeda7G7Kw2cdWuIVOfVFnV1KzuFwY7JM89KmYfCbOAM4fFIZPp3L28O0FFHtAquBmVYvMN0aInrTevabue1abJ2x1mJMTpwj0RQu9G7hIi1aIA0L27akcPmrcfs4zVdhdrX7MZG0HzW3l/ZPD9Uir/AAPS222l0G03bq9s/rAZl8xHfXO423FpScnf29iv+8l0TuWF8EP1Ee+oN7ZV1SYAjuMSBwmRxiK3tq+HAZYdTwKnMD4EaUDYB+afVSTW4WZzl7VwcQfVNMM5gz7RXSX2eDxX1imbmxgeR9f1HSi64DxS4mG2N/TJ+v8A+N6fvem3j9lan+b4BlQoImDABEiDqO7uqNiej0Ccvjlcn3qfZWJ5u5WlNR2me+O31UDx7e8Tr64Psq0Oyexjy5czxE6euKYTYt6JgH9EmfMlR76nhZ0qrG+0rMdPVtBj0O4+mtVuPtMyWYk7jE734uIuGdTyAq52hgbgRgUadyIGad9ZG7NFh9g3Lq2hrbhbinMt3iXuXBGVYOh99ags8x1JxcHZ8fIpv5QMJcfG3yFZlFxMvcOpUmJ7yT5monRjDMgxGZSs2NJ5w6zz766bjtjWbrs72WZmMk/LDWMo0BA4CKrcf0fIRuosMCyleJ1BgxvtA4D1Ve9lY4Ir7kyu6LD5V+PBe38Y1q2NUWwtj37Vxme0wBAgiG1BnUKSat7jMPwd39zdPty1ySOqTTeRmOkf9Y5egnMd9QV5cPV/t8d/CnNv4mb09XdgKBrbZeEz6cVAGLH4rf8At/W9O6W864U5OKsiSzH4A7fD7fPk1mi4hOksvdzn4+vjTZxPKDPZKjSfE9ns56RCdHLalis6guZjnBAkSJHmfGjGuIpUqrX2xudHwDfJr4H3mqLpa29a/Rf2FaY2bt3IiqyuY0mRwJJ86ibdx/Xm2VEZQ0yT87Lw05QawpRvtMwoVU7uJFby9Xx8eqkuwjiNPD4+POoqOW0ysvjJHuH1UjE4ZnWCUHYYkjwk1rHG+bKxp1JRvGPjkWXR/HWxc1cAm5bgHQ8Y+ytwzSD3g+6uW4PZfVsrMEuZWBhtF0I4rrnHca0qbcv/ADhbj+yGWPM5h5USnC+TOdaNXd8UfL1Ky0273QKZu45B368oE+B4H10WXLxLnTRUyE+ZyjT7ah4nZnWNnVik6kOJae+PfRGcN7K1KdV5QWe349hZ7G2qitvEqGKmTEDLPHXn3Vv+s9utcvwuyshktJmewCOGnP8A2q2uYq8dWvXieXyjrPmDFDnG9kTWjVVHHUaR0/Gq3UWCVhflAGyqJltN4GW0HMCIrCdJ0tX79sKw61NwSS6NGfMnVAasC4OaeURVa+0Ha0g6zeBJytfmJnX0s3rFRMHh2RxdQuj671pmA1BBIZR2E+unCo452YVdFxtKMlsT8fy80S72w2F/q7fW2kQW3KG8zMySwKC6FGUadhilXtguzk/KFZBCXLjXgEyEMpLIJ1OYGBHCDxC12viR/wAziv8AEXuPk3jSb+2cQwy3L+MYHXW5eYaaanNpxqsdJ4JmauhNK8pLct5CTozcUKoMnXrSWg3FkFRbm2TaIiJ3pnypWC2CyKRcLM0nVboSByBDYdyTx1nyqcm2MQBAvXNNNWn2mi++2KP4W9+031Vr6rimY/p8v5IE0RFNBqcBroOA0PRTbiYZXt3MwUtnUgEgEgBgQNdYB0HbWhXpbhPyh/dXf4K59SSvlScU3djOjr0mwh4XgPFLv8FH/OTC8OtkkgALbumSTpEJXN88cfWPrqRh78KwCW2zCAzLmKd6H5p76w4ZZDTOjXNqW1BOW9Cxmizc3Z4TIEVHxO2lthibN/dAJ/oBAMx6V4E8DoBNYe5j2LM3V2AWAXSykCM2qhpg7xk84FIO0rsgghcq5AFRFXIfmlAsEdxGlQw1v9eZW8O012L27ZADGzd11JBsSunBwtwwfGmbXSK3mAGHv6id2MxHaqj0h51lhtS/mzi6+bLkkNG5M5YiIps7Qvbs3Lu4IX5Rt0HiFM6cOXZWownvS5ibj2nQ9n9IcKZDXyDMRdVreXuJ9EHxarhLNu4JVbbjtBVvbBHtrkV3Eu3pMzd7MWPrJplSAZGh7Rx9dVwoyzsQwtvgbSg/9NPeJovue1JHVppxPVaevLXKU2peXhfvjwvXB7mp9OkGKWIxOIH9/d+00sIjqFuzZJgC3PZk/wDrSxhbR4Kk9mQj3rXMf50Yuf6ziP3pPsmh/OnGfnd/94RRhA6mmGWNFWNR6PYY7KQdlW+PU2j/AHSa/wCWuWfzjxn51ifK63PwNEekWM/OsV+/ufxUYFxCx0xej2H/ADax3/IJ4/i0u5sOwoJ+5rEAE/0NvgNTpl7q5wNo7QI0xGKg6/1l/wCOm7mKx5438TroZxj6g8R/S0tXEeJnTfvHY/NrH7i3/BSW2DYP/LWP8PbPr3a5i2Ix3O/f88cfrvU0b2LPG/c88co996jVRC7Opno7YI/qtsfo2lXw1WKQejdgR/ww1MeieME/jd1ctL4n8uf8fZ+u9RF7543x/jrJ/wBangMtX2nU7mwLC8cOvmk+80kbBsNwwtvXmbK++uVlLp0N2354uyf9SkGy3O9a/fqfcTRg+WCyOs29iW106hAOWVSo9QgUk7Hsyw6oSpg77DiAdd7srkjYJTxu4c/rk+5aabZyc3w3+Y/6dPVr4gyOuPsbDzJtJprJukR4EvQvYDDMMrrZdZ0DXw48gXOvhXIzs5BwfDfsv9Vqi+5FGmfDDyvR7LFPAKyOrXth4UAf8LbeTAhAfH1CpNrD2VGUW8oGgWGCjuygwK5LatZSSl7D2p/JnFr5aYeY86l2cXdXUbQZf0b2P9xtAUasLI6kLVlYPVWwe3q1keJiaK5hcOdTaw7H/o2ifXlmudWtu3x/6g58Ldx/poJqSvSu6Bric3jgbLf6iUatMDcHZGGfUYewfBFH0YqLc6O4WdbFkfvB7M1Za300YelDeGDVPaMYakW+m9sTNq5J/sKPUOvNZ1K4IDINQD0ZE0krVTI4DRg0xNOCgaHDTZWjDd1L0pDEi5S57j5Uk0nUcKBiyk0CD2+s0SXPKnh40gGSnd9dJKU8R8CiNAxiKMGnIHwKHVT/APtADeUUZXw9tEyx20FNIABPgURHwRTgFFr2+2gBs+A99AR2D1Us0ARzmmAnKKMqO6jyg86I2+yKABl7h7KIjuFJymjn4NABSPiKGde72VPXbF0fOtjws2F91ulffq/+WYfo5V+iBQIreuXtX1iiLqf9iDU47Wv/AJzfHheuL7jQ++mI/OsT/ib/APHWsgIPUzwBPr+qlrs66fRtXW8EuN7hUg7TvfnF7zv3T72pq5tC4eN24fG45+ugQBsXE/kMR+4vfw04vR3F8rF79a2y/SAqGzKeOviJ99J6u3+KvkopgSm2HieHVHza2v0mozsO+urJaXxxOEHvu1GAXkPZRZwOXsouIkW9mOeNywvji8L7xcNOjZkf8xhh/wBwp9omoJudxousPfQIlW6DfVQoVkBt6UnDyoUKZpC24US8qOhSQ2PHhTNHQoEIenMPQoUPYDJDcKbFChSGHTR40KFIBXKktwoUKBhGj7aFCmwQa8qBoqFJAIoLQoUwYb021ChQIav8KYWjoUwDemhxoUKYEoUgcaFCgQ4/OkUKFAmLFPChQoGNNSDQoUGT/9k="/>
          <p:cNvSpPr>
            <a:spLocks noChangeAspect="1" noChangeArrowheads="1"/>
          </p:cNvSpPr>
          <p:nvPr/>
        </p:nvSpPr>
        <p:spPr bwMode="auto">
          <a:xfrm>
            <a:off x="155575" y="-1417638"/>
            <a:ext cx="4762500" cy="2952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TERQUExQWFRQXGBwYGBgWFhsdIBwaGxwYHRwcGhofHCkgGxolHB0aITEjJSktLi4uGB81ODMsNygtLi0BCgoKDg0OGxAQGy8mHyY3NCwsNCwsLzc0LDQsLCwsLCwsLCwsLCwsLCwsLCwsLCwsLCwsLCwtLCwsLSwsLCwsLP/AABEIALcBFAMBIgACEQEDEQH/xAAcAAABBQEBAQAAAAAAAAAAAAAEAAIDBQYBBwj/xABNEAACAQIEBAMEBQgHBAkFAAABAhEDIQAEEjEFIkFRBhNhMnGBkRRCUqGxBxUjYnLB0fAkM0NTgpLSY5Oy8RZEZHODosLT4SU0hMPi/8QAGgEAAgMBAQAAAAAAAAAAAAAAAQMAAgQFBv/EADoRAAEDAQQGCQMCBQUAAAAAAAEAAgMRBBIhMQUTQVGRoRQiYXGBsdHh8BUywUJSI2JykvEGM1OCov/aAAwDAQACEQMRAD8A0v5vMi2FW4aGPe9saIU7TiDL0dJ7464nK5phCpl4XH1ZMbYHHBSR7NzjXpRBOCkyqgbYp0ohW6M0rz9eCEPEYMrcKYKVFp/DGuORAMxgXOUtN8X6UXFU6K1oKwD8NiQRfADZC98bZsrrOImyihlONbbQsjrMCs/+bvLpz1jFHXpmceh1soGktt2xl+L0JblWB7sMhmqUq0QUGCz+jHdOC6mWjHEy8nGu+FhuEIXTjunB1PJEnbET5cg4l8I3CFBpwgMSmljgTBqhQpmnCjEoTHQmJVSii04cFxKFxxyACTYAST6DfAqiAhc5mkpLqdgo2HqewAuT7sAjjYm1GuV+1oHz06tUfCfTDMnlmrN57e0VLIrEAIn1RJMBmsSZ+sBgnN0mVdiG0yNwbiQY9emMLrS4nDBdFllYB1sSrjw/mFqMro0qQbj9/UH0OJOK3rVD+tgDwdlXNepVGryyq6jFvMOnTf7TUyTFzCgmJGD89/WN78Vgkv2gnsVrRFq7OG9v4Q0Y6BjuHBMdBc6ibGLbjxnyr/VxWaMWnGl/qv2cZZT/ABo/HyWqL/Yk8PNVUY6Bh4UYdGNNVmUcYcFw8DHQMCqsEwLhwTD4w4DEqjRR6Mdw/ThYFUaL06ggjCagNwMNSQcTzjzZzXogmImJQ2Gar4ecVKKk3wDnaOrBtM4bVGI00KhFQs9UQgx0xDUpTBxcZzStz/M4DtuIj0w9tpjL7l4Xt1ceCzujOexNEaSDiozGVJMR92L6x2wigjt78NbJdVXMvYLIVMiC98EZbhQ1REjFrWq0F9upTB/WdR+/A/56yikDz0n9WW+4A4a61ADNUZYXuNQ0nwXaGSCyNN8BVckgYyt8Oq+LcsrECoWj7NNz9+mPvwTwXjdHNVglMM0DWx5YCggGeaeuE9MY2pLua0O0bNdqYyAN4VFxDIxc/ADADZeMW2f8SK2cbL06WsMyIr6oXW4BiYIgSPk2K/OZmstd6Ay+t6bBW8ptd2RKg0jSrHlcdB1xSw6abNHekaW7q41G/DLuKXLoKe8A0ZioxA8yh/Jx0UTg2vkao+ilnRPpDaSDSaaUCTqJqcx6RAiDgfL8JzlXU1JZp6n0EaAzorMFcI1yGA1WmQwjGs6WhG8+CSzQ0znULmjvPsU0UMV3G6JZadFQWNZwhCgklAC9SALk6FIt3xEzVf760x7Kz19qNJU+hgiDOA8jWpNnlXM5pqKJRYCqpJIqVeXlJJCwhBJ6BWvhX1NsoLGA1pt9qrfJ/p2WzMEz3tI2UqfwFbcMKayKqudaghVIUkGGOievskA2MR1AYTOgPUp0KTBRqFJNTodOrSRqKnSeZwLdFFhcY0dDhFSqi/pstWGp1CVVlJCjQSUJXQqo0NoGrU8qNcYz3AeAK3EsjpyxpKWLE6wQVRUqACGJI8t6bFiFk1YI2nGbW8Vc5mQ3gj8HklxWS8Q1x+bV6ZxbJ08tl6GWpQEp3C9TFi5tckm57vjB8WzK06jBpBsYCkmCAQYAONV4kzWriGgbJQZv81WkP/1sfjjGeMEBzHsgkJTuY+wPQnp92Ofo63yRQ67MkkY9+HkurFomO3SthkJApew96+S7l/FDUiBRWi4eA4zGXqtYfYHKNpmfTbF8mRos4RHYuZhT7UDclCgYKOpIAxhUBBsFB39o/wCjGlqZdcxl7KxcAc40qwInSZhFbSoAkFiDTbtOBPbLTM4vjeWHspjxqunP/puyxRsZiQK4nt7qIjOZQ03ZT8D3B2OD+Nral+yfxwsnUbOUUIgV1bQ4YEcwjVYxGoEMJ+16YJ4zCiiTOlpQGDvYie0z+OOpo3SgtTI3SEB7ah/flXxzC8haNHSQmSNorWlPA48PdUenDtOLCllgdr+7HWyeO9rAVydUQq9VxM+VYHSRBgGJHUSPuP34MXI2nFnw7IhEJZLnqAL72nfCpJruSbHBezWfFHrhRg/Pglr/ACGBlp4YHVFUstoaBQ6cLE6rO0HpY9e3vwsG8hdXoVN5jEzCcUyVyMGUs2OuOC6MruteERBnErTGIfOB64iz3E6dGm1SqwCr9/YAdSdgMUOGJTGguNG5lM4txdctSNR79FUbs3YYwb+Ms+0CKAJiNCPPyOqSbdRuMVfHeLvm6od0fTfy0lAAs2keZdu56x0GDvBPC1qZkVWpp5dFTVYlVPMvsbTfVzAz/ZnHOmtFKkGgXqYNGxWezl84q7PHkOOau/HvEKlDKpS1/wBIqAIzr9qNVRlA2gQojbWMWeeyOmpRKGoKaPUFZTVqHVpplkLMWkCQth9sYwvHuIGtxEFp0UmUNALGzhq2kASWiUgb6Bg/NeI2CcS0JVmuZoal0EMMtTplnVyuka1BBvdT6YxWAlwM7vuca9w2DhRc+02SVrI2tbmC40G808sR3ozjuSDcQqU9dVKS5dcw2lpUIJRhDHcsJjb2iZiDF4aOSbOZYZar53mU6hZXZS9IhbaqcQJBtKiCt5mw9bxQPpKVNAamMo2Wrh6lICrDqQ1OKhZQZqEFwtjBgmRW5bj1LL1aNWhl0ppQR1VNSl6hcBdVSqmqQguJYk6jYCMbnEk4qrIrZcuNaaYjLPvVz4b8Q1M+mdoZhaYFJC9N0TQUINRQdzeVDTYe0CIxHw+nlUfIUq2VV3ztPWWDEeXKK8CCAY1BZgne8QMVWa4sKlKpSoUKOWp1pFVsvTqs7AyCL0FEkMw1FjAdoEmcFZXjNanRpolBX8oFKLPT1NSUgDSCSGKwADdTAAMxhb60wHynqrx2K1tYbtR2ZVRNfPLk8lnazUKVY5bONREgc1MGgFJkEav0hJtpmbdcWXFWrU+K1qOWFJaJyi1auqnKqRVca0UQdZ0gBQQLljdQcZrJcJzOYpNlPKIo1avn5h6yiS2tHeozisAinQBAQxeJOLPxJnWy9VswlfXm3RaSPpSkBTV3dzokyhLRe8hexOESzsjNHZnL52YpcllnMlxxqT2+am4vxFqlHg9dajOXz1CmarIKbVKbMx5kE6VOlSBJtpP1jiSktRs5xtaDH6R5NA0VB6nLW0jaS605/ZWcZalnMzW8vzMzrNOp5qKalI6anPDCKeoEa2gTa3YYIFCvreoKx1vGp9NZmJCBBdBeFC2IIkAxbDgAQnjRM2RICn/KStVuGZAZjU1YsEqzuX8lwQY3eQAY+sCN8XmUyTVmytTNZSnHk6fpGWzlSmVCqOU01ZG1EgDTDaYgmFxm6XCqhIl6xi41U800FgVJAfkWQWGw3OIsxwFixB8xl+sAtODturMFJ9/TFiMKBXboo0xeK/hVeXywWvWFOXotUqeTUcglhqIVtRMtJE6rhpPUjC8L+GDxHM13LinTp1BqEElhzAKCCI5aW/TUDi/y/A2dwqh9bcqhnorf6s6HOlQQNhMbDBuV8JPk6OXo1WBLFlJQnToDuxYSAdQQzf0xHTPgjdIzPAeFTU/jmtMtmjc2OytfSlXZVx+V2rvFvASMoOTZMtUQgOxLXAFtLhjfTDERzFATBkm58E8HzdLMJVzebFcLRrFV3CnXTUOXN3OgRLCQCFBgGA1zLkOMuCUKEmXdithDFiIsYGmTsB0xHw3iAy9Jgg1VHAVAFLSZJ1sFBOgEfEgD1HHOkrUGFjutXLDE17ezbuxWP6a5tanHCnvuUP0s1OJ5uTOlAkW6Gnq9fbLfPFV4sP8ASDzX8unADX9nsL4s+DcLam9R3ks4JZijLJLBjubyZNhg3i2UJqAhansLdBQjb/aGen82x04IiyyNYdnot0DmxW/DIMA8lhdP7c++r+44v/DWZglHdlW5E6gZAZhdmloPSGEMZBEEWIoQLsV9GegCf8inE+WqBW1CpT94zZH3CnBPpfFmMoV07RaGvYW0QuXc0MzrDa0bSlURcE+w7AQBEg+yvKzbxjUZi1JJYLBIJZZW4EBzaBY/WWRq32wBmqNOsF1w0EaB7QBtzGrUJ0i3TeepjFhVzLJTQgOwJOoKCT9WDpi491xaAdwC3o4kma0kmlQNtK/g8l5+1OvTRnbjXwCramQQ8/l6bRroN9UGbLYAdSF1EzA7YGzedq05MrXC3alASpE2sRCqB3Ak9Rc4uFWlUHmUyAZuabEau4LAgyPstIsJgA4FzNKwVip+wtZdN9oU6QCOgKq34ErEtmtzLooSNhzHGlE1oY49YevFW2Rq0XQVNShW0wzWB1nl32JNr9bb4OGTYk8ylYtCnqTF9ZBt2Anf0xjuB1PJqmg6ny6mpqYaCO9SmCSev6QSBfVizTKvREUmemBt5R1IbTJpNeTqnSs/dh+jrXIAbPKeszbvbsP4PaudPo0XyGn3RueyCjpf0xifGXEBQSHSoabAgmmIP+89lYgkm7WsB7S6TMcZqJLN+kUXY0rMFOxNNrjtAv2HfJ+O+F1XZTRpitlqjCoBqldbBy2rm1FIYOCNlgAwkDZ9VJcYC0gnImmOVaY9qwyaMdGQ8hR8BzL1KU/Q6lRwSHamKZGredTupaVKtItz22gLFFweGpwlHUUJVy9Vxz7kACpTgQVkQebVzERCw+O1yhoGHL8lZHRRE415+i92eiO2EqAbxAxXPxcdDTUkwNVamZNzEK5vAJtOxwPWzDbl5FlHODzE2gDKnmmAIuffgOmAW+OxPdicEfmuIUVEh0b0FRB8ZLAYzXGMp57a2qAquyLVgD/KrSd7+7FyazkR+m9SPpX4pTUT8vdiXMVVoKXq1JKmbVa2hT2YGq2tpsFA36ExjBarYyJl6Q0G7ae7eV0bOxtndVo63zh3rO5LwmjQ9TUtM7RWqFm/YQosrtzG3ocS5ziUDyMpTsNyAzKrDqzb1ak9zAjeRBFz/EKuaLWdKZ3JNMM49dVZdC/q29SJIxNk8rQUAAUkImATlQRBi12MEwZHcSccsRS2s1kF1n7dp/qP4y710XBzqGY1Owbu9USeHdM61DE3JZFkk7yWr3k+mJqWSoqQpFME+uXHyBdj8gcXhjUVWogJ2ipl7xE6QlBmMSAdQ3I3kHEWbrtTa8lTAnXUiSQFFqIFyYFxuLY6TWBmC0Cd78PJB0suoB0spH7dLf10ZdiPeSfjhmZykmNJj0NY/hRQffidqzkEg1txZjnI3ExMRb7I+IwlUvDAMwMRNOpt7qlWfnf3YteCga6tSV2lw9o5S/T26eaPyLVlHyGC8jwU1DzBVRRzVGoiB6c1dzqPQQfUjA+WoKSfOogARqIy9Mapj2Wd2ket463wXxnjsKtLKoBawUDRTB6mfac9rwd+zYbXbtX/AA4hV54DtJ3eeSzPLy/VsxJ5KLj/ABajlU8jLrTQkg6CVXUelSttO1l6x03WmymWEGo1Rajtcn6Qq+66UzpA2hdsOy+VKNqaoFYkFi9SkC3fUTTJv33wR+dl0jVWoqeobPUwR6HQIn3HAstnLTrJDV5zP4G4LQ2FsQo01O01TDlotf4V8wfuWmJ+JxMiAAgCpI6suacfiPkDgF+J0pg5ilEb/TWN520owtHU7wJ74a3E6Fz9JoFgDAL1oJtEw5HuNyJxtvUVyAcyrT6Fy3SmxI65Wp+D1/vOIstw4Bp8m+1qNAGPi5gemK1+OZSCGrUD/wDj1m++L4Fpceyi28ylpAERlqkyLXkGeUL674l/FAMIBxRXi9jSylQg1ULNTRf/ALdYOsVOU0xrnTTa82xe5OvVrZDK1aiIprNUPIoUAg1FkDaXp8x+O1hjz7xpxyhVWmKJLuCxnytJiIUA6QTJZrX2x7rS4WKPDVoAavJy4USB7SJvtvqE/HDLTZxNZabTWhXHntGrtIO7D5xWYz2YShwyow/tD5fS4ZvLIBA2A1kYosjpZgz6VZhpRIfZBsqiC0XJ639+LXjWQqVvIpIs0qC6qrsyhQ6gWJJEtd2IExAmLYy1Lx3lgoHl5rbo5UEnfatyicc2KIB7a/pbxO1dGAgtdTEknLMDZ5LTUqXMTb2SJFCoh6fWdiCPTf5HEudy01Z0zyqLUgTYdXJ9e1rYovDHiGnmHNNEryqM+utWNQkaxaNraxfsvXDPGPiZKFc0Wy/mwtNtXnaJkBgI0G0cpE3BM746VW6uvasjQ7ppFDWnotA1J1EhMxA3CU6B7DYjV16djiRQ4sTUHqz0QBv9k48/bxvS3GQog9JZLfKiMRP45OoMuVoBlBVTqYwCQSIsNwOnTC9a0LeYnnZ84r0D6RDBSRcTqbOQDcDTAvJmYAIIBvgt8wFRAzUwGJB1uVMAD2V1AOe4JjbHnNH8oOYLAeXREkD6/fpDDGp8ccZq5SlR8kKdTuG1Bj7ISPZYdzvOGNkF0lYbRCdfG09vkrfMU6epXL+W7cqOKlNC0d0ZoAG2go5GoYlGdemCtZQUPWDDR1NNoef1lBHWRjzTK+M86j60WmpMav0JghbiZYzF49+LLJ/lDICirk6JhtX6B3oXg7gatW+20x2Ec+eCzzm8TdeMnDA8dvinGySfpFR3ivmtrmuEJWUGm+gyGRlIjVMqykEIb91vNycPLabV10lRHmCVA68tSxVbkw3ex3xlMt4wyc6k8/LMzFnHlU3RpM3WmySRbm06oG53xe8M8VZeqQoqU3eG0hUcyFudKsgZDAk7gfaOMEzZ43B0lXUyez7v+zf1BLeyRoq4Gg3jLxR+bysruHB6Osx7iLqD35oxXcFIUnLPBRpeizHzAIJkTYlkaW6HSzAbYsUyxUBk1IILsBDoIiQzRoSJnlZZiSCJxFmwlS9UaHDStdbcywJFUqFYXAhrHa4nDrS60tYNaK06we0ZEfubn30rggJKtLfgUtGiVLBW0c3MPMRuaALl1LbRaYiIwsF0aTkfUeLAzpt20tqj4MR7tgsQaWY7ExDiz8mvHFVq3bTgFhs1+UZj7OVr7gg/S3BsZ2FMi4sfQnvgbMePajKQMm9wRJzFc2O9wBB9caetwPLkn9GRf6tauv8Aw1RiM+G6LGAKoJsP6TmSJ6SDVMj4HHWJdv5JRtLBkzmVkcz44r1P+qUAD7UI+oiejljpPrpInodsR8W8RVWqq1JC9NVGha9KShiCLPpb9uATOwxW/nelE6Kht+p/rx3880f7qofin/zjI+K86+4Cuw4Ii2BrrzWjiUfl/FmeX2FpJcm1BBckkm43JJOHnxXxKSRVCk7xSoiSBAklJJAtfFf+e6Q/sWv9qoo+XLjn/SCn0oD45hf/AG8EmXJE28V+xvP1RreIuJkz9IqTty+WLdrKLYififEHu2Zrf72PwOBj4mQf2NP45gf+3jg8Vp0p0fjWJ/hgUlO1AaQ3Nbw91IPph/6zV/39T/VhhyuZbeuxnvUqH+OEfFY6DLD3s5/CoMMXxWwG+UA9Fc/d5v7sTVSnaj9Sf2cAnZXhlZKi1FqaXUyGXVIPed8T8S4a2YqtVqFdbmWK04k9yO/r1wqXiSoxhfJJ3haLk23gSdu+OnxBmJiwIiwyrSJmPqEiYMd4wRDJSlVQ6SkJvVFe4eiBTgimIqLeAITqwQjr11p/mGJKXAZAIckEAghBcESDv2w9eL1jp0nTqhkjJLzQFIKzlzMBEM9qY7Ykp5/NAAB6gAsFGUUQBAsooCFEgbQLYubM/ZVD6pN+/kPRMHAP1m+Qw78wD9f5j/Tgap4grSR59WxgxSUX7XQYZmOO1lCl62YXUNQ2EjvZhgdGeo7SM+1xRZ4CP1/8w/04Q4COzn/F/AYAfiVcifMzJEx/Wx93m4iGarsQAc0xYgKBWJJJ2ECrOCLM5Q220UzKtuC8GD8UyeXgwz03M9lLOw92lD88fSXTHgf5G8i1bizVamv+j03J1tJVj+iCkknoan+XHuTVwzEAg6Y1AG4kSJHSRe+Oo5txrWbguW5zpHue75sWO8bRSyb0qck1AaKg/VpsSWAUWgUwV1G51SSb48q/Mf8AswPn+/Fl+UvMVM3n6lNfLFLLqqrrqaQWqNpLbE6i4iPsop6nGWzfhSsgJf6MsAkzUIPKJO6b74wustftFO5aGWkRigPmtx4K4eKeYc6VE0jtH26WGeN8qpzbEmmDop+2yA+yv2jgL8mvC/JzdQ+blXJoEaaFQuw/SUTLDSAB/HHPyjcOD59jJ/q6Y6fZHcYMkYbDddvQbK50t4ZquNOmN61Af+LT/jhs0R/1ih/vU/1YrRwcdz93+nDxwYevzH+nGINjHz2Wi9IrXK1aJMDMUpt/aL6233xu/GeVZ6dEKJIep+CY874fwdeb2ht1Hqfs43/5Q8j5tGiO1VztP1V9RjXDd1bqJD63xVZWrw9huhGB6mVHUEfD9+Ac35mWUP51QL+pUYR/hmIwPT8YEG9cH0ekjf8AmCT9+KBhOIyUvlpzRz8PT7I+ZH78QVMsoDKpZQ0SNwYMie9747T8Tq5H9Q02AXUpJPvY/cMQ57jiKJegy+55/wCJVwQ0jJPbbJRk8+fnVMoUnptNNyh+0hKn5rf78W1DxbnEicxrAMfpQHnpBZgW+/GeHiOj/dv/AJkxHW8RUpUrRmGU/wBaLwwMexbbBuP2Jw0i4/eA7vHotvlPGNWDFEG/9m9YDYdBUIB90e7CxofC3GCaTAUVSHiPOJ+qhn+rHePhhYUbDE41IbX+lvoj9Qb/AMQ/uPqrnqffjoGJGp3PvOHLSkxPpOHELIV5dQynKAOwt8MTfRTf+OCqRaB+jbb9b/TiSW/uz9/+nCC00UBWD8YZeFB71an78WPDPAtKpSpMataWRGMUUIBdQ0AmpJ37dOmG+PU/R0zETVe3UW26bY9F4Dw4nLUXGsH6NTFtJ3pINIkzuJG224jHVsYFOs2v4XMtr3NyNP8AC8x4v4Vp0s5RoeY5WpTD6mVVIl3QxBINkt6kYMoeG0AkmqDAJRgAUB3diVCQqksRqAseZRLDU8UyjHiagU2tkCYqIBGnMNBgEjTMfAn1xU5nKU/JpBfLvU3NQbcyweyjQJ6Gb9cKnjkdKbhu9nwqRm9G01r271mOFVjSNVU51OmSGhSADEDvBJ5hPQiZGNFwXM1ub9P5axJZXA+Eg++4gQYG5003Assi5iqjmVUKdQM3gWtIJiRbqOgtiw4lmKVMT7RYuCtp5SVkza+3rO3XFi9wwqUxoB71meKaxmnCM+s1KokMdTc7C7TLEne98H8J4Q9WqBW1a3lUDFpIAuxJ2CyPxG2AeKV084uxDK5qnUJAOpyZWVkAzIkA3EgYv+EcbZstmq7qs0KHko6iGJrNp1NJgmFuYm+EzyPaKju8TgOZFexOjaCQgs3mq2UpZcUtD04LJU8tlYtUSoIcFrkK8rO4Ceow/iOczFJan6ZnqUgBV0cvllohVIPMA1ie49ZxecKyCVBTUuHFKvTqyCSAPLMKSQDbQoI2BG53NP4fZa2Zemds1TrAz9pocH3yMZRa5ReFfsFT2g4jL+Wp7+CdqG9U0xdgO/bzQKcRdwpDK0gAqwF2IG9r3vMyZNumIs5VBpsuhVgsQbloKLCyY5BcgR1PuxVUaJ2I5gY3G4Pr/HBlPO60cEQEQgSZtoIG9+nuiAAIx0y6pWdxIbitOeEAqDpaSSd1CwCSbxIhSt5O/Y2sk8OVKaUq6oIADkedT1aXWIIdSAb+ywINwcG5fI1XVFVAWqpTp05IiXXMi97tNG56BLgGMSUqleoECkgMtN0XlA5s0tOmDHMJcAGZiSdoGMMrZ6gxEDfUbMF6FwbQgnLtW4/JLwfystXrFBTbMV6jaQANNOmzKq+7VrIvHNi8z2TSjUrZlZ8xqLSOnLzFoO7GFF7cvSTiw4MtKnRWmjqy0VCGGBI0rYt2JHNfuTgfi1dXy9dkIYeVUHpZGsf5643PAe7HNcGJxbi3L4V8/cR8MqajKUzTOtOWY+WTIcqxgFgzEzYPfmMxuv8AoIu4d1AJBarTCDlgateqBvIkAWa4icW2ez70sxypTIFIE60LQdVS/KwvpX7hbFtUzTHJioxCOT9QRBWtp2ufq98LAq8sDusAa4YZIvjLIBK4YHt71F4E4QuWzrIj02VsuWJVwSW8yj+sTEde5OLHxdSnNm31EvP6o6YrvBOaqNn6mtmINBiRJgt5tDm0zpUmT7AA9Bi18Wq/0o6SI0pvH2RO6k/z0wl4fqQHnFCBzS6rclnM7WFMXkmJjUNhE9f5kd8V44oSY0ERdrGy6QZn6p5hvh3FgS5UkF1C2OkhbypI0D5gg7bgYApEkmWCqGbUSYHtoYWFJsJvPQjbfOGDetRcrfh3EGAeEkBZLarWDSS0wCeWwBPMB1x6D4sqqqUdU81VgOt9I/h+/YGPLcrTCDTUYAQgY6tAJVQWVW0EwpKWi8KAbscem+OFJp0QqB2NRoBIAupuZ3XqfT3Y0RtAa4JLjV4WT8U0UWgSxAXYn3lVH4488WjTOUqDSDUUC9pWXBF97icb/wDKKrDh9TV9pImPtDtjzOpmjL0xs8FrXsARfr8upxaLBoASph1kf9HU55QiaAMxTTSbfWM2+GNd4vygXLuxEiAfvXGeyrGpnqDtdnr02JjqalW8Y2XjkP8AQ6v6O2gXnYSL/vxSt4gqzNoWG/P2WU3yfrcILG4/s+2GZrjlOoITLaRtqlbTabUx+OIeLZZ2VmFMwi0S5AJhAiKCT0BLLv1IwDknPlwFO+/T2lwy9gDTNLDV7Z4Z5UqCP7T0/u6eFhcDaVqft/8ApTHMUTFsMtRFUFqT06oBhvLaSp6hljUpBtET6Y7VpaBqZ6agGDqqKt4mDJBBjob4pqHiXg/D6qggrXVAahRKrhPMCs2oiQCTBIGNjnK1PM0dVM0jrSadVqYqKA1wwUkSI6T292HmJtcKqmsd2LzGithaLD+TiYJgem1SByr0/n25xMjP9gfz/jxjcFpCw35RxyUz/tqn8nB3D+K0NK6a9KRTphg1LMMQFRA2rTQZbMpAPMIAiMLxnlhVNBGMAVi1WCupUaAzAFrwdUXiRfGeXgDANDIwBiUm8GBvBjY/4h3w1k7GAAupj5LNKwmoocV6Rw/LK/EMurHLMWyNWPLK6b1wyCNA5tBBjSDOq3XAlXh4q5HJCmlOSzag6hQQGqal5hDk7QpaCCemMVm6eYavSVqil1ocrU3U6aasVALUmubn2jN7zibNUqmWWmdZGoAhYYmbiVVKm06xcSJ2hpxocWH781mEclKR5DFXHhLhQGbz3nNToiktMkVkZlE6dI/SMrarhQGEnXAwTxfw5SaqxYHRrqwoiCpqsJDDpEbDGT4J4sqZYVlXQiVipPm0S8lQNuawFjEncYOqJmHCszAdQZZT0gn9JJt32+OLl7QKDFJfE8OrVBax9NqWHtZi1xA8w7AEGw6emNdw/hYzOWan5mgVHkNqtKqBTUk3ANQBT6EnHm3EmYVFvzKzzJ3Ou9zcyd+u+J6/iItlVy2kDQ5fWSTqnzBEdBDnr09cZrQ1z7l0ZOB4VPnRbYTdJJOwjxPtVeytw5Uk+bKMBDmbLFQ+ZUZnAVAI1QJXUN5xncp4OanmqL/SAxploXTffSNQ1TEbkSYIaImPNOF+JK9DzCrBmqWYuNR+sbGbXYnFl4V8QLlyxemKp08kKoKsGDzqiVGrcgGdPuIQ2yNaX9XMUzz6pFOzcmF7qN62XLEcVruOeAlC16lOrrfU9bQqSCjMdKrDSTY32JIA3ti8xW1UFvOlHWOg6++SCB09kYu62XqZknMCrl6WvmCPmCCkKQLBJ1bkH1GCeN06eZRCo8ltLayFXnLAaSBIgaVLc5BJLGAbM8PEbAZMMO/Z2Z0VHC8SGmvwq/yPG6aZegwHnQlWryEjSanmKoYwGVVZ8yC2mJ0wb4K4NxuhXztJKa1dTsFFk0r5eZOZpxDEnbS0f4ZxmBnq9NV8s5VvLUQVDTC8u/2ipkj9cyJxdfkyz1fMcSoitTQafMeRRRW/q2A5lAtLfdvfFxLG/BjuS1CcXDrGG9jiDhj7lbDP0quXpVwpdPNakVcFgQKYcvzDp5aqAo+0B2msr+I8xRX6K/lurTTmOYSfLYyDDGCe9x1IOCPyjeIaXmU6dKqrimulxTIcq2pG0sRZTyLaZsfXGHqcXQlnqAM0MFFgQ06mJWCSeY7beuOOXSwStFTRop37fh7F07OIG2CkhaSa4bQaUHdT5mrKpkqbV/0qp/VW8zTvqIHtb22+7BvFalE0lRRKoSQlPTtLwE+qWuD7wetsZCmDWOqjSNdmmdLAkQVuSwEzIv8ADocXPDOBVg0VFSkCDbzwD8QKZn4djjXLbJXkljaV3rG2zQFt18lQiPyeLqz9ZlbVT8llBmCJqUYDIeYNAM2j1xpfEYmu37K/8Ixm/wAn6g56owpsrNQuzVFYzrpagwCi86ep+dheeKMwRXICzyobkj6vYA3xoc4yQ12rKIxHLdBqFTZ3I+YLEzEbEjcW0mVvHacZejla7Vmby7LUKSSvcE9eawUkCxnYjUMaxs7MDQdxu3e32cC0q4UQENyW3AnUZmIjaMIbeaE04kJcB4VVJfUUJixctUalq1SKcQkncvJkiYINvQuKgMiEgGGJEiYMbj1i04yHCM/dxoMwu7+rbcp/DrjT8ezgpUA7bAmbke4CxkkwLx78PjFWElKdS8KLHflMH/0+p6Mny1LjzA5HlNW5ltIgjoqzqHtdbH0x6RmuIjOaKVVaZpPUUGlzTvYlwysbgbR92O8H8B0s1kqlU1HphDVIRdJXUtNL8+pypIWRNsCCZhFPwqzxkUKwfAs35mbyxgiKtICR+tU7e/HpPjW+Rrf91/DAPFvA9HJDI1adSqxfMURDujCDTd9hSUqdrSfaxL40WocpWumnyye5i36u/wAcG60EXVGYgrzmjx1fJrUxSZjWpLTY6vZFNqTBhuT7BtI3+GJvDfD1rZXNEa/Moqag5kC6QrMdQPMTCGy/vwPl+GtSp+YtUqW8qQE/vPMO+r6uj4z0jFhwKucrlM2yw4rK9EhgRA0suoENvDkwQRYXww3dqSBQUC9E8PVeRr7sDb1RMLEfBAVpxEXH/AmFhRCbiouD5zMPSqMMqjOwn+jUcpTXmgxV8xdZlkUlpadAsCASuBU+KaArGosezSy65cIokk2UneZ9kXnck4L4DmlVVmLAbjYWkgiDteCbwAL4By/EqiVSa9evVUyVpGqxVQZiQTBF+thA2wRO0AV29qJZU1BV69FlsyOk7alZflI92Oe/GSo8UZRK0iGNjApiY7nTJv7/AN+F/wBIMx0Qdd3p/uXGYyspiRxTmlp2jiEzxgDqRhFjVGokjTDAyYE9O4GM6Q7leVmWSSdDdDvq0gqZlouZiTIabnO5ivWWGVFuSGVriZmIJ3kHaNsD5GlUpmTSRyCWU6wsTJHS5gkSRcmd74TejvVqOKLoa4Xh/cPVU5yoGYUxpQJJLU7Tq7aYJ63xY8R4vo2ZgBInVMxIUdLqsDsT2gnFovEHG9NAD/th6n7N7dvuxWVsq7sxUcxggNVBhiwCkhUhltAHtSAZ2w6R8cpBwQZA5uDSMe0eqqs7mS6FahSpA5SVnSOadJEEX0mSTMDsQCxnmCUlSqsKgF2W8dLNI7YseC0mojmRWafaFWNMgW9m3f8AxG17Wo4qxFqTH3VBt8h/J+ONEEjYwaZckHWKVwy+cV5pxOpqe5BOppgzcseuCvDmXyjswzb11FtIoIrE7zJY2At0Mzj03I50MxL0a2gb+X5ZgkgCCxAPwnB30zKbNQzgP61Ogd/8a4s60sOahskjRiFhaeT4HPNV4gP8NP8A0HFp+YOEqdIbiYLLOmKdxa8+XEX29caGpm8rr0GlWVhEg5Wm0TF5GZ0ncbTg7M5SkK9O1RWClYemgBGpJMrVaDYWjr6Yo6Wv2k8kBFhUhYjTwkyEzGdMCL1aK2HQTSFsN435elDQerVWCZepTeYN11KBbVAImbiDDDGlK5ZZ87Ln2ivLlFiVMWnNSffA2NrRgHNLkHUsMpmnAOkaHSl7UmFXWxA6noNV94xSVwfQV4qupdXIILh/h9cwBLtfUogwHZd/aB5iNTSbQQ1hZ9LU/J+lAqKVTOJ5reS5AQHy2Vy0laYIHICb6YF8Y1Poc61p5htoWoVcrc7MqqDupi9xMztLU4lTOkjzxpJNvMH1WW3MIPMO2HQPiaMsVV9knGNMO5XGb/J7Ty9CtWptW1LqBFTZlFWABpC80KCN7xAtjMUaWjTKtMjlfQDpBKqoYgAjQTzaSZXVEDBdCtQcMra+axnzryZiBM3jfr3xBmKIDiKsLAjWWUpAgAdTOkDUNiDPTFLRce7qjmiLPM0UcOStfCOTlW0U2ap5YCVYYxDc0KKtMEg6bg+pEEDFrwvwvUVwHZkpggtoFGjNoj9EXqGRY8y2J5hvir4U9VzNOvmHI5WanXzHpuwqQNhYnp6YtTl80AJq5v1/pNY9ugqm8naJ64MYhH3E8vRS9IBdFOfqtFwLhNSnmWq1Mx5s0mTT5ZUCWptMmqxPsx8cP47/AFx39ldv2R1xX+D8xUNdlqVqjxRYlalVmg66UHSzGDBjp7WJ/EueppXIdgDoUx19kYbMYzF1MApFfv8AXxKCrgwYJnYT3Nh95+7DqaxYTA2/mO2BauZRmSGXTqkn1UWWN5llOJhmE+2v4fjGMRwoFo2ovJtpY74sPGWTWrlADMq4KspgqZgkbj2SRcHc4qKOYTo6m3Qgn5CT92NB4hIFBQerwNtxJ6+7GmH7CCkyGjhRYNOCmRpr1QZ7U+8Wmnje5DiFGjl61KtmAa7K8eY9IMVKDT+jWDEyBC3nr0zpBQajTduYeyjQL7sNzAEx6G+FS4t5jAFSsiZLQL2uDHNsY7X74WSwYD8IFrnDEorxTnlzNLIU6QYslei7ko6KqrSZGLVHpqgAJUQCSZt0wP4lyurLVkNVEmkbstaAsGWkUjK2Nxa0YMzNLRpkCWMwCoO8SZ9bfEXGK2swzVCpRHmKzghW3C+YhXmuOQiDO4Km12l7XR163zvVC14+3JZqtwWn5Qp/SUsKQJFGsb06VSobMii6Pqidh6xiNuC0hTam2YqeW01C/wBFA06qJqkx9JmAgmACbxvjQVOFpqJetu5I0KHsct5AEkhZF2tPQbmxS8MoOhAquJRkOpUEg5f6P0Ux9oevpEQ2myg51SRFMTUZJ/C6FR01UkessxNITpIABVgwUq3WCNip64WOZfw+UkJUq6SZtTsbC8o0H3/wwsK10G7mU7VSb1WjJEMT9JqTvamvSTeFk36x1wfl8uokwzEk38zMJ26LWUDaNh07RiVeIEhgSy3sDq3gGJJ3EgTA2PezjW+trPbeJ9N57WnqOuPLG0TD9Xl6JYH8xQWY4aGJIGmTaGqk/wDnqtIxKMntNx6g/Kwjr9xxL5gsT8fSwvEbD8PgMPNfrIsNgot6bWPv3DDpBwgvec1LoCFbJi5OnvcX6ddM7x/DfENThqk6tBJkmVd19TYRAiYGw+GC14hcGHG5EqBHvPs/fG/XDjVJvue1vT33j7p22xLzwlljHf4UCZcBpZFNpILuf3C3vjbriRiv91SED7LD8HmSP56YXmGSPLm4keYLfDQen8cTqFuDr9dIn/mYBHwOJfcEQxwFGnkgPJAGwj0/hp9/7568prTBEgz3esO+8aB07Rv1xYt5dt9/1SZvO23/AD92ONo6bH+ewBNgPiPjBIUNS4ZFQJkKDQalTLD/AB3+en3dMNX6Iuo06isRIIptqHeCFSes7DfE1CoVvTdkO0oxBA+G+x3HbBCcQrTBr1mMbGqzdpsT9479JxuitcbBiDX52prS5uaCymdp+aGGlmWCNQ/EbyJB/mMBZ3jlEsz+fqqrqBphZ1AlSQH1WawixXcEiQym18uHu41HuwmPntsPljmXyYBGmB6K4B+49Phh/wBTGxqZrHVyTzxCnUUOWEKDdpBA66lNwR6gH34pnq0Khlq/ltsF0Vxp9CVWGO14IMWxdfm5J5tzsSBPS0G89Pu9cMbLIOqjoAWResDcienzG2C61vlyYfCqP8U5N+eCo3yNLYV3cX+qYvuOZAb2/wDjCp8IVmBGYdBpaFKgWmmBMUjvcz+r063gyyMeUhjc8rIYg9SrG0xtMSCYGOKYYIZvEWIG9iR0GkjmI6rO5gxMtLq0qO9Ma210xJA7yqxeDd80TB6gtPf+xPugdzh9DIeWSX0lVFoRrm4Ey8REiDG4EgTNglamwmbTIC2OkRvPe41RvAF5wHx3StNgpDGYMm1gLAg6oB7829sWENpv9Yii0MjtTReLsO8/mqhq8XsApAQAKo1FQoEEwunlAEkb2Ed8Q1eOMSeYg6uoYCSCSBHS8C52ETNs79JVWKgJvp0giV/FioAHxmSZvAc8WKgG9yZjciSdO3w2udpjG3oqzlx3r0Lw3xZGq6lCsdJRjEHSdJsTeLAx+qbDE3izhyVK+tnA5KcqKepjAgAHUBsZvMfMHKcEzKK4kgzyqCJPQTYQjMZhdvkRjS8f4gtYk0iChQHVYzDVKZgdboY2nWm0jDjHdhMbcqpsVWyXuz0VNmq1GmFAo02AO7KGInYRqhSSTsoJi8xiNK1MwTRUTYaFKnYC5QgzOwM+nSKbMVhSYOxL07km0CWGlgJMgHUt7rLWsMMy+cXQ1PVchtUlSZAmzWUghe4A5rgsCM3RHE/cqlxvHFavgwViSAz0zY66pKgAWKSmpm9qQWj1scWPE/ETNFyoWTAn1npqJ2AsNul8VnA3XQ5LrM2QXFkUWnSYn68QTqjFLmuViWQlDaQCACAwB1X79gB1AiS2jvtqnSR9VrkfV4qy8xMExdiZ3PNJ3BU2AF7e7B1HjlxrINwAdXMoaesTEKJ9Yna2Ozjt5jqoYnVAAESdURZSfQrPee+LDL0Q2k6RLAMAAoXTIhhMvLGSeWYE26zo4pVJAJNFq+K5yrUpU0pAuJuzMu4abhvbJuYMX64gBFCiEUkgbtAJa3YHV7gdoHacE8EqAqDpsNxqJgXMEwxAswO3QW2xSceA1GYIEaoO1551H1bNeI5QbyYTLG6QBpOC0SQ3YwaIXM5stq0ibG9yZMWIDQfq3MWA3OFRzzatUhYljpbVv0IJCzC9wO0nFfnFK1GUhLhSdRWBfmCrqK6AQw5Lfo7e0MRcOeRqJ0FNIuWszCaayZNwpMjbTqmLYnQwBgsZJqtXS4jVQaQVX9qWJsLzp2iBeDaeslYpaVY3ioq/q8qxYbrykH3gE73mSsL6P2BXWq0gm0D0Ultjvv1nDvL/AG49APWbhmG0WN/TfHGaWI+UhYsbTG5uO/b1w6gki28/qj3x1gQBb1JgQccEAlYWYqJqsWC1G6Ahd5ExuB33MW+UlBQT7QmJAJA7xYCxIn3bdcPavvaYMSL73BnUSAZW4iPTYpGibL7oMm0wQTYdT1vtY4JAyVxSqZ5bX5YjeV+4wv8AN/QF1TJktGx/WtveehsJEx29+HCsTDEmJ9qG9qSSWjaSdWoj3WtiVssyyIe/RVIiSgJIHx2n1PXEuk/ajdCDOWgXBiLGQB1t3+7Yeol3kmY0295j1iCe0zHXYYk84i6zcncTEiGIDSZ362gbWx2hmnOk3ERcr0v93UCOu/cY7UOqCumjuNBnsxbc7G8D3j/lgSvnkQkGQQBMKZnbot+0ehxMcweoM2gBATMr6i47+/vjvnkCzMTJMDYbmxvBMdIjT1xYNbXFRzgcjRC1M8omdcgkGze0DBkx0vPywUhFoHrDe4EWPbbbr7scGd+rJCkH5Gbwe87Hp1FziQ5zngzHoT9YG9je0mB3b4WuNIwVGkZ1SWnJNwBvzKenuHeI6YjbUYLFdIJlSImJ5fbEC6knUfdzQXHOBVEci2BtqmRDczMsbxF/vwx+IzILA7xKzvAgRuR13n4xizKxEOGfcrawN2qYLAsFmwIBGnaTaEtMG5O9p2DTlhHKxWBEwAQJKiwYCYG4jcjvLDmgAZDyTYgxeZPS5gDcnf44hzKCoArrIvI1uJN99PS5G9iNt8ajb5Du4LV9QlA6pU2gkTqmBsQt4IO1wbbSVggXtgZsk0yaVQHugoldWonlHmSCIEEiwPsqTabKBEMIguQTcx0sxkS1z6x981d3C6gAQb+ypN/hHeZNyLicXGkHjMAoi2zZnyQzZZp+tuCCSzC15lQTO8dpEGRpIByKVIDySAJDLVCxeFGqmJB6wSYZRCwxFic1Um1J2IEkBWawMGYjVB3kHTF4jBw4g2kmAliTETNp9omfcPU3jFhpBwxLQiNIyOFMOHus9l+C0D7arYNpUI4BJ5SSGUQYupGxk6pUEw1eD0ElpphzzDU5AAvGlmYGegifY3NxjRPnmAvGkmwsCRtF+8XF9riL4fTqqsXZRAjSUmGGoKfTYe+/UjAbpJ9csPneqNtbia0HD3WaOVQhSDTFwOV0Vel1Zmv1kd+osxfWy7NTAUu4nmCE8tlJGhLPAiCoWwMTadHUrRzc5JBII0yNxcyIuSZJWQel8ROaRC+ZRZiSfbIgb7FlJMiTYd7iDh0dvrhd/wDXsnNtpyLR88VjR4eVjMOrTIDqk7mQADqJsgvG5uYtDV8OhW0qh0gXbUCtwYu0wdUGNN4IETjYtllW4ouiwSy+a1PTpB3YERMAxHXeMGZThqMRyVFZrkedUcggLqBGsrqBJ2ADQIscNFtBG3l6oi0MGcfNZbKJXoyAS0G2phMbSCDqYW6SeXa5BjzmRrOtlU6tcqZYgh4ABC2bb2pHoogY1VXJqzFeeIMharSJgQdLjULi3cWmAMBtwOjoj9JpvBNasL8s38zvNiO+B0xgzB4D1CsbU27Qs5rFP4eqi4R16jUrAdIldNzBW4iAOk27S4dmKdpK77hSrRygSbA7TIWZYbi+vHhWk/IFLEmBNatEwY5y3N8AOm/SNvCYBHkrXo1CdU0azBpiTK6TBEdJ3ucMbpBh38B+CUnXRZ3DxQeX42aQVHctySWDqRJmQo0AoQwbsDbcEQFxXiaVApVHYgyzhSBMG51BmemSZ2uQJPTFy3DcykAZnMq0wgdada2xsVBPedo+WOtwnNQJzOoQNKtlabRMaiSNOkTAuOpHUyelQDEu5FaDbIy26QeSwOcq80eVoBVVAYHVKje+3Pq7D5RgShUdWGuTBEi42uCLf/PoTGPRk4NV1BvNpWlr5WBA7EVFU2vFtsdqZTMAwv0d55hNKqhJBVfaWo0H2pudoi8Ya22wnAOHP0SP4BxvHh/lY+lWQj+qq2J/qwdJubgjf3m/fCxtctlnAMpl0MmQalRb9SNdIkg95IOFiptEe8cVe+wYCvBHVeOUzvk8mdwf0EW9dLC2E3FMs3tZSl25KlVLe8PioreFh08wevmv/HA6+HSNqtX41C3yBEY6RsPYOC5utYcxyWgp57JKIGXqif8AtdRv8usNp+6es4cauSIjTmVvPLVpHtuSn8xjOVOA1f76pb9Vf3iJt2xEeGVhEVDbq1NfxEfhhR0c04loPgrXoyFqtOTJnVmp7sKJMdtwI9I7YmFLKmYrVkntQp2jSLaX6xeR1mxxkRQzA/uyN7gz1tv7v5OO+dmFP9UhH/eEf+i+FHRjP2fOKIdGMitfTytAbZ0ie+WqCbACbtcR0jEVThlJgSM1QLBpOouiyYbZqRIN5mTuMZmnnqsXov8A4WB397Dfb5YX519s6KolwYK39imJ3O5VuvaYnCnaMi/ZzR6h281rqPh4wYq5Ui8hKq37AqwWPf6+/EQ8OZrYUpEypSvT+7S4IG0wO2MkOOISTpZSWsNDmNzEAHaI3+eOnjFOAAQTPYg9oNhF7X9MKOio9xHioWNO1amv4azMD+j1D6dvTUCSfeB8Mc+gVqekmnmBH/Z6ki5JAsZHpIvf30GX46DZXAO8Bv8A+r4PXxBUHs1XFgB+kI6/tdsLOjGDJxClymRU1YsAZAliN6bIwn5CCe4sTYXOB0ZCdLuptB1GNp9NN9hfp7sGUvEmZAJFesYExrJv8TE+lpxK/ivMAT5pJn6wQzG8alMx6TGKO0YXY3z4hAsqakofK0UaeYaugENZhFzEGB1Ei94E4Lq0F0/DTpYU06NsrADT1Mjdtupr08TVnJBNJh0nLUiBPpomR64kTijkqSmXMmROVpECCeygzHX1OAdGXf1Dh7qwbTIKWo40jXqG4BCAkkRB76QARCkgED7V+GkA2rVYCLhZJttJBBJtcg8241GOrxczBpZUxcRQK3kyQVcD5YIqcTSADl8vYzB83tH97t6euKfTHbHBChQTV2B5QkTp2G4AgMxXmYHqAehj2cTpVEEkiTpMaisH61pEgCJ2i43tialxWmqmcqhAEELmK9wIEXJtYd8RHjNGSWyQBIhiM1WAImb2gmesTin0x+9vH2RAIVfxPMUqNiTI30mYkm5I379NhvcYdl8zTYAFSBf2wQNjewgr1+Dgxgo8boEkDJsTJOo52rv1MtTP7+nbDPpuWHtZV1kEErmVJNovNEE2tfoME6MfsI4+yUYjXBNHlOQqyDGyEj5LIDCRFu2xYQSRpGkRJWDysdiPhJ+JAjEVbO5NrvQzRsTIq0TF5MSoP7tvgQcxlDMJnBPMR5lGLemiB+EnFToyYZU4qzGFuaio1ANMy4XrExEAlvaJkANHyBvhVayaSP7MEbQDyxG4Hvkwb/HBZzeWZgdWdt3q0dtoPJcG8g7TaJxBT4nlYErm7qCSGoSZAb+7B3O8jri306bZRE3kkrWGoko0RqaFkGTENCqZBiJBFoi8LIDFyxvu2/SfsABQZ391pwQ9XKRdc3IETrpE9erJuDPzPfETV8psBnD6l8vff9W3Xb167A6PtJFMOKlHbl2gwhishfaI3hZUgGzE+yFm5uu24dUqqrHUQzNY6gbDYGCZNrwTeDO04SnK7n6WoMn26HXcexeLfIXw1KmTYmFzZJueaitrCLJEEDb1OJ9On7OKFXUoBzXTxDfTI+ypIEwZ1FBOkyCO3S2EOKgiGuImygmWHZTptJt36CDjjVsmSeXNiY2ejb5095+XSMLysoxnRmSQDE1aNj3E05n+YwBo60A5jigdZsXW4ghkMVKkFfZKxaCZ9oQDBNrke4cGd1PIIb2TZgRAI0zvYHYCdriTdDMZdTHkViAOtel17fod7xMgjbDWzuVuDlqmr1zQAg73WnuSdvWcH6bad44oi92IulnCNWmoQJsFAAFgNiw/5R7sdw7h+ayDpNTLkEGAPpJa3vhYvNoxzA+mT/vHEq953wog0rn4n8f4Y7on3f8AP1wsLHr7xWa6EvK7AYacqD0HxvGO4WBeKNFE+QX7IxGeHDtHxx3CwQ4qUCirZCIsbmNxve2/7+mG/muTJkn1Mzt6+gwsLF6qpCiqcHBsfQfiMDng6kkQCfVZ/ePuxzCwVXYoqnAU2ZFibWEenrMDt03xE3hlDfQt/wCe/phYWIpUqE+FaViFEzb3yL/hvhj+ElPSLzZu/WY392FhYBAOYVgTvU48PuJipUvvNSZi3Wd5v0sML8z1FiKjDpuD6bG33TvfHcLA1bDmEKuBzUf5pqrBFZ9+uk7T0Ig9McPD8yDJrkduWn062W/xwsLA1bNyN9wGaVLIZncViZA3CfONO5jDzlcyfrIYtdEvf3T6b9MdwsTVM3IGZ+9Dtka+slXQ9Y8tIFthKhvjqm+HNRzF7Ut9ivbp67Wnud8LCxNSzcqiZ+dU6lSqAAFEMASdj1nbl90L0x0M4M+Ss99f3+zv/DCwsV6LHuVukP2p/n1QZNNd5Et163gz0vH8DCruQIpLYADmHQRsV9L/AMnCwsV6OzciJ3Lo1A2QmeisBHumAOnSPTDEqNqPI5AG2pP4/wA3x3CxBZ2K2tcusZBK0XU/tpHxHX3HCBqCStP05qhNo9CIxzCxY2dm5K170LU+kTOlAO3MZteT5g/DHEGZ1e0oB66TJudgWI3EXjCwsWFnj3Ka96krUMwdih76lg+kcxFvX78E5dK4p6dFIvMirJVgJUkaVAUggbHeTMiVKwsHUsGxTXvKqj4ezLf2rWt7Sjb/AMPHcLCxLjdymufvX//Z"/>
          <p:cNvSpPr>
            <a:spLocks noChangeAspect="1" noChangeArrowheads="1"/>
          </p:cNvSpPr>
          <p:nvPr/>
        </p:nvSpPr>
        <p:spPr bwMode="auto">
          <a:xfrm>
            <a:off x="155575" y="-1812925"/>
            <a:ext cx="5715000" cy="3790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6" name="Picture 10" descr="https://encrypted-tbn3.gstatic.com/images?q=tbn:ANd9GcT9BowPJrAiWCMyrIKbMjZo2I98gqT_8mwAZfFBus9cmd_Hk4tH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085184"/>
            <a:ext cx="1449970" cy="1628800"/>
          </a:xfrm>
          <a:prstGeom prst="rect">
            <a:avLst/>
          </a:prstGeom>
          <a:noFill/>
        </p:spPr>
      </p:pic>
      <p:sp>
        <p:nvSpPr>
          <p:cNvPr id="9228" name="AutoShape 12" descr="Image result for bidgoo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0" name="AutoShape 14" descr="data:image/jpeg;base64,/9j/4AAQSkZJRgABAQAAAQABAAD/2wCEAAkGBxQSEhUUEhQUFRUUFBUVFBQWFhQWFBQUFBQWFhQVFRQYHCggGBolHBQUITEhJSkrLi4uFx8zODMsNygtLisBCgoKDg0OFxAQGywkHCQsLCwsLCwsLCwsLCwsLCwsLCwsLCwsLCwsLCwsLCwsLCwsLCwsLCwsLCwsNywsLCs3K//AABEIAK8BCAMBIgACEQEDEQH/xAAcAAAABwEBAAAAAAAAAAAAAAAAAQIDBAUGBwj/xABJEAABAwEFBAgDAwkFBwUAAAABAAIRAwQFEiExBkFRcRMiMmGBkaGxQsHRB1JyFCMzYoKSorLhJFNzwvAVFzRDdNLxJWODk7P/xAAZAQADAQEBAAAAAAAAAAAAAAAAAQIDBAX/xAAqEQACAgEDBAIBAwUAAAAAAAAAAQIRAxIhQQQxUWETFCIzgaEyQmJxkf/aAAwDAQACEQMRAD8A22BDNOIoXoWedQgJQCPCgGpWFBhKCTCOEikxyEYSAlgqS0w5QlEgkOwwEcIkEDQeFFCNFCADlCUmEIRQrYqUElCUUGoWiRShKAsCCEoICwSilEHA6GYyPceBRoECUJQQhMAIFCEaQCUSUQihMBJQRwjhAgkSOEEDG0cIBGAqIQUJUIwEoNSsqhEI4S4QhKx0JwowEqEaVjSEwhCWjSsdCIRwlIIsdCYQhKRQlYBIkcIQmAlFCXCGFOyWhEIkuEIRYqELn95Wp9TpRVqOGGpVYOthaMLyGw0amIXRMKzd6bE0K9Y1i57XEgkNIAkanTInJTL0OKp7hbK24PmDONjaniMne7VolQbN3SyjXtIawiHNwEyTgcwF3WPF0laHCmtkOSthII8KMNTsVCUEvChCVjoQgl4UWFFhQlBLDUMKLChEIJcIIsNI0GpQCEo5TJVAASklCEirDlCUWFDCgLYcoShCMICwpQlKhCEgEyjCOEIQMCOECgEgBCCMBHCBhQhCOERQAEIUO87xbRZidmfhaNXHgPqq6ybSsdAc0sPMEeDskm0u40m+xeooUQXizvHh9E4LYz7w8cvdCknyDi1wJs36Srzb/IFJUOyvl9WD8Tf5ApSoiw0JSUEUKxSEpKRUqBvaIHMgIoNQ4iJVfWvig3Wo3wz9lBrbUURoHu5AD3RsPdl6gspX2uPw0wO9zifQAKur7VVTo5o/CJ+qNSHokbyUFzKve9V+r6h8SB5IlOtFfGzp0IwEaEK7IAjRQjhIA4Uera2NcGucA4iQO5JvG2NosL3cgN7juAXJL4vyu+0F9PrNbJfGhI+Hfopbo0hByZ2Btdp0cPMJwFYK5L7FZokYTGYdqOfEd6uR3eiyeWuDV9PxZpUUqgZWcNCfMqbZbw3P8/qqjlTIlhklsWUoSgM0IWhjuCUcooRoAEoShCJ0DXJAByoN6Xk2i2XZk9lu8/Qd6bvO96dJsgtc7QNDh5uI0C5ztDf8OJPXqO0buA3F3BvAKZTUUa4sUsjpD20l/R139Z7h1GDePkz3Wcs9stDPzj5LXnQjqchwVtcGzzqzumtBJkzB1d9Atm6i3DhgYYiIyjksN27Z2uWPEtKV+TKXZf4yAcaZ+6TLPA7lorPeQ+KBzMD97T2VJe2yTXS6icJ+4eyeR3LMWipWoTTfibO45g5/Cfoh+ylCM/03+zOkULazrkPaRiGhBnqgbuRTjb8wdkk92ceqxtz4jTBJjUZDgpuDiSfFNLk5p7NxZp6m1cDKmOZdl5R81ArbU1ToWj8LZ9VT9GOCC01My0ok174rO1e/wOH2UN9Vx+pJJSikpWOkIOLj5D6pBb3nfvThSSfmgYjoxwQSikFAAKCIoIA63KEpUIQtTnoTKJ74BJgACSToANSlwsRt9tGKbeiYZPxd7tzeQ1KTaSKjBydIpdr7/dXqilSng39Vp3x94q2uK6W0KcQJI630WcuSkLPFWsHPqVAXNaBo0RieeAAK2IrjrTkGak6aSfRY7vc6ptRWiP7lFelykEvs/wAJ6zBqD+r9EVzX7PVfkfTl3FS9n7fjq1QCCHE1G8YxYJngQGkJ++rgbV69OG1N/wB1/Pv70pIvHkT2n/0sab8QkITyWUo16tOoxhxAE78nNIHYcd/zVq60OJgn3WaRU/x2L2z24094jgSp/wDtyjEkmeEZrHk96SQtYto55pSNPW2mYOy0nmQPqoVXad57LWjwJPqqREnrZOhE+tfVZ3xEcoHsoNWs93adPOT7opRSlY6REvGejdmcgeHgq/Z+6ababrTaD1WknPOYOruJVheZ/Nv/AAlNVaIddbp3AuGvaDpGQ1z3JVbN4yccTa8l5Zb4Y5tQ4HsFNofDmwSwg4XNHfhORzTt5XpToNl7gCcmt3lx0Ec1kHG0ViXU3Gow0watSMDRhk9EB8W/dkSVLuO5KRY602g9JJfU06sak/rDL0V0jmJ2xdtc+kWOk4Awh8EB2NuJwk9ogzpxCVtqPzLf8QexS6e1llwziLRuaWuBIGhAjRN7aumg3vqN/lcpka4P1EV1x/ohzPupxUC4/wBEOZ91OJSQ8v8AWwFJRlJlMzCKSifUaNSB4hMPttMavb5hOxqLfA8Uk/VRXXpSHxeQKYffFPdJ8EWilim+CwKQSqt9+M3NcfJMvv3gzzP9EWi/r5PBckoKgdfjtzW+qCWof1sh0ilfLY7UEatkyDwIROv+NC8+JWde6ahd1ZcymSWkEEwdCNU4CpohyL5m1FRswAZ+9JjvCyVzXY60Wh9SqZbTcQOBOvHzVhKk7J9iqf8A3n/JN7hF0m13Gb9qPZWJYMQdZyHzo1jTLo7yJVbUrVLXo4spwXvcJggBs9Ua7su9aK33VTq1G1KjiMLcIEgAiSXB3EHLySa1CkDUPS02h9Pow3E0NbxynOYb5K9SMtLY/d7rLZmANfTbAAJLm4zGee/fonK209BhIxF0NJ6oJkgxh5qhsd3WGlOKsHE78WccOr3yfFTG1rvbua6J3Od2tdeKhyiWsU32Qq960W1o3FjQRxiY8Qnn04M8d/ED/wAqjvS92PtQqtktDQNIMwdyM7RN0DDE74yWSmjqnhm1GlwXBKKVn61/PmAxo5kn6Jg3zVP3RyH1T1oldLkZp5SSVlH3nVPxnwhMvtVQ6vd5nvR8ha6OXLNgXJp1oaNXNHiFjnuJ1k/6KRCNZX1FyzS3nbGGm4B7SSMgCCp1zXxQZZ2NqPEgZtgnfPBYwoijUy/rw06WzfO2qs43uPJpUZ219ECGseRwhoHusWR3H1RMYTAjNGpi+vhXP8l/Sv8Aosno7K3MyS5wJ/lPFMXxf7rQ0MLGtAcDlJOQjfzVHV6ph2RGsoMcDoW+YRcmVGOCDtUT6F4vY0NaRA7uKJ951T8flA3qEQPvN80I7/4XfRFSKc8F3sPPtlQ6vd5ph9QnUk8yUfQn9b90/NLslk6R+DrA8cOXnMIph8+FdiMiJTlvszqdXAASMs5jXwRGi77hPjHyQkxPqsY2XJJclmk77n8RQ/Jz8Ra3mT81VEPqoeBnEic5JrMIOTqRHEvA90048X0v3mlFEvq14HMSNRzUH94zz+gQRQvtej0x/syi8uALHObGIBtIlvDEA2R4puncdnd8DHggwQG7tc2rA7JAi/L0pSfzlN3mcJH8ye+we0E2J7SezaXgdwdTY73lWcROtlpuvpXUnsqtLXlhILw2QYJyOibZYLpNQ0A6s1/SFn6SqAX4oOcxqsL9o1odSvC0NBABcHDj1mg+8qp2hvAstTqgcf8Al1R+JzG1D/ESlRom1yby03DdVR+Clby2piLQx8O64MFsEAzPes1tBs9VsbwyqBnOFzc2uA15HuKXfdJrLypYQINstB8KvRVR/wDoVs9u7eKzTSYx7nsLHOLQIE0XQJzzMjJHxpj+zOJzsgNjEdQHDI6FKbVZ94/ulFfAwvAMghjQQddN6h1JaYIIPA6qHjRsupm+SeHs4v8A3R/3KuvO820iAGuMic4G/mlsqKqv/Nzfw/NJQQPPk8kintA09UgjgTEDn3K8vAGnSZUGU08TgYMHgsAVvrxH/p1L/ph7q9KMXln5KGlf4+L0CcdfrNxd39UH6LNJ2m1FC1SfJu9l7W20dM3MltIuEtaOIygniFW2y3MouwFjiYByMaqR9nzYdaP8D/MqbairFc5fC1FE3vuPVb5adKbx/wDIB/lRf7ZH92f/ALD/ANqoxXPAJ6y4qhwhpcdYaCT5BMexe3beHS1mU+jjEYnE4nQnfyVjctva6tTZgglxbOsZcTnvVNs4ALVSJMQ465fCdVqLquENrMeazTD8WEOGeUQhEsb2rmm6o9oEgDUSNym3RdFJ9FtR8gujsgASWySRHFM7YCRV5fRX+y7WtpsJnOkwRuHVH9U1HcV7FJtFdDaFF1SmQSKZOcSHZEGCNIKwLr4rn4/Rv0XWtuKQ/JapEfo3c9y44WpNUyluLN5Vf7x3srrYq11HWtgc9xBDgQSSNJ08FnoV7sQP7ZS/a/lKAZe7bMjpCDuA9k9SomGwMi0TlOjW792pRbcjq1OTfkrJr2spDGYDg0Tv7AQ0SnsQ+j0ktGemsrI7Xsiv+w35rotlp0jkwtPGMyuf7bt/tA/APcoqgTszyCNEgYEEEEAejbt2cr079rWvB+YqUu3IzcWtERrPVTf2ZbNV7D+UtrNDWvtIdSggy0NeC7LQQWrfBomd8R4SmaNEtaAXFxBnEdTJJ+cJiON/arsfbLRbnVLPQdUY6mzrNIzIEEEE7vmqrafYS3PfTwWYuijTktc2MQYAWEl2ohd3tlppsjG8NJ04oVKbXQcQAkOyIgwnTrsLUu1nDdrWllrbMYqdqotMGc3WWkDnzYrLamlaW29jmNrNo1adOm+s1jiwZHV0RkYPmqz7QGj8stRbGGnarK7LTrscD7FbLbDaSi2nQpdKzJmN4xN3iAD6q4pvYUmc8vai5tN7qxJq9IA10ghzACCRHgq++rY01cTSC0gYSN8AA5c1JvW/qLm1KbJ0JxfC52WizVVsF7oGHPDG4kyAiS8Di/JbWeqod8u6w/D81oLg2fLmh9bE0GC1gyc4cT90equalnoNI/MUyeLm4j6pRxN7jllitjlzl0C9v+Ap/wDTN91rdnLuo16jGfk9Iy7rzSAAYMyQY1UTbK002Vn0GUaRpU4Zgw5wACRPipcWnQtSas46E/TT17NaKhDWtaBphxQQdDDiYTDEqLRsNgdbT/hN9XFUG1X/ABB5N9loNh9LSQMujpjxlyzu05/tDuQ9kcE8ldRo4yGg5lwAHGd8+XmtDsbZyy2FjtQxwOfI6rOU3kEEGCMwVLs1V4eXlxDiNZIJ8kl3GO2gZnLeZ4aqfsyP7XQyHb/ylV7hxKsdlx/a6P4z/K5Mb7Gg27PVf+JvyWjuGeipncKbJ/dCz22TwA4kT1xlxMZJqwXs4BrWuboIa4w2AI3HXRaxjS1GV3sarautjsVUgf8ALcuPyumXjbXOsVVr8OVN3ZJPCPmuawol3NIqhApkmACTwAk+QWi2NsFQWum40qgaMUkscAOqd5CrbrGF4cWl+sNmAea0lhpjG1zaAxN7MkH3VRxNqyZTS2LDbGyueypha5xIEQJViyyOexrS3LC2eYaN6qrY99SRUoSD2pDYy0UplrqNA6hAED4eGXoFfxe0RrVE+hRdTbgFN2TpBiBmd5WF28okVwYMYAJgxMnKeK29Ih8i0U8VPfIY4cNNVkNoLoh9RuRc2MLs5c09l0k5z80p4mlY4yTZkUSUUSwNAkEaCAO/M2gJGVYGc8qrdTzKcN5uIzc4/tg+zlxyz7JW15BZZKg7nDB/OQtDYtgLyeDLqVOdQ6pBHKB812fZS/tRxvpf8maa/i6uQ0VKgAIEtdHWIJGJwM7vVQ7FeLzRb0laix7C5jjUcG4sJgOAneFa7JbJ2uyMc17qRxTDiHPgneCq3/dKHnFWtbnEkk4WDU5mA52ShdS1JsqXTRcVH+Sstt3Coy1YqtIdN0LmOxsg9G8mRnOjlltoW0zXeTVaWjJoZnkN06Lo9H7I7IO3VtB5ljQf4D7p/wD3V2P4DU/aIf6CPZZ/K7fs2jjSS9HGbQWvzYDOZdO/PKB5Lo+zVmZTAa6hT0a7G4YiSN5k655Qrt/2c02kFopGNxaWkxzkKO51Nri12Br2kBzXZOA/CY3JJ+yr9Fw22tOrKZ5tUOzX+zGA+wnDnm3FiGcdnD3o6D6JmOidyy/zK0sFZjc8FLxk/NJ2OEop7qzSXZVoMAdTYWlw0OoBzj0VRed02WrVc97HYnCXODuqTwjimrdbA5sDA2cpYYMcwZHNZG/rMLuNQ08LRVpEkAkNNQFoxAE69Y59yz3sexjdpKdm/KKhpBxbigdYHIZSCQqY1GhuAdnFig/eiJnXRFXtfe3wzUR9Se9akml2WvFjG1mZy8NI7w2RlPNU20j5rTp1Ql3axvSYhowAaakyl31RxuDhOkHIo02hXTKRWHRugOLYBGRyzUc2UqxolzqQpx2HE4jkADxJ0U6WVaIhVzsfTJtTDGmIjnEZearmMpNPXqF3cwZA8yM1Pu296FB2NrarnER1niPANaIVqAnIuts5cxwGuNoHMkBZW/LtdQcGlwdADZ7+HJXp2rontUAc5zcTmDIOifbtXQOtEeMH3Cej2SnRjKY7vRPBpO4+RW5obTWY6gt5NarixW2z1B1amfDKU1iY3kRkLrs8NkgyfYK5oPLesNd3ctHhZuc/0TjLHIkY47wAPVatMx2Mz+VuMyZninRaC7XOMx4K8fZW73j+A+xTTruYdCD+x80aX4DbyQbPVfUcGg65Ru8VAvcYmNJ7TJY7iWOzaf8AXcr6hdz2nEzXxHuqm+aD+uXFxc4aFhGmkHeqj4fZh/owVsskVsLiG4s5ju4d8eqm0rqp5APDhhBmCMzMggnLRS70/OziaAQCQRkTAkknij2eDS0TGm/esNFOjW3RUXvQDSDMk+SCkbRgYgBpPyQUyW5Uex6ERpAKMKBDjahGhhL6c74PMJlKhIY6Ko4EfhOXkfqjLhxB7nCPUJqEIQFka0VbVn0NBjuB6cAfuwVgtsNmbxtjmu6ClTc2ZNOoJeDHakiYjLmV0VOCs7jPPP3TTXgTONXfsfetma4UqA65BJIpOPVmIJOWp801aNi73qyXUTnmc6Tc/ArtYqcWjwkH0TrKjd2IcyXfMKta8BT8nKdmdk70oPZipMwtdOdRuL3KtdvtjbTbX0nBzWimwtDYc9xJMuJLR3BdIY1p1qT3CB7pzCwaz4hx/opuwqjgL/s1tAMGT3gEehEpbvs9qM7Tah/C0u9l3rFT/V9AjNOmdMPmPqqFZ5+OzWA5UaxP6wc30An1RVKFVuWEt/ZM+bpK7hfl40LLSNSoJggBrTLnE6ACVzfar7Rh0RbRszqb3SA+qWOAA1hoJ62Y1VqTJqzE2m0dHm8g8GwMR9Mh3qNZrHWtZ0w0x3EN8Bv5q32a2YdXIrWoVMBzAg9fvxGBHitTbr/u+iMDXZj7nXAjjAj1Sc7H27FDd+zNFurTUdxOY8Ao21NSnQpdFTZTx1e0Q0YmsG6d0n2SDtA+1VAynDWw4gOOEiMznkJiVQPrurVJcST38BonBJiprdjtku8uaSpFjuoVMQMZCf6KwbhwQDJnTQtjiN6isrFk4TE6rfSZayDbLpwgYZLjMNG8ASSq2haHNMgwtXclkqWjpXNIBY0NDnaAGZ8cvRZKvSLXFp3FZyVbmsHezNtc99dKBiJlozAJEjiO9aOz4DmADzkrlVjtJpuDhqF0DZ+1tqRnDXZfhdw5FXGRM4F9TG8c1Jnh6Sn23XUBkU6mGNcJjzhCjZ5AOYKtZDFxEMrwc+GhS3VA7quALeBz8uCU6xg6kq2sdwU3ta4VHRPW0G7QZZGYTeRcgomLvi4WkFzJIgj9ZoIz5hYx13uoDiB8Q+a7Fel2GlBZJb6jms1eN3h8uYM97dx5fRZuF/lEuM6/GRyy93zCCvbzuAOcHMyg9anpPHD9EFhKLbs3UkkdthCEWJKD1mMEo5RoQgYYKUm8KGJADgQhJFRHiSAJ2SLEjxIGDuQAnGgbVgBMloGZKLBwWc24tZp0Qwa1Jz0gNifdIaIF+bdvaS2lhjiQCf6LHWzaiu/tVHctyorfeo/RtYAGk4nDUu3+Cj0KOISZjcQY17l1RnBLZGLjK92T7XedR0daSCCMhuUKpeLy9jqjW1G03B2EiAdJDiM4SX0M8nFN4HDR3mFMpQkUk0avafaXpqJa6kW4wMD6VbEzLcRhGUbliDpGSk4Dvj/XcmahEwlUWUthtreJVhdr2Ay4gcFH/JCdBPj9U0+lGRWkVp7Ey/Iu2EEyHN85SbS6ASqPCik8VTyPwQsXs19w3hUoBzWFkOYZx6SBMiN6y1tcS4k6nNAWt4+I+6S6pi7Rz3QPNS5JoqMGnY0Va3FePROg9l2RHcq2Bx9EunTHFSi2egNltqcVNrHkYgBhdkBUbuPMbwrVjGNJLWgzxJ56TouIXXfnRtwkBw/WExyV7ZtpmncRyT0GTZ1gVO6mPAfNQbe/KG1GjeYIHLRcqvTbdzHYWD9o/QKudtpVO/0Qo1yFNnWndERiqPqYt4bp4So9a8LO0b+biwey5M/bCoZHV5kEnwGIDzlRa9W0VBOJwadCS1o8m5o112H8d9zo173xRIMNpg/eIkfJBcq6AT16hJ7gSfMolm5NmijFH//Z"/>
          <p:cNvSpPr>
            <a:spLocks noChangeAspect="1" noChangeArrowheads="1"/>
          </p:cNvSpPr>
          <p:nvPr/>
        </p:nvSpPr>
        <p:spPr bwMode="auto">
          <a:xfrm>
            <a:off x="155575" y="-998538"/>
            <a:ext cx="3143250" cy="2085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2" name="Picture 16" descr="http://www.bidgoods.ca/images/logo20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445224"/>
            <a:ext cx="2736304" cy="1232738"/>
          </a:xfrm>
          <a:prstGeom prst="rect">
            <a:avLst/>
          </a:prstGeom>
          <a:noFill/>
        </p:spPr>
      </p:pic>
      <p:grpSp>
        <p:nvGrpSpPr>
          <p:cNvPr id="12" name="SMARTInkShape-Group16"/>
          <p:cNvGrpSpPr/>
          <p:nvPr/>
        </p:nvGrpSpPr>
        <p:grpSpPr>
          <a:xfrm>
            <a:off x="2438973" y="1000125"/>
            <a:ext cx="1588317" cy="392749"/>
            <a:chOff x="2438973" y="1000125"/>
            <a:chExt cx="1588317" cy="392749"/>
          </a:xfrm>
        </p:grpSpPr>
        <p:sp>
          <p:nvSpPr>
            <p:cNvPr id="4" name="SMARTInkShape-193"/>
            <p:cNvSpPr/>
            <p:nvPr/>
          </p:nvSpPr>
          <p:spPr>
            <a:xfrm>
              <a:off x="2438973" y="1000125"/>
              <a:ext cx="150637" cy="383978"/>
            </a:xfrm>
            <a:custGeom>
              <a:avLst/>
              <a:gdLst/>
              <a:ahLst/>
              <a:cxnLst/>
              <a:rect l="0" t="0" r="0" b="0"/>
              <a:pathLst>
                <a:path w="150637" h="383978">
                  <a:moveTo>
                    <a:pt x="150636" y="0"/>
                  </a:moveTo>
                  <a:lnTo>
                    <a:pt x="145896" y="0"/>
                  </a:lnTo>
                  <a:lnTo>
                    <a:pt x="144499" y="992"/>
                  </a:lnTo>
                  <a:lnTo>
                    <a:pt x="143569" y="2646"/>
                  </a:lnTo>
                  <a:lnTo>
                    <a:pt x="142948" y="4740"/>
                  </a:lnTo>
                  <a:lnTo>
                    <a:pt x="141542" y="6137"/>
                  </a:lnTo>
                  <a:lnTo>
                    <a:pt x="132157" y="11024"/>
                  </a:lnTo>
                  <a:lnTo>
                    <a:pt x="89986" y="47310"/>
                  </a:lnTo>
                  <a:lnTo>
                    <a:pt x="58742" y="89918"/>
                  </a:lnTo>
                  <a:lnTo>
                    <a:pt x="41754" y="113232"/>
                  </a:lnTo>
                  <a:lnTo>
                    <a:pt x="25785" y="152605"/>
                  </a:lnTo>
                  <a:lnTo>
                    <a:pt x="18748" y="169027"/>
                  </a:lnTo>
                  <a:lnTo>
                    <a:pt x="5615" y="190421"/>
                  </a:lnTo>
                  <a:lnTo>
                    <a:pt x="171" y="223815"/>
                  </a:lnTo>
                  <a:lnTo>
                    <a:pt x="0" y="260837"/>
                  </a:lnTo>
                  <a:lnTo>
                    <a:pt x="16933" y="303545"/>
                  </a:lnTo>
                  <a:lnTo>
                    <a:pt x="28645" y="322669"/>
                  </a:lnTo>
                  <a:lnTo>
                    <a:pt x="58530" y="353280"/>
                  </a:lnTo>
                  <a:lnTo>
                    <a:pt x="73185" y="361872"/>
                  </a:lnTo>
                  <a:lnTo>
                    <a:pt x="87528" y="367924"/>
                  </a:lnTo>
                  <a:lnTo>
                    <a:pt x="103924" y="380246"/>
                  </a:lnTo>
                  <a:lnTo>
                    <a:pt x="132777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194"/>
            <p:cNvSpPr/>
            <p:nvPr/>
          </p:nvSpPr>
          <p:spPr>
            <a:xfrm>
              <a:off x="2707505" y="1134448"/>
              <a:ext cx="167167" cy="213813"/>
            </a:xfrm>
            <a:custGeom>
              <a:avLst/>
              <a:gdLst/>
              <a:ahLst/>
              <a:cxnLst/>
              <a:rect l="0" t="0" r="0" b="0"/>
              <a:pathLst>
                <a:path w="167167" h="213813">
                  <a:moveTo>
                    <a:pt x="158924" y="17482"/>
                  </a:moveTo>
                  <a:lnTo>
                    <a:pt x="158924" y="12741"/>
                  </a:lnTo>
                  <a:lnTo>
                    <a:pt x="157932" y="11345"/>
                  </a:lnTo>
                  <a:lnTo>
                    <a:pt x="156279" y="10414"/>
                  </a:lnTo>
                  <a:lnTo>
                    <a:pt x="151236" y="8920"/>
                  </a:lnTo>
                  <a:lnTo>
                    <a:pt x="142415" y="896"/>
                  </a:lnTo>
                  <a:lnTo>
                    <a:pt x="131984" y="0"/>
                  </a:lnTo>
                  <a:lnTo>
                    <a:pt x="124461" y="2436"/>
                  </a:lnTo>
                  <a:lnTo>
                    <a:pt x="101359" y="13883"/>
                  </a:lnTo>
                  <a:lnTo>
                    <a:pt x="72471" y="21748"/>
                  </a:lnTo>
                  <a:lnTo>
                    <a:pt x="31917" y="49472"/>
                  </a:lnTo>
                  <a:lnTo>
                    <a:pt x="4298" y="74007"/>
                  </a:lnTo>
                  <a:lnTo>
                    <a:pt x="905" y="79976"/>
                  </a:lnTo>
                  <a:lnTo>
                    <a:pt x="0" y="82957"/>
                  </a:lnTo>
                  <a:lnTo>
                    <a:pt x="389" y="84945"/>
                  </a:lnTo>
                  <a:lnTo>
                    <a:pt x="1640" y="86269"/>
                  </a:lnTo>
                  <a:lnTo>
                    <a:pt x="5677" y="88734"/>
                  </a:lnTo>
                  <a:lnTo>
                    <a:pt x="10778" y="93136"/>
                  </a:lnTo>
                  <a:lnTo>
                    <a:pt x="18998" y="95754"/>
                  </a:lnTo>
                  <a:lnTo>
                    <a:pt x="62634" y="97726"/>
                  </a:lnTo>
                  <a:lnTo>
                    <a:pt x="106758" y="105526"/>
                  </a:lnTo>
                  <a:lnTo>
                    <a:pt x="140467" y="116327"/>
                  </a:lnTo>
                  <a:lnTo>
                    <a:pt x="160019" y="127737"/>
                  </a:lnTo>
                  <a:lnTo>
                    <a:pt x="162631" y="131665"/>
                  </a:lnTo>
                  <a:lnTo>
                    <a:pt x="166306" y="145682"/>
                  </a:lnTo>
                  <a:lnTo>
                    <a:pt x="167166" y="153173"/>
                  </a:lnTo>
                  <a:lnTo>
                    <a:pt x="162910" y="167709"/>
                  </a:lnTo>
                  <a:lnTo>
                    <a:pt x="155404" y="176192"/>
                  </a:lnTo>
                  <a:lnTo>
                    <a:pt x="127318" y="195898"/>
                  </a:lnTo>
                  <a:lnTo>
                    <a:pt x="106565" y="202307"/>
                  </a:lnTo>
                  <a:lnTo>
                    <a:pt x="87848" y="206851"/>
                  </a:lnTo>
                  <a:lnTo>
                    <a:pt x="69735" y="211836"/>
                  </a:lnTo>
                  <a:lnTo>
                    <a:pt x="32702" y="213812"/>
                  </a:lnTo>
                  <a:lnTo>
                    <a:pt x="25766" y="211234"/>
                  </a:lnTo>
                  <a:lnTo>
                    <a:pt x="16050" y="205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195"/>
            <p:cNvSpPr/>
            <p:nvPr/>
          </p:nvSpPr>
          <p:spPr>
            <a:xfrm>
              <a:off x="2911078" y="1191711"/>
              <a:ext cx="133791" cy="165195"/>
            </a:xfrm>
            <a:custGeom>
              <a:avLst/>
              <a:gdLst/>
              <a:ahLst/>
              <a:cxnLst/>
              <a:rect l="0" t="0" r="0" b="0"/>
              <a:pathLst>
                <a:path w="133791" h="165195">
                  <a:moveTo>
                    <a:pt x="0" y="112023"/>
                  </a:moveTo>
                  <a:lnTo>
                    <a:pt x="42576" y="112023"/>
                  </a:lnTo>
                  <a:lnTo>
                    <a:pt x="59799" y="107283"/>
                  </a:lnTo>
                  <a:lnTo>
                    <a:pt x="82264" y="96578"/>
                  </a:lnTo>
                  <a:lnTo>
                    <a:pt x="87585" y="95773"/>
                  </a:lnTo>
                  <a:lnTo>
                    <a:pt x="92125" y="93252"/>
                  </a:lnTo>
                  <a:lnTo>
                    <a:pt x="127956" y="55544"/>
                  </a:lnTo>
                  <a:lnTo>
                    <a:pt x="131283" y="46903"/>
                  </a:lnTo>
                  <a:lnTo>
                    <a:pt x="133790" y="20120"/>
                  </a:lnTo>
                  <a:lnTo>
                    <a:pt x="132849" y="18012"/>
                  </a:lnTo>
                  <a:lnTo>
                    <a:pt x="131230" y="16607"/>
                  </a:lnTo>
                  <a:lnTo>
                    <a:pt x="126786" y="14053"/>
                  </a:lnTo>
                  <a:lnTo>
                    <a:pt x="111821" y="543"/>
                  </a:lnTo>
                  <a:lnTo>
                    <a:pt x="109274" y="0"/>
                  </a:lnTo>
                  <a:lnTo>
                    <a:pt x="106584" y="630"/>
                  </a:lnTo>
                  <a:lnTo>
                    <a:pt x="100948" y="2984"/>
                  </a:lnTo>
                  <a:lnTo>
                    <a:pt x="81546" y="9360"/>
                  </a:lnTo>
                  <a:lnTo>
                    <a:pt x="69692" y="17222"/>
                  </a:lnTo>
                  <a:lnTo>
                    <a:pt x="51094" y="38783"/>
                  </a:lnTo>
                  <a:lnTo>
                    <a:pt x="41560" y="46730"/>
                  </a:lnTo>
                  <a:lnTo>
                    <a:pt x="14995" y="91311"/>
                  </a:lnTo>
                  <a:lnTo>
                    <a:pt x="10727" y="109084"/>
                  </a:lnTo>
                  <a:lnTo>
                    <a:pt x="12374" y="118323"/>
                  </a:lnTo>
                  <a:lnTo>
                    <a:pt x="15422" y="126730"/>
                  </a:lnTo>
                  <a:lnTo>
                    <a:pt x="18129" y="140634"/>
                  </a:lnTo>
                  <a:lnTo>
                    <a:pt x="20024" y="143003"/>
                  </a:lnTo>
                  <a:lnTo>
                    <a:pt x="34019" y="153255"/>
                  </a:lnTo>
                  <a:lnTo>
                    <a:pt x="47893" y="156651"/>
                  </a:lnTo>
                  <a:lnTo>
                    <a:pt x="59721" y="162509"/>
                  </a:lnTo>
                  <a:lnTo>
                    <a:pt x="86737" y="165194"/>
                  </a:lnTo>
                  <a:lnTo>
                    <a:pt x="95766" y="162775"/>
                  </a:lnTo>
                  <a:lnTo>
                    <a:pt x="107156" y="156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96"/>
            <p:cNvSpPr/>
            <p:nvPr/>
          </p:nvSpPr>
          <p:spPr>
            <a:xfrm>
              <a:off x="3117867" y="1205508"/>
              <a:ext cx="132540" cy="151756"/>
            </a:xfrm>
            <a:custGeom>
              <a:avLst/>
              <a:gdLst/>
              <a:ahLst/>
              <a:cxnLst/>
              <a:rect l="0" t="0" r="0" b="0"/>
              <a:pathLst>
                <a:path w="132540" h="151756">
                  <a:moveTo>
                    <a:pt x="105750" y="0"/>
                  </a:moveTo>
                  <a:lnTo>
                    <a:pt x="101009" y="0"/>
                  </a:lnTo>
                  <a:lnTo>
                    <a:pt x="99613" y="992"/>
                  </a:lnTo>
                  <a:lnTo>
                    <a:pt x="98682" y="2646"/>
                  </a:lnTo>
                  <a:lnTo>
                    <a:pt x="98062" y="4740"/>
                  </a:lnTo>
                  <a:lnTo>
                    <a:pt x="96656" y="6137"/>
                  </a:lnTo>
                  <a:lnTo>
                    <a:pt x="87271" y="11024"/>
                  </a:lnTo>
                  <a:lnTo>
                    <a:pt x="54018" y="38419"/>
                  </a:lnTo>
                  <a:lnTo>
                    <a:pt x="23756" y="77548"/>
                  </a:lnTo>
                  <a:lnTo>
                    <a:pt x="10347" y="104531"/>
                  </a:lnTo>
                  <a:lnTo>
                    <a:pt x="0" y="135527"/>
                  </a:lnTo>
                  <a:lnTo>
                    <a:pt x="524" y="138968"/>
                  </a:lnTo>
                  <a:lnTo>
                    <a:pt x="3751" y="145438"/>
                  </a:lnTo>
                  <a:lnTo>
                    <a:pt x="6001" y="147560"/>
                  </a:lnTo>
                  <a:lnTo>
                    <a:pt x="11146" y="149918"/>
                  </a:lnTo>
                  <a:lnTo>
                    <a:pt x="49735" y="151755"/>
                  </a:lnTo>
                  <a:lnTo>
                    <a:pt x="89702" y="139371"/>
                  </a:lnTo>
                  <a:lnTo>
                    <a:pt x="132539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97"/>
            <p:cNvSpPr/>
            <p:nvPr/>
          </p:nvSpPr>
          <p:spPr>
            <a:xfrm>
              <a:off x="3366611" y="1080492"/>
              <a:ext cx="26671" cy="294681"/>
            </a:xfrm>
            <a:custGeom>
              <a:avLst/>
              <a:gdLst/>
              <a:ahLst/>
              <a:cxnLst/>
              <a:rect l="0" t="0" r="0" b="0"/>
              <a:pathLst>
                <a:path w="26671" h="294681">
                  <a:moveTo>
                    <a:pt x="26670" y="0"/>
                  </a:moveTo>
                  <a:lnTo>
                    <a:pt x="18982" y="7688"/>
                  </a:lnTo>
                  <a:lnTo>
                    <a:pt x="19560" y="9095"/>
                  </a:lnTo>
                  <a:lnTo>
                    <a:pt x="22849" y="13303"/>
                  </a:lnTo>
                  <a:lnTo>
                    <a:pt x="23130" y="15814"/>
                  </a:lnTo>
                  <a:lnTo>
                    <a:pt x="18344" y="38961"/>
                  </a:lnTo>
                  <a:lnTo>
                    <a:pt x="15129" y="79131"/>
                  </a:lnTo>
                  <a:lnTo>
                    <a:pt x="10683" y="100506"/>
                  </a:lnTo>
                  <a:lnTo>
                    <a:pt x="6720" y="123045"/>
                  </a:lnTo>
                  <a:lnTo>
                    <a:pt x="1232" y="148439"/>
                  </a:lnTo>
                  <a:lnTo>
                    <a:pt x="0" y="192201"/>
                  </a:lnTo>
                  <a:lnTo>
                    <a:pt x="897" y="222182"/>
                  </a:lnTo>
                  <a:lnTo>
                    <a:pt x="7572" y="247895"/>
                  </a:lnTo>
                  <a:lnTo>
                    <a:pt x="9558" y="270041"/>
                  </a:lnTo>
                  <a:lnTo>
                    <a:pt x="16891" y="285232"/>
                  </a:lnTo>
                  <a:lnTo>
                    <a:pt x="1774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98"/>
            <p:cNvSpPr/>
            <p:nvPr/>
          </p:nvSpPr>
          <p:spPr>
            <a:xfrm>
              <a:off x="3316699" y="1205521"/>
              <a:ext cx="308755" cy="169541"/>
            </a:xfrm>
            <a:custGeom>
              <a:avLst/>
              <a:gdLst/>
              <a:ahLst/>
              <a:cxnLst/>
              <a:rect l="0" t="0" r="0" b="0"/>
              <a:pathLst>
                <a:path w="308755" h="169541">
                  <a:moveTo>
                    <a:pt x="5144" y="80354"/>
                  </a:moveTo>
                  <a:lnTo>
                    <a:pt x="0" y="80354"/>
                  </a:lnTo>
                  <a:lnTo>
                    <a:pt x="4886" y="80354"/>
                  </a:lnTo>
                  <a:lnTo>
                    <a:pt x="21892" y="87422"/>
                  </a:lnTo>
                  <a:lnTo>
                    <a:pt x="39431" y="88916"/>
                  </a:lnTo>
                  <a:lnTo>
                    <a:pt x="78482" y="81563"/>
                  </a:lnTo>
                  <a:lnTo>
                    <a:pt x="122638" y="68031"/>
                  </a:lnTo>
                  <a:lnTo>
                    <a:pt x="167244" y="50552"/>
                  </a:lnTo>
                  <a:lnTo>
                    <a:pt x="198348" y="35701"/>
                  </a:lnTo>
                  <a:lnTo>
                    <a:pt x="225191" y="19610"/>
                  </a:lnTo>
                  <a:lnTo>
                    <a:pt x="226256" y="18030"/>
                  </a:lnTo>
                  <a:lnTo>
                    <a:pt x="227755" y="11065"/>
                  </a:lnTo>
                  <a:lnTo>
                    <a:pt x="228304" y="1642"/>
                  </a:lnTo>
                  <a:lnTo>
                    <a:pt x="227339" y="1090"/>
                  </a:lnTo>
                  <a:lnTo>
                    <a:pt x="198575" y="0"/>
                  </a:lnTo>
                  <a:lnTo>
                    <a:pt x="192647" y="2638"/>
                  </a:lnTo>
                  <a:lnTo>
                    <a:pt x="164142" y="28666"/>
                  </a:lnTo>
                  <a:lnTo>
                    <a:pt x="154340" y="43101"/>
                  </a:lnTo>
                  <a:lnTo>
                    <a:pt x="142252" y="83415"/>
                  </a:lnTo>
                  <a:lnTo>
                    <a:pt x="139213" y="126218"/>
                  </a:lnTo>
                  <a:lnTo>
                    <a:pt x="140106" y="145674"/>
                  </a:lnTo>
                  <a:lnTo>
                    <a:pt x="143841" y="153372"/>
                  </a:lnTo>
                  <a:lnTo>
                    <a:pt x="156262" y="163284"/>
                  </a:lnTo>
                  <a:lnTo>
                    <a:pt x="172510" y="167765"/>
                  </a:lnTo>
                  <a:lnTo>
                    <a:pt x="213544" y="169540"/>
                  </a:lnTo>
                  <a:lnTo>
                    <a:pt x="231375" y="168626"/>
                  </a:lnTo>
                  <a:lnTo>
                    <a:pt x="273036" y="151557"/>
                  </a:lnTo>
                  <a:lnTo>
                    <a:pt x="308754" y="133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99"/>
            <p:cNvSpPr/>
            <p:nvPr/>
          </p:nvSpPr>
          <p:spPr>
            <a:xfrm>
              <a:off x="3643422" y="1241227"/>
              <a:ext cx="178485" cy="133946"/>
            </a:xfrm>
            <a:custGeom>
              <a:avLst/>
              <a:gdLst/>
              <a:ahLst/>
              <a:cxnLst/>
              <a:rect l="0" t="0" r="0" b="0"/>
              <a:pathLst>
                <a:path w="178485" h="133946">
                  <a:moveTo>
                    <a:pt x="17749" y="0"/>
                  </a:moveTo>
                  <a:lnTo>
                    <a:pt x="13009" y="4740"/>
                  </a:lnTo>
                  <a:lnTo>
                    <a:pt x="10682" y="9713"/>
                  </a:lnTo>
                  <a:lnTo>
                    <a:pt x="6223" y="42806"/>
                  </a:lnTo>
                  <a:lnTo>
                    <a:pt x="2705" y="50775"/>
                  </a:lnTo>
                  <a:lnTo>
                    <a:pt x="0" y="87684"/>
                  </a:lnTo>
                  <a:lnTo>
                    <a:pt x="2585" y="96187"/>
                  </a:lnTo>
                  <a:lnTo>
                    <a:pt x="6049" y="103273"/>
                  </a:lnTo>
                  <a:lnTo>
                    <a:pt x="8455" y="118942"/>
                  </a:lnTo>
                  <a:lnTo>
                    <a:pt x="9569" y="120967"/>
                  </a:lnTo>
                  <a:lnTo>
                    <a:pt x="11304" y="122316"/>
                  </a:lnTo>
                  <a:lnTo>
                    <a:pt x="15877" y="123816"/>
                  </a:lnTo>
                  <a:lnTo>
                    <a:pt x="29801" y="124857"/>
                  </a:lnTo>
                  <a:lnTo>
                    <a:pt x="43369" y="120228"/>
                  </a:lnTo>
                  <a:lnTo>
                    <a:pt x="86304" y="92242"/>
                  </a:lnTo>
                  <a:lnTo>
                    <a:pt x="96505" y="86306"/>
                  </a:lnTo>
                  <a:lnTo>
                    <a:pt x="100018" y="82342"/>
                  </a:lnTo>
                  <a:lnTo>
                    <a:pt x="122370" y="37743"/>
                  </a:lnTo>
                  <a:lnTo>
                    <a:pt x="124886" y="7083"/>
                  </a:lnTo>
                  <a:lnTo>
                    <a:pt x="124893" y="4722"/>
                  </a:lnTo>
                  <a:lnTo>
                    <a:pt x="125889" y="3148"/>
                  </a:lnTo>
                  <a:lnTo>
                    <a:pt x="127546" y="2098"/>
                  </a:lnTo>
                  <a:lnTo>
                    <a:pt x="132594" y="414"/>
                  </a:lnTo>
                  <a:lnTo>
                    <a:pt x="127454" y="7210"/>
                  </a:lnTo>
                  <a:lnTo>
                    <a:pt x="125241" y="16261"/>
                  </a:lnTo>
                  <a:lnTo>
                    <a:pt x="125006" y="26866"/>
                  </a:lnTo>
                  <a:lnTo>
                    <a:pt x="127596" y="34430"/>
                  </a:lnTo>
                  <a:lnTo>
                    <a:pt x="129676" y="37836"/>
                  </a:lnTo>
                  <a:lnTo>
                    <a:pt x="132603" y="52110"/>
                  </a:lnTo>
                  <a:lnTo>
                    <a:pt x="134755" y="91369"/>
                  </a:lnTo>
                  <a:lnTo>
                    <a:pt x="144855" y="115858"/>
                  </a:lnTo>
                  <a:lnTo>
                    <a:pt x="158984" y="132168"/>
                  </a:lnTo>
                  <a:lnTo>
                    <a:pt x="162541" y="133155"/>
                  </a:lnTo>
                  <a:lnTo>
                    <a:pt x="178484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200"/>
            <p:cNvSpPr/>
            <p:nvPr/>
          </p:nvSpPr>
          <p:spPr>
            <a:xfrm>
              <a:off x="3875484" y="1205508"/>
              <a:ext cx="151806" cy="187366"/>
            </a:xfrm>
            <a:custGeom>
              <a:avLst/>
              <a:gdLst/>
              <a:ahLst/>
              <a:cxnLst/>
              <a:rect l="0" t="0" r="0" b="0"/>
              <a:pathLst>
                <a:path w="151806" h="187366">
                  <a:moveTo>
                    <a:pt x="0" y="80367"/>
                  </a:moveTo>
                  <a:lnTo>
                    <a:pt x="4741" y="85107"/>
                  </a:lnTo>
                  <a:lnTo>
                    <a:pt x="7068" y="90080"/>
                  </a:lnTo>
                  <a:lnTo>
                    <a:pt x="7689" y="92796"/>
                  </a:lnTo>
                  <a:lnTo>
                    <a:pt x="15834" y="107225"/>
                  </a:lnTo>
                  <a:lnTo>
                    <a:pt x="26386" y="150225"/>
                  </a:lnTo>
                  <a:lnTo>
                    <a:pt x="26779" y="181452"/>
                  </a:lnTo>
                  <a:lnTo>
                    <a:pt x="25790" y="183475"/>
                  </a:lnTo>
                  <a:lnTo>
                    <a:pt x="24139" y="184825"/>
                  </a:lnTo>
                  <a:lnTo>
                    <a:pt x="19100" y="186990"/>
                  </a:lnTo>
                  <a:lnTo>
                    <a:pt x="21057" y="187286"/>
                  </a:lnTo>
                  <a:lnTo>
                    <a:pt x="22968" y="187365"/>
                  </a:lnTo>
                  <a:lnTo>
                    <a:pt x="24242" y="186426"/>
                  </a:lnTo>
                  <a:lnTo>
                    <a:pt x="25657" y="182736"/>
                  </a:lnTo>
                  <a:lnTo>
                    <a:pt x="29422" y="149138"/>
                  </a:lnTo>
                  <a:lnTo>
                    <a:pt x="43039" y="114717"/>
                  </a:lnTo>
                  <a:lnTo>
                    <a:pt x="47083" y="88725"/>
                  </a:lnTo>
                  <a:lnTo>
                    <a:pt x="51654" y="71268"/>
                  </a:lnTo>
                  <a:lnTo>
                    <a:pt x="53715" y="60448"/>
                  </a:lnTo>
                  <a:lnTo>
                    <a:pt x="60454" y="48778"/>
                  </a:lnTo>
                  <a:lnTo>
                    <a:pt x="74536" y="32894"/>
                  </a:lnTo>
                  <a:lnTo>
                    <a:pt x="117457" y="5957"/>
                  </a:lnTo>
                  <a:lnTo>
                    <a:pt x="129594" y="2647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SMARTInkShape-Group17"/>
          <p:cNvGrpSpPr/>
          <p:nvPr/>
        </p:nvGrpSpPr>
        <p:grpSpPr>
          <a:xfrm>
            <a:off x="4286250" y="1044773"/>
            <a:ext cx="1151931" cy="419697"/>
            <a:chOff x="4286250" y="1044773"/>
            <a:chExt cx="1151931" cy="419697"/>
          </a:xfrm>
        </p:grpSpPr>
        <p:sp>
          <p:nvSpPr>
            <p:cNvPr id="13" name="SMARTInkShape-201"/>
            <p:cNvSpPr/>
            <p:nvPr/>
          </p:nvSpPr>
          <p:spPr>
            <a:xfrm>
              <a:off x="4295180" y="1107281"/>
              <a:ext cx="26789" cy="267892"/>
            </a:xfrm>
            <a:custGeom>
              <a:avLst/>
              <a:gdLst/>
              <a:ahLst/>
              <a:cxnLst/>
              <a:rect l="0" t="0" r="0" b="0"/>
              <a:pathLst>
                <a:path w="26789" h="267892">
                  <a:moveTo>
                    <a:pt x="8929" y="0"/>
                  </a:moveTo>
                  <a:lnTo>
                    <a:pt x="367" y="8562"/>
                  </a:lnTo>
                  <a:lnTo>
                    <a:pt x="2" y="51167"/>
                  </a:lnTo>
                  <a:lnTo>
                    <a:pt x="0" y="91111"/>
                  </a:lnTo>
                  <a:lnTo>
                    <a:pt x="2645" y="134184"/>
                  </a:lnTo>
                  <a:lnTo>
                    <a:pt x="8102" y="177633"/>
                  </a:lnTo>
                  <a:lnTo>
                    <a:pt x="9676" y="198263"/>
                  </a:lnTo>
                  <a:lnTo>
                    <a:pt x="17482" y="242269"/>
                  </a:lnTo>
                  <a:lnTo>
                    <a:pt x="17747" y="252472"/>
                  </a:lnTo>
                  <a:lnTo>
                    <a:pt x="20455" y="258723"/>
                  </a:lnTo>
                  <a:lnTo>
                    <a:pt x="26788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202"/>
            <p:cNvSpPr/>
            <p:nvPr/>
          </p:nvSpPr>
          <p:spPr>
            <a:xfrm>
              <a:off x="4286250" y="1090151"/>
              <a:ext cx="138067" cy="204495"/>
            </a:xfrm>
            <a:custGeom>
              <a:avLst/>
              <a:gdLst/>
              <a:ahLst/>
              <a:cxnLst/>
              <a:rect l="0" t="0" r="0" b="0"/>
              <a:pathLst>
                <a:path w="138067" h="204495">
                  <a:moveTo>
                    <a:pt x="0" y="26060"/>
                  </a:moveTo>
                  <a:lnTo>
                    <a:pt x="7688" y="18372"/>
                  </a:lnTo>
                  <a:lnTo>
                    <a:pt x="38328" y="2964"/>
                  </a:lnTo>
                  <a:lnTo>
                    <a:pt x="55563" y="0"/>
                  </a:lnTo>
                  <a:lnTo>
                    <a:pt x="66366" y="587"/>
                  </a:lnTo>
                  <a:lnTo>
                    <a:pt x="95366" y="11742"/>
                  </a:lnTo>
                  <a:lnTo>
                    <a:pt x="113143" y="25015"/>
                  </a:lnTo>
                  <a:lnTo>
                    <a:pt x="126238" y="41515"/>
                  </a:lnTo>
                  <a:lnTo>
                    <a:pt x="138009" y="73764"/>
                  </a:lnTo>
                  <a:lnTo>
                    <a:pt x="138066" y="84634"/>
                  </a:lnTo>
                  <a:lnTo>
                    <a:pt x="124594" y="122863"/>
                  </a:lnTo>
                  <a:lnTo>
                    <a:pt x="113314" y="141724"/>
                  </a:lnTo>
                  <a:lnTo>
                    <a:pt x="85955" y="170864"/>
                  </a:lnTo>
                  <a:lnTo>
                    <a:pt x="43421" y="198543"/>
                  </a:lnTo>
                  <a:lnTo>
                    <a:pt x="36496" y="201938"/>
                  </a:lnTo>
                  <a:lnTo>
                    <a:pt x="19668" y="204494"/>
                  </a:lnTo>
                  <a:lnTo>
                    <a:pt x="19066" y="203556"/>
                  </a:lnTo>
                  <a:lnTo>
                    <a:pt x="17859" y="1957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203"/>
            <p:cNvSpPr/>
            <p:nvPr/>
          </p:nvSpPr>
          <p:spPr>
            <a:xfrm>
              <a:off x="4475015" y="1214437"/>
              <a:ext cx="88056" cy="151759"/>
            </a:xfrm>
            <a:custGeom>
              <a:avLst/>
              <a:gdLst/>
              <a:ahLst/>
              <a:cxnLst/>
              <a:rect l="0" t="0" r="0" b="0"/>
              <a:pathLst>
                <a:path w="88056" h="151759">
                  <a:moveTo>
                    <a:pt x="7688" y="80368"/>
                  </a:moveTo>
                  <a:lnTo>
                    <a:pt x="7688" y="123174"/>
                  </a:lnTo>
                  <a:lnTo>
                    <a:pt x="7688" y="151758"/>
                  </a:lnTo>
                  <a:lnTo>
                    <a:pt x="7688" y="139372"/>
                  </a:lnTo>
                  <a:lnTo>
                    <a:pt x="5042" y="133712"/>
                  </a:lnTo>
                  <a:lnTo>
                    <a:pt x="2947" y="130813"/>
                  </a:lnTo>
                  <a:lnTo>
                    <a:pt x="0" y="117253"/>
                  </a:lnTo>
                  <a:lnTo>
                    <a:pt x="7925" y="83422"/>
                  </a:lnTo>
                  <a:lnTo>
                    <a:pt x="17253" y="64582"/>
                  </a:lnTo>
                  <a:lnTo>
                    <a:pt x="57470" y="21688"/>
                  </a:lnTo>
                  <a:lnTo>
                    <a:pt x="72680" y="9098"/>
                  </a:lnTo>
                  <a:lnTo>
                    <a:pt x="8805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204"/>
            <p:cNvSpPr/>
            <p:nvPr/>
          </p:nvSpPr>
          <p:spPr>
            <a:xfrm>
              <a:off x="4634507" y="1259086"/>
              <a:ext cx="8931" cy="98228"/>
            </a:xfrm>
            <a:custGeom>
              <a:avLst/>
              <a:gdLst/>
              <a:ahLst/>
              <a:cxnLst/>
              <a:rect l="0" t="0" r="0" b="0"/>
              <a:pathLst>
                <a:path w="8931" h="98228">
                  <a:moveTo>
                    <a:pt x="8930" y="0"/>
                  </a:moveTo>
                  <a:lnTo>
                    <a:pt x="8930" y="4740"/>
                  </a:lnTo>
                  <a:lnTo>
                    <a:pt x="6285" y="9713"/>
                  </a:lnTo>
                  <a:lnTo>
                    <a:pt x="1242" y="16250"/>
                  </a:lnTo>
                  <a:lnTo>
                    <a:pt x="23" y="58534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205"/>
            <p:cNvSpPr/>
            <p:nvPr/>
          </p:nvSpPr>
          <p:spPr>
            <a:xfrm>
              <a:off x="4643437" y="116978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206"/>
            <p:cNvSpPr/>
            <p:nvPr/>
          </p:nvSpPr>
          <p:spPr>
            <a:xfrm>
              <a:off x="4732734" y="1223367"/>
              <a:ext cx="80368" cy="124964"/>
            </a:xfrm>
            <a:custGeom>
              <a:avLst/>
              <a:gdLst/>
              <a:ahLst/>
              <a:cxnLst/>
              <a:rect l="0" t="0" r="0" b="0"/>
              <a:pathLst>
                <a:path w="80368" h="124964">
                  <a:moveTo>
                    <a:pt x="0" y="80367"/>
                  </a:moveTo>
                  <a:lnTo>
                    <a:pt x="0" y="107231"/>
                  </a:lnTo>
                  <a:lnTo>
                    <a:pt x="2646" y="114796"/>
                  </a:lnTo>
                  <a:lnTo>
                    <a:pt x="8898" y="124963"/>
                  </a:lnTo>
                  <a:lnTo>
                    <a:pt x="13660" y="120260"/>
                  </a:lnTo>
                  <a:lnTo>
                    <a:pt x="15993" y="115295"/>
                  </a:lnTo>
                  <a:lnTo>
                    <a:pt x="24743" y="93970"/>
                  </a:lnTo>
                  <a:lnTo>
                    <a:pt x="32026" y="77011"/>
                  </a:lnTo>
                  <a:lnTo>
                    <a:pt x="45217" y="35697"/>
                  </a:lnTo>
                  <a:lnTo>
                    <a:pt x="56667" y="16642"/>
                  </a:lnTo>
                  <a:lnTo>
                    <a:pt x="65518" y="6475"/>
                  </a:lnTo>
                  <a:lnTo>
                    <a:pt x="71453" y="2878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207"/>
            <p:cNvSpPr/>
            <p:nvPr/>
          </p:nvSpPr>
          <p:spPr>
            <a:xfrm>
              <a:off x="4822031" y="1232830"/>
              <a:ext cx="151806" cy="158853"/>
            </a:xfrm>
            <a:custGeom>
              <a:avLst/>
              <a:gdLst/>
              <a:ahLst/>
              <a:cxnLst/>
              <a:rect l="0" t="0" r="0" b="0"/>
              <a:pathLst>
                <a:path w="151806" h="158853">
                  <a:moveTo>
                    <a:pt x="0" y="88764"/>
                  </a:moveTo>
                  <a:lnTo>
                    <a:pt x="42576" y="88764"/>
                  </a:lnTo>
                  <a:lnTo>
                    <a:pt x="59800" y="84023"/>
                  </a:lnTo>
                  <a:lnTo>
                    <a:pt x="72730" y="76335"/>
                  </a:lnTo>
                  <a:lnTo>
                    <a:pt x="113607" y="42001"/>
                  </a:lnTo>
                  <a:lnTo>
                    <a:pt x="140165" y="8574"/>
                  </a:lnTo>
                  <a:lnTo>
                    <a:pt x="141069" y="5538"/>
                  </a:lnTo>
                  <a:lnTo>
                    <a:pt x="140678" y="3514"/>
                  </a:lnTo>
                  <a:lnTo>
                    <a:pt x="139426" y="2165"/>
                  </a:lnTo>
                  <a:lnTo>
                    <a:pt x="135389" y="666"/>
                  </a:lnTo>
                  <a:lnTo>
                    <a:pt x="130287" y="0"/>
                  </a:lnTo>
                  <a:lnTo>
                    <a:pt x="124712" y="2349"/>
                  </a:lnTo>
                  <a:lnTo>
                    <a:pt x="95055" y="24384"/>
                  </a:lnTo>
                  <a:lnTo>
                    <a:pt x="60881" y="68087"/>
                  </a:lnTo>
                  <a:lnTo>
                    <a:pt x="49479" y="103660"/>
                  </a:lnTo>
                  <a:lnTo>
                    <a:pt x="49441" y="115559"/>
                  </a:lnTo>
                  <a:lnTo>
                    <a:pt x="54026" y="138190"/>
                  </a:lnTo>
                  <a:lnTo>
                    <a:pt x="58077" y="144796"/>
                  </a:lnTo>
                  <a:lnTo>
                    <a:pt x="70675" y="154093"/>
                  </a:lnTo>
                  <a:lnTo>
                    <a:pt x="86976" y="158392"/>
                  </a:lnTo>
                  <a:lnTo>
                    <a:pt x="116399" y="158852"/>
                  </a:lnTo>
                  <a:lnTo>
                    <a:pt x="151805" y="1512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208"/>
            <p:cNvSpPr/>
            <p:nvPr/>
          </p:nvSpPr>
          <p:spPr>
            <a:xfrm>
              <a:off x="5018650" y="1250676"/>
              <a:ext cx="133781" cy="160024"/>
            </a:xfrm>
            <a:custGeom>
              <a:avLst/>
              <a:gdLst/>
              <a:ahLst/>
              <a:cxnLst/>
              <a:rect l="0" t="0" r="0" b="0"/>
              <a:pathLst>
                <a:path w="133781" h="160024">
                  <a:moveTo>
                    <a:pt x="35553" y="70918"/>
                  </a:moveTo>
                  <a:lnTo>
                    <a:pt x="56543" y="70918"/>
                  </a:lnTo>
                  <a:lnTo>
                    <a:pt x="62411" y="68272"/>
                  </a:lnTo>
                  <a:lnTo>
                    <a:pt x="65364" y="66177"/>
                  </a:lnTo>
                  <a:lnTo>
                    <a:pt x="87275" y="59894"/>
                  </a:lnTo>
                  <a:lnTo>
                    <a:pt x="94258" y="56096"/>
                  </a:lnTo>
                  <a:lnTo>
                    <a:pt x="103769" y="52966"/>
                  </a:lnTo>
                  <a:lnTo>
                    <a:pt x="124835" y="37665"/>
                  </a:lnTo>
                  <a:lnTo>
                    <a:pt x="127817" y="36843"/>
                  </a:lnTo>
                  <a:lnTo>
                    <a:pt x="129804" y="35303"/>
                  </a:lnTo>
                  <a:lnTo>
                    <a:pt x="132012" y="30946"/>
                  </a:lnTo>
                  <a:lnTo>
                    <a:pt x="133625" y="14251"/>
                  </a:lnTo>
                  <a:lnTo>
                    <a:pt x="131065" y="8360"/>
                  </a:lnTo>
                  <a:lnTo>
                    <a:pt x="128993" y="5400"/>
                  </a:lnTo>
                  <a:lnTo>
                    <a:pt x="124045" y="2111"/>
                  </a:lnTo>
                  <a:lnTo>
                    <a:pt x="112784" y="0"/>
                  </a:lnTo>
                  <a:lnTo>
                    <a:pt x="72848" y="12796"/>
                  </a:lnTo>
                  <a:lnTo>
                    <a:pt x="28322" y="51515"/>
                  </a:lnTo>
                  <a:lnTo>
                    <a:pt x="6198" y="93615"/>
                  </a:lnTo>
                  <a:lnTo>
                    <a:pt x="1090" y="117330"/>
                  </a:lnTo>
                  <a:lnTo>
                    <a:pt x="0" y="140591"/>
                  </a:lnTo>
                  <a:lnTo>
                    <a:pt x="2554" y="149178"/>
                  </a:lnTo>
                  <a:lnTo>
                    <a:pt x="4624" y="152857"/>
                  </a:lnTo>
                  <a:lnTo>
                    <a:pt x="6996" y="155309"/>
                  </a:lnTo>
                  <a:lnTo>
                    <a:pt x="12278" y="158034"/>
                  </a:lnTo>
                  <a:lnTo>
                    <a:pt x="42076" y="160023"/>
                  </a:lnTo>
                  <a:lnTo>
                    <a:pt x="65431" y="153048"/>
                  </a:lnTo>
                  <a:lnTo>
                    <a:pt x="101047" y="135303"/>
                  </a:lnTo>
                  <a:lnTo>
                    <a:pt x="126064" y="113817"/>
                  </a:lnTo>
                  <a:lnTo>
                    <a:pt x="130350" y="107182"/>
                  </a:lnTo>
                  <a:lnTo>
                    <a:pt x="133780" y="977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209"/>
            <p:cNvSpPr/>
            <p:nvPr/>
          </p:nvSpPr>
          <p:spPr>
            <a:xfrm>
              <a:off x="4964906" y="1098351"/>
              <a:ext cx="80368" cy="80369"/>
            </a:xfrm>
            <a:custGeom>
              <a:avLst/>
              <a:gdLst/>
              <a:ahLst/>
              <a:cxnLst/>
              <a:rect l="0" t="0" r="0" b="0"/>
              <a:pathLst>
                <a:path w="80368" h="80369">
                  <a:moveTo>
                    <a:pt x="0" y="80368"/>
                  </a:moveTo>
                  <a:lnTo>
                    <a:pt x="0" y="67939"/>
                  </a:lnTo>
                  <a:lnTo>
                    <a:pt x="992" y="66129"/>
                  </a:lnTo>
                  <a:lnTo>
                    <a:pt x="2645" y="64922"/>
                  </a:lnTo>
                  <a:lnTo>
                    <a:pt x="4740" y="64117"/>
                  </a:lnTo>
                  <a:lnTo>
                    <a:pt x="41867" y="29936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210"/>
            <p:cNvSpPr/>
            <p:nvPr/>
          </p:nvSpPr>
          <p:spPr>
            <a:xfrm>
              <a:off x="5268516" y="1044773"/>
              <a:ext cx="169665" cy="419697"/>
            </a:xfrm>
            <a:custGeom>
              <a:avLst/>
              <a:gdLst/>
              <a:ahLst/>
              <a:cxnLst/>
              <a:rect l="0" t="0" r="0" b="0"/>
              <a:pathLst>
                <a:path w="169665" h="419697">
                  <a:moveTo>
                    <a:pt x="169664" y="0"/>
                  </a:moveTo>
                  <a:lnTo>
                    <a:pt x="169664" y="17170"/>
                  </a:lnTo>
                  <a:lnTo>
                    <a:pt x="167018" y="25160"/>
                  </a:lnTo>
                  <a:lnTo>
                    <a:pt x="151572" y="63933"/>
                  </a:lnTo>
                  <a:lnTo>
                    <a:pt x="135898" y="108336"/>
                  </a:lnTo>
                  <a:lnTo>
                    <a:pt x="117941" y="152626"/>
                  </a:lnTo>
                  <a:lnTo>
                    <a:pt x="105060" y="187767"/>
                  </a:lnTo>
                  <a:lnTo>
                    <a:pt x="82929" y="230456"/>
                  </a:lnTo>
                  <a:lnTo>
                    <a:pt x="60441" y="273689"/>
                  </a:lnTo>
                  <a:lnTo>
                    <a:pt x="42769" y="311921"/>
                  </a:lnTo>
                  <a:lnTo>
                    <a:pt x="21764" y="350969"/>
                  </a:lnTo>
                  <a:lnTo>
                    <a:pt x="4748" y="394944"/>
                  </a:lnTo>
                  <a:lnTo>
                    <a:pt x="2110" y="401419"/>
                  </a:lnTo>
                  <a:lnTo>
                    <a:pt x="0" y="419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" name="SMARTInkShape-Group18"/>
          <p:cNvGrpSpPr/>
          <p:nvPr/>
        </p:nvGrpSpPr>
        <p:grpSpPr>
          <a:xfrm>
            <a:off x="5431645" y="1000125"/>
            <a:ext cx="1745552" cy="580431"/>
            <a:chOff x="5431645" y="1000125"/>
            <a:chExt cx="1745552" cy="580431"/>
          </a:xfrm>
        </p:grpSpPr>
        <p:sp>
          <p:nvSpPr>
            <p:cNvPr id="24" name="SMARTInkShape-211"/>
            <p:cNvSpPr/>
            <p:nvPr/>
          </p:nvSpPr>
          <p:spPr>
            <a:xfrm>
              <a:off x="5563195" y="1303734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12"/>
            <p:cNvSpPr/>
            <p:nvPr/>
          </p:nvSpPr>
          <p:spPr>
            <a:xfrm>
              <a:off x="5431645" y="1125141"/>
              <a:ext cx="211918" cy="274886"/>
            </a:xfrm>
            <a:custGeom>
              <a:avLst/>
              <a:gdLst/>
              <a:ahLst/>
              <a:cxnLst/>
              <a:rect l="0" t="0" r="0" b="0"/>
              <a:pathLst>
                <a:path w="211918" h="274886">
                  <a:moveTo>
                    <a:pt x="167269" y="0"/>
                  </a:moveTo>
                  <a:lnTo>
                    <a:pt x="162529" y="4740"/>
                  </a:lnTo>
                  <a:lnTo>
                    <a:pt x="157555" y="7067"/>
                  </a:lnTo>
                  <a:lnTo>
                    <a:pt x="151019" y="8562"/>
                  </a:lnTo>
                  <a:lnTo>
                    <a:pt x="145146" y="13561"/>
                  </a:lnTo>
                  <a:lnTo>
                    <a:pt x="142554" y="18594"/>
                  </a:lnTo>
                  <a:lnTo>
                    <a:pt x="141862" y="21326"/>
                  </a:lnTo>
                  <a:lnTo>
                    <a:pt x="119796" y="54381"/>
                  </a:lnTo>
                  <a:lnTo>
                    <a:pt x="92483" y="91570"/>
                  </a:lnTo>
                  <a:lnTo>
                    <a:pt x="68968" y="132336"/>
                  </a:lnTo>
                  <a:lnTo>
                    <a:pt x="40475" y="174086"/>
                  </a:lnTo>
                  <a:lnTo>
                    <a:pt x="14305" y="212430"/>
                  </a:lnTo>
                  <a:lnTo>
                    <a:pt x="2994" y="233709"/>
                  </a:lnTo>
                  <a:lnTo>
                    <a:pt x="0" y="246414"/>
                  </a:lnTo>
                  <a:lnTo>
                    <a:pt x="1315" y="256030"/>
                  </a:lnTo>
                  <a:lnTo>
                    <a:pt x="3055" y="259984"/>
                  </a:lnTo>
                  <a:lnTo>
                    <a:pt x="10280" y="267022"/>
                  </a:lnTo>
                  <a:lnTo>
                    <a:pt x="14985" y="270288"/>
                  </a:lnTo>
                  <a:lnTo>
                    <a:pt x="35827" y="274885"/>
                  </a:lnTo>
                  <a:lnTo>
                    <a:pt x="70529" y="270301"/>
                  </a:lnTo>
                  <a:lnTo>
                    <a:pt x="114573" y="265721"/>
                  </a:lnTo>
                  <a:lnTo>
                    <a:pt x="149671" y="258318"/>
                  </a:lnTo>
                  <a:lnTo>
                    <a:pt x="193724" y="251122"/>
                  </a:lnTo>
                  <a:lnTo>
                    <a:pt x="211917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13"/>
            <p:cNvSpPr/>
            <p:nvPr/>
          </p:nvSpPr>
          <p:spPr>
            <a:xfrm>
              <a:off x="5627621" y="1250156"/>
              <a:ext cx="185606" cy="133377"/>
            </a:xfrm>
            <a:custGeom>
              <a:avLst/>
              <a:gdLst/>
              <a:ahLst/>
              <a:cxnLst/>
              <a:rect l="0" t="0" r="0" b="0"/>
              <a:pathLst>
                <a:path w="185606" h="133377">
                  <a:moveTo>
                    <a:pt x="132027" y="0"/>
                  </a:moveTo>
                  <a:lnTo>
                    <a:pt x="127287" y="0"/>
                  </a:lnTo>
                  <a:lnTo>
                    <a:pt x="122313" y="2646"/>
                  </a:lnTo>
                  <a:lnTo>
                    <a:pt x="116796" y="6137"/>
                  </a:lnTo>
                  <a:lnTo>
                    <a:pt x="111036" y="7689"/>
                  </a:lnTo>
                  <a:lnTo>
                    <a:pt x="75115" y="34175"/>
                  </a:lnTo>
                  <a:lnTo>
                    <a:pt x="39722" y="73887"/>
                  </a:lnTo>
                  <a:lnTo>
                    <a:pt x="4556" y="117278"/>
                  </a:lnTo>
                  <a:lnTo>
                    <a:pt x="959" y="124223"/>
                  </a:lnTo>
                  <a:lnTo>
                    <a:pt x="0" y="127464"/>
                  </a:lnTo>
                  <a:lnTo>
                    <a:pt x="353" y="129624"/>
                  </a:lnTo>
                  <a:lnTo>
                    <a:pt x="1580" y="131065"/>
                  </a:lnTo>
                  <a:lnTo>
                    <a:pt x="5590" y="132665"/>
                  </a:lnTo>
                  <a:lnTo>
                    <a:pt x="10679" y="133376"/>
                  </a:lnTo>
                  <a:lnTo>
                    <a:pt x="52233" y="118681"/>
                  </a:lnTo>
                  <a:lnTo>
                    <a:pt x="71783" y="109028"/>
                  </a:lnTo>
                  <a:lnTo>
                    <a:pt x="114126" y="78266"/>
                  </a:lnTo>
                  <a:lnTo>
                    <a:pt x="133232" y="60880"/>
                  </a:lnTo>
                  <a:lnTo>
                    <a:pt x="137523" y="51532"/>
                  </a:lnTo>
                  <a:lnTo>
                    <a:pt x="140917" y="30757"/>
                  </a:lnTo>
                  <a:lnTo>
                    <a:pt x="140956" y="40208"/>
                  </a:lnTo>
                  <a:lnTo>
                    <a:pt x="138310" y="45321"/>
                  </a:lnTo>
                  <a:lnTo>
                    <a:pt x="134819" y="50900"/>
                  </a:lnTo>
                  <a:lnTo>
                    <a:pt x="132578" y="62567"/>
                  </a:lnTo>
                  <a:lnTo>
                    <a:pt x="132136" y="79166"/>
                  </a:lnTo>
                  <a:lnTo>
                    <a:pt x="134721" y="87440"/>
                  </a:lnTo>
                  <a:lnTo>
                    <a:pt x="138185" y="95417"/>
                  </a:lnTo>
                  <a:lnTo>
                    <a:pt x="141128" y="109080"/>
                  </a:lnTo>
                  <a:lnTo>
                    <a:pt x="143055" y="111415"/>
                  </a:lnTo>
                  <a:lnTo>
                    <a:pt x="156116" y="121608"/>
                  </a:lnTo>
                  <a:lnTo>
                    <a:pt x="164851" y="124006"/>
                  </a:lnTo>
                  <a:lnTo>
                    <a:pt x="179662" y="124883"/>
                  </a:lnTo>
                  <a:lnTo>
                    <a:pt x="181643" y="123935"/>
                  </a:lnTo>
                  <a:lnTo>
                    <a:pt x="182964" y="122311"/>
                  </a:lnTo>
                  <a:lnTo>
                    <a:pt x="185605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14"/>
            <p:cNvSpPr/>
            <p:nvPr/>
          </p:nvSpPr>
          <p:spPr>
            <a:xfrm>
              <a:off x="5866804" y="1312664"/>
              <a:ext cx="8931" cy="169665"/>
            </a:xfrm>
            <a:custGeom>
              <a:avLst/>
              <a:gdLst/>
              <a:ahLst/>
              <a:cxnLst/>
              <a:rect l="0" t="0" r="0" b="0"/>
              <a:pathLst>
                <a:path w="8931" h="169665">
                  <a:moveTo>
                    <a:pt x="8930" y="0"/>
                  </a:moveTo>
                  <a:lnTo>
                    <a:pt x="8930" y="4740"/>
                  </a:lnTo>
                  <a:lnTo>
                    <a:pt x="829" y="27866"/>
                  </a:lnTo>
                  <a:lnTo>
                    <a:pt x="74" y="66179"/>
                  </a:lnTo>
                  <a:lnTo>
                    <a:pt x="7" y="109279"/>
                  </a:lnTo>
                  <a:lnTo>
                    <a:pt x="0" y="151558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15"/>
            <p:cNvSpPr/>
            <p:nvPr/>
          </p:nvSpPr>
          <p:spPr>
            <a:xfrm>
              <a:off x="5822156" y="1268134"/>
              <a:ext cx="115919" cy="132396"/>
            </a:xfrm>
            <a:custGeom>
              <a:avLst/>
              <a:gdLst/>
              <a:ahLst/>
              <a:cxnLst/>
              <a:rect l="0" t="0" r="0" b="0"/>
              <a:pathLst>
                <a:path w="115919" h="132396">
                  <a:moveTo>
                    <a:pt x="0" y="17741"/>
                  </a:moveTo>
                  <a:lnTo>
                    <a:pt x="4740" y="17741"/>
                  </a:lnTo>
                  <a:lnTo>
                    <a:pt x="6136" y="16749"/>
                  </a:lnTo>
                  <a:lnTo>
                    <a:pt x="7068" y="15095"/>
                  </a:lnTo>
                  <a:lnTo>
                    <a:pt x="7688" y="13000"/>
                  </a:lnTo>
                  <a:lnTo>
                    <a:pt x="9094" y="11604"/>
                  </a:lnTo>
                  <a:lnTo>
                    <a:pt x="18479" y="6717"/>
                  </a:lnTo>
                  <a:lnTo>
                    <a:pt x="21250" y="4438"/>
                  </a:lnTo>
                  <a:lnTo>
                    <a:pt x="29619" y="1907"/>
                  </a:lnTo>
                  <a:lnTo>
                    <a:pt x="68627" y="0"/>
                  </a:lnTo>
                  <a:lnTo>
                    <a:pt x="86369" y="4657"/>
                  </a:lnTo>
                  <a:lnTo>
                    <a:pt x="103014" y="15120"/>
                  </a:lnTo>
                  <a:lnTo>
                    <a:pt x="109615" y="20875"/>
                  </a:lnTo>
                  <a:lnTo>
                    <a:pt x="113210" y="29387"/>
                  </a:lnTo>
                  <a:lnTo>
                    <a:pt x="115918" y="63761"/>
                  </a:lnTo>
                  <a:lnTo>
                    <a:pt x="111296" y="78561"/>
                  </a:lnTo>
                  <a:lnTo>
                    <a:pt x="86273" y="117581"/>
                  </a:lnTo>
                  <a:lnTo>
                    <a:pt x="80347" y="121646"/>
                  </a:lnTo>
                  <a:lnTo>
                    <a:pt x="74405" y="124444"/>
                  </a:lnTo>
                  <a:lnTo>
                    <a:pt x="64270" y="132395"/>
                  </a:lnTo>
                  <a:lnTo>
                    <a:pt x="63683" y="131880"/>
                  </a:lnTo>
                  <a:lnTo>
                    <a:pt x="62508" y="1248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16"/>
            <p:cNvSpPr/>
            <p:nvPr/>
          </p:nvSpPr>
          <p:spPr>
            <a:xfrm>
              <a:off x="6018609" y="1250156"/>
              <a:ext cx="26790" cy="151806"/>
            </a:xfrm>
            <a:custGeom>
              <a:avLst/>
              <a:gdLst/>
              <a:ahLst/>
              <a:cxnLst/>
              <a:rect l="0" t="0" r="0" b="0"/>
              <a:pathLst>
                <a:path w="26790" h="151806">
                  <a:moveTo>
                    <a:pt x="26789" y="0"/>
                  </a:moveTo>
                  <a:lnTo>
                    <a:pt x="26789" y="4741"/>
                  </a:lnTo>
                  <a:lnTo>
                    <a:pt x="24143" y="9714"/>
                  </a:lnTo>
                  <a:lnTo>
                    <a:pt x="20652" y="15231"/>
                  </a:lnTo>
                  <a:lnTo>
                    <a:pt x="18688" y="24908"/>
                  </a:lnTo>
                  <a:lnTo>
                    <a:pt x="17892" y="68620"/>
                  </a:lnTo>
                  <a:lnTo>
                    <a:pt x="9759" y="110142"/>
                  </a:lnTo>
                  <a:lnTo>
                    <a:pt x="9039" y="135159"/>
                  </a:lnTo>
                  <a:lnTo>
                    <a:pt x="8010" y="137731"/>
                  </a:lnTo>
                  <a:lnTo>
                    <a:pt x="6332" y="139446"/>
                  </a:lnTo>
                  <a:lnTo>
                    <a:pt x="4221" y="140589"/>
                  </a:lnTo>
                  <a:lnTo>
                    <a:pt x="2814" y="142343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17"/>
            <p:cNvSpPr/>
            <p:nvPr/>
          </p:nvSpPr>
          <p:spPr>
            <a:xfrm>
              <a:off x="6125778" y="1116211"/>
              <a:ext cx="26777" cy="241103"/>
            </a:xfrm>
            <a:custGeom>
              <a:avLst/>
              <a:gdLst/>
              <a:ahLst/>
              <a:cxnLst/>
              <a:rect l="0" t="0" r="0" b="0"/>
              <a:pathLst>
                <a:path w="26777" h="241103">
                  <a:moveTo>
                    <a:pt x="26776" y="0"/>
                  </a:moveTo>
                  <a:lnTo>
                    <a:pt x="26776" y="39369"/>
                  </a:lnTo>
                  <a:lnTo>
                    <a:pt x="26776" y="81929"/>
                  </a:lnTo>
                  <a:lnTo>
                    <a:pt x="17063" y="125221"/>
                  </a:lnTo>
                  <a:lnTo>
                    <a:pt x="3853" y="163554"/>
                  </a:lnTo>
                  <a:lnTo>
                    <a:pt x="327" y="206439"/>
                  </a:lnTo>
                  <a:lnTo>
                    <a:pt x="0" y="234957"/>
                  </a:lnTo>
                  <a:lnTo>
                    <a:pt x="988" y="237005"/>
                  </a:lnTo>
                  <a:lnTo>
                    <a:pt x="2639" y="238371"/>
                  </a:lnTo>
                  <a:lnTo>
                    <a:pt x="8917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18"/>
            <p:cNvSpPr/>
            <p:nvPr/>
          </p:nvSpPr>
          <p:spPr>
            <a:xfrm>
              <a:off x="6107906" y="1232300"/>
              <a:ext cx="232173" cy="124823"/>
            </a:xfrm>
            <a:custGeom>
              <a:avLst/>
              <a:gdLst/>
              <a:ahLst/>
              <a:cxnLst/>
              <a:rect l="0" t="0" r="0" b="0"/>
              <a:pathLst>
                <a:path w="232173" h="124823">
                  <a:moveTo>
                    <a:pt x="0" y="62505"/>
                  </a:moveTo>
                  <a:lnTo>
                    <a:pt x="4740" y="62505"/>
                  </a:lnTo>
                  <a:lnTo>
                    <a:pt x="9713" y="59859"/>
                  </a:lnTo>
                  <a:lnTo>
                    <a:pt x="12429" y="57764"/>
                  </a:lnTo>
                  <a:lnTo>
                    <a:pt x="56107" y="46691"/>
                  </a:lnTo>
                  <a:lnTo>
                    <a:pt x="98371" y="29681"/>
                  </a:lnTo>
                  <a:lnTo>
                    <a:pt x="140064" y="11567"/>
                  </a:lnTo>
                  <a:lnTo>
                    <a:pt x="184299" y="78"/>
                  </a:lnTo>
                  <a:lnTo>
                    <a:pt x="187398" y="0"/>
                  </a:lnTo>
                  <a:lnTo>
                    <a:pt x="182746" y="4738"/>
                  </a:lnTo>
                  <a:lnTo>
                    <a:pt x="177794" y="7065"/>
                  </a:lnTo>
                  <a:lnTo>
                    <a:pt x="175084" y="7686"/>
                  </a:lnTo>
                  <a:lnTo>
                    <a:pt x="166530" y="13299"/>
                  </a:lnTo>
                  <a:lnTo>
                    <a:pt x="135801" y="53862"/>
                  </a:lnTo>
                  <a:lnTo>
                    <a:pt x="109851" y="97447"/>
                  </a:lnTo>
                  <a:lnTo>
                    <a:pt x="107688" y="109976"/>
                  </a:lnTo>
                  <a:lnTo>
                    <a:pt x="110039" y="116015"/>
                  </a:lnTo>
                  <a:lnTo>
                    <a:pt x="112054" y="119014"/>
                  </a:lnTo>
                  <a:lnTo>
                    <a:pt x="114390" y="121013"/>
                  </a:lnTo>
                  <a:lnTo>
                    <a:pt x="119632" y="123235"/>
                  </a:lnTo>
                  <a:lnTo>
                    <a:pt x="122419" y="122835"/>
                  </a:lnTo>
                  <a:lnTo>
                    <a:pt x="134020" y="117711"/>
                  </a:lnTo>
                  <a:lnTo>
                    <a:pt x="136972" y="117168"/>
                  </a:lnTo>
                  <a:lnTo>
                    <a:pt x="145866" y="111664"/>
                  </a:lnTo>
                  <a:lnTo>
                    <a:pt x="157760" y="99923"/>
                  </a:lnTo>
                  <a:lnTo>
                    <a:pt x="174625" y="69076"/>
                  </a:lnTo>
                  <a:lnTo>
                    <a:pt x="177810" y="54285"/>
                  </a:lnTo>
                  <a:lnTo>
                    <a:pt x="178590" y="27312"/>
                  </a:lnTo>
                  <a:lnTo>
                    <a:pt x="178594" y="66690"/>
                  </a:lnTo>
                  <a:lnTo>
                    <a:pt x="179586" y="82707"/>
                  </a:lnTo>
                  <a:lnTo>
                    <a:pt x="185661" y="100156"/>
                  </a:lnTo>
                  <a:lnTo>
                    <a:pt x="187688" y="109996"/>
                  </a:lnTo>
                  <a:lnTo>
                    <a:pt x="195103" y="122839"/>
                  </a:lnTo>
                  <a:lnTo>
                    <a:pt x="198499" y="124046"/>
                  </a:lnTo>
                  <a:lnTo>
                    <a:pt x="208764" y="124822"/>
                  </a:lnTo>
                  <a:lnTo>
                    <a:pt x="214493" y="122282"/>
                  </a:lnTo>
                  <a:lnTo>
                    <a:pt x="220346" y="118838"/>
                  </a:lnTo>
                  <a:lnTo>
                    <a:pt x="232172" y="1160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19"/>
            <p:cNvSpPr/>
            <p:nvPr/>
          </p:nvSpPr>
          <p:spPr>
            <a:xfrm>
              <a:off x="6411515" y="1178719"/>
              <a:ext cx="8931" cy="187524"/>
            </a:xfrm>
            <a:custGeom>
              <a:avLst/>
              <a:gdLst/>
              <a:ahLst/>
              <a:cxnLst/>
              <a:rect l="0" t="0" r="0" b="0"/>
              <a:pathLst>
                <a:path w="8931" h="187524">
                  <a:moveTo>
                    <a:pt x="8930" y="0"/>
                  </a:moveTo>
                  <a:lnTo>
                    <a:pt x="3785" y="0"/>
                  </a:lnTo>
                  <a:lnTo>
                    <a:pt x="5982" y="0"/>
                  </a:lnTo>
                  <a:lnTo>
                    <a:pt x="6965" y="992"/>
                  </a:lnTo>
                  <a:lnTo>
                    <a:pt x="8057" y="4740"/>
                  </a:lnTo>
                  <a:lnTo>
                    <a:pt x="8896" y="47595"/>
                  </a:lnTo>
                  <a:lnTo>
                    <a:pt x="6281" y="91417"/>
                  </a:lnTo>
                  <a:lnTo>
                    <a:pt x="551" y="133347"/>
                  </a:lnTo>
                  <a:lnTo>
                    <a:pt x="15" y="177794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20"/>
            <p:cNvSpPr/>
            <p:nvPr/>
          </p:nvSpPr>
          <p:spPr>
            <a:xfrm>
              <a:off x="6474023" y="1339453"/>
              <a:ext cx="26790" cy="35720"/>
            </a:xfrm>
            <a:custGeom>
              <a:avLst/>
              <a:gdLst/>
              <a:ahLst/>
              <a:cxnLst/>
              <a:rect l="0" t="0" r="0" b="0"/>
              <a:pathLst>
                <a:path w="26790" h="35720">
                  <a:moveTo>
                    <a:pt x="26789" y="0"/>
                  </a:moveTo>
                  <a:lnTo>
                    <a:pt x="26789" y="4741"/>
                  </a:lnTo>
                  <a:lnTo>
                    <a:pt x="24144" y="9714"/>
                  </a:lnTo>
                  <a:lnTo>
                    <a:pt x="22049" y="12429"/>
                  </a:lnTo>
                  <a:lnTo>
                    <a:pt x="17075" y="15446"/>
                  </a:lnTo>
                  <a:lnTo>
                    <a:pt x="14361" y="16250"/>
                  </a:lnTo>
                  <a:lnTo>
                    <a:pt x="12550" y="17779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21"/>
            <p:cNvSpPr/>
            <p:nvPr/>
          </p:nvSpPr>
          <p:spPr>
            <a:xfrm>
              <a:off x="6465093" y="1214437"/>
              <a:ext cx="17861" cy="1"/>
            </a:xfrm>
            <a:custGeom>
              <a:avLst/>
              <a:gdLst/>
              <a:ahLst/>
              <a:cxnLst/>
              <a:rect l="0" t="0" r="0" b="0"/>
              <a:pathLst>
                <a:path w="17861" h="1">
                  <a:moveTo>
                    <a:pt x="1786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22"/>
            <p:cNvSpPr/>
            <p:nvPr/>
          </p:nvSpPr>
          <p:spPr>
            <a:xfrm>
              <a:off x="6554390" y="1223367"/>
              <a:ext cx="80092" cy="169665"/>
            </a:xfrm>
            <a:custGeom>
              <a:avLst/>
              <a:gdLst/>
              <a:ahLst/>
              <a:cxnLst/>
              <a:rect l="0" t="0" r="0" b="0"/>
              <a:pathLst>
                <a:path w="80092" h="169665">
                  <a:moveTo>
                    <a:pt x="62508" y="0"/>
                  </a:moveTo>
                  <a:lnTo>
                    <a:pt x="54387" y="7129"/>
                  </a:lnTo>
                  <a:lnTo>
                    <a:pt x="42132" y="15231"/>
                  </a:lnTo>
                  <a:lnTo>
                    <a:pt x="35635" y="23916"/>
                  </a:lnTo>
                  <a:lnTo>
                    <a:pt x="23016" y="33765"/>
                  </a:lnTo>
                  <a:lnTo>
                    <a:pt x="4160" y="58707"/>
                  </a:lnTo>
                  <a:lnTo>
                    <a:pt x="1232" y="68217"/>
                  </a:lnTo>
                  <a:lnTo>
                    <a:pt x="549" y="74305"/>
                  </a:lnTo>
                  <a:lnTo>
                    <a:pt x="2350" y="76326"/>
                  </a:lnTo>
                  <a:lnTo>
                    <a:pt x="46850" y="94501"/>
                  </a:lnTo>
                  <a:lnTo>
                    <a:pt x="69731" y="102477"/>
                  </a:lnTo>
                  <a:lnTo>
                    <a:pt x="73277" y="105029"/>
                  </a:lnTo>
                  <a:lnTo>
                    <a:pt x="77215" y="110510"/>
                  </a:lnTo>
                  <a:lnTo>
                    <a:pt x="79434" y="119174"/>
                  </a:lnTo>
                  <a:lnTo>
                    <a:pt x="80091" y="128025"/>
                  </a:lnTo>
                  <a:lnTo>
                    <a:pt x="77599" y="133960"/>
                  </a:lnTo>
                  <a:lnTo>
                    <a:pt x="67914" y="145855"/>
                  </a:lnTo>
                  <a:lnTo>
                    <a:pt x="38125" y="163711"/>
                  </a:lnTo>
                  <a:lnTo>
                    <a:pt x="15762" y="168488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223"/>
            <p:cNvSpPr/>
            <p:nvPr/>
          </p:nvSpPr>
          <p:spPr>
            <a:xfrm>
              <a:off x="6679409" y="1268560"/>
              <a:ext cx="160206" cy="124346"/>
            </a:xfrm>
            <a:custGeom>
              <a:avLst/>
              <a:gdLst/>
              <a:ahLst/>
              <a:cxnLst/>
              <a:rect l="0" t="0" r="0" b="0"/>
              <a:pathLst>
                <a:path w="160206" h="124346">
                  <a:moveTo>
                    <a:pt x="26786" y="44104"/>
                  </a:moveTo>
                  <a:lnTo>
                    <a:pt x="26786" y="68043"/>
                  </a:lnTo>
                  <a:lnTo>
                    <a:pt x="9008" y="110554"/>
                  </a:lnTo>
                  <a:lnTo>
                    <a:pt x="6996" y="112216"/>
                  </a:lnTo>
                  <a:lnTo>
                    <a:pt x="4663" y="113325"/>
                  </a:lnTo>
                  <a:lnTo>
                    <a:pt x="3108" y="115056"/>
                  </a:lnTo>
                  <a:lnTo>
                    <a:pt x="33" y="124345"/>
                  </a:lnTo>
                  <a:lnTo>
                    <a:pt x="0" y="112031"/>
                  </a:lnTo>
                  <a:lnTo>
                    <a:pt x="11021" y="70640"/>
                  </a:lnTo>
                  <a:lnTo>
                    <a:pt x="18477" y="55605"/>
                  </a:lnTo>
                  <a:lnTo>
                    <a:pt x="21246" y="51771"/>
                  </a:lnTo>
                  <a:lnTo>
                    <a:pt x="24324" y="42220"/>
                  </a:lnTo>
                  <a:lnTo>
                    <a:pt x="26684" y="32353"/>
                  </a:lnTo>
                  <a:lnTo>
                    <a:pt x="31041" y="24660"/>
                  </a:lnTo>
                  <a:lnTo>
                    <a:pt x="34583" y="22212"/>
                  </a:lnTo>
                  <a:lnTo>
                    <a:pt x="51882" y="15636"/>
                  </a:lnTo>
                  <a:lnTo>
                    <a:pt x="58776" y="11608"/>
                  </a:lnTo>
                  <a:lnTo>
                    <a:pt x="65146" y="9818"/>
                  </a:lnTo>
                  <a:lnTo>
                    <a:pt x="68234" y="10332"/>
                  </a:lnTo>
                  <a:lnTo>
                    <a:pt x="74311" y="13550"/>
                  </a:lnTo>
                  <a:lnTo>
                    <a:pt x="83311" y="20940"/>
                  </a:lnTo>
                  <a:lnTo>
                    <a:pt x="86635" y="26533"/>
                  </a:lnTo>
                  <a:lnTo>
                    <a:pt x="88507" y="37906"/>
                  </a:lnTo>
                  <a:lnTo>
                    <a:pt x="89139" y="54786"/>
                  </a:lnTo>
                  <a:lnTo>
                    <a:pt x="80190" y="84877"/>
                  </a:lnTo>
                  <a:lnTo>
                    <a:pt x="75987" y="91329"/>
                  </a:lnTo>
                  <a:lnTo>
                    <a:pt x="70812" y="94859"/>
                  </a:lnTo>
                  <a:lnTo>
                    <a:pt x="68043" y="95800"/>
                  </a:lnTo>
                  <a:lnTo>
                    <a:pt x="66197" y="97419"/>
                  </a:lnTo>
                  <a:lnTo>
                    <a:pt x="62990" y="105205"/>
                  </a:lnTo>
                  <a:lnTo>
                    <a:pt x="62721" y="103341"/>
                  </a:lnTo>
                  <a:lnTo>
                    <a:pt x="62548" y="98800"/>
                  </a:lnTo>
                  <a:lnTo>
                    <a:pt x="69643" y="84637"/>
                  </a:lnTo>
                  <a:lnTo>
                    <a:pt x="86421" y="56980"/>
                  </a:lnTo>
                  <a:lnTo>
                    <a:pt x="101214" y="26140"/>
                  </a:lnTo>
                  <a:lnTo>
                    <a:pt x="126748" y="5661"/>
                  </a:lnTo>
                  <a:lnTo>
                    <a:pt x="133391" y="2213"/>
                  </a:lnTo>
                  <a:lnTo>
                    <a:pt x="145740" y="0"/>
                  </a:lnTo>
                  <a:lnTo>
                    <a:pt x="151753" y="2344"/>
                  </a:lnTo>
                  <a:lnTo>
                    <a:pt x="154746" y="4357"/>
                  </a:lnTo>
                  <a:lnTo>
                    <a:pt x="156741" y="6692"/>
                  </a:lnTo>
                  <a:lnTo>
                    <a:pt x="158957" y="11932"/>
                  </a:lnTo>
                  <a:lnTo>
                    <a:pt x="160205" y="25201"/>
                  </a:lnTo>
                  <a:lnTo>
                    <a:pt x="155835" y="41700"/>
                  </a:lnTo>
                  <a:lnTo>
                    <a:pt x="136807" y="82833"/>
                  </a:lnTo>
                  <a:lnTo>
                    <a:pt x="125186" y="105255"/>
                  </a:lnTo>
                  <a:lnTo>
                    <a:pt x="116082" y="1155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224"/>
            <p:cNvSpPr/>
            <p:nvPr/>
          </p:nvSpPr>
          <p:spPr>
            <a:xfrm>
              <a:off x="6840707" y="1259241"/>
              <a:ext cx="124449" cy="111184"/>
            </a:xfrm>
            <a:custGeom>
              <a:avLst/>
              <a:gdLst/>
              <a:ahLst/>
              <a:cxnLst/>
              <a:rect l="0" t="0" r="0" b="0"/>
              <a:pathLst>
                <a:path w="124449" h="111184">
                  <a:moveTo>
                    <a:pt x="35152" y="71282"/>
                  </a:moveTo>
                  <a:lnTo>
                    <a:pt x="35152" y="66542"/>
                  </a:lnTo>
                  <a:lnTo>
                    <a:pt x="36144" y="65146"/>
                  </a:lnTo>
                  <a:lnTo>
                    <a:pt x="37798" y="64215"/>
                  </a:lnTo>
                  <a:lnTo>
                    <a:pt x="50383" y="61606"/>
                  </a:lnTo>
                  <a:lnTo>
                    <a:pt x="59068" y="56288"/>
                  </a:lnTo>
                  <a:lnTo>
                    <a:pt x="67925" y="53280"/>
                  </a:lnTo>
                  <a:lnTo>
                    <a:pt x="90901" y="38266"/>
                  </a:lnTo>
                  <a:lnTo>
                    <a:pt x="103203" y="20657"/>
                  </a:lnTo>
                  <a:lnTo>
                    <a:pt x="105085" y="14717"/>
                  </a:lnTo>
                  <a:lnTo>
                    <a:pt x="104594" y="11744"/>
                  </a:lnTo>
                  <a:lnTo>
                    <a:pt x="101403" y="5795"/>
                  </a:lnTo>
                  <a:lnTo>
                    <a:pt x="99163" y="3811"/>
                  </a:lnTo>
                  <a:lnTo>
                    <a:pt x="94029" y="1608"/>
                  </a:lnTo>
                  <a:lnTo>
                    <a:pt x="76766" y="0"/>
                  </a:lnTo>
                  <a:lnTo>
                    <a:pt x="68201" y="5205"/>
                  </a:lnTo>
                  <a:lnTo>
                    <a:pt x="24134" y="39577"/>
                  </a:lnTo>
                  <a:lnTo>
                    <a:pt x="3741" y="68213"/>
                  </a:lnTo>
                  <a:lnTo>
                    <a:pt x="0" y="90734"/>
                  </a:lnTo>
                  <a:lnTo>
                    <a:pt x="2331" y="97456"/>
                  </a:lnTo>
                  <a:lnTo>
                    <a:pt x="4342" y="100638"/>
                  </a:lnTo>
                  <a:lnTo>
                    <a:pt x="6674" y="102759"/>
                  </a:lnTo>
                  <a:lnTo>
                    <a:pt x="25179" y="111183"/>
                  </a:lnTo>
                  <a:lnTo>
                    <a:pt x="38657" y="111175"/>
                  </a:lnTo>
                  <a:lnTo>
                    <a:pt x="79270" y="107551"/>
                  </a:lnTo>
                  <a:lnTo>
                    <a:pt x="99597" y="106172"/>
                  </a:lnTo>
                  <a:lnTo>
                    <a:pt x="124448" y="98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225"/>
            <p:cNvSpPr/>
            <p:nvPr/>
          </p:nvSpPr>
          <p:spPr>
            <a:xfrm>
              <a:off x="6956226" y="1000125"/>
              <a:ext cx="220971" cy="580431"/>
            </a:xfrm>
            <a:custGeom>
              <a:avLst/>
              <a:gdLst/>
              <a:ahLst/>
              <a:cxnLst/>
              <a:rect l="0" t="0" r="0" b="0"/>
              <a:pathLst>
                <a:path w="220971" h="580431">
                  <a:moveTo>
                    <a:pt x="89297" y="0"/>
                  </a:moveTo>
                  <a:lnTo>
                    <a:pt x="96985" y="0"/>
                  </a:lnTo>
                  <a:lnTo>
                    <a:pt x="137510" y="39292"/>
                  </a:lnTo>
                  <a:lnTo>
                    <a:pt x="169349" y="83484"/>
                  </a:lnTo>
                  <a:lnTo>
                    <a:pt x="187430" y="117009"/>
                  </a:lnTo>
                  <a:lnTo>
                    <a:pt x="206577" y="159153"/>
                  </a:lnTo>
                  <a:lnTo>
                    <a:pt x="218921" y="203270"/>
                  </a:lnTo>
                  <a:lnTo>
                    <a:pt x="220970" y="238381"/>
                  </a:lnTo>
                  <a:lnTo>
                    <a:pt x="214742" y="273919"/>
                  </a:lnTo>
                  <a:lnTo>
                    <a:pt x="201762" y="309585"/>
                  </a:lnTo>
                  <a:lnTo>
                    <a:pt x="189207" y="345288"/>
                  </a:lnTo>
                  <a:lnTo>
                    <a:pt x="167517" y="381994"/>
                  </a:lnTo>
                  <a:lnTo>
                    <a:pt x="142238" y="422856"/>
                  </a:lnTo>
                  <a:lnTo>
                    <a:pt x="114905" y="459548"/>
                  </a:lnTo>
                  <a:lnTo>
                    <a:pt x="73262" y="501761"/>
                  </a:lnTo>
                  <a:lnTo>
                    <a:pt x="36079" y="543283"/>
                  </a:lnTo>
                  <a:lnTo>
                    <a:pt x="0" y="580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0" name="SMARTInkShape-226"/>
          <p:cNvSpPr/>
          <p:nvPr/>
        </p:nvSpPr>
        <p:spPr>
          <a:xfrm>
            <a:off x="2053838" y="3000375"/>
            <a:ext cx="1080363" cy="35720"/>
          </a:xfrm>
          <a:custGeom>
            <a:avLst/>
            <a:gdLst/>
            <a:ahLst/>
            <a:cxnLst/>
            <a:rect l="0" t="0" r="0" b="0"/>
            <a:pathLst>
              <a:path w="1080363" h="35720">
                <a:moveTo>
                  <a:pt x="8920" y="8929"/>
                </a:moveTo>
                <a:lnTo>
                  <a:pt x="0" y="8929"/>
                </a:lnTo>
                <a:lnTo>
                  <a:pt x="8920" y="8929"/>
                </a:lnTo>
                <a:lnTo>
                  <a:pt x="8920" y="13670"/>
                </a:lnTo>
                <a:lnTo>
                  <a:pt x="9912" y="15067"/>
                </a:lnTo>
                <a:lnTo>
                  <a:pt x="11566" y="15997"/>
                </a:lnTo>
                <a:lnTo>
                  <a:pt x="18014" y="17614"/>
                </a:lnTo>
                <a:lnTo>
                  <a:pt x="35597" y="17859"/>
                </a:lnTo>
                <a:lnTo>
                  <a:pt x="43387" y="25547"/>
                </a:lnTo>
                <a:lnTo>
                  <a:pt x="49008" y="26421"/>
                </a:lnTo>
                <a:lnTo>
                  <a:pt x="90420" y="26789"/>
                </a:lnTo>
                <a:lnTo>
                  <a:pt x="104552" y="26789"/>
                </a:lnTo>
                <a:lnTo>
                  <a:pt x="116089" y="34891"/>
                </a:lnTo>
                <a:lnTo>
                  <a:pt x="158066" y="35719"/>
                </a:lnTo>
                <a:lnTo>
                  <a:pt x="172673" y="35719"/>
                </a:lnTo>
                <a:lnTo>
                  <a:pt x="178602" y="33073"/>
                </a:lnTo>
                <a:lnTo>
                  <a:pt x="185753" y="28030"/>
                </a:lnTo>
                <a:lnTo>
                  <a:pt x="194295" y="27034"/>
                </a:lnTo>
                <a:lnTo>
                  <a:pt x="238447" y="26789"/>
                </a:lnTo>
                <a:lnTo>
                  <a:pt x="282712" y="26789"/>
                </a:lnTo>
                <a:lnTo>
                  <a:pt x="324467" y="26789"/>
                </a:lnTo>
                <a:lnTo>
                  <a:pt x="330403" y="24143"/>
                </a:lnTo>
                <a:lnTo>
                  <a:pt x="336348" y="20652"/>
                </a:lnTo>
                <a:lnTo>
                  <a:pt x="346265" y="18687"/>
                </a:lnTo>
                <a:lnTo>
                  <a:pt x="389847" y="17866"/>
                </a:lnTo>
                <a:lnTo>
                  <a:pt x="431700" y="17859"/>
                </a:lnTo>
                <a:lnTo>
                  <a:pt x="476132" y="17859"/>
                </a:lnTo>
                <a:lnTo>
                  <a:pt x="494090" y="17859"/>
                </a:lnTo>
                <a:lnTo>
                  <a:pt x="527230" y="9093"/>
                </a:lnTo>
                <a:lnTo>
                  <a:pt x="571329" y="8930"/>
                </a:lnTo>
                <a:lnTo>
                  <a:pt x="614925" y="8929"/>
                </a:lnTo>
                <a:lnTo>
                  <a:pt x="633659" y="8929"/>
                </a:lnTo>
                <a:lnTo>
                  <a:pt x="641454" y="6284"/>
                </a:lnTo>
                <a:lnTo>
                  <a:pt x="648226" y="2793"/>
                </a:lnTo>
                <a:lnTo>
                  <a:pt x="663677" y="368"/>
                </a:lnTo>
                <a:lnTo>
                  <a:pt x="705435" y="1"/>
                </a:lnTo>
                <a:lnTo>
                  <a:pt x="749920" y="0"/>
                </a:lnTo>
                <a:lnTo>
                  <a:pt x="787535" y="0"/>
                </a:lnTo>
                <a:lnTo>
                  <a:pt x="794179" y="2646"/>
                </a:lnTo>
                <a:lnTo>
                  <a:pt x="800440" y="6137"/>
                </a:lnTo>
                <a:lnTo>
                  <a:pt x="812543" y="8378"/>
                </a:lnTo>
                <a:lnTo>
                  <a:pt x="833425" y="8897"/>
                </a:lnTo>
                <a:lnTo>
                  <a:pt x="835410" y="9900"/>
                </a:lnTo>
                <a:lnTo>
                  <a:pt x="836734" y="11561"/>
                </a:lnTo>
                <a:lnTo>
                  <a:pt x="837616" y="13660"/>
                </a:lnTo>
                <a:lnTo>
                  <a:pt x="839196" y="15060"/>
                </a:lnTo>
                <a:lnTo>
                  <a:pt x="843598" y="16615"/>
                </a:lnTo>
                <a:lnTo>
                  <a:pt x="885773" y="17849"/>
                </a:lnTo>
                <a:lnTo>
                  <a:pt x="928673" y="17859"/>
                </a:lnTo>
                <a:lnTo>
                  <a:pt x="970371" y="17859"/>
                </a:lnTo>
                <a:lnTo>
                  <a:pt x="994163" y="17859"/>
                </a:lnTo>
                <a:lnTo>
                  <a:pt x="1000115" y="20505"/>
                </a:lnTo>
                <a:lnTo>
                  <a:pt x="1006068" y="23996"/>
                </a:lnTo>
                <a:lnTo>
                  <a:pt x="1017974" y="26237"/>
                </a:lnTo>
                <a:lnTo>
                  <a:pt x="1062514" y="26789"/>
                </a:lnTo>
                <a:lnTo>
                  <a:pt x="1079119" y="26789"/>
                </a:lnTo>
                <a:lnTo>
                  <a:pt x="1079574" y="27781"/>
                </a:lnTo>
                <a:lnTo>
                  <a:pt x="1080362" y="34477"/>
                </a:lnTo>
                <a:lnTo>
                  <a:pt x="1079410" y="34891"/>
                </a:lnTo>
                <a:lnTo>
                  <a:pt x="1071552" y="357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SMARTInkShape-227"/>
          <p:cNvSpPr/>
          <p:nvPr/>
        </p:nvSpPr>
        <p:spPr>
          <a:xfrm>
            <a:off x="2080617" y="3430241"/>
            <a:ext cx="1169790" cy="43408"/>
          </a:xfrm>
          <a:custGeom>
            <a:avLst/>
            <a:gdLst/>
            <a:ahLst/>
            <a:cxnLst/>
            <a:rect l="0" t="0" r="0" b="0"/>
            <a:pathLst>
              <a:path w="1169790" h="43408">
                <a:moveTo>
                  <a:pt x="0" y="16618"/>
                </a:moveTo>
                <a:lnTo>
                  <a:pt x="8920" y="16618"/>
                </a:lnTo>
                <a:lnTo>
                  <a:pt x="8927" y="21359"/>
                </a:lnTo>
                <a:lnTo>
                  <a:pt x="9920" y="22755"/>
                </a:lnTo>
                <a:lnTo>
                  <a:pt x="11574" y="23686"/>
                </a:lnTo>
                <a:lnTo>
                  <a:pt x="18024" y="25303"/>
                </a:lnTo>
                <a:lnTo>
                  <a:pt x="59858" y="25548"/>
                </a:lnTo>
                <a:lnTo>
                  <a:pt x="102557" y="25548"/>
                </a:lnTo>
                <a:lnTo>
                  <a:pt x="147094" y="25548"/>
                </a:lnTo>
                <a:lnTo>
                  <a:pt x="190610" y="25548"/>
                </a:lnTo>
                <a:lnTo>
                  <a:pt x="196502" y="22902"/>
                </a:lnTo>
                <a:lnTo>
                  <a:pt x="202428" y="19411"/>
                </a:lnTo>
                <a:lnTo>
                  <a:pt x="214317" y="17170"/>
                </a:lnTo>
                <a:lnTo>
                  <a:pt x="258961" y="16619"/>
                </a:lnTo>
                <a:lnTo>
                  <a:pt x="301748" y="16618"/>
                </a:lnTo>
                <a:lnTo>
                  <a:pt x="305345" y="16618"/>
                </a:lnTo>
                <a:lnTo>
                  <a:pt x="307743" y="15626"/>
                </a:lnTo>
                <a:lnTo>
                  <a:pt x="309342" y="13972"/>
                </a:lnTo>
                <a:lnTo>
                  <a:pt x="310408" y="11878"/>
                </a:lnTo>
                <a:lnTo>
                  <a:pt x="312110" y="10481"/>
                </a:lnTo>
                <a:lnTo>
                  <a:pt x="316648" y="8930"/>
                </a:lnTo>
                <a:lnTo>
                  <a:pt x="360064" y="7698"/>
                </a:lnTo>
                <a:lnTo>
                  <a:pt x="400622" y="7688"/>
                </a:lnTo>
                <a:lnTo>
                  <a:pt x="444574" y="7688"/>
                </a:lnTo>
                <a:lnTo>
                  <a:pt x="488150" y="7688"/>
                </a:lnTo>
                <a:lnTo>
                  <a:pt x="529460" y="7688"/>
                </a:lnTo>
                <a:lnTo>
                  <a:pt x="571333" y="7688"/>
                </a:lnTo>
                <a:lnTo>
                  <a:pt x="612925" y="7688"/>
                </a:lnTo>
                <a:lnTo>
                  <a:pt x="657573" y="7688"/>
                </a:lnTo>
                <a:lnTo>
                  <a:pt x="702222" y="7688"/>
                </a:lnTo>
                <a:lnTo>
                  <a:pt x="735388" y="6696"/>
                </a:lnTo>
                <a:lnTo>
                  <a:pt x="752701" y="0"/>
                </a:lnTo>
                <a:lnTo>
                  <a:pt x="793152" y="7353"/>
                </a:lnTo>
                <a:lnTo>
                  <a:pt x="833054" y="7684"/>
                </a:lnTo>
                <a:lnTo>
                  <a:pt x="874672" y="7688"/>
                </a:lnTo>
                <a:lnTo>
                  <a:pt x="896072" y="8681"/>
                </a:lnTo>
                <a:lnTo>
                  <a:pt x="913429" y="15377"/>
                </a:lnTo>
                <a:lnTo>
                  <a:pt x="954921" y="16604"/>
                </a:lnTo>
                <a:lnTo>
                  <a:pt x="994169" y="16618"/>
                </a:lnTo>
                <a:lnTo>
                  <a:pt x="1000124" y="19264"/>
                </a:lnTo>
                <a:lnTo>
                  <a:pt x="1006078" y="22755"/>
                </a:lnTo>
                <a:lnTo>
                  <a:pt x="1017984" y="24996"/>
                </a:lnTo>
                <a:lnTo>
                  <a:pt x="1051571" y="25538"/>
                </a:lnTo>
                <a:lnTo>
                  <a:pt x="1070775" y="33650"/>
                </a:lnTo>
                <a:lnTo>
                  <a:pt x="1113239" y="34476"/>
                </a:lnTo>
                <a:lnTo>
                  <a:pt x="1137047" y="34477"/>
                </a:lnTo>
                <a:lnTo>
                  <a:pt x="1139031" y="35470"/>
                </a:lnTo>
                <a:lnTo>
                  <a:pt x="1140354" y="37124"/>
                </a:lnTo>
                <a:lnTo>
                  <a:pt x="1141236" y="39218"/>
                </a:lnTo>
                <a:lnTo>
                  <a:pt x="1142816" y="40615"/>
                </a:lnTo>
                <a:lnTo>
                  <a:pt x="1150534" y="43040"/>
                </a:lnTo>
                <a:lnTo>
                  <a:pt x="1169789" y="434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SMARTInkShape-228"/>
          <p:cNvSpPr/>
          <p:nvPr/>
        </p:nvSpPr>
        <p:spPr>
          <a:xfrm>
            <a:off x="1276945" y="3554015"/>
            <a:ext cx="3312915" cy="633998"/>
          </a:xfrm>
          <a:custGeom>
            <a:avLst/>
            <a:gdLst/>
            <a:ahLst/>
            <a:cxnLst/>
            <a:rect l="0" t="0" r="0" b="0"/>
            <a:pathLst>
              <a:path w="3312915" h="633998">
                <a:moveTo>
                  <a:pt x="17860" y="35719"/>
                </a:moveTo>
                <a:lnTo>
                  <a:pt x="33" y="35719"/>
                </a:lnTo>
                <a:lnTo>
                  <a:pt x="0" y="78526"/>
                </a:lnTo>
                <a:lnTo>
                  <a:pt x="992" y="102137"/>
                </a:lnTo>
                <a:lnTo>
                  <a:pt x="8102" y="137004"/>
                </a:lnTo>
                <a:lnTo>
                  <a:pt x="7865" y="172648"/>
                </a:lnTo>
                <a:lnTo>
                  <a:pt x="3764" y="191495"/>
                </a:lnTo>
                <a:lnTo>
                  <a:pt x="8346" y="235314"/>
                </a:lnTo>
                <a:lnTo>
                  <a:pt x="11460" y="265866"/>
                </a:lnTo>
                <a:lnTo>
                  <a:pt x="23154" y="304519"/>
                </a:lnTo>
                <a:lnTo>
                  <a:pt x="26311" y="348378"/>
                </a:lnTo>
                <a:lnTo>
                  <a:pt x="36440" y="392923"/>
                </a:lnTo>
                <a:lnTo>
                  <a:pt x="43027" y="428629"/>
                </a:lnTo>
                <a:lnTo>
                  <a:pt x="47081" y="473274"/>
                </a:lnTo>
                <a:lnTo>
                  <a:pt x="53715" y="511785"/>
                </a:lnTo>
                <a:lnTo>
                  <a:pt x="62598" y="554695"/>
                </a:lnTo>
                <a:lnTo>
                  <a:pt x="69398" y="573178"/>
                </a:lnTo>
                <a:lnTo>
                  <a:pt x="73479" y="589857"/>
                </a:lnTo>
                <a:lnTo>
                  <a:pt x="82408" y="615409"/>
                </a:lnTo>
                <a:lnTo>
                  <a:pt x="93634" y="629253"/>
                </a:lnTo>
                <a:lnTo>
                  <a:pt x="98831" y="631895"/>
                </a:lnTo>
                <a:lnTo>
                  <a:pt x="115926" y="633925"/>
                </a:lnTo>
                <a:lnTo>
                  <a:pt x="128363" y="633997"/>
                </a:lnTo>
                <a:lnTo>
                  <a:pt x="134110" y="631358"/>
                </a:lnTo>
                <a:lnTo>
                  <a:pt x="139972" y="627869"/>
                </a:lnTo>
                <a:lnTo>
                  <a:pt x="150051" y="625446"/>
                </a:lnTo>
                <a:lnTo>
                  <a:pt x="158587" y="619014"/>
                </a:lnTo>
                <a:lnTo>
                  <a:pt x="166933" y="616006"/>
                </a:lnTo>
                <a:lnTo>
                  <a:pt x="190705" y="601984"/>
                </a:lnTo>
                <a:lnTo>
                  <a:pt x="204836" y="599019"/>
                </a:lnTo>
                <a:lnTo>
                  <a:pt x="212085" y="597622"/>
                </a:lnTo>
                <a:lnTo>
                  <a:pt x="226331" y="591256"/>
                </a:lnTo>
                <a:lnTo>
                  <a:pt x="237276" y="584079"/>
                </a:lnTo>
                <a:lnTo>
                  <a:pt x="269593" y="572884"/>
                </a:lnTo>
                <a:lnTo>
                  <a:pt x="294795" y="570781"/>
                </a:lnTo>
                <a:lnTo>
                  <a:pt x="314032" y="564486"/>
                </a:lnTo>
                <a:lnTo>
                  <a:pt x="348389" y="560093"/>
                </a:lnTo>
                <a:lnTo>
                  <a:pt x="354299" y="557943"/>
                </a:lnTo>
                <a:lnTo>
                  <a:pt x="366156" y="558199"/>
                </a:lnTo>
                <a:lnTo>
                  <a:pt x="404486" y="562187"/>
                </a:lnTo>
                <a:lnTo>
                  <a:pt x="445933" y="562537"/>
                </a:lnTo>
                <a:lnTo>
                  <a:pt x="489223" y="562568"/>
                </a:lnTo>
                <a:lnTo>
                  <a:pt x="511072" y="559924"/>
                </a:lnTo>
                <a:lnTo>
                  <a:pt x="555685" y="554192"/>
                </a:lnTo>
                <a:lnTo>
                  <a:pt x="600331" y="553690"/>
                </a:lnTo>
                <a:lnTo>
                  <a:pt x="643206" y="553648"/>
                </a:lnTo>
                <a:lnTo>
                  <a:pt x="681355" y="550996"/>
                </a:lnTo>
                <a:lnTo>
                  <a:pt x="722074" y="545953"/>
                </a:lnTo>
                <a:lnTo>
                  <a:pt x="758781" y="543965"/>
                </a:lnTo>
                <a:lnTo>
                  <a:pt x="794694" y="537692"/>
                </a:lnTo>
                <a:lnTo>
                  <a:pt x="835192" y="536159"/>
                </a:lnTo>
                <a:lnTo>
                  <a:pt x="875272" y="528727"/>
                </a:lnTo>
                <a:lnTo>
                  <a:pt x="908782" y="521565"/>
                </a:lnTo>
                <a:lnTo>
                  <a:pt x="953015" y="518641"/>
                </a:lnTo>
                <a:lnTo>
                  <a:pt x="995450" y="513324"/>
                </a:lnTo>
                <a:lnTo>
                  <a:pt x="1030269" y="505535"/>
                </a:lnTo>
                <a:lnTo>
                  <a:pt x="1065722" y="501684"/>
                </a:lnTo>
                <a:lnTo>
                  <a:pt x="1101362" y="495803"/>
                </a:lnTo>
                <a:lnTo>
                  <a:pt x="1137057" y="487776"/>
                </a:lnTo>
                <a:lnTo>
                  <a:pt x="1172768" y="483855"/>
                </a:lnTo>
                <a:lnTo>
                  <a:pt x="1208485" y="477952"/>
                </a:lnTo>
                <a:lnTo>
                  <a:pt x="1244203" y="474660"/>
                </a:lnTo>
                <a:lnTo>
                  <a:pt x="1284662" y="468944"/>
                </a:lnTo>
                <a:lnTo>
                  <a:pt x="1323329" y="465707"/>
                </a:lnTo>
                <a:lnTo>
                  <a:pt x="1359921" y="460008"/>
                </a:lnTo>
                <a:lnTo>
                  <a:pt x="1400640" y="452035"/>
                </a:lnTo>
                <a:lnTo>
                  <a:pt x="1439383" y="448129"/>
                </a:lnTo>
                <a:lnTo>
                  <a:pt x="1475998" y="442232"/>
                </a:lnTo>
                <a:lnTo>
                  <a:pt x="1516723" y="438941"/>
                </a:lnTo>
                <a:lnTo>
                  <a:pt x="1560208" y="437965"/>
                </a:lnTo>
                <a:lnTo>
                  <a:pt x="1599772" y="432937"/>
                </a:lnTo>
                <a:lnTo>
                  <a:pt x="1641370" y="429903"/>
                </a:lnTo>
                <a:lnTo>
                  <a:pt x="1680374" y="424263"/>
                </a:lnTo>
                <a:lnTo>
                  <a:pt x="1717067" y="421049"/>
                </a:lnTo>
                <a:lnTo>
                  <a:pt x="1757814" y="420097"/>
                </a:lnTo>
                <a:lnTo>
                  <a:pt x="1796567" y="415074"/>
                </a:lnTo>
                <a:lnTo>
                  <a:pt x="1837925" y="412043"/>
                </a:lnTo>
                <a:lnTo>
                  <a:pt x="1876858" y="411145"/>
                </a:lnTo>
                <a:lnTo>
                  <a:pt x="1918269" y="410878"/>
                </a:lnTo>
                <a:lnTo>
                  <a:pt x="1957218" y="410799"/>
                </a:lnTo>
                <a:lnTo>
                  <a:pt x="1998635" y="410776"/>
                </a:lnTo>
                <a:lnTo>
                  <a:pt x="2037585" y="410769"/>
                </a:lnTo>
                <a:lnTo>
                  <a:pt x="2079002" y="410767"/>
                </a:lnTo>
                <a:lnTo>
                  <a:pt x="2122692" y="410766"/>
                </a:lnTo>
                <a:lnTo>
                  <a:pt x="2162317" y="410766"/>
                </a:lnTo>
                <a:lnTo>
                  <a:pt x="2203933" y="410766"/>
                </a:lnTo>
                <a:lnTo>
                  <a:pt x="2242942" y="410766"/>
                </a:lnTo>
                <a:lnTo>
                  <a:pt x="2279636" y="410766"/>
                </a:lnTo>
                <a:lnTo>
                  <a:pt x="2320384" y="410766"/>
                </a:lnTo>
                <a:lnTo>
                  <a:pt x="2359137" y="410766"/>
                </a:lnTo>
                <a:lnTo>
                  <a:pt x="2400495" y="415507"/>
                </a:lnTo>
                <a:lnTo>
                  <a:pt x="2444168" y="418455"/>
                </a:lnTo>
                <a:lnTo>
                  <a:pt x="2483787" y="419328"/>
                </a:lnTo>
                <a:lnTo>
                  <a:pt x="2520662" y="419586"/>
                </a:lnTo>
                <a:lnTo>
                  <a:pt x="2556723" y="424404"/>
                </a:lnTo>
                <a:lnTo>
                  <a:pt x="2592543" y="427375"/>
                </a:lnTo>
                <a:lnTo>
                  <a:pt x="2628292" y="428254"/>
                </a:lnTo>
                <a:lnTo>
                  <a:pt x="2664019" y="433256"/>
                </a:lnTo>
                <a:lnTo>
                  <a:pt x="2704482" y="436281"/>
                </a:lnTo>
                <a:lnTo>
                  <a:pt x="2743149" y="437178"/>
                </a:lnTo>
                <a:lnTo>
                  <a:pt x="2779742" y="442184"/>
                </a:lnTo>
                <a:lnTo>
                  <a:pt x="2815719" y="445210"/>
                </a:lnTo>
                <a:lnTo>
                  <a:pt x="2851515" y="450848"/>
                </a:lnTo>
                <a:lnTo>
                  <a:pt x="2887256" y="454061"/>
                </a:lnTo>
                <a:lnTo>
                  <a:pt x="2928752" y="461284"/>
                </a:lnTo>
                <a:lnTo>
                  <a:pt x="2962506" y="463437"/>
                </a:lnTo>
                <a:lnTo>
                  <a:pt x="3006823" y="466811"/>
                </a:lnTo>
                <a:lnTo>
                  <a:pt x="3044533" y="471997"/>
                </a:lnTo>
                <a:lnTo>
                  <a:pt x="3085790" y="479159"/>
                </a:lnTo>
                <a:lnTo>
                  <a:pt x="3126252" y="481802"/>
                </a:lnTo>
                <a:lnTo>
                  <a:pt x="3166615" y="482168"/>
                </a:lnTo>
                <a:lnTo>
                  <a:pt x="3190787" y="481204"/>
                </a:lnTo>
                <a:lnTo>
                  <a:pt x="3226068" y="473641"/>
                </a:lnTo>
                <a:lnTo>
                  <a:pt x="3235368" y="473383"/>
                </a:lnTo>
                <a:lnTo>
                  <a:pt x="3241407" y="470676"/>
                </a:lnTo>
                <a:lnTo>
                  <a:pt x="3247399" y="467159"/>
                </a:lnTo>
                <a:lnTo>
                  <a:pt x="3256350" y="464186"/>
                </a:lnTo>
                <a:lnTo>
                  <a:pt x="3266501" y="456765"/>
                </a:lnTo>
                <a:lnTo>
                  <a:pt x="3267481" y="453369"/>
                </a:lnTo>
                <a:lnTo>
                  <a:pt x="3267743" y="451074"/>
                </a:lnTo>
                <a:lnTo>
                  <a:pt x="3270679" y="445878"/>
                </a:lnTo>
                <a:lnTo>
                  <a:pt x="3272851" y="443104"/>
                </a:lnTo>
                <a:lnTo>
                  <a:pt x="3275264" y="434730"/>
                </a:lnTo>
                <a:lnTo>
                  <a:pt x="3277145" y="392282"/>
                </a:lnTo>
                <a:lnTo>
                  <a:pt x="3277193" y="351198"/>
                </a:lnTo>
                <a:lnTo>
                  <a:pt x="3277195" y="308569"/>
                </a:lnTo>
                <a:lnTo>
                  <a:pt x="3277195" y="273391"/>
                </a:lnTo>
                <a:lnTo>
                  <a:pt x="3277195" y="233259"/>
                </a:lnTo>
                <a:lnTo>
                  <a:pt x="3283332" y="190531"/>
                </a:lnTo>
                <a:lnTo>
                  <a:pt x="3288219" y="149753"/>
                </a:lnTo>
                <a:lnTo>
                  <a:pt x="3293705" y="108515"/>
                </a:lnTo>
                <a:lnTo>
                  <a:pt x="3297523" y="69755"/>
                </a:lnTo>
                <a:lnTo>
                  <a:pt x="3303417" y="27425"/>
                </a:lnTo>
                <a:lnTo>
                  <a:pt x="3304724" y="16158"/>
                </a:lnTo>
                <a:lnTo>
                  <a:pt x="3312914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227" name="SMARTInkShape-Group22"/>
          <p:cNvGrpSpPr/>
          <p:nvPr/>
        </p:nvGrpSpPr>
        <p:grpSpPr>
          <a:xfrm>
            <a:off x="4920258" y="3491507"/>
            <a:ext cx="3107531" cy="1062061"/>
            <a:chOff x="4920258" y="3491507"/>
            <a:chExt cx="3107531" cy="1062061"/>
          </a:xfrm>
        </p:grpSpPr>
        <p:sp>
          <p:nvSpPr>
            <p:cNvPr id="43" name="SMARTInkShape-229"/>
            <p:cNvSpPr/>
            <p:nvPr/>
          </p:nvSpPr>
          <p:spPr>
            <a:xfrm>
              <a:off x="4955979" y="3598664"/>
              <a:ext cx="53526" cy="508993"/>
            </a:xfrm>
            <a:custGeom>
              <a:avLst/>
              <a:gdLst/>
              <a:ahLst/>
              <a:cxnLst/>
              <a:rect l="0" t="0" r="0" b="0"/>
              <a:pathLst>
                <a:path w="53526" h="508993">
                  <a:moveTo>
                    <a:pt x="8927" y="0"/>
                  </a:moveTo>
                  <a:lnTo>
                    <a:pt x="1239" y="7688"/>
                  </a:lnTo>
                  <a:lnTo>
                    <a:pt x="106" y="16509"/>
                  </a:lnTo>
                  <a:lnTo>
                    <a:pt x="0" y="38815"/>
                  </a:lnTo>
                  <a:lnTo>
                    <a:pt x="8560" y="78790"/>
                  </a:lnTo>
                  <a:lnTo>
                    <a:pt x="11524" y="109986"/>
                  </a:lnTo>
                  <a:lnTo>
                    <a:pt x="17300" y="153915"/>
                  </a:lnTo>
                  <a:lnTo>
                    <a:pt x="20337" y="176573"/>
                  </a:lnTo>
                  <a:lnTo>
                    <a:pt x="32074" y="215222"/>
                  </a:lnTo>
                  <a:lnTo>
                    <a:pt x="39977" y="259081"/>
                  </a:lnTo>
                  <a:lnTo>
                    <a:pt x="44031" y="303625"/>
                  </a:lnTo>
                  <a:lnTo>
                    <a:pt x="50702" y="348260"/>
                  </a:lnTo>
                  <a:lnTo>
                    <a:pt x="53197" y="388166"/>
                  </a:lnTo>
                  <a:lnTo>
                    <a:pt x="53525" y="426531"/>
                  </a:lnTo>
                  <a:lnTo>
                    <a:pt x="52576" y="458115"/>
                  </a:lnTo>
                  <a:lnTo>
                    <a:pt x="44891" y="498696"/>
                  </a:lnTo>
                  <a:lnTo>
                    <a:pt x="44646" y="5089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230"/>
            <p:cNvSpPr/>
            <p:nvPr/>
          </p:nvSpPr>
          <p:spPr>
            <a:xfrm>
              <a:off x="4920258" y="3626360"/>
              <a:ext cx="186124" cy="159792"/>
            </a:xfrm>
            <a:custGeom>
              <a:avLst/>
              <a:gdLst/>
              <a:ahLst/>
              <a:cxnLst/>
              <a:rect l="0" t="0" r="0" b="0"/>
              <a:pathLst>
                <a:path w="186124" h="159792">
                  <a:moveTo>
                    <a:pt x="0" y="34811"/>
                  </a:moveTo>
                  <a:lnTo>
                    <a:pt x="0" y="30071"/>
                  </a:lnTo>
                  <a:lnTo>
                    <a:pt x="992" y="28675"/>
                  </a:lnTo>
                  <a:lnTo>
                    <a:pt x="2645" y="27744"/>
                  </a:lnTo>
                  <a:lnTo>
                    <a:pt x="4739" y="27124"/>
                  </a:lnTo>
                  <a:lnTo>
                    <a:pt x="6136" y="25717"/>
                  </a:lnTo>
                  <a:lnTo>
                    <a:pt x="7688" y="21510"/>
                  </a:lnTo>
                  <a:lnTo>
                    <a:pt x="9094" y="19991"/>
                  </a:lnTo>
                  <a:lnTo>
                    <a:pt x="26972" y="10062"/>
                  </a:lnTo>
                  <a:lnTo>
                    <a:pt x="65839" y="0"/>
                  </a:lnTo>
                  <a:lnTo>
                    <a:pt x="101234" y="165"/>
                  </a:lnTo>
                  <a:lnTo>
                    <a:pt x="141140" y="12399"/>
                  </a:lnTo>
                  <a:lnTo>
                    <a:pt x="149711" y="20220"/>
                  </a:lnTo>
                  <a:lnTo>
                    <a:pt x="174543" y="50466"/>
                  </a:lnTo>
                  <a:lnTo>
                    <a:pt x="186123" y="89749"/>
                  </a:lnTo>
                  <a:lnTo>
                    <a:pt x="184255" y="99246"/>
                  </a:lnTo>
                  <a:lnTo>
                    <a:pt x="176445" y="123494"/>
                  </a:lnTo>
                  <a:lnTo>
                    <a:pt x="157632" y="144908"/>
                  </a:lnTo>
                  <a:lnTo>
                    <a:pt x="151749" y="148236"/>
                  </a:lnTo>
                  <a:lnTo>
                    <a:pt x="145827" y="150707"/>
                  </a:lnTo>
                  <a:lnTo>
                    <a:pt x="136914" y="156684"/>
                  </a:lnTo>
                  <a:lnTo>
                    <a:pt x="127990" y="158896"/>
                  </a:lnTo>
                  <a:lnTo>
                    <a:pt x="111867" y="159791"/>
                  </a:lnTo>
                  <a:lnTo>
                    <a:pt x="106604" y="157165"/>
                  </a:lnTo>
                  <a:lnTo>
                    <a:pt x="100957" y="153683"/>
                  </a:lnTo>
                  <a:lnTo>
                    <a:pt x="89297" y="1508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231"/>
            <p:cNvSpPr/>
            <p:nvPr/>
          </p:nvSpPr>
          <p:spPr>
            <a:xfrm>
              <a:off x="5134570" y="3661171"/>
              <a:ext cx="116087" cy="151793"/>
            </a:xfrm>
            <a:custGeom>
              <a:avLst/>
              <a:gdLst/>
              <a:ahLst/>
              <a:cxnLst/>
              <a:rect l="0" t="0" r="0" b="0"/>
              <a:pathLst>
                <a:path w="116087" h="151793">
                  <a:moveTo>
                    <a:pt x="0" y="0"/>
                  </a:moveTo>
                  <a:lnTo>
                    <a:pt x="4740" y="4741"/>
                  </a:lnTo>
                  <a:lnTo>
                    <a:pt x="7068" y="9715"/>
                  </a:lnTo>
                  <a:lnTo>
                    <a:pt x="11412" y="22437"/>
                  </a:lnTo>
                  <a:lnTo>
                    <a:pt x="23147" y="48229"/>
                  </a:lnTo>
                  <a:lnTo>
                    <a:pt x="26702" y="64672"/>
                  </a:lnTo>
                  <a:lnTo>
                    <a:pt x="32606" y="77261"/>
                  </a:lnTo>
                  <a:lnTo>
                    <a:pt x="35637" y="120938"/>
                  </a:lnTo>
                  <a:lnTo>
                    <a:pt x="35719" y="151792"/>
                  </a:lnTo>
                  <a:lnTo>
                    <a:pt x="35719" y="144116"/>
                  </a:lnTo>
                  <a:lnTo>
                    <a:pt x="28031" y="122867"/>
                  </a:lnTo>
                  <a:lnTo>
                    <a:pt x="28609" y="119615"/>
                  </a:lnTo>
                  <a:lnTo>
                    <a:pt x="33172" y="109305"/>
                  </a:lnTo>
                  <a:lnTo>
                    <a:pt x="38215" y="73861"/>
                  </a:lnTo>
                  <a:lnTo>
                    <a:pt x="62573" y="36334"/>
                  </a:lnTo>
                  <a:lnTo>
                    <a:pt x="83348" y="14920"/>
                  </a:lnTo>
                  <a:lnTo>
                    <a:pt x="89299" y="11592"/>
                  </a:lnTo>
                  <a:lnTo>
                    <a:pt x="104180" y="8289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232"/>
            <p:cNvSpPr/>
            <p:nvPr/>
          </p:nvSpPr>
          <p:spPr>
            <a:xfrm>
              <a:off x="5295416" y="3687961"/>
              <a:ext cx="79766" cy="133899"/>
            </a:xfrm>
            <a:custGeom>
              <a:avLst/>
              <a:gdLst/>
              <a:ahLst/>
              <a:cxnLst/>
              <a:rect l="0" t="0" r="0" b="0"/>
              <a:pathLst>
                <a:path w="79766" h="133899">
                  <a:moveTo>
                    <a:pt x="17748" y="26789"/>
                  </a:moveTo>
                  <a:lnTo>
                    <a:pt x="17748" y="31529"/>
                  </a:lnTo>
                  <a:lnTo>
                    <a:pt x="15102" y="36503"/>
                  </a:lnTo>
                  <a:lnTo>
                    <a:pt x="10060" y="43039"/>
                  </a:lnTo>
                  <a:lnTo>
                    <a:pt x="737" y="86315"/>
                  </a:lnTo>
                  <a:lnTo>
                    <a:pt x="0" y="108760"/>
                  </a:lnTo>
                  <a:lnTo>
                    <a:pt x="2583" y="115475"/>
                  </a:lnTo>
                  <a:lnTo>
                    <a:pt x="6047" y="121767"/>
                  </a:lnTo>
                  <a:lnTo>
                    <a:pt x="7586" y="127871"/>
                  </a:lnTo>
                  <a:lnTo>
                    <a:pt x="8989" y="129896"/>
                  </a:lnTo>
                  <a:lnTo>
                    <a:pt x="10917" y="131245"/>
                  </a:lnTo>
                  <a:lnTo>
                    <a:pt x="16398" y="133412"/>
                  </a:lnTo>
                  <a:lnTo>
                    <a:pt x="30059" y="133898"/>
                  </a:lnTo>
                  <a:lnTo>
                    <a:pt x="35787" y="131278"/>
                  </a:lnTo>
                  <a:lnTo>
                    <a:pt x="56454" y="112953"/>
                  </a:lnTo>
                  <a:lnTo>
                    <a:pt x="59755" y="104440"/>
                  </a:lnTo>
                  <a:lnTo>
                    <a:pt x="62215" y="95035"/>
                  </a:lnTo>
                  <a:lnTo>
                    <a:pt x="76532" y="67527"/>
                  </a:lnTo>
                  <a:lnTo>
                    <a:pt x="79765" y="43313"/>
                  </a:lnTo>
                  <a:lnTo>
                    <a:pt x="77391" y="36448"/>
                  </a:lnTo>
                  <a:lnTo>
                    <a:pt x="64791" y="17923"/>
                  </a:lnTo>
                  <a:lnTo>
                    <a:pt x="63992" y="14925"/>
                  </a:lnTo>
                  <a:lnTo>
                    <a:pt x="62468" y="12927"/>
                  </a:lnTo>
                  <a:lnTo>
                    <a:pt x="445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233"/>
            <p:cNvSpPr/>
            <p:nvPr/>
          </p:nvSpPr>
          <p:spPr>
            <a:xfrm>
              <a:off x="5420320" y="3554149"/>
              <a:ext cx="151806" cy="267632"/>
            </a:xfrm>
            <a:custGeom>
              <a:avLst/>
              <a:gdLst/>
              <a:ahLst/>
              <a:cxnLst/>
              <a:rect l="0" t="0" r="0" b="0"/>
              <a:pathLst>
                <a:path w="151806" h="267632">
                  <a:moveTo>
                    <a:pt x="0" y="98093"/>
                  </a:moveTo>
                  <a:lnTo>
                    <a:pt x="0" y="102834"/>
                  </a:lnTo>
                  <a:lnTo>
                    <a:pt x="2645" y="107807"/>
                  </a:lnTo>
                  <a:lnTo>
                    <a:pt x="6136" y="113324"/>
                  </a:lnTo>
                  <a:lnTo>
                    <a:pt x="8102" y="123001"/>
                  </a:lnTo>
                  <a:lnTo>
                    <a:pt x="11527" y="163485"/>
                  </a:lnTo>
                  <a:lnTo>
                    <a:pt x="19949" y="204718"/>
                  </a:lnTo>
                  <a:lnTo>
                    <a:pt x="25438" y="224216"/>
                  </a:lnTo>
                  <a:lnTo>
                    <a:pt x="27515" y="243759"/>
                  </a:lnTo>
                  <a:lnTo>
                    <a:pt x="34868" y="258366"/>
                  </a:lnTo>
                  <a:lnTo>
                    <a:pt x="35340" y="262921"/>
                  </a:lnTo>
                  <a:lnTo>
                    <a:pt x="36459" y="264533"/>
                  </a:lnTo>
                  <a:lnTo>
                    <a:pt x="38196" y="265608"/>
                  </a:lnTo>
                  <a:lnTo>
                    <a:pt x="43373" y="267333"/>
                  </a:lnTo>
                  <a:lnTo>
                    <a:pt x="39530" y="267631"/>
                  </a:lnTo>
                  <a:lnTo>
                    <a:pt x="38260" y="266681"/>
                  </a:lnTo>
                  <a:lnTo>
                    <a:pt x="36848" y="262979"/>
                  </a:lnTo>
                  <a:lnTo>
                    <a:pt x="33222" y="247015"/>
                  </a:lnTo>
                  <a:lnTo>
                    <a:pt x="28696" y="233829"/>
                  </a:lnTo>
                  <a:lnTo>
                    <a:pt x="24708" y="220993"/>
                  </a:lnTo>
                  <a:lnTo>
                    <a:pt x="20903" y="209270"/>
                  </a:lnTo>
                  <a:lnTo>
                    <a:pt x="11990" y="167299"/>
                  </a:lnTo>
                  <a:lnTo>
                    <a:pt x="9049" y="123699"/>
                  </a:lnTo>
                  <a:lnTo>
                    <a:pt x="8940" y="84086"/>
                  </a:lnTo>
                  <a:lnTo>
                    <a:pt x="9924" y="59571"/>
                  </a:lnTo>
                  <a:lnTo>
                    <a:pt x="22233" y="19468"/>
                  </a:lnTo>
                  <a:lnTo>
                    <a:pt x="24743" y="15911"/>
                  </a:lnTo>
                  <a:lnTo>
                    <a:pt x="38818" y="4993"/>
                  </a:lnTo>
                  <a:lnTo>
                    <a:pt x="47349" y="2145"/>
                  </a:lnTo>
                  <a:lnTo>
                    <a:pt x="74050" y="0"/>
                  </a:lnTo>
                  <a:lnTo>
                    <a:pt x="103330" y="8969"/>
                  </a:lnTo>
                  <a:lnTo>
                    <a:pt x="127109" y="23955"/>
                  </a:lnTo>
                  <a:lnTo>
                    <a:pt x="151805" y="53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234"/>
            <p:cNvSpPr/>
            <p:nvPr/>
          </p:nvSpPr>
          <p:spPr>
            <a:xfrm>
              <a:off x="5447109" y="3732609"/>
              <a:ext cx="71439" cy="17860"/>
            </a:xfrm>
            <a:custGeom>
              <a:avLst/>
              <a:gdLst/>
              <a:ahLst/>
              <a:cxnLst/>
              <a:rect l="0" t="0" r="0" b="0"/>
              <a:pathLst>
                <a:path w="71439" h="17860">
                  <a:moveTo>
                    <a:pt x="0" y="17859"/>
                  </a:moveTo>
                  <a:lnTo>
                    <a:pt x="4740" y="13119"/>
                  </a:lnTo>
                  <a:lnTo>
                    <a:pt x="12359" y="10792"/>
                  </a:lnTo>
                  <a:lnTo>
                    <a:pt x="54219" y="6333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235"/>
            <p:cNvSpPr/>
            <p:nvPr/>
          </p:nvSpPr>
          <p:spPr>
            <a:xfrm>
              <a:off x="5634632" y="3705820"/>
              <a:ext cx="1" cy="116087"/>
            </a:xfrm>
            <a:custGeom>
              <a:avLst/>
              <a:gdLst/>
              <a:ahLst/>
              <a:cxnLst/>
              <a:rect l="0" t="0" r="0" b="0"/>
              <a:pathLst>
                <a:path w="1" h="116087">
                  <a:moveTo>
                    <a:pt x="0" y="0"/>
                  </a:moveTo>
                  <a:lnTo>
                    <a:pt x="0" y="43472"/>
                  </a:lnTo>
                  <a:lnTo>
                    <a:pt x="0" y="87609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236"/>
            <p:cNvSpPr/>
            <p:nvPr/>
          </p:nvSpPr>
          <p:spPr>
            <a:xfrm>
              <a:off x="5670351" y="3545086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237"/>
            <p:cNvSpPr/>
            <p:nvPr/>
          </p:nvSpPr>
          <p:spPr>
            <a:xfrm>
              <a:off x="5768578" y="3527226"/>
              <a:ext cx="25530" cy="375048"/>
            </a:xfrm>
            <a:custGeom>
              <a:avLst/>
              <a:gdLst/>
              <a:ahLst/>
              <a:cxnLst/>
              <a:rect l="0" t="0" r="0" b="0"/>
              <a:pathLst>
                <a:path w="25530" h="375048">
                  <a:moveTo>
                    <a:pt x="0" y="0"/>
                  </a:moveTo>
                  <a:lnTo>
                    <a:pt x="0" y="42500"/>
                  </a:lnTo>
                  <a:lnTo>
                    <a:pt x="0" y="82204"/>
                  </a:lnTo>
                  <a:lnTo>
                    <a:pt x="0" y="126418"/>
                  </a:lnTo>
                  <a:lnTo>
                    <a:pt x="7688" y="171028"/>
                  </a:lnTo>
                  <a:lnTo>
                    <a:pt x="11412" y="211847"/>
                  </a:lnTo>
                  <a:lnTo>
                    <a:pt x="15949" y="234087"/>
                  </a:lnTo>
                  <a:lnTo>
                    <a:pt x="19939" y="256883"/>
                  </a:lnTo>
                  <a:lnTo>
                    <a:pt x="24759" y="278851"/>
                  </a:lnTo>
                  <a:lnTo>
                    <a:pt x="25529" y="314607"/>
                  </a:lnTo>
                  <a:lnTo>
                    <a:pt x="18217" y="358365"/>
                  </a:lnTo>
                  <a:lnTo>
                    <a:pt x="17891" y="373125"/>
                  </a:lnTo>
                  <a:lnTo>
                    <a:pt x="16887" y="373766"/>
                  </a:lnTo>
                  <a:lnTo>
                    <a:pt x="8929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238"/>
            <p:cNvSpPr/>
            <p:nvPr/>
          </p:nvSpPr>
          <p:spPr>
            <a:xfrm>
              <a:off x="5732859" y="3714750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0" y="26789"/>
                  </a:moveTo>
                  <a:lnTo>
                    <a:pt x="4740" y="22048"/>
                  </a:lnTo>
                  <a:lnTo>
                    <a:pt x="9713" y="19721"/>
                  </a:lnTo>
                  <a:lnTo>
                    <a:pt x="12429" y="19101"/>
                  </a:lnTo>
                  <a:lnTo>
                    <a:pt x="24909" y="11968"/>
                  </a:lnTo>
                  <a:lnTo>
                    <a:pt x="68620" y="1360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239"/>
            <p:cNvSpPr/>
            <p:nvPr/>
          </p:nvSpPr>
          <p:spPr>
            <a:xfrm>
              <a:off x="5956101" y="3679041"/>
              <a:ext cx="258838" cy="214303"/>
            </a:xfrm>
            <a:custGeom>
              <a:avLst/>
              <a:gdLst/>
              <a:ahLst/>
              <a:cxnLst/>
              <a:rect l="0" t="0" r="0" b="0"/>
              <a:pathLst>
                <a:path w="258838" h="214303">
                  <a:moveTo>
                    <a:pt x="0" y="62498"/>
                  </a:moveTo>
                  <a:lnTo>
                    <a:pt x="0" y="70186"/>
                  </a:lnTo>
                  <a:lnTo>
                    <a:pt x="992" y="70600"/>
                  </a:lnTo>
                  <a:lnTo>
                    <a:pt x="15232" y="72347"/>
                  </a:lnTo>
                  <a:lnTo>
                    <a:pt x="24909" y="77543"/>
                  </a:lnTo>
                  <a:lnTo>
                    <a:pt x="68620" y="80248"/>
                  </a:lnTo>
                  <a:lnTo>
                    <a:pt x="111134" y="80351"/>
                  </a:lnTo>
                  <a:lnTo>
                    <a:pt x="153954" y="80357"/>
                  </a:lnTo>
                  <a:lnTo>
                    <a:pt x="194686" y="80357"/>
                  </a:lnTo>
                  <a:lnTo>
                    <a:pt x="237798" y="89041"/>
                  </a:lnTo>
                  <a:lnTo>
                    <a:pt x="249873" y="89284"/>
                  </a:lnTo>
                  <a:lnTo>
                    <a:pt x="242330" y="81598"/>
                  </a:lnTo>
                  <a:lnTo>
                    <a:pt x="241465" y="75984"/>
                  </a:lnTo>
                  <a:lnTo>
                    <a:pt x="240352" y="74465"/>
                  </a:lnTo>
                  <a:lnTo>
                    <a:pt x="238618" y="73453"/>
                  </a:lnTo>
                  <a:lnTo>
                    <a:pt x="236469" y="72778"/>
                  </a:lnTo>
                  <a:lnTo>
                    <a:pt x="223024" y="61892"/>
                  </a:lnTo>
                  <a:lnTo>
                    <a:pt x="208331" y="48527"/>
                  </a:lnTo>
                  <a:lnTo>
                    <a:pt x="196447" y="42761"/>
                  </a:lnTo>
                  <a:lnTo>
                    <a:pt x="172641" y="21745"/>
                  </a:lnTo>
                  <a:lnTo>
                    <a:pt x="160735" y="15973"/>
                  </a:lnTo>
                  <a:lnTo>
                    <a:pt x="154781" y="12055"/>
                  </a:lnTo>
                  <a:lnTo>
                    <a:pt x="145852" y="9849"/>
                  </a:lnTo>
                  <a:lnTo>
                    <a:pt x="135709" y="9042"/>
                  </a:lnTo>
                  <a:lnTo>
                    <a:pt x="135121" y="8009"/>
                  </a:lnTo>
                  <a:lnTo>
                    <a:pt x="134468" y="4215"/>
                  </a:lnTo>
                  <a:lnTo>
                    <a:pt x="133302" y="2807"/>
                  </a:lnTo>
                  <a:lnTo>
                    <a:pt x="125129" y="22"/>
                  </a:lnTo>
                  <a:lnTo>
                    <a:pt x="129790" y="0"/>
                  </a:lnTo>
                  <a:lnTo>
                    <a:pt x="131175" y="989"/>
                  </a:lnTo>
                  <a:lnTo>
                    <a:pt x="132099" y="2640"/>
                  </a:lnTo>
                  <a:lnTo>
                    <a:pt x="132715" y="4733"/>
                  </a:lnTo>
                  <a:lnTo>
                    <a:pt x="134117" y="6129"/>
                  </a:lnTo>
                  <a:lnTo>
                    <a:pt x="138321" y="7680"/>
                  </a:lnTo>
                  <a:lnTo>
                    <a:pt x="154635" y="11402"/>
                  </a:lnTo>
                  <a:lnTo>
                    <a:pt x="167857" y="15939"/>
                  </a:lnTo>
                  <a:lnTo>
                    <a:pt x="180704" y="19929"/>
                  </a:lnTo>
                  <a:lnTo>
                    <a:pt x="225309" y="40751"/>
                  </a:lnTo>
                  <a:lnTo>
                    <a:pt x="233421" y="42910"/>
                  </a:lnTo>
                  <a:lnTo>
                    <a:pt x="240334" y="49162"/>
                  </a:lnTo>
                  <a:lnTo>
                    <a:pt x="245722" y="57563"/>
                  </a:lnTo>
                  <a:lnTo>
                    <a:pt x="251826" y="71041"/>
                  </a:lnTo>
                  <a:lnTo>
                    <a:pt x="255790" y="77209"/>
                  </a:lnTo>
                  <a:lnTo>
                    <a:pt x="258022" y="87252"/>
                  </a:lnTo>
                  <a:lnTo>
                    <a:pt x="258837" y="108875"/>
                  </a:lnTo>
                  <a:lnTo>
                    <a:pt x="249231" y="134555"/>
                  </a:lnTo>
                  <a:lnTo>
                    <a:pt x="237967" y="153130"/>
                  </a:lnTo>
                  <a:lnTo>
                    <a:pt x="229149" y="163215"/>
                  </a:lnTo>
                  <a:lnTo>
                    <a:pt x="225867" y="172084"/>
                  </a:lnTo>
                  <a:lnTo>
                    <a:pt x="223418" y="181648"/>
                  </a:lnTo>
                  <a:lnTo>
                    <a:pt x="213759" y="195872"/>
                  </a:lnTo>
                  <a:lnTo>
                    <a:pt x="205872" y="204817"/>
                  </a:lnTo>
                  <a:lnTo>
                    <a:pt x="205383" y="2143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240"/>
            <p:cNvSpPr/>
            <p:nvPr/>
          </p:nvSpPr>
          <p:spPr>
            <a:xfrm>
              <a:off x="6474023" y="3509367"/>
              <a:ext cx="44649" cy="348259"/>
            </a:xfrm>
            <a:custGeom>
              <a:avLst/>
              <a:gdLst/>
              <a:ahLst/>
              <a:cxnLst/>
              <a:rect l="0" t="0" r="0" b="0"/>
              <a:pathLst>
                <a:path w="44649" h="348259">
                  <a:moveTo>
                    <a:pt x="0" y="0"/>
                  </a:moveTo>
                  <a:lnTo>
                    <a:pt x="0" y="17169"/>
                  </a:lnTo>
                  <a:lnTo>
                    <a:pt x="992" y="20376"/>
                  </a:lnTo>
                  <a:lnTo>
                    <a:pt x="2646" y="22514"/>
                  </a:lnTo>
                  <a:lnTo>
                    <a:pt x="4740" y="23939"/>
                  </a:lnTo>
                  <a:lnTo>
                    <a:pt x="7068" y="33460"/>
                  </a:lnTo>
                  <a:lnTo>
                    <a:pt x="9676" y="72316"/>
                  </a:lnTo>
                  <a:lnTo>
                    <a:pt x="16585" y="116202"/>
                  </a:lnTo>
                  <a:lnTo>
                    <a:pt x="27405" y="160750"/>
                  </a:lnTo>
                  <a:lnTo>
                    <a:pt x="34077" y="196456"/>
                  </a:lnTo>
                  <a:lnTo>
                    <a:pt x="38149" y="241102"/>
                  </a:lnTo>
                  <a:lnTo>
                    <a:pt x="44078" y="284966"/>
                  </a:lnTo>
                  <a:lnTo>
                    <a:pt x="44615" y="327376"/>
                  </a:lnTo>
                  <a:lnTo>
                    <a:pt x="44648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241"/>
            <p:cNvSpPr/>
            <p:nvPr/>
          </p:nvSpPr>
          <p:spPr>
            <a:xfrm>
              <a:off x="6572249" y="3491507"/>
              <a:ext cx="26467" cy="169665"/>
            </a:xfrm>
            <a:custGeom>
              <a:avLst/>
              <a:gdLst/>
              <a:ahLst/>
              <a:cxnLst/>
              <a:rect l="0" t="0" r="0" b="0"/>
              <a:pathLst>
                <a:path w="26467" h="169665">
                  <a:moveTo>
                    <a:pt x="0" y="0"/>
                  </a:moveTo>
                  <a:lnTo>
                    <a:pt x="4741" y="4741"/>
                  </a:lnTo>
                  <a:lnTo>
                    <a:pt x="7068" y="9715"/>
                  </a:lnTo>
                  <a:lnTo>
                    <a:pt x="15814" y="31045"/>
                  </a:lnTo>
                  <a:lnTo>
                    <a:pt x="23096" y="48004"/>
                  </a:lnTo>
                  <a:lnTo>
                    <a:pt x="26466" y="89514"/>
                  </a:lnTo>
                  <a:lnTo>
                    <a:pt x="25701" y="109315"/>
                  </a:lnTo>
                  <a:lnTo>
                    <a:pt x="18224" y="152986"/>
                  </a:lnTo>
                  <a:lnTo>
                    <a:pt x="15376" y="159937"/>
                  </a:lnTo>
                  <a:lnTo>
                    <a:pt x="893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242"/>
            <p:cNvSpPr/>
            <p:nvPr/>
          </p:nvSpPr>
          <p:spPr>
            <a:xfrm>
              <a:off x="6644974" y="3674233"/>
              <a:ext cx="114800" cy="129814"/>
            </a:xfrm>
            <a:custGeom>
              <a:avLst/>
              <a:gdLst/>
              <a:ahLst/>
              <a:cxnLst/>
              <a:rect l="0" t="0" r="0" b="0"/>
              <a:pathLst>
                <a:path w="114800" h="129814">
                  <a:moveTo>
                    <a:pt x="79080" y="49446"/>
                  </a:moveTo>
                  <a:lnTo>
                    <a:pt x="71392" y="49446"/>
                  </a:lnTo>
                  <a:lnTo>
                    <a:pt x="70978" y="48454"/>
                  </a:lnTo>
                  <a:lnTo>
                    <a:pt x="69164" y="25358"/>
                  </a:lnTo>
                  <a:lnTo>
                    <a:pt x="53901" y="6551"/>
                  </a:lnTo>
                  <a:lnTo>
                    <a:pt x="48028" y="577"/>
                  </a:lnTo>
                  <a:lnTo>
                    <a:pt x="46473" y="0"/>
                  </a:lnTo>
                  <a:lnTo>
                    <a:pt x="45435" y="607"/>
                  </a:lnTo>
                  <a:lnTo>
                    <a:pt x="44744" y="2004"/>
                  </a:lnTo>
                  <a:lnTo>
                    <a:pt x="43291" y="2936"/>
                  </a:lnTo>
                  <a:lnTo>
                    <a:pt x="36506" y="5238"/>
                  </a:lnTo>
                  <a:lnTo>
                    <a:pt x="31055" y="9293"/>
                  </a:lnTo>
                  <a:lnTo>
                    <a:pt x="13561" y="38196"/>
                  </a:lnTo>
                  <a:lnTo>
                    <a:pt x="8811" y="60490"/>
                  </a:lnTo>
                  <a:lnTo>
                    <a:pt x="6997" y="73113"/>
                  </a:lnTo>
                  <a:lnTo>
                    <a:pt x="0" y="95681"/>
                  </a:lnTo>
                  <a:lnTo>
                    <a:pt x="6514" y="117757"/>
                  </a:lnTo>
                  <a:lnTo>
                    <a:pt x="12048" y="124698"/>
                  </a:lnTo>
                  <a:lnTo>
                    <a:pt x="17208" y="127540"/>
                  </a:lnTo>
                  <a:lnTo>
                    <a:pt x="31539" y="129514"/>
                  </a:lnTo>
                  <a:lnTo>
                    <a:pt x="37446" y="129681"/>
                  </a:lnTo>
                  <a:lnTo>
                    <a:pt x="43378" y="127109"/>
                  </a:lnTo>
                  <a:lnTo>
                    <a:pt x="46349" y="125034"/>
                  </a:lnTo>
                  <a:lnTo>
                    <a:pt x="49650" y="120082"/>
                  </a:lnTo>
                  <a:lnTo>
                    <a:pt x="52109" y="114575"/>
                  </a:lnTo>
                  <a:lnTo>
                    <a:pt x="56510" y="108819"/>
                  </a:lnTo>
                  <a:lnTo>
                    <a:pt x="59128" y="100308"/>
                  </a:lnTo>
                  <a:lnTo>
                    <a:pt x="61283" y="90903"/>
                  </a:lnTo>
                  <a:lnTo>
                    <a:pt x="67082" y="79038"/>
                  </a:lnTo>
                  <a:lnTo>
                    <a:pt x="78173" y="35657"/>
                  </a:lnTo>
                  <a:lnTo>
                    <a:pt x="79073" y="8940"/>
                  </a:lnTo>
                  <a:lnTo>
                    <a:pt x="79080" y="34697"/>
                  </a:lnTo>
                  <a:lnTo>
                    <a:pt x="87642" y="77606"/>
                  </a:lnTo>
                  <a:lnTo>
                    <a:pt x="97083" y="108056"/>
                  </a:lnTo>
                  <a:lnTo>
                    <a:pt x="103840" y="120702"/>
                  </a:lnTo>
                  <a:lnTo>
                    <a:pt x="105468" y="128014"/>
                  </a:lnTo>
                  <a:lnTo>
                    <a:pt x="106595" y="128614"/>
                  </a:lnTo>
                  <a:lnTo>
                    <a:pt x="114799" y="129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243"/>
            <p:cNvSpPr/>
            <p:nvPr/>
          </p:nvSpPr>
          <p:spPr>
            <a:xfrm>
              <a:off x="6795491" y="3705820"/>
              <a:ext cx="107158" cy="124970"/>
            </a:xfrm>
            <a:custGeom>
              <a:avLst/>
              <a:gdLst/>
              <a:ahLst/>
              <a:cxnLst/>
              <a:rect l="0" t="0" r="0" b="0"/>
              <a:pathLst>
                <a:path w="107158" h="124970">
                  <a:moveTo>
                    <a:pt x="0" y="0"/>
                  </a:moveTo>
                  <a:lnTo>
                    <a:pt x="0" y="12429"/>
                  </a:lnTo>
                  <a:lnTo>
                    <a:pt x="2647" y="18092"/>
                  </a:lnTo>
                  <a:lnTo>
                    <a:pt x="4741" y="20991"/>
                  </a:lnTo>
                  <a:lnTo>
                    <a:pt x="7689" y="34552"/>
                  </a:lnTo>
                  <a:lnTo>
                    <a:pt x="11414" y="62746"/>
                  </a:lnTo>
                  <a:lnTo>
                    <a:pt x="15950" y="80438"/>
                  </a:lnTo>
                  <a:lnTo>
                    <a:pt x="17860" y="124969"/>
                  </a:lnTo>
                  <a:lnTo>
                    <a:pt x="18852" y="93971"/>
                  </a:lnTo>
                  <a:lnTo>
                    <a:pt x="24990" y="78004"/>
                  </a:lnTo>
                  <a:lnTo>
                    <a:pt x="53599" y="36333"/>
                  </a:lnTo>
                  <a:lnTo>
                    <a:pt x="68464" y="21909"/>
                  </a:lnTo>
                  <a:lnTo>
                    <a:pt x="74416" y="19659"/>
                  </a:lnTo>
                  <a:lnTo>
                    <a:pt x="92274" y="18018"/>
                  </a:lnTo>
                  <a:lnTo>
                    <a:pt x="98227" y="20575"/>
                  </a:lnTo>
                  <a:lnTo>
                    <a:pt x="10715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244"/>
            <p:cNvSpPr/>
            <p:nvPr/>
          </p:nvSpPr>
          <p:spPr>
            <a:xfrm>
              <a:off x="6974608" y="3689234"/>
              <a:ext cx="115452" cy="300560"/>
            </a:xfrm>
            <a:custGeom>
              <a:avLst/>
              <a:gdLst/>
              <a:ahLst/>
              <a:cxnLst/>
              <a:rect l="0" t="0" r="0" b="0"/>
              <a:pathLst>
                <a:path w="115452" h="300560">
                  <a:moveTo>
                    <a:pt x="70915" y="16586"/>
                  </a:moveTo>
                  <a:lnTo>
                    <a:pt x="70915" y="8898"/>
                  </a:lnTo>
                  <a:lnTo>
                    <a:pt x="69923" y="8484"/>
                  </a:lnTo>
                  <a:lnTo>
                    <a:pt x="66175" y="8024"/>
                  </a:lnTo>
                  <a:lnTo>
                    <a:pt x="64779" y="6910"/>
                  </a:lnTo>
                  <a:lnTo>
                    <a:pt x="63227" y="3025"/>
                  </a:lnTo>
                  <a:lnTo>
                    <a:pt x="61821" y="1592"/>
                  </a:lnTo>
                  <a:lnTo>
                    <a:pt x="57613" y="0"/>
                  </a:lnTo>
                  <a:lnTo>
                    <a:pt x="55102" y="568"/>
                  </a:lnTo>
                  <a:lnTo>
                    <a:pt x="43942" y="5962"/>
                  </a:lnTo>
                  <a:lnTo>
                    <a:pt x="41027" y="6527"/>
                  </a:lnTo>
                  <a:lnTo>
                    <a:pt x="32184" y="12063"/>
                  </a:lnTo>
                  <a:lnTo>
                    <a:pt x="5430" y="50761"/>
                  </a:lnTo>
                  <a:lnTo>
                    <a:pt x="1241" y="67613"/>
                  </a:lnTo>
                  <a:lnTo>
                    <a:pt x="0" y="85173"/>
                  </a:lnTo>
                  <a:lnTo>
                    <a:pt x="2355" y="94363"/>
                  </a:lnTo>
                  <a:lnTo>
                    <a:pt x="6614" y="105115"/>
                  </a:lnTo>
                  <a:lnTo>
                    <a:pt x="7212" y="108348"/>
                  </a:lnTo>
                  <a:lnTo>
                    <a:pt x="12793" y="117638"/>
                  </a:lnTo>
                  <a:lnTo>
                    <a:pt x="17964" y="121029"/>
                  </a:lnTo>
                  <a:lnTo>
                    <a:pt x="26165" y="123385"/>
                  </a:lnTo>
                  <a:lnTo>
                    <a:pt x="30521" y="123584"/>
                  </a:lnTo>
                  <a:lnTo>
                    <a:pt x="35764" y="121026"/>
                  </a:lnTo>
                  <a:lnTo>
                    <a:pt x="64972" y="93930"/>
                  </a:lnTo>
                  <a:lnTo>
                    <a:pt x="75877" y="75924"/>
                  </a:lnTo>
                  <a:lnTo>
                    <a:pt x="78669" y="64043"/>
                  </a:lnTo>
                  <a:lnTo>
                    <a:pt x="79322" y="53884"/>
                  </a:lnTo>
                  <a:lnTo>
                    <a:pt x="80488" y="50382"/>
                  </a:lnTo>
                  <a:lnTo>
                    <a:pt x="82259" y="48046"/>
                  </a:lnTo>
                  <a:lnTo>
                    <a:pt x="84431" y="46489"/>
                  </a:lnTo>
                  <a:lnTo>
                    <a:pt x="85878" y="44459"/>
                  </a:lnTo>
                  <a:lnTo>
                    <a:pt x="88765" y="34485"/>
                  </a:lnTo>
                  <a:lnTo>
                    <a:pt x="89766" y="73593"/>
                  </a:lnTo>
                  <a:lnTo>
                    <a:pt x="99798" y="114839"/>
                  </a:lnTo>
                  <a:lnTo>
                    <a:pt x="104609" y="132680"/>
                  </a:lnTo>
                  <a:lnTo>
                    <a:pt x="109101" y="175459"/>
                  </a:lnTo>
                  <a:lnTo>
                    <a:pt x="113649" y="197274"/>
                  </a:lnTo>
                  <a:lnTo>
                    <a:pt x="115451" y="237693"/>
                  </a:lnTo>
                  <a:lnTo>
                    <a:pt x="114549" y="259839"/>
                  </a:lnTo>
                  <a:lnTo>
                    <a:pt x="108429" y="271444"/>
                  </a:lnTo>
                  <a:lnTo>
                    <a:pt x="85753" y="296339"/>
                  </a:lnTo>
                  <a:lnTo>
                    <a:pt x="79824" y="299671"/>
                  </a:lnTo>
                  <a:lnTo>
                    <a:pt x="76854" y="300559"/>
                  </a:lnTo>
                  <a:lnTo>
                    <a:pt x="73882" y="300159"/>
                  </a:lnTo>
                  <a:lnTo>
                    <a:pt x="57023" y="293138"/>
                  </a:lnTo>
                  <a:lnTo>
                    <a:pt x="55701" y="291243"/>
                  </a:lnTo>
                  <a:lnTo>
                    <a:pt x="53239" y="286492"/>
                  </a:lnTo>
                  <a:lnTo>
                    <a:pt x="44126" y="2755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245"/>
            <p:cNvSpPr/>
            <p:nvPr/>
          </p:nvSpPr>
          <p:spPr>
            <a:xfrm>
              <a:off x="7116960" y="3688384"/>
              <a:ext cx="125017" cy="156176"/>
            </a:xfrm>
            <a:custGeom>
              <a:avLst/>
              <a:gdLst/>
              <a:ahLst/>
              <a:cxnLst/>
              <a:rect l="0" t="0" r="0" b="0"/>
              <a:pathLst>
                <a:path w="125017" h="156176">
                  <a:moveTo>
                    <a:pt x="0" y="88873"/>
                  </a:moveTo>
                  <a:lnTo>
                    <a:pt x="43713" y="88873"/>
                  </a:lnTo>
                  <a:lnTo>
                    <a:pt x="48532" y="88873"/>
                  </a:lnTo>
                  <a:lnTo>
                    <a:pt x="61564" y="84133"/>
                  </a:lnTo>
                  <a:lnTo>
                    <a:pt x="73253" y="76445"/>
                  </a:lnTo>
                  <a:lnTo>
                    <a:pt x="101173" y="41603"/>
                  </a:lnTo>
                  <a:lnTo>
                    <a:pt x="104497" y="32807"/>
                  </a:lnTo>
                  <a:lnTo>
                    <a:pt x="107002" y="10647"/>
                  </a:lnTo>
                  <a:lnTo>
                    <a:pt x="99455" y="1006"/>
                  </a:lnTo>
                  <a:lnTo>
                    <a:pt x="96127" y="212"/>
                  </a:lnTo>
                  <a:lnTo>
                    <a:pt x="93850" y="0"/>
                  </a:lnTo>
                  <a:lnTo>
                    <a:pt x="88675" y="2411"/>
                  </a:lnTo>
                  <a:lnTo>
                    <a:pt x="60737" y="20579"/>
                  </a:lnTo>
                  <a:lnTo>
                    <a:pt x="41779" y="50716"/>
                  </a:lnTo>
                  <a:lnTo>
                    <a:pt x="29937" y="91881"/>
                  </a:lnTo>
                  <a:lnTo>
                    <a:pt x="28189" y="103771"/>
                  </a:lnTo>
                  <a:lnTo>
                    <a:pt x="30058" y="113023"/>
                  </a:lnTo>
                  <a:lnTo>
                    <a:pt x="34041" y="123811"/>
                  </a:lnTo>
                  <a:lnTo>
                    <a:pt x="34600" y="127048"/>
                  </a:lnTo>
                  <a:lnTo>
                    <a:pt x="37868" y="133290"/>
                  </a:lnTo>
                  <a:lnTo>
                    <a:pt x="48050" y="145382"/>
                  </a:lnTo>
                  <a:lnTo>
                    <a:pt x="53767" y="148715"/>
                  </a:lnTo>
                  <a:lnTo>
                    <a:pt x="59615" y="151189"/>
                  </a:lnTo>
                  <a:lnTo>
                    <a:pt x="65523" y="155595"/>
                  </a:lnTo>
                  <a:lnTo>
                    <a:pt x="68486" y="156175"/>
                  </a:lnTo>
                  <a:lnTo>
                    <a:pt x="71454" y="155569"/>
                  </a:lnTo>
                  <a:lnTo>
                    <a:pt x="77399" y="153242"/>
                  </a:lnTo>
                  <a:lnTo>
                    <a:pt x="97015" y="146886"/>
                  </a:lnTo>
                  <a:lnTo>
                    <a:pt x="105296" y="139131"/>
                  </a:lnTo>
                  <a:lnTo>
                    <a:pt x="120803" y="119378"/>
                  </a:lnTo>
                  <a:lnTo>
                    <a:pt x="125016" y="106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246"/>
            <p:cNvSpPr/>
            <p:nvPr/>
          </p:nvSpPr>
          <p:spPr>
            <a:xfrm>
              <a:off x="7286624" y="3697416"/>
              <a:ext cx="116087" cy="132021"/>
            </a:xfrm>
            <a:custGeom>
              <a:avLst/>
              <a:gdLst/>
              <a:ahLst/>
              <a:cxnLst/>
              <a:rect l="0" t="0" r="0" b="0"/>
              <a:pathLst>
                <a:path w="116087" h="132021">
                  <a:moveTo>
                    <a:pt x="0" y="8404"/>
                  </a:moveTo>
                  <a:lnTo>
                    <a:pt x="0" y="51360"/>
                  </a:lnTo>
                  <a:lnTo>
                    <a:pt x="0" y="54901"/>
                  </a:lnTo>
                  <a:lnTo>
                    <a:pt x="8562" y="99039"/>
                  </a:lnTo>
                  <a:lnTo>
                    <a:pt x="8930" y="132020"/>
                  </a:lnTo>
                  <a:lnTo>
                    <a:pt x="8930" y="90226"/>
                  </a:lnTo>
                  <a:lnTo>
                    <a:pt x="9922" y="68627"/>
                  </a:lnTo>
                  <a:lnTo>
                    <a:pt x="24162" y="41284"/>
                  </a:lnTo>
                  <a:lnTo>
                    <a:pt x="56560" y="5464"/>
                  </a:lnTo>
                  <a:lnTo>
                    <a:pt x="62510" y="2136"/>
                  </a:lnTo>
                  <a:lnTo>
                    <a:pt x="74414" y="0"/>
                  </a:lnTo>
                  <a:lnTo>
                    <a:pt x="76399" y="817"/>
                  </a:lnTo>
                  <a:lnTo>
                    <a:pt x="77723" y="2354"/>
                  </a:lnTo>
                  <a:lnTo>
                    <a:pt x="80184" y="6707"/>
                  </a:lnTo>
                  <a:lnTo>
                    <a:pt x="86157" y="14736"/>
                  </a:lnTo>
                  <a:lnTo>
                    <a:pt x="96863" y="45873"/>
                  </a:lnTo>
                  <a:lnTo>
                    <a:pt x="98949" y="64900"/>
                  </a:lnTo>
                  <a:lnTo>
                    <a:pt x="116084" y="106620"/>
                  </a:lnTo>
                  <a:lnTo>
                    <a:pt x="116086" y="1066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247"/>
            <p:cNvSpPr/>
            <p:nvPr/>
          </p:nvSpPr>
          <p:spPr>
            <a:xfrm>
              <a:off x="7465218" y="3554015"/>
              <a:ext cx="35720" cy="267892"/>
            </a:xfrm>
            <a:custGeom>
              <a:avLst/>
              <a:gdLst/>
              <a:ahLst/>
              <a:cxnLst/>
              <a:rect l="0" t="0" r="0" b="0"/>
              <a:pathLst>
                <a:path w="35720" h="267892">
                  <a:moveTo>
                    <a:pt x="0" y="0"/>
                  </a:moveTo>
                  <a:lnTo>
                    <a:pt x="5145" y="0"/>
                  </a:lnTo>
                  <a:lnTo>
                    <a:pt x="874" y="0"/>
                  </a:lnTo>
                  <a:lnTo>
                    <a:pt x="259" y="4741"/>
                  </a:lnTo>
                  <a:lnTo>
                    <a:pt x="8388" y="44950"/>
                  </a:lnTo>
                  <a:lnTo>
                    <a:pt x="8883" y="87462"/>
                  </a:lnTo>
                  <a:lnTo>
                    <a:pt x="11562" y="109259"/>
                  </a:lnTo>
                  <a:lnTo>
                    <a:pt x="17030" y="151089"/>
                  </a:lnTo>
                  <a:lnTo>
                    <a:pt x="22492" y="188802"/>
                  </a:lnTo>
                  <a:lnTo>
                    <a:pt x="26412" y="228785"/>
                  </a:lnTo>
                  <a:lnTo>
                    <a:pt x="26787" y="266078"/>
                  </a:lnTo>
                  <a:lnTo>
                    <a:pt x="27780" y="266682"/>
                  </a:lnTo>
                  <a:lnTo>
                    <a:pt x="35719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248"/>
            <p:cNvSpPr/>
            <p:nvPr/>
          </p:nvSpPr>
          <p:spPr>
            <a:xfrm>
              <a:off x="7429499" y="3732609"/>
              <a:ext cx="142876" cy="17860"/>
            </a:xfrm>
            <a:custGeom>
              <a:avLst/>
              <a:gdLst/>
              <a:ahLst/>
              <a:cxnLst/>
              <a:rect l="0" t="0" r="0" b="0"/>
              <a:pathLst>
                <a:path w="142876" h="17860">
                  <a:moveTo>
                    <a:pt x="0" y="17859"/>
                  </a:moveTo>
                  <a:lnTo>
                    <a:pt x="0" y="9298"/>
                  </a:lnTo>
                  <a:lnTo>
                    <a:pt x="36572" y="6288"/>
                  </a:lnTo>
                  <a:lnTo>
                    <a:pt x="48997" y="2795"/>
                  </a:lnTo>
                  <a:lnTo>
                    <a:pt x="91480" y="246"/>
                  </a:lnTo>
                  <a:lnTo>
                    <a:pt x="135128" y="1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249"/>
            <p:cNvSpPr/>
            <p:nvPr/>
          </p:nvSpPr>
          <p:spPr>
            <a:xfrm>
              <a:off x="7733109" y="3670101"/>
              <a:ext cx="106993" cy="160202"/>
            </a:xfrm>
            <a:custGeom>
              <a:avLst/>
              <a:gdLst/>
              <a:ahLst/>
              <a:cxnLst/>
              <a:rect l="0" t="0" r="0" b="0"/>
              <a:pathLst>
                <a:path w="106993" h="160202">
                  <a:moveTo>
                    <a:pt x="17859" y="0"/>
                  </a:moveTo>
                  <a:lnTo>
                    <a:pt x="17859" y="4741"/>
                  </a:lnTo>
                  <a:lnTo>
                    <a:pt x="15214" y="9714"/>
                  </a:lnTo>
                  <a:lnTo>
                    <a:pt x="10171" y="16250"/>
                  </a:lnTo>
                  <a:lnTo>
                    <a:pt x="4221" y="59800"/>
                  </a:lnTo>
                  <a:lnTo>
                    <a:pt x="248" y="100227"/>
                  </a:lnTo>
                  <a:lnTo>
                    <a:pt x="110" y="108376"/>
                  </a:lnTo>
                  <a:lnTo>
                    <a:pt x="9101" y="138968"/>
                  </a:lnTo>
                  <a:lnTo>
                    <a:pt x="21250" y="154659"/>
                  </a:lnTo>
                  <a:lnTo>
                    <a:pt x="26973" y="158035"/>
                  </a:lnTo>
                  <a:lnTo>
                    <a:pt x="38420" y="159935"/>
                  </a:lnTo>
                  <a:lnTo>
                    <a:pt x="43472" y="160201"/>
                  </a:lnTo>
                  <a:lnTo>
                    <a:pt x="51733" y="157852"/>
                  </a:lnTo>
                  <a:lnTo>
                    <a:pt x="58712" y="154492"/>
                  </a:lnTo>
                  <a:lnTo>
                    <a:pt x="79047" y="147418"/>
                  </a:lnTo>
                  <a:lnTo>
                    <a:pt x="87387" y="139603"/>
                  </a:lnTo>
                  <a:lnTo>
                    <a:pt x="102936" y="118816"/>
                  </a:lnTo>
                  <a:lnTo>
                    <a:pt x="106601" y="96590"/>
                  </a:lnTo>
                  <a:lnTo>
                    <a:pt x="106992" y="86718"/>
                  </a:lnTo>
                  <a:lnTo>
                    <a:pt x="104437" y="80544"/>
                  </a:lnTo>
                  <a:lnTo>
                    <a:pt x="86162" y="59542"/>
                  </a:lnTo>
                  <a:lnTo>
                    <a:pt x="46876" y="30758"/>
                  </a:lnTo>
                  <a:lnTo>
                    <a:pt x="28699" y="24927"/>
                  </a:lnTo>
                  <a:lnTo>
                    <a:pt x="21685" y="21001"/>
                  </a:lnTo>
                  <a:lnTo>
                    <a:pt x="12158" y="17798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16" name="SMARTInkShape-250"/>
            <p:cNvSpPr/>
            <p:nvPr/>
          </p:nvSpPr>
          <p:spPr>
            <a:xfrm>
              <a:off x="7875984" y="3679564"/>
              <a:ext cx="151805" cy="160202"/>
            </a:xfrm>
            <a:custGeom>
              <a:avLst/>
              <a:gdLst/>
              <a:ahLst/>
              <a:cxnLst/>
              <a:rect l="0" t="0" r="0" b="0"/>
              <a:pathLst>
                <a:path w="151805" h="160202">
                  <a:moveTo>
                    <a:pt x="0" y="35186"/>
                  </a:moveTo>
                  <a:lnTo>
                    <a:pt x="4740" y="39926"/>
                  </a:lnTo>
                  <a:lnTo>
                    <a:pt x="7067" y="44900"/>
                  </a:lnTo>
                  <a:lnTo>
                    <a:pt x="16585" y="86324"/>
                  </a:lnTo>
                  <a:lnTo>
                    <a:pt x="19939" y="95286"/>
                  </a:lnTo>
                  <a:lnTo>
                    <a:pt x="23744" y="102576"/>
                  </a:lnTo>
                  <a:lnTo>
                    <a:pt x="26187" y="115342"/>
                  </a:lnTo>
                  <a:lnTo>
                    <a:pt x="26670" y="127418"/>
                  </a:lnTo>
                  <a:lnTo>
                    <a:pt x="27702" y="129416"/>
                  </a:lnTo>
                  <a:lnTo>
                    <a:pt x="29382" y="130748"/>
                  </a:lnTo>
                  <a:lnTo>
                    <a:pt x="35609" y="133366"/>
                  </a:lnTo>
                  <a:lnTo>
                    <a:pt x="30947" y="128658"/>
                  </a:lnTo>
                  <a:lnTo>
                    <a:pt x="28637" y="123693"/>
                  </a:lnTo>
                  <a:lnTo>
                    <a:pt x="26821" y="81401"/>
                  </a:lnTo>
                  <a:lnTo>
                    <a:pt x="37814" y="42199"/>
                  </a:lnTo>
                  <a:lnTo>
                    <a:pt x="45270" y="28334"/>
                  </a:lnTo>
                  <a:lnTo>
                    <a:pt x="65521" y="5542"/>
                  </a:lnTo>
                  <a:lnTo>
                    <a:pt x="71453" y="2167"/>
                  </a:lnTo>
                  <a:lnTo>
                    <a:pt x="83346" y="0"/>
                  </a:lnTo>
                  <a:lnTo>
                    <a:pt x="89298" y="2350"/>
                  </a:lnTo>
                  <a:lnTo>
                    <a:pt x="110132" y="20471"/>
                  </a:lnTo>
                  <a:lnTo>
                    <a:pt x="127992" y="50606"/>
                  </a:lnTo>
                  <a:lnTo>
                    <a:pt x="138163" y="85834"/>
                  </a:lnTo>
                  <a:lnTo>
                    <a:pt x="138135" y="97715"/>
                  </a:lnTo>
                  <a:lnTo>
                    <a:pt x="136739" y="103661"/>
                  </a:lnTo>
                  <a:lnTo>
                    <a:pt x="139514" y="126251"/>
                  </a:lnTo>
                  <a:lnTo>
                    <a:pt x="151804" y="1602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17" name="SMARTInkShape-251"/>
            <p:cNvSpPr/>
            <p:nvPr/>
          </p:nvSpPr>
          <p:spPr>
            <a:xfrm>
              <a:off x="5313268" y="4109042"/>
              <a:ext cx="168168" cy="444526"/>
            </a:xfrm>
            <a:custGeom>
              <a:avLst/>
              <a:gdLst/>
              <a:ahLst/>
              <a:cxnLst/>
              <a:rect l="0" t="0" r="0" b="0"/>
              <a:pathLst>
                <a:path w="168168" h="444526">
                  <a:moveTo>
                    <a:pt x="151701" y="61122"/>
                  </a:moveTo>
                  <a:lnTo>
                    <a:pt x="138398" y="47820"/>
                  </a:lnTo>
                  <a:lnTo>
                    <a:pt x="133221" y="45288"/>
                  </a:lnTo>
                  <a:lnTo>
                    <a:pt x="130451" y="44613"/>
                  </a:lnTo>
                  <a:lnTo>
                    <a:pt x="121812" y="38922"/>
                  </a:lnTo>
                  <a:lnTo>
                    <a:pt x="118573" y="33726"/>
                  </a:lnTo>
                  <a:lnTo>
                    <a:pt x="117709" y="30952"/>
                  </a:lnTo>
                  <a:lnTo>
                    <a:pt x="116141" y="29102"/>
                  </a:lnTo>
                  <a:lnTo>
                    <a:pt x="85959" y="11260"/>
                  </a:lnTo>
                  <a:lnTo>
                    <a:pt x="75116" y="7653"/>
                  </a:lnTo>
                  <a:lnTo>
                    <a:pt x="65619" y="1733"/>
                  </a:lnTo>
                  <a:lnTo>
                    <a:pt x="59533" y="0"/>
                  </a:lnTo>
                  <a:lnTo>
                    <a:pt x="56521" y="530"/>
                  </a:lnTo>
                  <a:lnTo>
                    <a:pt x="28551" y="16760"/>
                  </a:lnTo>
                  <a:lnTo>
                    <a:pt x="21561" y="23546"/>
                  </a:lnTo>
                  <a:lnTo>
                    <a:pt x="5958" y="49755"/>
                  </a:lnTo>
                  <a:lnTo>
                    <a:pt x="1692" y="67235"/>
                  </a:lnTo>
                  <a:lnTo>
                    <a:pt x="0" y="107764"/>
                  </a:lnTo>
                  <a:lnTo>
                    <a:pt x="898" y="135372"/>
                  </a:lnTo>
                  <a:lnTo>
                    <a:pt x="7585" y="148242"/>
                  </a:lnTo>
                  <a:lnTo>
                    <a:pt x="8991" y="148967"/>
                  </a:lnTo>
                  <a:lnTo>
                    <a:pt x="21146" y="150228"/>
                  </a:lnTo>
                  <a:lnTo>
                    <a:pt x="34525" y="150362"/>
                  </a:lnTo>
                  <a:lnTo>
                    <a:pt x="42737" y="147748"/>
                  </a:lnTo>
                  <a:lnTo>
                    <a:pt x="59189" y="135185"/>
                  </a:lnTo>
                  <a:lnTo>
                    <a:pt x="68286" y="125510"/>
                  </a:lnTo>
                  <a:lnTo>
                    <a:pt x="76273" y="111509"/>
                  </a:lnTo>
                  <a:lnTo>
                    <a:pt x="87796" y="72613"/>
                  </a:lnTo>
                  <a:lnTo>
                    <a:pt x="89909" y="56262"/>
                  </a:lnTo>
                  <a:lnTo>
                    <a:pt x="95248" y="45571"/>
                  </a:lnTo>
                  <a:lnTo>
                    <a:pt x="98113" y="16920"/>
                  </a:lnTo>
                  <a:lnTo>
                    <a:pt x="102859" y="16606"/>
                  </a:lnTo>
                  <a:lnTo>
                    <a:pt x="104257" y="17554"/>
                  </a:lnTo>
                  <a:lnTo>
                    <a:pt x="105188" y="19178"/>
                  </a:lnTo>
                  <a:lnTo>
                    <a:pt x="107798" y="31713"/>
                  </a:lnTo>
                  <a:lnTo>
                    <a:pt x="121270" y="56376"/>
                  </a:lnTo>
                  <a:lnTo>
                    <a:pt x="131766" y="99557"/>
                  </a:lnTo>
                  <a:lnTo>
                    <a:pt x="140697" y="141847"/>
                  </a:lnTo>
                  <a:lnTo>
                    <a:pt x="154796" y="186185"/>
                  </a:lnTo>
                  <a:lnTo>
                    <a:pt x="162508" y="230792"/>
                  </a:lnTo>
                  <a:lnTo>
                    <a:pt x="168167" y="266506"/>
                  </a:lnTo>
                  <a:lnTo>
                    <a:pt x="162308" y="311153"/>
                  </a:lnTo>
                  <a:lnTo>
                    <a:pt x="154714" y="355801"/>
                  </a:lnTo>
                  <a:lnTo>
                    <a:pt x="147357" y="395709"/>
                  </a:lnTo>
                  <a:lnTo>
                    <a:pt x="126593" y="424361"/>
                  </a:lnTo>
                  <a:lnTo>
                    <a:pt x="113337" y="438577"/>
                  </a:lnTo>
                  <a:lnTo>
                    <a:pt x="104554" y="442200"/>
                  </a:lnTo>
                  <a:lnTo>
                    <a:pt x="87486" y="444525"/>
                  </a:lnTo>
                  <a:lnTo>
                    <a:pt x="80828" y="442198"/>
                  </a:lnTo>
                  <a:lnTo>
                    <a:pt x="51772" y="424093"/>
                  </a:lnTo>
                  <a:lnTo>
                    <a:pt x="35615" y="400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19" name="SMARTInkShape-252"/>
            <p:cNvSpPr/>
            <p:nvPr/>
          </p:nvSpPr>
          <p:spPr>
            <a:xfrm>
              <a:off x="5555661" y="4152414"/>
              <a:ext cx="114691" cy="123507"/>
            </a:xfrm>
            <a:custGeom>
              <a:avLst/>
              <a:gdLst/>
              <a:ahLst/>
              <a:cxnLst/>
              <a:rect l="0" t="0" r="0" b="0"/>
              <a:pathLst>
                <a:path w="114691" h="123507">
                  <a:moveTo>
                    <a:pt x="87901" y="8820"/>
                  </a:moveTo>
                  <a:lnTo>
                    <a:pt x="80213" y="8820"/>
                  </a:lnTo>
                  <a:lnTo>
                    <a:pt x="79800" y="7828"/>
                  </a:lnTo>
                  <a:lnTo>
                    <a:pt x="79340" y="4080"/>
                  </a:lnTo>
                  <a:lnTo>
                    <a:pt x="78225" y="2684"/>
                  </a:lnTo>
                  <a:lnTo>
                    <a:pt x="74340" y="1132"/>
                  </a:lnTo>
                  <a:lnTo>
                    <a:pt x="62731" y="0"/>
                  </a:lnTo>
                  <a:lnTo>
                    <a:pt x="54303" y="6049"/>
                  </a:lnTo>
                  <a:lnTo>
                    <a:pt x="45975" y="8991"/>
                  </a:lnTo>
                  <a:lnTo>
                    <a:pt x="13484" y="38622"/>
                  </a:lnTo>
                  <a:lnTo>
                    <a:pt x="10178" y="44555"/>
                  </a:lnTo>
                  <a:lnTo>
                    <a:pt x="0" y="73065"/>
                  </a:lnTo>
                  <a:lnTo>
                    <a:pt x="1870" y="82353"/>
                  </a:lnTo>
                  <a:lnTo>
                    <a:pt x="7203" y="104883"/>
                  </a:lnTo>
                  <a:lnTo>
                    <a:pt x="12176" y="111146"/>
                  </a:lnTo>
                  <a:lnTo>
                    <a:pt x="17205" y="113830"/>
                  </a:lnTo>
                  <a:lnTo>
                    <a:pt x="27320" y="115788"/>
                  </a:lnTo>
                  <a:lnTo>
                    <a:pt x="38653" y="115965"/>
                  </a:lnTo>
                  <a:lnTo>
                    <a:pt x="43854" y="113326"/>
                  </a:lnTo>
                  <a:lnTo>
                    <a:pt x="46630" y="111233"/>
                  </a:lnTo>
                  <a:lnTo>
                    <a:pt x="49714" y="106261"/>
                  </a:lnTo>
                  <a:lnTo>
                    <a:pt x="52077" y="100745"/>
                  </a:lnTo>
                  <a:lnTo>
                    <a:pt x="57995" y="92060"/>
                  </a:lnTo>
                  <a:lnTo>
                    <a:pt x="60188" y="82212"/>
                  </a:lnTo>
                  <a:lnTo>
                    <a:pt x="62024" y="56278"/>
                  </a:lnTo>
                  <a:lnTo>
                    <a:pt x="69207" y="30556"/>
                  </a:lnTo>
                  <a:lnTo>
                    <a:pt x="70010" y="10619"/>
                  </a:lnTo>
                  <a:lnTo>
                    <a:pt x="71013" y="10020"/>
                  </a:lnTo>
                  <a:lnTo>
                    <a:pt x="78603" y="8867"/>
                  </a:lnTo>
                  <a:lnTo>
                    <a:pt x="78970" y="50688"/>
                  </a:lnTo>
                  <a:lnTo>
                    <a:pt x="78971" y="90524"/>
                  </a:lnTo>
                  <a:lnTo>
                    <a:pt x="81617" y="97387"/>
                  </a:lnTo>
                  <a:lnTo>
                    <a:pt x="85108" y="103746"/>
                  </a:lnTo>
                  <a:lnTo>
                    <a:pt x="86660" y="109879"/>
                  </a:lnTo>
                  <a:lnTo>
                    <a:pt x="88066" y="111911"/>
                  </a:lnTo>
                  <a:lnTo>
                    <a:pt x="89995" y="113267"/>
                  </a:lnTo>
                  <a:lnTo>
                    <a:pt x="94785" y="115765"/>
                  </a:lnTo>
                  <a:lnTo>
                    <a:pt x="104119" y="123506"/>
                  </a:lnTo>
                  <a:lnTo>
                    <a:pt x="105659" y="122981"/>
                  </a:lnTo>
                  <a:lnTo>
                    <a:pt x="114690" y="1159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21" name="SMARTInkShape-253"/>
            <p:cNvSpPr/>
            <p:nvPr/>
          </p:nvSpPr>
          <p:spPr>
            <a:xfrm>
              <a:off x="5715155" y="4134557"/>
              <a:ext cx="124807" cy="328855"/>
            </a:xfrm>
            <a:custGeom>
              <a:avLst/>
              <a:gdLst/>
              <a:ahLst/>
              <a:cxnLst/>
              <a:rect l="0" t="0" r="0" b="0"/>
              <a:pathLst>
                <a:path w="124807" h="328855">
                  <a:moveTo>
                    <a:pt x="80212" y="17747"/>
                  </a:moveTo>
                  <a:lnTo>
                    <a:pt x="80212" y="13007"/>
                  </a:lnTo>
                  <a:lnTo>
                    <a:pt x="79220" y="11611"/>
                  </a:lnTo>
                  <a:lnTo>
                    <a:pt x="77566" y="10680"/>
                  </a:lnTo>
                  <a:lnTo>
                    <a:pt x="72524" y="9186"/>
                  </a:lnTo>
                  <a:lnTo>
                    <a:pt x="64399" y="2754"/>
                  </a:lnTo>
                  <a:lnTo>
                    <a:pt x="55064" y="265"/>
                  </a:lnTo>
                  <a:lnTo>
                    <a:pt x="49168" y="0"/>
                  </a:lnTo>
                  <a:lnTo>
                    <a:pt x="43926" y="2584"/>
                  </a:lnTo>
                  <a:lnTo>
                    <a:pt x="14717" y="29701"/>
                  </a:lnTo>
                  <a:lnTo>
                    <a:pt x="5795" y="43338"/>
                  </a:lnTo>
                  <a:lnTo>
                    <a:pt x="1608" y="59946"/>
                  </a:lnTo>
                  <a:lnTo>
                    <a:pt x="0" y="90444"/>
                  </a:lnTo>
                  <a:lnTo>
                    <a:pt x="2560" y="97351"/>
                  </a:lnTo>
                  <a:lnTo>
                    <a:pt x="12287" y="109870"/>
                  </a:lnTo>
                  <a:lnTo>
                    <a:pt x="17942" y="113261"/>
                  </a:lnTo>
                  <a:lnTo>
                    <a:pt x="23763" y="115760"/>
                  </a:lnTo>
                  <a:lnTo>
                    <a:pt x="32618" y="121753"/>
                  </a:lnTo>
                  <a:lnTo>
                    <a:pt x="38554" y="123504"/>
                  </a:lnTo>
                  <a:lnTo>
                    <a:pt x="41526" y="122978"/>
                  </a:lnTo>
                  <a:lnTo>
                    <a:pt x="51660" y="117092"/>
                  </a:lnTo>
                  <a:lnTo>
                    <a:pt x="65697" y="103643"/>
                  </a:lnTo>
                  <a:lnTo>
                    <a:pt x="68799" y="97926"/>
                  </a:lnTo>
                  <a:lnTo>
                    <a:pt x="71948" y="83207"/>
                  </a:lnTo>
                  <a:lnTo>
                    <a:pt x="77322" y="73303"/>
                  </a:lnTo>
                  <a:lnTo>
                    <a:pt x="80211" y="29580"/>
                  </a:lnTo>
                  <a:lnTo>
                    <a:pt x="80212" y="27967"/>
                  </a:lnTo>
                  <a:lnTo>
                    <a:pt x="80212" y="34479"/>
                  </a:lnTo>
                  <a:lnTo>
                    <a:pt x="84952" y="40013"/>
                  </a:lnTo>
                  <a:lnTo>
                    <a:pt x="87280" y="47818"/>
                  </a:lnTo>
                  <a:lnTo>
                    <a:pt x="89306" y="56908"/>
                  </a:lnTo>
                  <a:lnTo>
                    <a:pt x="95033" y="69589"/>
                  </a:lnTo>
                  <a:lnTo>
                    <a:pt x="102412" y="103251"/>
                  </a:lnTo>
                  <a:lnTo>
                    <a:pt x="113465" y="133726"/>
                  </a:lnTo>
                  <a:lnTo>
                    <a:pt x="121743" y="170714"/>
                  </a:lnTo>
                  <a:lnTo>
                    <a:pt x="124450" y="209613"/>
                  </a:lnTo>
                  <a:lnTo>
                    <a:pt x="124806" y="247845"/>
                  </a:lnTo>
                  <a:lnTo>
                    <a:pt x="123844" y="260904"/>
                  </a:lnTo>
                  <a:lnTo>
                    <a:pt x="116297" y="301726"/>
                  </a:lnTo>
                  <a:lnTo>
                    <a:pt x="113447" y="310317"/>
                  </a:lnTo>
                  <a:lnTo>
                    <a:pt x="111299" y="313997"/>
                  </a:lnTo>
                  <a:lnTo>
                    <a:pt x="108874" y="316450"/>
                  </a:lnTo>
                  <a:lnTo>
                    <a:pt x="89077" y="328138"/>
                  </a:lnTo>
                  <a:lnTo>
                    <a:pt x="86122" y="328854"/>
                  </a:lnTo>
                  <a:lnTo>
                    <a:pt x="83160" y="328339"/>
                  </a:lnTo>
                  <a:lnTo>
                    <a:pt x="77222" y="325122"/>
                  </a:lnTo>
                  <a:lnTo>
                    <a:pt x="65326" y="315964"/>
                  </a:lnTo>
                  <a:lnTo>
                    <a:pt x="53423" y="310480"/>
                  </a:lnTo>
                  <a:lnTo>
                    <a:pt x="50447" y="308152"/>
                  </a:lnTo>
                  <a:lnTo>
                    <a:pt x="47139" y="302921"/>
                  </a:lnTo>
                  <a:lnTo>
                    <a:pt x="44493" y="294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23" name="SMARTInkShape-254"/>
            <p:cNvSpPr/>
            <p:nvPr/>
          </p:nvSpPr>
          <p:spPr>
            <a:xfrm>
              <a:off x="5857875" y="4143542"/>
              <a:ext cx="107157" cy="142662"/>
            </a:xfrm>
            <a:custGeom>
              <a:avLst/>
              <a:gdLst/>
              <a:ahLst/>
              <a:cxnLst/>
              <a:rect l="0" t="0" r="0" b="0"/>
              <a:pathLst>
                <a:path w="107157" h="142662">
                  <a:moveTo>
                    <a:pt x="0" y="26622"/>
                  </a:moveTo>
                  <a:lnTo>
                    <a:pt x="0" y="31362"/>
                  </a:lnTo>
                  <a:lnTo>
                    <a:pt x="2645" y="36335"/>
                  </a:lnTo>
                  <a:lnTo>
                    <a:pt x="13302" y="53486"/>
                  </a:lnTo>
                  <a:lnTo>
                    <a:pt x="26874" y="95197"/>
                  </a:lnTo>
                  <a:lnTo>
                    <a:pt x="34358" y="117539"/>
                  </a:lnTo>
                  <a:lnTo>
                    <a:pt x="35718" y="142661"/>
                  </a:lnTo>
                  <a:lnTo>
                    <a:pt x="35718" y="100467"/>
                  </a:lnTo>
                  <a:lnTo>
                    <a:pt x="35718" y="60527"/>
                  </a:lnTo>
                  <a:lnTo>
                    <a:pt x="36711" y="39530"/>
                  </a:lnTo>
                  <a:lnTo>
                    <a:pt x="44813" y="12742"/>
                  </a:lnTo>
                  <a:lnTo>
                    <a:pt x="49021" y="6232"/>
                  </a:lnTo>
                  <a:lnTo>
                    <a:pt x="54198" y="2677"/>
                  </a:lnTo>
                  <a:lnTo>
                    <a:pt x="62691" y="675"/>
                  </a:lnTo>
                  <a:lnTo>
                    <a:pt x="74450" y="0"/>
                  </a:lnTo>
                  <a:lnTo>
                    <a:pt x="80383" y="2553"/>
                  </a:lnTo>
                  <a:lnTo>
                    <a:pt x="83353" y="4623"/>
                  </a:lnTo>
                  <a:lnTo>
                    <a:pt x="86655" y="9568"/>
                  </a:lnTo>
                  <a:lnTo>
                    <a:pt x="96831" y="42074"/>
                  </a:lnTo>
                  <a:lnTo>
                    <a:pt x="98943" y="64438"/>
                  </a:lnTo>
                  <a:lnTo>
                    <a:pt x="105240" y="82084"/>
                  </a:lnTo>
                  <a:lnTo>
                    <a:pt x="107141" y="125183"/>
                  </a:lnTo>
                  <a:lnTo>
                    <a:pt x="107156" y="1337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25" name="SMARTInkShape-255"/>
            <p:cNvSpPr/>
            <p:nvPr/>
          </p:nvSpPr>
          <p:spPr>
            <a:xfrm>
              <a:off x="6018731" y="4143530"/>
              <a:ext cx="107035" cy="124824"/>
            </a:xfrm>
            <a:custGeom>
              <a:avLst/>
              <a:gdLst/>
              <a:ahLst/>
              <a:cxnLst/>
              <a:rect l="0" t="0" r="0" b="0"/>
              <a:pathLst>
                <a:path w="107035" h="124824">
                  <a:moveTo>
                    <a:pt x="8808" y="80212"/>
                  </a:moveTo>
                  <a:lnTo>
                    <a:pt x="22369" y="80212"/>
                  </a:lnTo>
                  <a:lnTo>
                    <a:pt x="23802" y="79220"/>
                  </a:lnTo>
                  <a:lnTo>
                    <a:pt x="24757" y="77566"/>
                  </a:lnTo>
                  <a:lnTo>
                    <a:pt x="25393" y="75471"/>
                  </a:lnTo>
                  <a:lnTo>
                    <a:pt x="26810" y="74075"/>
                  </a:lnTo>
                  <a:lnTo>
                    <a:pt x="31030" y="72524"/>
                  </a:lnTo>
                  <a:lnTo>
                    <a:pt x="38984" y="71650"/>
                  </a:lnTo>
                  <a:lnTo>
                    <a:pt x="40832" y="70536"/>
                  </a:lnTo>
                  <a:lnTo>
                    <a:pt x="42063" y="68800"/>
                  </a:lnTo>
                  <a:lnTo>
                    <a:pt x="42885" y="66651"/>
                  </a:lnTo>
                  <a:lnTo>
                    <a:pt x="44424" y="65218"/>
                  </a:lnTo>
                  <a:lnTo>
                    <a:pt x="48781" y="63626"/>
                  </a:lnTo>
                  <a:lnTo>
                    <a:pt x="50339" y="62209"/>
                  </a:lnTo>
                  <a:lnTo>
                    <a:pt x="52071" y="57990"/>
                  </a:lnTo>
                  <a:lnTo>
                    <a:pt x="53420" y="32551"/>
                  </a:lnTo>
                  <a:lnTo>
                    <a:pt x="50795" y="26618"/>
                  </a:lnTo>
                  <a:lnTo>
                    <a:pt x="47312" y="20674"/>
                  </a:lnTo>
                  <a:lnTo>
                    <a:pt x="45076" y="8774"/>
                  </a:lnTo>
                  <a:lnTo>
                    <a:pt x="44893" y="5797"/>
                  </a:lnTo>
                  <a:lnTo>
                    <a:pt x="43778" y="3813"/>
                  </a:lnTo>
                  <a:lnTo>
                    <a:pt x="42043" y="2491"/>
                  </a:lnTo>
                  <a:lnTo>
                    <a:pt x="37470" y="1021"/>
                  </a:lnTo>
                  <a:lnTo>
                    <a:pt x="28286" y="0"/>
                  </a:lnTo>
                  <a:lnTo>
                    <a:pt x="14380" y="12287"/>
                  </a:lnTo>
                  <a:lnTo>
                    <a:pt x="11284" y="20588"/>
                  </a:lnTo>
                  <a:lnTo>
                    <a:pt x="8916" y="29900"/>
                  </a:lnTo>
                  <a:lnTo>
                    <a:pt x="2996" y="41713"/>
                  </a:lnTo>
                  <a:lnTo>
                    <a:pt x="0" y="81549"/>
                  </a:lnTo>
                  <a:lnTo>
                    <a:pt x="7577" y="108592"/>
                  </a:lnTo>
                  <a:lnTo>
                    <a:pt x="9972" y="111039"/>
                  </a:lnTo>
                  <a:lnTo>
                    <a:pt x="38328" y="123429"/>
                  </a:lnTo>
                  <a:lnTo>
                    <a:pt x="73044" y="124823"/>
                  </a:lnTo>
                  <a:lnTo>
                    <a:pt x="79691" y="122198"/>
                  </a:lnTo>
                  <a:lnTo>
                    <a:pt x="85952" y="118716"/>
                  </a:lnTo>
                  <a:lnTo>
                    <a:pt x="95054" y="115764"/>
                  </a:lnTo>
                  <a:lnTo>
                    <a:pt x="107034" y="107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42" name="SMARTInkShape-Group23"/>
          <p:cNvGrpSpPr/>
          <p:nvPr/>
        </p:nvGrpSpPr>
        <p:grpSpPr>
          <a:xfrm>
            <a:off x="6359333" y="4018359"/>
            <a:ext cx="1561300" cy="401837"/>
            <a:chOff x="6359333" y="4018359"/>
            <a:chExt cx="1561300" cy="401837"/>
          </a:xfrm>
        </p:grpSpPr>
        <p:sp>
          <p:nvSpPr>
            <p:cNvPr id="9229" name="SMARTInkShape-256"/>
            <p:cNvSpPr/>
            <p:nvPr/>
          </p:nvSpPr>
          <p:spPr>
            <a:xfrm>
              <a:off x="6359333" y="4125526"/>
              <a:ext cx="150409" cy="125006"/>
            </a:xfrm>
            <a:custGeom>
              <a:avLst/>
              <a:gdLst/>
              <a:ahLst/>
              <a:cxnLst/>
              <a:rect l="0" t="0" r="0" b="0"/>
              <a:pathLst>
                <a:path w="150409" h="125006">
                  <a:moveTo>
                    <a:pt x="150408" y="26778"/>
                  </a:moveTo>
                  <a:lnTo>
                    <a:pt x="150408" y="31923"/>
                  </a:lnTo>
                  <a:lnTo>
                    <a:pt x="150408" y="29726"/>
                  </a:lnTo>
                  <a:lnTo>
                    <a:pt x="150408" y="32393"/>
                  </a:lnTo>
                  <a:lnTo>
                    <a:pt x="149417" y="32506"/>
                  </a:lnTo>
                  <a:lnTo>
                    <a:pt x="141588" y="26862"/>
                  </a:lnTo>
                  <a:lnTo>
                    <a:pt x="136771" y="22063"/>
                  </a:lnTo>
                  <a:lnTo>
                    <a:pt x="131780" y="19722"/>
                  </a:lnTo>
                  <a:lnTo>
                    <a:pt x="129060" y="19097"/>
                  </a:lnTo>
                  <a:lnTo>
                    <a:pt x="127247" y="17689"/>
                  </a:lnTo>
                  <a:lnTo>
                    <a:pt x="125232" y="13478"/>
                  </a:lnTo>
                  <a:lnTo>
                    <a:pt x="123703" y="11958"/>
                  </a:lnTo>
                  <a:lnTo>
                    <a:pt x="105591" y="2029"/>
                  </a:lnTo>
                  <a:lnTo>
                    <a:pt x="75992" y="25"/>
                  </a:lnTo>
                  <a:lnTo>
                    <a:pt x="62323" y="0"/>
                  </a:lnTo>
                  <a:lnTo>
                    <a:pt x="54043" y="2640"/>
                  </a:lnTo>
                  <a:lnTo>
                    <a:pt x="37545" y="15221"/>
                  </a:lnTo>
                  <a:lnTo>
                    <a:pt x="19462" y="33754"/>
                  </a:lnTo>
                  <a:lnTo>
                    <a:pt x="11510" y="48800"/>
                  </a:lnTo>
                  <a:lnTo>
                    <a:pt x="5674" y="69015"/>
                  </a:lnTo>
                  <a:lnTo>
                    <a:pt x="1747" y="76308"/>
                  </a:lnTo>
                  <a:lnTo>
                    <a:pt x="0" y="82857"/>
                  </a:lnTo>
                  <a:lnTo>
                    <a:pt x="1871" y="91720"/>
                  </a:lnTo>
                  <a:lnTo>
                    <a:pt x="6788" y="106107"/>
                  </a:lnTo>
                  <a:lnTo>
                    <a:pt x="7202" y="110983"/>
                  </a:lnTo>
                  <a:lnTo>
                    <a:pt x="10033" y="116458"/>
                  </a:lnTo>
                  <a:lnTo>
                    <a:pt x="12176" y="119307"/>
                  </a:lnTo>
                  <a:lnTo>
                    <a:pt x="17204" y="122473"/>
                  </a:lnTo>
                  <a:lnTo>
                    <a:pt x="28515" y="124505"/>
                  </a:lnTo>
                  <a:lnTo>
                    <a:pt x="37343" y="124857"/>
                  </a:lnTo>
                  <a:lnTo>
                    <a:pt x="43272" y="122293"/>
                  </a:lnTo>
                  <a:lnTo>
                    <a:pt x="73018" y="95192"/>
                  </a:lnTo>
                  <a:lnTo>
                    <a:pt x="76326" y="89266"/>
                  </a:lnTo>
                  <a:lnTo>
                    <a:pt x="78787" y="83324"/>
                  </a:lnTo>
                  <a:lnTo>
                    <a:pt x="94348" y="62497"/>
                  </a:lnTo>
                  <a:lnTo>
                    <a:pt x="96719" y="56544"/>
                  </a:lnTo>
                  <a:lnTo>
                    <a:pt x="104374" y="46402"/>
                  </a:lnTo>
                  <a:lnTo>
                    <a:pt x="105758" y="35745"/>
                  </a:lnTo>
                  <a:lnTo>
                    <a:pt x="105760" y="48140"/>
                  </a:lnTo>
                  <a:lnTo>
                    <a:pt x="108406" y="53801"/>
                  </a:lnTo>
                  <a:lnTo>
                    <a:pt x="111897" y="59624"/>
                  </a:lnTo>
                  <a:lnTo>
                    <a:pt x="114139" y="71448"/>
                  </a:lnTo>
                  <a:lnTo>
                    <a:pt x="114658" y="99953"/>
                  </a:lnTo>
                  <a:lnTo>
                    <a:pt x="115661" y="102350"/>
                  </a:lnTo>
                  <a:lnTo>
                    <a:pt x="117322" y="103948"/>
                  </a:lnTo>
                  <a:lnTo>
                    <a:pt x="119421" y="105014"/>
                  </a:lnTo>
                  <a:lnTo>
                    <a:pt x="120820" y="106717"/>
                  </a:lnTo>
                  <a:lnTo>
                    <a:pt x="122375" y="111255"/>
                  </a:lnTo>
                  <a:lnTo>
                    <a:pt x="123252" y="119387"/>
                  </a:lnTo>
                  <a:lnTo>
                    <a:pt x="124366" y="121260"/>
                  </a:lnTo>
                  <a:lnTo>
                    <a:pt x="126103" y="122509"/>
                  </a:lnTo>
                  <a:lnTo>
                    <a:pt x="132549" y="125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31" name="SMARTInkShape-257"/>
            <p:cNvSpPr/>
            <p:nvPr/>
          </p:nvSpPr>
          <p:spPr>
            <a:xfrm>
              <a:off x="6563320" y="4143375"/>
              <a:ext cx="26790" cy="232172"/>
            </a:xfrm>
            <a:custGeom>
              <a:avLst/>
              <a:gdLst/>
              <a:ahLst/>
              <a:cxnLst/>
              <a:rect l="0" t="0" r="0" b="0"/>
              <a:pathLst>
                <a:path w="26790" h="232172">
                  <a:moveTo>
                    <a:pt x="0" y="0"/>
                  </a:moveTo>
                  <a:lnTo>
                    <a:pt x="0" y="43213"/>
                  </a:lnTo>
                  <a:lnTo>
                    <a:pt x="2646" y="74286"/>
                  </a:lnTo>
                  <a:lnTo>
                    <a:pt x="11024" y="115552"/>
                  </a:lnTo>
                  <a:lnTo>
                    <a:pt x="15834" y="133787"/>
                  </a:lnTo>
                  <a:lnTo>
                    <a:pt x="17740" y="175608"/>
                  </a:lnTo>
                  <a:lnTo>
                    <a:pt x="26233" y="216173"/>
                  </a:lnTo>
                  <a:lnTo>
                    <a:pt x="26789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33" name="SMARTInkShape-258"/>
            <p:cNvSpPr/>
            <p:nvPr/>
          </p:nvSpPr>
          <p:spPr>
            <a:xfrm>
              <a:off x="6554390" y="4134590"/>
              <a:ext cx="94094" cy="142684"/>
            </a:xfrm>
            <a:custGeom>
              <a:avLst/>
              <a:gdLst/>
              <a:ahLst/>
              <a:cxnLst/>
              <a:rect l="0" t="0" r="0" b="0"/>
              <a:pathLst>
                <a:path w="94094" h="142684">
                  <a:moveTo>
                    <a:pt x="0" y="35574"/>
                  </a:moveTo>
                  <a:lnTo>
                    <a:pt x="4741" y="30833"/>
                  </a:lnTo>
                  <a:lnTo>
                    <a:pt x="7068" y="25860"/>
                  </a:lnTo>
                  <a:lnTo>
                    <a:pt x="8562" y="19324"/>
                  </a:lnTo>
                  <a:lnTo>
                    <a:pt x="21326" y="5427"/>
                  </a:lnTo>
                  <a:lnTo>
                    <a:pt x="27008" y="2332"/>
                  </a:lnTo>
                  <a:lnTo>
                    <a:pt x="41700" y="181"/>
                  </a:lnTo>
                  <a:lnTo>
                    <a:pt x="47639" y="0"/>
                  </a:lnTo>
                  <a:lnTo>
                    <a:pt x="53584" y="2565"/>
                  </a:lnTo>
                  <a:lnTo>
                    <a:pt x="83344" y="29668"/>
                  </a:lnTo>
                  <a:lnTo>
                    <a:pt x="86652" y="38241"/>
                  </a:lnTo>
                  <a:lnTo>
                    <a:pt x="94093" y="64699"/>
                  </a:lnTo>
                  <a:lnTo>
                    <a:pt x="88469" y="109250"/>
                  </a:lnTo>
                  <a:lnTo>
                    <a:pt x="82217" y="120793"/>
                  </a:lnTo>
                  <a:lnTo>
                    <a:pt x="68313" y="136632"/>
                  </a:lnTo>
                  <a:lnTo>
                    <a:pt x="62443" y="140020"/>
                  </a:lnTo>
                  <a:lnTo>
                    <a:pt x="50589" y="142195"/>
                  </a:lnTo>
                  <a:lnTo>
                    <a:pt x="37481" y="142683"/>
                  </a:lnTo>
                  <a:lnTo>
                    <a:pt x="19515" y="126478"/>
                  </a:lnTo>
                  <a:lnTo>
                    <a:pt x="18595" y="122940"/>
                  </a:lnTo>
                  <a:lnTo>
                    <a:pt x="17859" y="1159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34" name="SMARTInkShape-259"/>
            <p:cNvSpPr/>
            <p:nvPr/>
          </p:nvSpPr>
          <p:spPr>
            <a:xfrm>
              <a:off x="6679405" y="4134445"/>
              <a:ext cx="178595" cy="142829"/>
            </a:xfrm>
            <a:custGeom>
              <a:avLst/>
              <a:gdLst/>
              <a:ahLst/>
              <a:cxnLst/>
              <a:rect l="0" t="0" r="0" b="0"/>
              <a:pathLst>
                <a:path w="178595" h="142829">
                  <a:moveTo>
                    <a:pt x="0" y="0"/>
                  </a:moveTo>
                  <a:lnTo>
                    <a:pt x="0" y="29812"/>
                  </a:lnTo>
                  <a:lnTo>
                    <a:pt x="8379" y="71672"/>
                  </a:lnTo>
                  <a:lnTo>
                    <a:pt x="9850" y="95097"/>
                  </a:lnTo>
                  <a:lnTo>
                    <a:pt x="17027" y="121111"/>
                  </a:lnTo>
                  <a:lnTo>
                    <a:pt x="17858" y="142717"/>
                  </a:lnTo>
                  <a:lnTo>
                    <a:pt x="13119" y="142828"/>
                  </a:lnTo>
                  <a:lnTo>
                    <a:pt x="11722" y="141852"/>
                  </a:lnTo>
                  <a:lnTo>
                    <a:pt x="10792" y="140208"/>
                  </a:lnTo>
                  <a:lnTo>
                    <a:pt x="9298" y="130442"/>
                  </a:lnTo>
                  <a:lnTo>
                    <a:pt x="8963" y="100634"/>
                  </a:lnTo>
                  <a:lnTo>
                    <a:pt x="11590" y="91690"/>
                  </a:lnTo>
                  <a:lnTo>
                    <a:pt x="15074" y="83415"/>
                  </a:lnTo>
                  <a:lnTo>
                    <a:pt x="18027" y="68592"/>
                  </a:lnTo>
                  <a:lnTo>
                    <a:pt x="24745" y="57475"/>
                  </a:lnTo>
                  <a:lnTo>
                    <a:pt x="30181" y="51011"/>
                  </a:lnTo>
                  <a:lnTo>
                    <a:pt x="35903" y="47476"/>
                  </a:lnTo>
                  <a:lnTo>
                    <a:pt x="44491" y="45020"/>
                  </a:lnTo>
                  <a:lnTo>
                    <a:pt x="56927" y="44698"/>
                  </a:lnTo>
                  <a:lnTo>
                    <a:pt x="62673" y="47316"/>
                  </a:lnTo>
                  <a:lnTo>
                    <a:pt x="74447" y="57082"/>
                  </a:lnTo>
                  <a:lnTo>
                    <a:pt x="77737" y="62742"/>
                  </a:lnTo>
                  <a:lnTo>
                    <a:pt x="80191" y="68566"/>
                  </a:lnTo>
                  <a:lnTo>
                    <a:pt x="92643" y="83358"/>
                  </a:lnTo>
                  <a:lnTo>
                    <a:pt x="98391" y="86658"/>
                  </a:lnTo>
                  <a:lnTo>
                    <a:pt x="104253" y="89116"/>
                  </a:lnTo>
                  <a:lnTo>
                    <a:pt x="113132" y="95086"/>
                  </a:lnTo>
                  <a:lnTo>
                    <a:pt x="122047" y="98289"/>
                  </a:lnTo>
                  <a:lnTo>
                    <a:pt x="130972" y="104087"/>
                  </a:lnTo>
                  <a:lnTo>
                    <a:pt x="136924" y="105792"/>
                  </a:lnTo>
                  <a:lnTo>
                    <a:pt x="139900" y="105255"/>
                  </a:lnTo>
                  <a:lnTo>
                    <a:pt x="151805" y="99909"/>
                  </a:lnTo>
                  <a:lnTo>
                    <a:pt x="154782" y="99348"/>
                  </a:lnTo>
                  <a:lnTo>
                    <a:pt x="156767" y="97982"/>
                  </a:lnTo>
                  <a:lnTo>
                    <a:pt x="158090" y="96079"/>
                  </a:lnTo>
                  <a:lnTo>
                    <a:pt x="159560" y="91319"/>
                  </a:lnTo>
                  <a:lnTo>
                    <a:pt x="160212" y="85896"/>
                  </a:lnTo>
                  <a:lnTo>
                    <a:pt x="163149" y="80179"/>
                  </a:lnTo>
                  <a:lnTo>
                    <a:pt x="165321" y="77265"/>
                  </a:lnTo>
                  <a:lnTo>
                    <a:pt x="167734" y="68736"/>
                  </a:lnTo>
                  <a:lnTo>
                    <a:pt x="169631" y="32850"/>
                  </a:lnTo>
                  <a:lnTo>
                    <a:pt x="167004" y="26837"/>
                  </a:lnTo>
                  <a:lnTo>
                    <a:pt x="163522" y="20858"/>
                  </a:lnTo>
                  <a:lnTo>
                    <a:pt x="161102" y="10697"/>
                  </a:lnTo>
                  <a:lnTo>
                    <a:pt x="156104" y="4712"/>
                  </a:lnTo>
                  <a:lnTo>
                    <a:pt x="154671" y="4134"/>
                  </a:lnTo>
                  <a:lnTo>
                    <a:pt x="153716" y="4741"/>
                  </a:lnTo>
                  <a:lnTo>
                    <a:pt x="153080" y="6137"/>
                  </a:lnTo>
                  <a:lnTo>
                    <a:pt x="151663" y="7068"/>
                  </a:lnTo>
                  <a:lnTo>
                    <a:pt x="147443" y="8103"/>
                  </a:lnTo>
                  <a:lnTo>
                    <a:pt x="145920" y="9370"/>
                  </a:lnTo>
                  <a:lnTo>
                    <a:pt x="137006" y="31242"/>
                  </a:lnTo>
                  <a:lnTo>
                    <a:pt x="127058" y="71523"/>
                  </a:lnTo>
                  <a:lnTo>
                    <a:pt x="125420" y="95267"/>
                  </a:lnTo>
                  <a:lnTo>
                    <a:pt x="127841" y="104518"/>
                  </a:lnTo>
                  <a:lnTo>
                    <a:pt x="132138" y="115305"/>
                  </a:lnTo>
                  <a:lnTo>
                    <a:pt x="132741" y="118542"/>
                  </a:lnTo>
                  <a:lnTo>
                    <a:pt x="138330" y="127838"/>
                  </a:lnTo>
                  <a:lnTo>
                    <a:pt x="143502" y="131231"/>
                  </a:lnTo>
                  <a:lnTo>
                    <a:pt x="166697" y="141475"/>
                  </a:lnTo>
                  <a:lnTo>
                    <a:pt x="168679" y="140949"/>
                  </a:lnTo>
                  <a:lnTo>
                    <a:pt x="178594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35" name="SMARTInkShape-260"/>
            <p:cNvSpPr/>
            <p:nvPr/>
          </p:nvSpPr>
          <p:spPr>
            <a:xfrm>
              <a:off x="6902648" y="4134445"/>
              <a:ext cx="89140" cy="151283"/>
            </a:xfrm>
            <a:custGeom>
              <a:avLst/>
              <a:gdLst/>
              <a:ahLst/>
              <a:cxnLst/>
              <a:rect l="0" t="0" r="0" b="0"/>
              <a:pathLst>
                <a:path w="89140" h="151283">
                  <a:moveTo>
                    <a:pt x="53578" y="0"/>
                  </a:moveTo>
                  <a:lnTo>
                    <a:pt x="45890" y="0"/>
                  </a:lnTo>
                  <a:lnTo>
                    <a:pt x="37069" y="7688"/>
                  </a:lnTo>
                  <a:lnTo>
                    <a:pt x="34994" y="15814"/>
                  </a:lnTo>
                  <a:lnTo>
                    <a:pt x="28065" y="25148"/>
                  </a:lnTo>
                  <a:lnTo>
                    <a:pt x="27168" y="31043"/>
                  </a:lnTo>
                  <a:lnTo>
                    <a:pt x="29604" y="36287"/>
                  </a:lnTo>
                  <a:lnTo>
                    <a:pt x="40101" y="48899"/>
                  </a:lnTo>
                  <a:lnTo>
                    <a:pt x="67716" y="67543"/>
                  </a:lnTo>
                  <a:lnTo>
                    <a:pt x="80220" y="73314"/>
                  </a:lnTo>
                  <a:lnTo>
                    <a:pt x="83246" y="75665"/>
                  </a:lnTo>
                  <a:lnTo>
                    <a:pt x="86608" y="83569"/>
                  </a:lnTo>
                  <a:lnTo>
                    <a:pt x="89139" y="109797"/>
                  </a:lnTo>
                  <a:lnTo>
                    <a:pt x="86581" y="115937"/>
                  </a:lnTo>
                  <a:lnTo>
                    <a:pt x="59484" y="145849"/>
                  </a:lnTo>
                  <a:lnTo>
                    <a:pt x="53558" y="149157"/>
                  </a:lnTo>
                  <a:lnTo>
                    <a:pt x="41997" y="151021"/>
                  </a:lnTo>
                  <a:lnTo>
                    <a:pt x="36928" y="151282"/>
                  </a:lnTo>
                  <a:lnTo>
                    <a:pt x="28649" y="148926"/>
                  </a:lnTo>
                  <a:lnTo>
                    <a:pt x="21663" y="145565"/>
                  </a:lnTo>
                  <a:lnTo>
                    <a:pt x="12152" y="142680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36" name="SMARTInkShape-261"/>
            <p:cNvSpPr/>
            <p:nvPr/>
          </p:nvSpPr>
          <p:spPr>
            <a:xfrm>
              <a:off x="7161609" y="4098726"/>
              <a:ext cx="35677" cy="321470"/>
            </a:xfrm>
            <a:custGeom>
              <a:avLst/>
              <a:gdLst/>
              <a:ahLst/>
              <a:cxnLst/>
              <a:rect l="0" t="0" r="0" b="0"/>
              <a:pathLst>
                <a:path w="35677" h="321470">
                  <a:moveTo>
                    <a:pt x="0" y="0"/>
                  </a:moveTo>
                  <a:lnTo>
                    <a:pt x="4740" y="4741"/>
                  </a:lnTo>
                  <a:lnTo>
                    <a:pt x="7067" y="9714"/>
                  </a:lnTo>
                  <a:lnTo>
                    <a:pt x="16585" y="51138"/>
                  </a:lnTo>
                  <a:lnTo>
                    <a:pt x="22488" y="91108"/>
                  </a:lnTo>
                  <a:lnTo>
                    <a:pt x="33291" y="134184"/>
                  </a:lnTo>
                  <a:lnTo>
                    <a:pt x="35399" y="178625"/>
                  </a:lnTo>
                  <a:lnTo>
                    <a:pt x="35676" y="223247"/>
                  </a:lnTo>
                  <a:lnTo>
                    <a:pt x="33067" y="260823"/>
                  </a:lnTo>
                  <a:lnTo>
                    <a:pt x="26003" y="281010"/>
                  </a:lnTo>
                  <a:lnTo>
                    <a:pt x="21479" y="290589"/>
                  </a:lnTo>
                  <a:lnTo>
                    <a:pt x="18336" y="309256"/>
                  </a:lnTo>
                  <a:lnTo>
                    <a:pt x="8929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37" name="SMARTInkShape-262"/>
            <p:cNvSpPr/>
            <p:nvPr/>
          </p:nvSpPr>
          <p:spPr>
            <a:xfrm>
              <a:off x="7125890" y="4117979"/>
              <a:ext cx="142708" cy="158809"/>
            </a:xfrm>
            <a:custGeom>
              <a:avLst/>
              <a:gdLst/>
              <a:ahLst/>
              <a:cxnLst/>
              <a:rect l="0" t="0" r="0" b="0"/>
              <a:pathLst>
                <a:path w="142708" h="158809">
                  <a:moveTo>
                    <a:pt x="0" y="52185"/>
                  </a:moveTo>
                  <a:lnTo>
                    <a:pt x="0" y="30062"/>
                  </a:lnTo>
                  <a:lnTo>
                    <a:pt x="2646" y="24824"/>
                  </a:lnTo>
                  <a:lnTo>
                    <a:pt x="12429" y="13377"/>
                  </a:lnTo>
                  <a:lnTo>
                    <a:pt x="18092" y="10132"/>
                  </a:lnTo>
                  <a:lnTo>
                    <a:pt x="23916" y="7698"/>
                  </a:lnTo>
                  <a:lnTo>
                    <a:pt x="29812" y="3309"/>
                  </a:lnTo>
                  <a:lnTo>
                    <a:pt x="38385" y="696"/>
                  </a:lnTo>
                  <a:lnTo>
                    <a:pt x="43450" y="0"/>
                  </a:lnTo>
                  <a:lnTo>
                    <a:pt x="83448" y="7783"/>
                  </a:lnTo>
                  <a:lnTo>
                    <a:pt x="101234" y="15437"/>
                  </a:lnTo>
                  <a:lnTo>
                    <a:pt x="126233" y="36186"/>
                  </a:lnTo>
                  <a:lnTo>
                    <a:pt x="136401" y="50641"/>
                  </a:lnTo>
                  <a:lnTo>
                    <a:pt x="140956" y="62752"/>
                  </a:lnTo>
                  <a:lnTo>
                    <a:pt x="142707" y="94262"/>
                  </a:lnTo>
                  <a:lnTo>
                    <a:pt x="140155" y="103297"/>
                  </a:lnTo>
                  <a:lnTo>
                    <a:pt x="118957" y="137582"/>
                  </a:lnTo>
                  <a:lnTo>
                    <a:pt x="109109" y="147161"/>
                  </a:lnTo>
                  <a:lnTo>
                    <a:pt x="95058" y="155291"/>
                  </a:lnTo>
                  <a:lnTo>
                    <a:pt x="83177" y="158141"/>
                  </a:lnTo>
                  <a:lnTo>
                    <a:pt x="73017" y="158808"/>
                  </a:lnTo>
                  <a:lnTo>
                    <a:pt x="64532" y="156458"/>
                  </a:lnTo>
                  <a:lnTo>
                    <a:pt x="57455" y="153099"/>
                  </a:lnTo>
                  <a:lnTo>
                    <a:pt x="51002" y="151606"/>
                  </a:lnTo>
                  <a:lnTo>
                    <a:pt x="48885" y="150216"/>
                  </a:lnTo>
                  <a:lnTo>
                    <a:pt x="47473" y="148296"/>
                  </a:lnTo>
                  <a:lnTo>
                    <a:pt x="45903" y="143518"/>
                  </a:lnTo>
                  <a:lnTo>
                    <a:pt x="44648" y="132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38" name="SMARTInkShape-263"/>
            <p:cNvSpPr/>
            <p:nvPr/>
          </p:nvSpPr>
          <p:spPr>
            <a:xfrm>
              <a:off x="7306406" y="4098729"/>
              <a:ext cx="114165" cy="169613"/>
            </a:xfrm>
            <a:custGeom>
              <a:avLst/>
              <a:gdLst/>
              <a:ahLst/>
              <a:cxnLst/>
              <a:rect l="0" t="0" r="0" b="0"/>
              <a:pathLst>
                <a:path w="114165" h="169613">
                  <a:moveTo>
                    <a:pt x="42726" y="8927"/>
                  </a:moveTo>
                  <a:lnTo>
                    <a:pt x="50415" y="1239"/>
                  </a:lnTo>
                  <a:lnTo>
                    <a:pt x="60551" y="0"/>
                  </a:lnTo>
                  <a:lnTo>
                    <a:pt x="60576" y="4739"/>
                  </a:lnTo>
                  <a:lnTo>
                    <a:pt x="59587" y="6135"/>
                  </a:lnTo>
                  <a:lnTo>
                    <a:pt x="57935" y="7066"/>
                  </a:lnTo>
                  <a:lnTo>
                    <a:pt x="55842" y="7686"/>
                  </a:lnTo>
                  <a:lnTo>
                    <a:pt x="50871" y="13667"/>
                  </a:lnTo>
                  <a:lnTo>
                    <a:pt x="24847" y="56897"/>
                  </a:lnTo>
                  <a:lnTo>
                    <a:pt x="9652" y="97732"/>
                  </a:lnTo>
                  <a:lnTo>
                    <a:pt x="5145" y="115937"/>
                  </a:lnTo>
                  <a:lnTo>
                    <a:pt x="172" y="133899"/>
                  </a:lnTo>
                  <a:lnTo>
                    <a:pt x="0" y="144838"/>
                  </a:lnTo>
                  <a:lnTo>
                    <a:pt x="6676" y="167742"/>
                  </a:lnTo>
                  <a:lnTo>
                    <a:pt x="7779" y="168382"/>
                  </a:lnTo>
                  <a:lnTo>
                    <a:pt x="18019" y="169587"/>
                  </a:lnTo>
                  <a:lnTo>
                    <a:pt x="20301" y="169612"/>
                  </a:lnTo>
                  <a:lnTo>
                    <a:pt x="25484" y="166994"/>
                  </a:lnTo>
                  <a:lnTo>
                    <a:pt x="28254" y="164906"/>
                  </a:lnTo>
                  <a:lnTo>
                    <a:pt x="45740" y="140981"/>
                  </a:lnTo>
                  <a:lnTo>
                    <a:pt x="49026" y="131779"/>
                  </a:lnTo>
                  <a:lnTo>
                    <a:pt x="51480" y="122067"/>
                  </a:lnTo>
                  <a:lnTo>
                    <a:pt x="57446" y="110029"/>
                  </a:lnTo>
                  <a:lnTo>
                    <a:pt x="61302" y="84247"/>
                  </a:lnTo>
                  <a:lnTo>
                    <a:pt x="67599" y="71614"/>
                  </a:lnTo>
                  <a:lnTo>
                    <a:pt x="69137" y="64304"/>
                  </a:lnTo>
                  <a:lnTo>
                    <a:pt x="70255" y="63705"/>
                  </a:lnTo>
                  <a:lnTo>
                    <a:pt x="77170" y="62663"/>
                  </a:lnTo>
                  <a:lnTo>
                    <a:pt x="77595" y="63603"/>
                  </a:lnTo>
                  <a:lnTo>
                    <a:pt x="79363" y="77746"/>
                  </a:lnTo>
                  <a:lnTo>
                    <a:pt x="84561" y="87416"/>
                  </a:lnTo>
                  <a:lnTo>
                    <a:pt x="88120" y="112289"/>
                  </a:lnTo>
                  <a:lnTo>
                    <a:pt x="97039" y="124851"/>
                  </a:lnTo>
                  <a:lnTo>
                    <a:pt x="101592" y="130894"/>
                  </a:lnTo>
                  <a:lnTo>
                    <a:pt x="104155" y="139874"/>
                  </a:lnTo>
                  <a:lnTo>
                    <a:pt x="104755" y="145839"/>
                  </a:lnTo>
                  <a:lnTo>
                    <a:pt x="105907" y="147827"/>
                  </a:lnTo>
                  <a:lnTo>
                    <a:pt x="107667" y="149152"/>
                  </a:lnTo>
                  <a:lnTo>
                    <a:pt x="114164" y="1518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39" name="SMARTInkShape-264"/>
            <p:cNvSpPr/>
            <p:nvPr/>
          </p:nvSpPr>
          <p:spPr>
            <a:xfrm>
              <a:off x="7465218" y="4117992"/>
              <a:ext cx="123174" cy="302154"/>
            </a:xfrm>
            <a:custGeom>
              <a:avLst/>
              <a:gdLst/>
              <a:ahLst/>
              <a:cxnLst/>
              <a:rect l="0" t="0" r="0" b="0"/>
              <a:pathLst>
                <a:path w="123174" h="302154">
                  <a:moveTo>
                    <a:pt x="0" y="34312"/>
                  </a:moveTo>
                  <a:lnTo>
                    <a:pt x="0" y="55303"/>
                  </a:lnTo>
                  <a:lnTo>
                    <a:pt x="2646" y="61170"/>
                  </a:lnTo>
                  <a:lnTo>
                    <a:pt x="6137" y="67085"/>
                  </a:lnTo>
                  <a:lnTo>
                    <a:pt x="9094" y="75993"/>
                  </a:lnTo>
                  <a:lnTo>
                    <a:pt x="14822" y="84917"/>
                  </a:lnTo>
                  <a:lnTo>
                    <a:pt x="16510" y="90868"/>
                  </a:lnTo>
                  <a:lnTo>
                    <a:pt x="17952" y="92853"/>
                  </a:lnTo>
                  <a:lnTo>
                    <a:pt x="19906" y="94175"/>
                  </a:lnTo>
                  <a:lnTo>
                    <a:pt x="27396" y="96036"/>
                  </a:lnTo>
                  <a:lnTo>
                    <a:pt x="38816" y="96665"/>
                  </a:lnTo>
                  <a:lnTo>
                    <a:pt x="44702" y="94105"/>
                  </a:lnTo>
                  <a:lnTo>
                    <a:pt x="47661" y="92034"/>
                  </a:lnTo>
                  <a:lnTo>
                    <a:pt x="64684" y="87717"/>
                  </a:lnTo>
                  <a:lnTo>
                    <a:pt x="66935" y="85791"/>
                  </a:lnTo>
                  <a:lnTo>
                    <a:pt x="94309" y="46030"/>
                  </a:lnTo>
                  <a:lnTo>
                    <a:pt x="100099" y="27403"/>
                  </a:lnTo>
                  <a:lnTo>
                    <a:pt x="104020" y="20328"/>
                  </a:lnTo>
                  <a:lnTo>
                    <a:pt x="106743" y="9406"/>
                  </a:lnTo>
                  <a:lnTo>
                    <a:pt x="99433" y="0"/>
                  </a:lnTo>
                  <a:lnTo>
                    <a:pt x="99030" y="524"/>
                  </a:lnTo>
                  <a:lnTo>
                    <a:pt x="98228" y="44082"/>
                  </a:lnTo>
                  <a:lnTo>
                    <a:pt x="99219" y="55522"/>
                  </a:lnTo>
                  <a:lnTo>
                    <a:pt x="109251" y="99487"/>
                  </a:lnTo>
                  <a:lnTo>
                    <a:pt x="115187" y="135683"/>
                  </a:lnTo>
                  <a:lnTo>
                    <a:pt x="118554" y="166233"/>
                  </a:lnTo>
                  <a:lnTo>
                    <a:pt x="123102" y="188163"/>
                  </a:lnTo>
                  <a:lnTo>
                    <a:pt x="123173" y="203894"/>
                  </a:lnTo>
                  <a:lnTo>
                    <a:pt x="113943" y="248445"/>
                  </a:lnTo>
                  <a:lnTo>
                    <a:pt x="109168" y="266431"/>
                  </a:lnTo>
                  <a:lnTo>
                    <a:pt x="107059" y="277375"/>
                  </a:lnTo>
                  <a:lnTo>
                    <a:pt x="98140" y="297884"/>
                  </a:lnTo>
                  <a:lnTo>
                    <a:pt x="96185" y="299323"/>
                  </a:lnTo>
                  <a:lnTo>
                    <a:pt x="90374" y="300923"/>
                  </a:lnTo>
                  <a:lnTo>
                    <a:pt x="59864" y="302153"/>
                  </a:lnTo>
                  <a:lnTo>
                    <a:pt x="56776" y="300186"/>
                  </a:lnTo>
                  <a:lnTo>
                    <a:pt x="39707" y="278867"/>
                  </a:lnTo>
                  <a:lnTo>
                    <a:pt x="33861" y="266579"/>
                  </a:lnTo>
                  <a:lnTo>
                    <a:pt x="26789" y="2575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40" name="SMARTInkShape-265"/>
            <p:cNvSpPr/>
            <p:nvPr/>
          </p:nvSpPr>
          <p:spPr>
            <a:xfrm>
              <a:off x="7608093" y="4080867"/>
              <a:ext cx="312540" cy="196404"/>
            </a:xfrm>
            <a:custGeom>
              <a:avLst/>
              <a:gdLst/>
              <a:ahLst/>
              <a:cxnLst/>
              <a:rect l="0" t="0" r="0" b="0"/>
              <a:pathLst>
                <a:path w="312540" h="196404">
                  <a:moveTo>
                    <a:pt x="0" y="151804"/>
                  </a:moveTo>
                  <a:lnTo>
                    <a:pt x="0" y="156545"/>
                  </a:lnTo>
                  <a:lnTo>
                    <a:pt x="992" y="157941"/>
                  </a:lnTo>
                  <a:lnTo>
                    <a:pt x="2646" y="158872"/>
                  </a:lnTo>
                  <a:lnTo>
                    <a:pt x="12429" y="160367"/>
                  </a:lnTo>
                  <a:lnTo>
                    <a:pt x="29812" y="160702"/>
                  </a:lnTo>
                  <a:lnTo>
                    <a:pt x="35740" y="163366"/>
                  </a:lnTo>
                  <a:lnTo>
                    <a:pt x="38709" y="165465"/>
                  </a:lnTo>
                  <a:lnTo>
                    <a:pt x="42673" y="165873"/>
                  </a:lnTo>
                  <a:lnTo>
                    <a:pt x="73771" y="160324"/>
                  </a:lnTo>
                  <a:lnTo>
                    <a:pt x="91229" y="153782"/>
                  </a:lnTo>
                  <a:lnTo>
                    <a:pt x="101069" y="151691"/>
                  </a:lnTo>
                  <a:lnTo>
                    <a:pt x="108751" y="147455"/>
                  </a:lnTo>
                  <a:lnTo>
                    <a:pt x="144574" y="113442"/>
                  </a:lnTo>
                  <a:lnTo>
                    <a:pt x="148592" y="104658"/>
                  </a:lnTo>
                  <a:lnTo>
                    <a:pt x="151369" y="95132"/>
                  </a:lnTo>
                  <a:lnTo>
                    <a:pt x="158591" y="80932"/>
                  </a:lnTo>
                  <a:lnTo>
                    <a:pt x="160697" y="46790"/>
                  </a:lnTo>
                  <a:lnTo>
                    <a:pt x="155983" y="40542"/>
                  </a:lnTo>
                  <a:lnTo>
                    <a:pt x="151016" y="37863"/>
                  </a:lnTo>
                  <a:lnTo>
                    <a:pt x="136820" y="36001"/>
                  </a:lnTo>
                  <a:lnTo>
                    <a:pt x="130924" y="35844"/>
                  </a:lnTo>
                  <a:lnTo>
                    <a:pt x="124995" y="38420"/>
                  </a:lnTo>
                  <a:lnTo>
                    <a:pt x="104179" y="56713"/>
                  </a:lnTo>
                  <a:lnTo>
                    <a:pt x="100872" y="65224"/>
                  </a:lnTo>
                  <a:lnTo>
                    <a:pt x="98410" y="74629"/>
                  </a:lnTo>
                  <a:lnTo>
                    <a:pt x="92438" y="86495"/>
                  </a:lnTo>
                  <a:lnTo>
                    <a:pt x="89419" y="131092"/>
                  </a:lnTo>
                  <a:lnTo>
                    <a:pt x="90314" y="154805"/>
                  </a:lnTo>
                  <a:lnTo>
                    <a:pt x="96434" y="171655"/>
                  </a:lnTo>
                  <a:lnTo>
                    <a:pt x="104744" y="186741"/>
                  </a:lnTo>
                  <a:lnTo>
                    <a:pt x="105549" y="189979"/>
                  </a:lnTo>
                  <a:lnTo>
                    <a:pt x="108069" y="192137"/>
                  </a:lnTo>
                  <a:lnTo>
                    <a:pt x="120104" y="195174"/>
                  </a:lnTo>
                  <a:lnTo>
                    <a:pt x="138087" y="196403"/>
                  </a:lnTo>
                  <a:lnTo>
                    <a:pt x="140676" y="194436"/>
                  </a:lnTo>
                  <a:lnTo>
                    <a:pt x="154884" y="176332"/>
                  </a:lnTo>
                  <a:lnTo>
                    <a:pt x="158135" y="167336"/>
                  </a:lnTo>
                  <a:lnTo>
                    <a:pt x="164962" y="145392"/>
                  </a:lnTo>
                  <a:lnTo>
                    <a:pt x="183628" y="104153"/>
                  </a:lnTo>
                  <a:lnTo>
                    <a:pt x="191751" y="74410"/>
                  </a:lnTo>
                  <a:lnTo>
                    <a:pt x="202902" y="54362"/>
                  </a:lnTo>
                  <a:lnTo>
                    <a:pt x="204894" y="41826"/>
                  </a:lnTo>
                  <a:lnTo>
                    <a:pt x="206049" y="39791"/>
                  </a:lnTo>
                  <a:lnTo>
                    <a:pt x="207811" y="38434"/>
                  </a:lnTo>
                  <a:lnTo>
                    <a:pt x="213933" y="35877"/>
                  </a:lnTo>
                  <a:lnTo>
                    <a:pt x="214201" y="40506"/>
                  </a:lnTo>
                  <a:lnTo>
                    <a:pt x="215230" y="41887"/>
                  </a:lnTo>
                  <a:lnTo>
                    <a:pt x="219020" y="43421"/>
                  </a:lnTo>
                  <a:lnTo>
                    <a:pt x="220428" y="45814"/>
                  </a:lnTo>
                  <a:lnTo>
                    <a:pt x="222872" y="64658"/>
                  </a:lnTo>
                  <a:lnTo>
                    <a:pt x="223228" y="107356"/>
                  </a:lnTo>
                  <a:lnTo>
                    <a:pt x="224228" y="118159"/>
                  </a:lnTo>
                  <a:lnTo>
                    <a:pt x="230308" y="135824"/>
                  </a:lnTo>
                  <a:lnTo>
                    <a:pt x="232063" y="170987"/>
                  </a:lnTo>
                  <a:lnTo>
                    <a:pt x="229478" y="177859"/>
                  </a:lnTo>
                  <a:lnTo>
                    <a:pt x="223275" y="187474"/>
                  </a:lnTo>
                  <a:lnTo>
                    <a:pt x="218512" y="182768"/>
                  </a:lnTo>
                  <a:lnTo>
                    <a:pt x="216179" y="177803"/>
                  </a:lnTo>
                  <a:lnTo>
                    <a:pt x="214422" y="145283"/>
                  </a:lnTo>
                  <a:lnTo>
                    <a:pt x="223413" y="104147"/>
                  </a:lnTo>
                  <a:lnTo>
                    <a:pt x="238402" y="69450"/>
                  </a:lnTo>
                  <a:lnTo>
                    <a:pt x="267895" y="27410"/>
                  </a:lnTo>
                  <a:lnTo>
                    <a:pt x="273845" y="22104"/>
                  </a:lnTo>
                  <a:lnTo>
                    <a:pt x="285750" y="16052"/>
                  </a:lnTo>
                  <a:lnTo>
                    <a:pt x="291704" y="12095"/>
                  </a:lnTo>
                  <a:lnTo>
                    <a:pt x="300634" y="8876"/>
                  </a:lnTo>
                  <a:lnTo>
                    <a:pt x="3125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41" name="SMARTInkShape-266"/>
            <p:cNvSpPr/>
            <p:nvPr/>
          </p:nvSpPr>
          <p:spPr>
            <a:xfrm>
              <a:off x="6715124" y="4018359"/>
              <a:ext cx="71439" cy="53579"/>
            </a:xfrm>
            <a:custGeom>
              <a:avLst/>
              <a:gdLst/>
              <a:ahLst/>
              <a:cxnLst/>
              <a:rect l="0" t="0" r="0" b="0"/>
              <a:pathLst>
                <a:path w="71439" h="53579">
                  <a:moveTo>
                    <a:pt x="71438" y="53578"/>
                  </a:moveTo>
                  <a:lnTo>
                    <a:pt x="62518" y="53578"/>
                  </a:lnTo>
                  <a:lnTo>
                    <a:pt x="53947" y="45017"/>
                  </a:lnTo>
                  <a:lnTo>
                    <a:pt x="48948" y="44758"/>
                  </a:lnTo>
                  <a:lnTo>
                    <a:pt x="47514" y="43729"/>
                  </a:lnTo>
                  <a:lnTo>
                    <a:pt x="46559" y="42051"/>
                  </a:lnTo>
                  <a:lnTo>
                    <a:pt x="45026" y="36970"/>
                  </a:lnTo>
                  <a:lnTo>
                    <a:pt x="36993" y="28140"/>
                  </a:lnTo>
                  <a:lnTo>
                    <a:pt x="31356" y="27190"/>
                  </a:lnTo>
                  <a:lnTo>
                    <a:pt x="29834" y="26064"/>
                  </a:lnTo>
                  <a:lnTo>
                    <a:pt x="28143" y="22167"/>
                  </a:lnTo>
                  <a:lnTo>
                    <a:pt x="26700" y="20732"/>
                  </a:lnTo>
                  <a:lnTo>
                    <a:pt x="17255" y="15781"/>
                  </a:lnTo>
                  <a:lnTo>
                    <a:pt x="10575" y="10283"/>
                  </a:lnTo>
                  <a:lnTo>
                    <a:pt x="9662" y="6886"/>
                  </a:lnTo>
                  <a:lnTo>
                    <a:pt x="9418" y="4590"/>
                  </a:lnTo>
                  <a:lnTo>
                    <a:pt x="8263" y="30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46" name="SMARTInkShape-Group24"/>
          <p:cNvGrpSpPr/>
          <p:nvPr/>
        </p:nvGrpSpPr>
        <p:grpSpPr>
          <a:xfrm>
            <a:off x="5018865" y="4600065"/>
            <a:ext cx="499528" cy="248710"/>
            <a:chOff x="5018865" y="4600065"/>
            <a:chExt cx="499528" cy="248710"/>
          </a:xfrm>
        </p:grpSpPr>
        <p:sp>
          <p:nvSpPr>
            <p:cNvPr id="9243" name="SMARTInkShape-267"/>
            <p:cNvSpPr/>
            <p:nvPr/>
          </p:nvSpPr>
          <p:spPr>
            <a:xfrm>
              <a:off x="5018865" y="4600065"/>
              <a:ext cx="158589" cy="248710"/>
            </a:xfrm>
            <a:custGeom>
              <a:avLst/>
              <a:gdLst/>
              <a:ahLst/>
              <a:cxnLst/>
              <a:rect l="0" t="0" r="0" b="0"/>
              <a:pathLst>
                <a:path w="158589" h="248710">
                  <a:moveTo>
                    <a:pt x="106776" y="34442"/>
                  </a:moveTo>
                  <a:lnTo>
                    <a:pt x="106776" y="17934"/>
                  </a:lnTo>
                  <a:lnTo>
                    <a:pt x="99087" y="9013"/>
                  </a:lnTo>
                  <a:lnTo>
                    <a:pt x="90962" y="6930"/>
                  </a:lnTo>
                  <a:lnTo>
                    <a:pt x="81628" y="0"/>
                  </a:lnTo>
                  <a:lnTo>
                    <a:pt x="56749" y="7892"/>
                  </a:lnTo>
                  <a:lnTo>
                    <a:pt x="44381" y="14572"/>
                  </a:lnTo>
                  <a:lnTo>
                    <a:pt x="41367" y="15242"/>
                  </a:lnTo>
                  <a:lnTo>
                    <a:pt x="35372" y="21279"/>
                  </a:lnTo>
                  <a:lnTo>
                    <a:pt x="11196" y="52192"/>
                  </a:lnTo>
                  <a:lnTo>
                    <a:pt x="7906" y="67170"/>
                  </a:lnTo>
                  <a:lnTo>
                    <a:pt x="907" y="77325"/>
                  </a:lnTo>
                  <a:lnTo>
                    <a:pt x="0" y="83308"/>
                  </a:lnTo>
                  <a:lnTo>
                    <a:pt x="866" y="84878"/>
                  </a:lnTo>
                  <a:lnTo>
                    <a:pt x="2434" y="85926"/>
                  </a:lnTo>
                  <a:lnTo>
                    <a:pt x="9383" y="87400"/>
                  </a:lnTo>
                  <a:lnTo>
                    <a:pt x="20620" y="87898"/>
                  </a:lnTo>
                  <a:lnTo>
                    <a:pt x="22549" y="88931"/>
                  </a:lnTo>
                  <a:lnTo>
                    <a:pt x="23836" y="90613"/>
                  </a:lnTo>
                  <a:lnTo>
                    <a:pt x="24693" y="92725"/>
                  </a:lnTo>
                  <a:lnTo>
                    <a:pt x="27249" y="94133"/>
                  </a:lnTo>
                  <a:lnTo>
                    <a:pt x="51115" y="101320"/>
                  </a:lnTo>
                  <a:lnTo>
                    <a:pt x="68073" y="111116"/>
                  </a:lnTo>
                  <a:lnTo>
                    <a:pt x="95260" y="119064"/>
                  </a:lnTo>
                  <a:lnTo>
                    <a:pt x="111630" y="129945"/>
                  </a:lnTo>
                  <a:lnTo>
                    <a:pt x="130492" y="148566"/>
                  </a:lnTo>
                  <a:lnTo>
                    <a:pt x="157706" y="186084"/>
                  </a:lnTo>
                  <a:lnTo>
                    <a:pt x="158588" y="189115"/>
                  </a:lnTo>
                  <a:lnTo>
                    <a:pt x="156923" y="197774"/>
                  </a:lnTo>
                  <a:lnTo>
                    <a:pt x="149261" y="221410"/>
                  </a:lnTo>
                  <a:lnTo>
                    <a:pt x="137248" y="236776"/>
                  </a:lnTo>
                  <a:lnTo>
                    <a:pt x="135202" y="242769"/>
                  </a:lnTo>
                  <a:lnTo>
                    <a:pt x="132671" y="244765"/>
                  </a:lnTo>
                  <a:lnTo>
                    <a:pt x="120622" y="247572"/>
                  </a:lnTo>
                  <a:lnTo>
                    <a:pt x="94945" y="248709"/>
                  </a:lnTo>
                  <a:lnTo>
                    <a:pt x="88950" y="246089"/>
                  </a:lnTo>
                  <a:lnTo>
                    <a:pt x="85962" y="244001"/>
                  </a:lnTo>
                  <a:lnTo>
                    <a:pt x="72277" y="241062"/>
                  </a:lnTo>
                  <a:lnTo>
                    <a:pt x="57002" y="239078"/>
                  </a:lnTo>
                  <a:lnTo>
                    <a:pt x="44431" y="232806"/>
                  </a:lnTo>
                  <a:lnTo>
                    <a:pt x="32394" y="231274"/>
                  </a:lnTo>
                  <a:lnTo>
                    <a:pt x="30399" y="230155"/>
                  </a:lnTo>
                  <a:lnTo>
                    <a:pt x="29068" y="228417"/>
                  </a:lnTo>
                  <a:lnTo>
                    <a:pt x="28182" y="226267"/>
                  </a:lnTo>
                  <a:lnTo>
                    <a:pt x="26599" y="224833"/>
                  </a:lnTo>
                  <a:lnTo>
                    <a:pt x="17479" y="2219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44" name="SMARTInkShape-268"/>
            <p:cNvSpPr/>
            <p:nvPr/>
          </p:nvSpPr>
          <p:spPr>
            <a:xfrm>
              <a:off x="5188148" y="4652781"/>
              <a:ext cx="125017" cy="169251"/>
            </a:xfrm>
            <a:custGeom>
              <a:avLst/>
              <a:gdLst/>
              <a:ahLst/>
              <a:cxnLst/>
              <a:rect l="0" t="0" r="0" b="0"/>
              <a:pathLst>
                <a:path w="125017" h="169251">
                  <a:moveTo>
                    <a:pt x="0" y="106742"/>
                  </a:moveTo>
                  <a:lnTo>
                    <a:pt x="0" y="111482"/>
                  </a:lnTo>
                  <a:lnTo>
                    <a:pt x="992" y="112878"/>
                  </a:lnTo>
                  <a:lnTo>
                    <a:pt x="2646" y="113810"/>
                  </a:lnTo>
                  <a:lnTo>
                    <a:pt x="7688" y="115304"/>
                  </a:lnTo>
                  <a:lnTo>
                    <a:pt x="18043" y="115562"/>
                  </a:lnTo>
                  <a:lnTo>
                    <a:pt x="25548" y="112978"/>
                  </a:lnTo>
                  <a:lnTo>
                    <a:pt x="32191" y="109514"/>
                  </a:lnTo>
                  <a:lnTo>
                    <a:pt x="47553" y="107107"/>
                  </a:lnTo>
                  <a:lnTo>
                    <a:pt x="56533" y="106851"/>
                  </a:lnTo>
                  <a:lnTo>
                    <a:pt x="62499" y="104145"/>
                  </a:lnTo>
                  <a:lnTo>
                    <a:pt x="77390" y="92509"/>
                  </a:lnTo>
                  <a:lnTo>
                    <a:pt x="83343" y="90495"/>
                  </a:lnTo>
                  <a:lnTo>
                    <a:pt x="89297" y="84308"/>
                  </a:lnTo>
                  <a:lnTo>
                    <a:pt x="104511" y="62476"/>
                  </a:lnTo>
                  <a:lnTo>
                    <a:pt x="106973" y="56310"/>
                  </a:lnTo>
                  <a:lnTo>
                    <a:pt x="112945" y="47261"/>
                  </a:lnTo>
                  <a:lnTo>
                    <a:pt x="115156" y="38296"/>
                  </a:lnTo>
                  <a:lnTo>
                    <a:pt x="116083" y="4298"/>
                  </a:lnTo>
                  <a:lnTo>
                    <a:pt x="115092" y="2727"/>
                  </a:lnTo>
                  <a:lnTo>
                    <a:pt x="113439" y="1680"/>
                  </a:lnTo>
                  <a:lnTo>
                    <a:pt x="106372" y="207"/>
                  </a:lnTo>
                  <a:lnTo>
                    <a:pt x="103657" y="0"/>
                  </a:lnTo>
                  <a:lnTo>
                    <a:pt x="101847" y="853"/>
                  </a:lnTo>
                  <a:lnTo>
                    <a:pt x="100640" y="2415"/>
                  </a:lnTo>
                  <a:lnTo>
                    <a:pt x="99836" y="4449"/>
                  </a:lnTo>
                  <a:lnTo>
                    <a:pt x="98306" y="5804"/>
                  </a:lnTo>
                  <a:lnTo>
                    <a:pt x="88725" y="10626"/>
                  </a:lnTo>
                  <a:lnTo>
                    <a:pt x="68428" y="29475"/>
                  </a:lnTo>
                  <a:lnTo>
                    <a:pt x="48616" y="59290"/>
                  </a:lnTo>
                  <a:lnTo>
                    <a:pt x="42787" y="77929"/>
                  </a:lnTo>
                  <a:lnTo>
                    <a:pt x="40431" y="81580"/>
                  </a:lnTo>
                  <a:lnTo>
                    <a:pt x="37114" y="96200"/>
                  </a:lnTo>
                  <a:lnTo>
                    <a:pt x="43530" y="125934"/>
                  </a:lnTo>
                  <a:lnTo>
                    <a:pt x="46797" y="132801"/>
                  </a:lnTo>
                  <a:lnTo>
                    <a:pt x="58822" y="148318"/>
                  </a:lnTo>
                  <a:lnTo>
                    <a:pt x="60870" y="154324"/>
                  </a:lnTo>
                  <a:lnTo>
                    <a:pt x="62408" y="156323"/>
                  </a:lnTo>
                  <a:lnTo>
                    <a:pt x="77643" y="166106"/>
                  </a:lnTo>
                  <a:lnTo>
                    <a:pt x="86395" y="168319"/>
                  </a:lnTo>
                  <a:lnTo>
                    <a:pt x="125016" y="16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45" name="SMARTInkShape-269"/>
            <p:cNvSpPr/>
            <p:nvPr/>
          </p:nvSpPr>
          <p:spPr>
            <a:xfrm>
              <a:off x="5402461" y="4670226"/>
              <a:ext cx="115932" cy="160725"/>
            </a:xfrm>
            <a:custGeom>
              <a:avLst/>
              <a:gdLst/>
              <a:ahLst/>
              <a:cxnLst/>
              <a:rect l="0" t="0" r="0" b="0"/>
              <a:pathLst>
                <a:path w="115932" h="160725">
                  <a:moveTo>
                    <a:pt x="62508" y="0"/>
                  </a:moveTo>
                  <a:lnTo>
                    <a:pt x="53587" y="0"/>
                  </a:lnTo>
                  <a:lnTo>
                    <a:pt x="53580" y="4740"/>
                  </a:lnTo>
                  <a:lnTo>
                    <a:pt x="52587" y="6137"/>
                  </a:lnTo>
                  <a:lnTo>
                    <a:pt x="50933" y="7068"/>
                  </a:lnTo>
                  <a:lnTo>
                    <a:pt x="48838" y="7688"/>
                  </a:lnTo>
                  <a:lnTo>
                    <a:pt x="47441" y="9095"/>
                  </a:lnTo>
                  <a:lnTo>
                    <a:pt x="45890" y="13302"/>
                  </a:lnTo>
                  <a:lnTo>
                    <a:pt x="44483" y="14822"/>
                  </a:lnTo>
                  <a:lnTo>
                    <a:pt x="32328" y="22200"/>
                  </a:lnTo>
                  <a:lnTo>
                    <a:pt x="23690" y="30170"/>
                  </a:lnTo>
                  <a:lnTo>
                    <a:pt x="20450" y="35899"/>
                  </a:lnTo>
                  <a:lnTo>
                    <a:pt x="18018" y="41753"/>
                  </a:lnTo>
                  <a:lnTo>
                    <a:pt x="10323" y="51825"/>
                  </a:lnTo>
                  <a:lnTo>
                    <a:pt x="8966" y="62094"/>
                  </a:lnTo>
                  <a:lnTo>
                    <a:pt x="8940" y="67126"/>
                  </a:lnTo>
                  <a:lnTo>
                    <a:pt x="9928" y="68563"/>
                  </a:lnTo>
                  <a:lnTo>
                    <a:pt x="11580" y="69522"/>
                  </a:lnTo>
                  <a:lnTo>
                    <a:pt x="18644" y="70869"/>
                  </a:lnTo>
                  <a:lnTo>
                    <a:pt x="62509" y="71437"/>
                  </a:lnTo>
                  <a:lnTo>
                    <a:pt x="74414" y="71437"/>
                  </a:lnTo>
                  <a:lnTo>
                    <a:pt x="80367" y="74083"/>
                  </a:lnTo>
                  <a:lnTo>
                    <a:pt x="86320" y="77574"/>
                  </a:lnTo>
                  <a:lnTo>
                    <a:pt x="95250" y="80532"/>
                  </a:lnTo>
                  <a:lnTo>
                    <a:pt x="110132" y="92688"/>
                  </a:lnTo>
                  <a:lnTo>
                    <a:pt x="113440" y="98410"/>
                  </a:lnTo>
                  <a:lnTo>
                    <a:pt x="115563" y="110169"/>
                  </a:lnTo>
                  <a:lnTo>
                    <a:pt x="115931" y="119074"/>
                  </a:lnTo>
                  <a:lnTo>
                    <a:pt x="114990" y="121054"/>
                  </a:lnTo>
                  <a:lnTo>
                    <a:pt x="113371" y="122375"/>
                  </a:lnTo>
                  <a:lnTo>
                    <a:pt x="108925" y="124834"/>
                  </a:lnTo>
                  <a:lnTo>
                    <a:pt x="103643" y="129235"/>
                  </a:lnTo>
                  <a:lnTo>
                    <a:pt x="100634" y="134498"/>
                  </a:lnTo>
                  <a:lnTo>
                    <a:pt x="98304" y="140144"/>
                  </a:lnTo>
                  <a:lnTo>
                    <a:pt x="93962" y="145961"/>
                  </a:lnTo>
                  <a:lnTo>
                    <a:pt x="86078" y="149207"/>
                  </a:lnTo>
                  <a:lnTo>
                    <a:pt x="76952" y="151642"/>
                  </a:lnTo>
                  <a:lnTo>
                    <a:pt x="63009" y="158645"/>
                  </a:lnTo>
                  <a:lnTo>
                    <a:pt x="23814" y="160724"/>
                  </a:lnTo>
                  <a:lnTo>
                    <a:pt x="17860" y="158084"/>
                  </a:lnTo>
                  <a:lnTo>
                    <a:pt x="11906" y="154595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58" name="SMARTInkShape-Group25"/>
          <p:cNvGrpSpPr/>
          <p:nvPr/>
        </p:nvGrpSpPr>
        <p:grpSpPr>
          <a:xfrm>
            <a:off x="5840030" y="4446984"/>
            <a:ext cx="1446595" cy="464345"/>
            <a:chOff x="5840030" y="4446984"/>
            <a:chExt cx="1446595" cy="464345"/>
          </a:xfrm>
        </p:grpSpPr>
        <p:sp>
          <p:nvSpPr>
            <p:cNvPr id="9247" name="SMARTInkShape-270"/>
            <p:cNvSpPr/>
            <p:nvPr/>
          </p:nvSpPr>
          <p:spPr>
            <a:xfrm>
              <a:off x="6661724" y="4634507"/>
              <a:ext cx="71103" cy="160736"/>
            </a:xfrm>
            <a:custGeom>
              <a:avLst/>
              <a:gdLst/>
              <a:ahLst/>
              <a:cxnLst/>
              <a:rect l="0" t="0" r="0" b="0"/>
              <a:pathLst>
                <a:path w="71103" h="160736">
                  <a:moveTo>
                    <a:pt x="44471" y="0"/>
                  </a:moveTo>
                  <a:lnTo>
                    <a:pt x="4364" y="41099"/>
                  </a:lnTo>
                  <a:lnTo>
                    <a:pt x="1842" y="47371"/>
                  </a:lnTo>
                  <a:lnTo>
                    <a:pt x="0" y="60722"/>
                  </a:lnTo>
                  <a:lnTo>
                    <a:pt x="933" y="61318"/>
                  </a:lnTo>
                  <a:lnTo>
                    <a:pt x="15065" y="63396"/>
                  </a:lnTo>
                  <a:lnTo>
                    <a:pt x="24733" y="68614"/>
                  </a:lnTo>
                  <a:lnTo>
                    <a:pt x="38733" y="71593"/>
                  </a:lnTo>
                  <a:lnTo>
                    <a:pt x="52855" y="78341"/>
                  </a:lnTo>
                  <a:lnTo>
                    <a:pt x="56014" y="79017"/>
                  </a:lnTo>
                  <a:lnTo>
                    <a:pt x="65199" y="84708"/>
                  </a:lnTo>
                  <a:lnTo>
                    <a:pt x="68566" y="89903"/>
                  </a:lnTo>
                  <a:lnTo>
                    <a:pt x="70727" y="101323"/>
                  </a:lnTo>
                  <a:lnTo>
                    <a:pt x="71102" y="110169"/>
                  </a:lnTo>
                  <a:lnTo>
                    <a:pt x="66473" y="123814"/>
                  </a:lnTo>
                  <a:lnTo>
                    <a:pt x="53162" y="142325"/>
                  </a:lnTo>
                  <a:lnTo>
                    <a:pt x="46349" y="148584"/>
                  </a:lnTo>
                  <a:lnTo>
                    <a:pt x="32350" y="156694"/>
                  </a:lnTo>
                  <a:lnTo>
                    <a:pt x="18227" y="159937"/>
                  </a:lnTo>
                  <a:lnTo>
                    <a:pt x="8752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48" name="SMARTInkShape-271"/>
            <p:cNvSpPr/>
            <p:nvPr/>
          </p:nvSpPr>
          <p:spPr>
            <a:xfrm>
              <a:off x="7179652" y="4446984"/>
              <a:ext cx="106973" cy="348259"/>
            </a:xfrm>
            <a:custGeom>
              <a:avLst/>
              <a:gdLst/>
              <a:ahLst/>
              <a:cxnLst/>
              <a:rect l="0" t="0" r="0" b="0"/>
              <a:pathLst>
                <a:path w="106973" h="348259">
                  <a:moveTo>
                    <a:pt x="62324" y="0"/>
                  </a:moveTo>
                  <a:lnTo>
                    <a:pt x="67468" y="0"/>
                  </a:lnTo>
                  <a:lnTo>
                    <a:pt x="63197" y="0"/>
                  </a:lnTo>
                  <a:lnTo>
                    <a:pt x="57661" y="17169"/>
                  </a:lnTo>
                  <a:lnTo>
                    <a:pt x="35470" y="56865"/>
                  </a:lnTo>
                  <a:lnTo>
                    <a:pt x="20644" y="99652"/>
                  </a:lnTo>
                  <a:lnTo>
                    <a:pt x="11390" y="141098"/>
                  </a:lnTo>
                  <a:lnTo>
                    <a:pt x="4528" y="178243"/>
                  </a:lnTo>
                  <a:lnTo>
                    <a:pt x="747" y="214243"/>
                  </a:lnTo>
                  <a:lnTo>
                    <a:pt x="0" y="250018"/>
                  </a:lnTo>
                  <a:lnTo>
                    <a:pt x="890" y="266892"/>
                  </a:lnTo>
                  <a:lnTo>
                    <a:pt x="4593" y="281007"/>
                  </a:lnTo>
                  <a:lnTo>
                    <a:pt x="21191" y="305245"/>
                  </a:lnTo>
                  <a:lnTo>
                    <a:pt x="32829" y="317213"/>
                  </a:lnTo>
                  <a:lnTo>
                    <a:pt x="59775" y="333207"/>
                  </a:lnTo>
                  <a:lnTo>
                    <a:pt x="106972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49" name="SMARTInkShape-272"/>
            <p:cNvSpPr/>
            <p:nvPr/>
          </p:nvSpPr>
          <p:spPr>
            <a:xfrm>
              <a:off x="6849070" y="4634507"/>
              <a:ext cx="88742" cy="196299"/>
            </a:xfrm>
            <a:custGeom>
              <a:avLst/>
              <a:gdLst/>
              <a:ahLst/>
              <a:cxnLst/>
              <a:rect l="0" t="0" r="0" b="0"/>
              <a:pathLst>
                <a:path w="88742" h="196299">
                  <a:moveTo>
                    <a:pt x="53578" y="0"/>
                  </a:moveTo>
                  <a:lnTo>
                    <a:pt x="53578" y="4740"/>
                  </a:lnTo>
                  <a:lnTo>
                    <a:pt x="51593" y="6137"/>
                  </a:lnTo>
                  <a:lnTo>
                    <a:pt x="41304" y="9095"/>
                  </a:lnTo>
                  <a:lnTo>
                    <a:pt x="39442" y="11025"/>
                  </a:lnTo>
                  <a:lnTo>
                    <a:pt x="38202" y="13303"/>
                  </a:lnTo>
                  <a:lnTo>
                    <a:pt x="36381" y="14822"/>
                  </a:lnTo>
                  <a:lnTo>
                    <a:pt x="26333" y="19906"/>
                  </a:lnTo>
                  <a:lnTo>
                    <a:pt x="23507" y="22201"/>
                  </a:lnTo>
                  <a:lnTo>
                    <a:pt x="20370" y="27396"/>
                  </a:lnTo>
                  <a:lnTo>
                    <a:pt x="18356" y="38815"/>
                  </a:lnTo>
                  <a:lnTo>
                    <a:pt x="18007" y="47661"/>
                  </a:lnTo>
                  <a:lnTo>
                    <a:pt x="18950" y="49634"/>
                  </a:lnTo>
                  <a:lnTo>
                    <a:pt x="20570" y="50948"/>
                  </a:lnTo>
                  <a:lnTo>
                    <a:pt x="25017" y="53402"/>
                  </a:lnTo>
                  <a:lnTo>
                    <a:pt x="69581" y="89312"/>
                  </a:lnTo>
                  <a:lnTo>
                    <a:pt x="82977" y="101207"/>
                  </a:lnTo>
                  <a:lnTo>
                    <a:pt x="86488" y="107158"/>
                  </a:lnTo>
                  <a:lnTo>
                    <a:pt x="88464" y="118733"/>
                  </a:lnTo>
                  <a:lnTo>
                    <a:pt x="88741" y="123804"/>
                  </a:lnTo>
                  <a:lnTo>
                    <a:pt x="86404" y="132084"/>
                  </a:lnTo>
                  <a:lnTo>
                    <a:pt x="62433" y="169065"/>
                  </a:lnTo>
                  <a:lnTo>
                    <a:pt x="55529" y="175351"/>
                  </a:lnTo>
                  <a:lnTo>
                    <a:pt x="27338" y="193792"/>
                  </a:lnTo>
                  <a:lnTo>
                    <a:pt x="11979" y="196104"/>
                  </a:lnTo>
                  <a:lnTo>
                    <a:pt x="5985" y="196298"/>
                  </a:lnTo>
                  <a:lnTo>
                    <a:pt x="3990" y="195358"/>
                  </a:lnTo>
                  <a:lnTo>
                    <a:pt x="2660" y="193739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50" name="SMARTInkShape-273"/>
            <p:cNvSpPr/>
            <p:nvPr/>
          </p:nvSpPr>
          <p:spPr>
            <a:xfrm>
              <a:off x="6340078" y="4618077"/>
              <a:ext cx="133946" cy="141289"/>
            </a:xfrm>
            <a:custGeom>
              <a:avLst/>
              <a:gdLst/>
              <a:ahLst/>
              <a:cxnLst/>
              <a:rect l="0" t="0" r="0" b="0"/>
              <a:pathLst>
                <a:path w="133946" h="141289">
                  <a:moveTo>
                    <a:pt x="0" y="52149"/>
                  </a:moveTo>
                  <a:lnTo>
                    <a:pt x="4740" y="56889"/>
                  </a:lnTo>
                  <a:lnTo>
                    <a:pt x="7068" y="61863"/>
                  </a:lnTo>
                  <a:lnTo>
                    <a:pt x="8561" y="68400"/>
                  </a:lnTo>
                  <a:lnTo>
                    <a:pt x="22222" y="83269"/>
                  </a:lnTo>
                  <a:lnTo>
                    <a:pt x="27405" y="85824"/>
                  </a:lnTo>
                  <a:lnTo>
                    <a:pt x="38816" y="87464"/>
                  </a:lnTo>
                  <a:lnTo>
                    <a:pt x="52401" y="83008"/>
                  </a:lnTo>
                  <a:lnTo>
                    <a:pt x="67641" y="72613"/>
                  </a:lnTo>
                  <a:lnTo>
                    <a:pt x="92241" y="49158"/>
                  </a:lnTo>
                  <a:lnTo>
                    <a:pt x="95566" y="43213"/>
                  </a:lnTo>
                  <a:lnTo>
                    <a:pt x="106742" y="9632"/>
                  </a:lnTo>
                  <a:lnTo>
                    <a:pt x="104327" y="5802"/>
                  </a:lnTo>
                  <a:lnTo>
                    <a:pt x="102293" y="3392"/>
                  </a:lnTo>
                  <a:lnTo>
                    <a:pt x="97388" y="714"/>
                  </a:lnTo>
                  <a:lnTo>
                    <a:pt x="94691" y="0"/>
                  </a:lnTo>
                  <a:lnTo>
                    <a:pt x="92893" y="516"/>
                  </a:lnTo>
                  <a:lnTo>
                    <a:pt x="91694" y="1852"/>
                  </a:lnTo>
                  <a:lnTo>
                    <a:pt x="90895" y="3735"/>
                  </a:lnTo>
                  <a:lnTo>
                    <a:pt x="88378" y="4991"/>
                  </a:lnTo>
                  <a:lnTo>
                    <a:pt x="76346" y="7749"/>
                  </a:lnTo>
                  <a:lnTo>
                    <a:pt x="69320" y="11911"/>
                  </a:lnTo>
                  <a:lnTo>
                    <a:pt x="56724" y="29796"/>
                  </a:lnTo>
                  <a:lnTo>
                    <a:pt x="39702" y="64184"/>
                  </a:lnTo>
                  <a:lnTo>
                    <a:pt x="35874" y="103997"/>
                  </a:lnTo>
                  <a:lnTo>
                    <a:pt x="38433" y="112566"/>
                  </a:lnTo>
                  <a:lnTo>
                    <a:pt x="50959" y="129264"/>
                  </a:lnTo>
                  <a:lnTo>
                    <a:pt x="59637" y="137396"/>
                  </a:lnTo>
                  <a:lnTo>
                    <a:pt x="65531" y="139646"/>
                  </a:lnTo>
                  <a:lnTo>
                    <a:pt x="88088" y="141288"/>
                  </a:lnTo>
                  <a:lnTo>
                    <a:pt x="96366" y="138730"/>
                  </a:lnTo>
                  <a:lnTo>
                    <a:pt x="126642" y="120451"/>
                  </a:lnTo>
                  <a:lnTo>
                    <a:pt x="130699" y="114586"/>
                  </a:lnTo>
                  <a:lnTo>
                    <a:pt x="133945" y="1057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51" name="SMARTInkShape-274"/>
            <p:cNvSpPr/>
            <p:nvPr/>
          </p:nvSpPr>
          <p:spPr>
            <a:xfrm>
              <a:off x="6732984" y="4644833"/>
              <a:ext cx="98073" cy="146267"/>
            </a:xfrm>
            <a:custGeom>
              <a:avLst/>
              <a:gdLst/>
              <a:ahLst/>
              <a:cxnLst/>
              <a:rect l="0" t="0" r="0" b="0"/>
              <a:pathLst>
                <a:path w="98073" h="146267">
                  <a:moveTo>
                    <a:pt x="0" y="61112"/>
                  </a:moveTo>
                  <a:lnTo>
                    <a:pt x="4740" y="65852"/>
                  </a:lnTo>
                  <a:lnTo>
                    <a:pt x="9714" y="68180"/>
                  </a:lnTo>
                  <a:lnTo>
                    <a:pt x="16250" y="69674"/>
                  </a:lnTo>
                  <a:lnTo>
                    <a:pt x="24670" y="76106"/>
                  </a:lnTo>
                  <a:lnTo>
                    <a:pt x="30147" y="77698"/>
                  </a:lnTo>
                  <a:lnTo>
                    <a:pt x="32004" y="79114"/>
                  </a:lnTo>
                  <a:lnTo>
                    <a:pt x="35611" y="84857"/>
                  </a:lnTo>
                  <a:lnTo>
                    <a:pt x="39971" y="86548"/>
                  </a:lnTo>
                  <a:lnTo>
                    <a:pt x="42522" y="86007"/>
                  </a:lnTo>
                  <a:lnTo>
                    <a:pt x="53746" y="80655"/>
                  </a:lnTo>
                  <a:lnTo>
                    <a:pt x="68483" y="78201"/>
                  </a:lnTo>
                  <a:lnTo>
                    <a:pt x="83346" y="66571"/>
                  </a:lnTo>
                  <a:lnTo>
                    <a:pt x="94258" y="55062"/>
                  </a:lnTo>
                  <a:lnTo>
                    <a:pt x="96463" y="49163"/>
                  </a:lnTo>
                  <a:lnTo>
                    <a:pt x="98072" y="31343"/>
                  </a:lnTo>
                  <a:lnTo>
                    <a:pt x="95512" y="25392"/>
                  </a:lnTo>
                  <a:lnTo>
                    <a:pt x="92059" y="19439"/>
                  </a:lnTo>
                  <a:lnTo>
                    <a:pt x="90524" y="13487"/>
                  </a:lnTo>
                  <a:lnTo>
                    <a:pt x="89123" y="11503"/>
                  </a:lnTo>
                  <a:lnTo>
                    <a:pt x="87197" y="10179"/>
                  </a:lnTo>
                  <a:lnTo>
                    <a:pt x="82410" y="7718"/>
                  </a:lnTo>
                  <a:lnTo>
                    <a:pt x="73078" y="0"/>
                  </a:lnTo>
                  <a:lnTo>
                    <a:pt x="71539" y="527"/>
                  </a:lnTo>
                  <a:lnTo>
                    <a:pt x="50490" y="19632"/>
                  </a:lnTo>
                  <a:lnTo>
                    <a:pt x="32732" y="49745"/>
                  </a:lnTo>
                  <a:lnTo>
                    <a:pt x="21000" y="90909"/>
                  </a:lnTo>
                  <a:lnTo>
                    <a:pt x="18273" y="115907"/>
                  </a:lnTo>
                  <a:lnTo>
                    <a:pt x="20689" y="122838"/>
                  </a:lnTo>
                  <a:lnTo>
                    <a:pt x="30325" y="135372"/>
                  </a:lnTo>
                  <a:lnTo>
                    <a:pt x="35966" y="138765"/>
                  </a:lnTo>
                  <a:lnTo>
                    <a:pt x="41782" y="141265"/>
                  </a:lnTo>
                  <a:lnTo>
                    <a:pt x="47673" y="145684"/>
                  </a:lnTo>
                  <a:lnTo>
                    <a:pt x="50634" y="146266"/>
                  </a:lnTo>
                  <a:lnTo>
                    <a:pt x="53600" y="145663"/>
                  </a:lnTo>
                  <a:lnTo>
                    <a:pt x="78507" y="134779"/>
                  </a:lnTo>
                  <a:lnTo>
                    <a:pt x="89296" y="1325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52" name="SMARTInkShape-275"/>
            <p:cNvSpPr/>
            <p:nvPr/>
          </p:nvSpPr>
          <p:spPr>
            <a:xfrm>
              <a:off x="6241851" y="4608128"/>
              <a:ext cx="88361" cy="142466"/>
            </a:xfrm>
            <a:custGeom>
              <a:avLst/>
              <a:gdLst/>
              <a:ahLst/>
              <a:cxnLst/>
              <a:rect l="0" t="0" r="0" b="0"/>
              <a:pathLst>
                <a:path w="88361" h="142466">
                  <a:moveTo>
                    <a:pt x="8930" y="26379"/>
                  </a:moveTo>
                  <a:lnTo>
                    <a:pt x="8930" y="21639"/>
                  </a:lnTo>
                  <a:lnTo>
                    <a:pt x="11575" y="16666"/>
                  </a:lnTo>
                  <a:lnTo>
                    <a:pt x="22232" y="4257"/>
                  </a:lnTo>
                  <a:lnTo>
                    <a:pt x="27409" y="1665"/>
                  </a:lnTo>
                  <a:lnTo>
                    <a:pt x="38818" y="0"/>
                  </a:lnTo>
                  <a:lnTo>
                    <a:pt x="67641" y="8708"/>
                  </a:lnTo>
                  <a:lnTo>
                    <a:pt x="74050" y="12904"/>
                  </a:lnTo>
                  <a:lnTo>
                    <a:pt x="77559" y="18075"/>
                  </a:lnTo>
                  <a:lnTo>
                    <a:pt x="88360" y="50381"/>
                  </a:lnTo>
                  <a:lnTo>
                    <a:pt x="88028" y="66013"/>
                  </a:lnTo>
                  <a:lnTo>
                    <a:pt x="76832" y="94964"/>
                  </a:lnTo>
                  <a:lnTo>
                    <a:pt x="68543" y="104155"/>
                  </a:lnTo>
                  <a:lnTo>
                    <a:pt x="59237" y="112540"/>
                  </a:lnTo>
                  <a:lnTo>
                    <a:pt x="51794" y="122882"/>
                  </a:lnTo>
                  <a:lnTo>
                    <a:pt x="47428" y="126433"/>
                  </a:lnTo>
                  <a:lnTo>
                    <a:pt x="15282" y="140947"/>
                  </a:lnTo>
                  <a:lnTo>
                    <a:pt x="0" y="142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53" name="SMARTInkShape-276"/>
            <p:cNvSpPr/>
            <p:nvPr/>
          </p:nvSpPr>
          <p:spPr>
            <a:xfrm>
              <a:off x="6243093" y="4634507"/>
              <a:ext cx="43408" cy="276822"/>
            </a:xfrm>
            <a:custGeom>
              <a:avLst/>
              <a:gdLst/>
              <a:ahLst/>
              <a:cxnLst/>
              <a:rect l="0" t="0" r="0" b="0"/>
              <a:pathLst>
                <a:path w="43408" h="276822">
                  <a:moveTo>
                    <a:pt x="7688" y="0"/>
                  </a:moveTo>
                  <a:lnTo>
                    <a:pt x="7688" y="4740"/>
                  </a:lnTo>
                  <a:lnTo>
                    <a:pt x="0" y="28680"/>
                  </a:lnTo>
                  <a:lnTo>
                    <a:pt x="6555" y="72388"/>
                  </a:lnTo>
                  <a:lnTo>
                    <a:pt x="10184" y="116211"/>
                  </a:lnTo>
                  <a:lnTo>
                    <a:pt x="16762" y="154615"/>
                  </a:lnTo>
                  <a:lnTo>
                    <a:pt x="30783" y="198501"/>
                  </a:lnTo>
                  <a:lnTo>
                    <a:pt x="36907" y="241048"/>
                  </a:lnTo>
                  <a:lnTo>
                    <a:pt x="41481" y="258945"/>
                  </a:lnTo>
                  <a:lnTo>
                    <a:pt x="43407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54" name="SMARTInkShape-277"/>
            <p:cNvSpPr/>
            <p:nvPr/>
          </p:nvSpPr>
          <p:spPr>
            <a:xfrm>
              <a:off x="6116836" y="4527351"/>
              <a:ext cx="89297" cy="44650"/>
            </a:xfrm>
            <a:custGeom>
              <a:avLst/>
              <a:gdLst/>
              <a:ahLst/>
              <a:cxnLst/>
              <a:rect l="0" t="0" r="0" b="0"/>
              <a:pathLst>
                <a:path w="89297" h="44650">
                  <a:moveTo>
                    <a:pt x="0" y="44649"/>
                  </a:moveTo>
                  <a:lnTo>
                    <a:pt x="0" y="39908"/>
                  </a:lnTo>
                  <a:lnTo>
                    <a:pt x="992" y="38512"/>
                  </a:lnTo>
                  <a:lnTo>
                    <a:pt x="2645" y="37581"/>
                  </a:lnTo>
                  <a:lnTo>
                    <a:pt x="4740" y="36961"/>
                  </a:lnTo>
                  <a:lnTo>
                    <a:pt x="16223" y="29828"/>
                  </a:lnTo>
                  <a:lnTo>
                    <a:pt x="42240" y="22449"/>
                  </a:lnTo>
                  <a:lnTo>
                    <a:pt x="78295" y="2593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55" name="SMARTInkShape-278"/>
            <p:cNvSpPr/>
            <p:nvPr/>
          </p:nvSpPr>
          <p:spPr>
            <a:xfrm>
              <a:off x="6009679" y="4634630"/>
              <a:ext cx="160736" cy="142307"/>
            </a:xfrm>
            <a:custGeom>
              <a:avLst/>
              <a:gdLst/>
              <a:ahLst/>
              <a:cxnLst/>
              <a:rect l="0" t="0" r="0" b="0"/>
              <a:pathLst>
                <a:path w="160736" h="142307">
                  <a:moveTo>
                    <a:pt x="0" y="53456"/>
                  </a:moveTo>
                  <a:lnTo>
                    <a:pt x="0" y="67017"/>
                  </a:lnTo>
                  <a:lnTo>
                    <a:pt x="2646" y="72051"/>
                  </a:lnTo>
                  <a:lnTo>
                    <a:pt x="7689" y="78626"/>
                  </a:lnTo>
                  <a:lnTo>
                    <a:pt x="11024" y="79525"/>
                  </a:lnTo>
                  <a:lnTo>
                    <a:pt x="16806" y="80917"/>
                  </a:lnTo>
                  <a:lnTo>
                    <a:pt x="25990" y="84843"/>
                  </a:lnTo>
                  <a:lnTo>
                    <a:pt x="30225" y="85295"/>
                  </a:lnTo>
                  <a:lnTo>
                    <a:pt x="70196" y="75580"/>
                  </a:lnTo>
                  <a:lnTo>
                    <a:pt x="88741" y="64809"/>
                  </a:lnTo>
                  <a:lnTo>
                    <a:pt x="95003" y="62471"/>
                  </a:lnTo>
                  <a:lnTo>
                    <a:pt x="101094" y="58124"/>
                  </a:lnTo>
                  <a:lnTo>
                    <a:pt x="104461" y="52884"/>
                  </a:lnTo>
                  <a:lnTo>
                    <a:pt x="105360" y="50098"/>
                  </a:lnTo>
                  <a:lnTo>
                    <a:pt x="106951" y="48241"/>
                  </a:lnTo>
                  <a:lnTo>
                    <a:pt x="111365" y="46177"/>
                  </a:lnTo>
                  <a:lnTo>
                    <a:pt x="112938" y="44634"/>
                  </a:lnTo>
                  <a:lnTo>
                    <a:pt x="114687" y="40275"/>
                  </a:lnTo>
                  <a:lnTo>
                    <a:pt x="115964" y="23578"/>
                  </a:lnTo>
                  <a:lnTo>
                    <a:pt x="113386" y="17687"/>
                  </a:lnTo>
                  <a:lnTo>
                    <a:pt x="102781" y="4586"/>
                  </a:lnTo>
                  <a:lnTo>
                    <a:pt x="97605" y="1970"/>
                  </a:lnTo>
                  <a:lnTo>
                    <a:pt x="80313" y="61"/>
                  </a:lnTo>
                  <a:lnTo>
                    <a:pt x="77354" y="0"/>
                  </a:lnTo>
                  <a:lnTo>
                    <a:pt x="71422" y="2578"/>
                  </a:lnTo>
                  <a:lnTo>
                    <a:pt x="59529" y="12317"/>
                  </a:lnTo>
                  <a:lnTo>
                    <a:pt x="56222" y="17974"/>
                  </a:lnTo>
                  <a:lnTo>
                    <a:pt x="53762" y="23795"/>
                  </a:lnTo>
                  <a:lnTo>
                    <a:pt x="39442" y="47695"/>
                  </a:lnTo>
                  <a:lnTo>
                    <a:pt x="36822" y="59576"/>
                  </a:lnTo>
                  <a:lnTo>
                    <a:pt x="35865" y="86612"/>
                  </a:lnTo>
                  <a:lnTo>
                    <a:pt x="38429" y="95643"/>
                  </a:lnTo>
                  <a:lnTo>
                    <a:pt x="41885" y="102963"/>
                  </a:lnTo>
                  <a:lnTo>
                    <a:pt x="49026" y="123537"/>
                  </a:lnTo>
                  <a:lnTo>
                    <a:pt x="51536" y="126966"/>
                  </a:lnTo>
                  <a:lnTo>
                    <a:pt x="68543" y="139358"/>
                  </a:lnTo>
                  <a:lnTo>
                    <a:pt x="77415" y="141747"/>
                  </a:lnTo>
                  <a:lnTo>
                    <a:pt x="83354" y="142306"/>
                  </a:lnTo>
                  <a:lnTo>
                    <a:pt x="108893" y="135025"/>
                  </a:lnTo>
                  <a:lnTo>
                    <a:pt x="115535" y="129065"/>
                  </a:lnTo>
                  <a:lnTo>
                    <a:pt x="148823" y="86063"/>
                  </a:lnTo>
                  <a:lnTo>
                    <a:pt x="160735" y="71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56" name="SMARTInkShape-279"/>
            <p:cNvSpPr/>
            <p:nvPr/>
          </p:nvSpPr>
          <p:spPr>
            <a:xfrm>
              <a:off x="5840030" y="4473773"/>
              <a:ext cx="169650" cy="339204"/>
            </a:xfrm>
            <a:custGeom>
              <a:avLst/>
              <a:gdLst/>
              <a:ahLst/>
              <a:cxnLst/>
              <a:rect l="0" t="0" r="0" b="0"/>
              <a:pathLst>
                <a:path w="169650" h="339204">
                  <a:moveTo>
                    <a:pt x="133931" y="0"/>
                  </a:moveTo>
                  <a:lnTo>
                    <a:pt x="133931" y="40145"/>
                  </a:lnTo>
                  <a:lnTo>
                    <a:pt x="134923" y="74542"/>
                  </a:lnTo>
                  <a:lnTo>
                    <a:pt x="144954" y="116094"/>
                  </a:lnTo>
                  <a:lnTo>
                    <a:pt x="148752" y="128988"/>
                  </a:lnTo>
                  <a:lnTo>
                    <a:pt x="152515" y="172806"/>
                  </a:lnTo>
                  <a:lnTo>
                    <a:pt x="162798" y="215575"/>
                  </a:lnTo>
                  <a:lnTo>
                    <a:pt x="167619" y="232546"/>
                  </a:lnTo>
                  <a:lnTo>
                    <a:pt x="169649" y="276403"/>
                  </a:lnTo>
                  <a:lnTo>
                    <a:pt x="169649" y="271957"/>
                  </a:lnTo>
                  <a:lnTo>
                    <a:pt x="168658" y="270601"/>
                  </a:lnTo>
                  <a:lnTo>
                    <a:pt x="164909" y="269095"/>
                  </a:lnTo>
                  <a:lnTo>
                    <a:pt x="163512" y="267702"/>
                  </a:lnTo>
                  <a:lnTo>
                    <a:pt x="158626" y="258335"/>
                  </a:lnTo>
                  <a:lnTo>
                    <a:pt x="116067" y="214311"/>
                  </a:lnTo>
                  <a:lnTo>
                    <a:pt x="104494" y="205382"/>
                  </a:lnTo>
                  <a:lnTo>
                    <a:pt x="91143" y="199099"/>
                  </a:lnTo>
                  <a:lnTo>
                    <a:pt x="60867" y="196608"/>
                  </a:lnTo>
                  <a:lnTo>
                    <a:pt x="46246" y="201240"/>
                  </a:lnTo>
                  <a:lnTo>
                    <a:pt x="30658" y="211693"/>
                  </a:lnTo>
                  <a:lnTo>
                    <a:pt x="21090" y="221364"/>
                  </a:lnTo>
                  <a:lnTo>
                    <a:pt x="3977" y="247229"/>
                  </a:lnTo>
                  <a:lnTo>
                    <a:pt x="511" y="269518"/>
                  </a:lnTo>
                  <a:lnTo>
                    <a:pt x="0" y="310924"/>
                  </a:lnTo>
                  <a:lnTo>
                    <a:pt x="2637" y="319428"/>
                  </a:lnTo>
                  <a:lnTo>
                    <a:pt x="4730" y="323085"/>
                  </a:lnTo>
                  <a:lnTo>
                    <a:pt x="7117" y="325523"/>
                  </a:lnTo>
                  <a:lnTo>
                    <a:pt x="25056" y="337897"/>
                  </a:lnTo>
                  <a:lnTo>
                    <a:pt x="31005" y="338904"/>
                  </a:lnTo>
                  <a:lnTo>
                    <a:pt x="39053" y="339203"/>
                  </a:lnTo>
                  <a:lnTo>
                    <a:pt x="44800" y="336628"/>
                  </a:lnTo>
                  <a:lnTo>
                    <a:pt x="50660" y="333167"/>
                  </a:lnTo>
                  <a:lnTo>
                    <a:pt x="62508" y="330946"/>
                  </a:lnTo>
                  <a:lnTo>
                    <a:pt x="71423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57" name="SMARTInkShape-280"/>
            <p:cNvSpPr/>
            <p:nvPr/>
          </p:nvSpPr>
          <p:spPr>
            <a:xfrm>
              <a:off x="6518682" y="4634507"/>
              <a:ext cx="125006" cy="138734"/>
            </a:xfrm>
            <a:custGeom>
              <a:avLst/>
              <a:gdLst/>
              <a:ahLst/>
              <a:cxnLst/>
              <a:rect l="0" t="0" r="0" b="0"/>
              <a:pathLst>
                <a:path w="125006" h="138734">
                  <a:moveTo>
                    <a:pt x="8919" y="0"/>
                  </a:moveTo>
                  <a:lnTo>
                    <a:pt x="4180" y="0"/>
                  </a:lnTo>
                  <a:lnTo>
                    <a:pt x="2783" y="993"/>
                  </a:lnTo>
                  <a:lnTo>
                    <a:pt x="1852" y="2646"/>
                  </a:lnTo>
                  <a:lnTo>
                    <a:pt x="1231" y="4740"/>
                  </a:lnTo>
                  <a:lnTo>
                    <a:pt x="1809" y="7129"/>
                  </a:lnTo>
                  <a:lnTo>
                    <a:pt x="7221" y="18092"/>
                  </a:lnTo>
                  <a:lnTo>
                    <a:pt x="9688" y="38910"/>
                  </a:lnTo>
                  <a:lnTo>
                    <a:pt x="14990" y="50776"/>
                  </a:lnTo>
                  <a:lnTo>
                    <a:pt x="17737" y="95373"/>
                  </a:lnTo>
                  <a:lnTo>
                    <a:pt x="17839" y="118551"/>
                  </a:lnTo>
                  <a:lnTo>
                    <a:pt x="15198" y="124789"/>
                  </a:lnTo>
                  <a:lnTo>
                    <a:pt x="4546" y="138150"/>
                  </a:lnTo>
                  <a:lnTo>
                    <a:pt x="3028" y="138733"/>
                  </a:lnTo>
                  <a:lnTo>
                    <a:pt x="2015" y="138130"/>
                  </a:lnTo>
                  <a:lnTo>
                    <a:pt x="390" y="134772"/>
                  </a:lnTo>
                  <a:lnTo>
                    <a:pt x="0" y="91986"/>
                  </a:lnTo>
                  <a:lnTo>
                    <a:pt x="10077" y="50585"/>
                  </a:lnTo>
                  <a:lnTo>
                    <a:pt x="38439" y="15405"/>
                  </a:lnTo>
                  <a:lnTo>
                    <a:pt x="52282" y="6109"/>
                  </a:lnTo>
                  <a:lnTo>
                    <a:pt x="64211" y="1810"/>
                  </a:lnTo>
                  <a:lnTo>
                    <a:pt x="67608" y="2199"/>
                  </a:lnTo>
                  <a:lnTo>
                    <a:pt x="74029" y="5278"/>
                  </a:lnTo>
                  <a:lnTo>
                    <a:pt x="101182" y="29826"/>
                  </a:lnTo>
                  <a:lnTo>
                    <a:pt x="104495" y="38391"/>
                  </a:lnTo>
                  <a:lnTo>
                    <a:pt x="106960" y="47821"/>
                  </a:lnTo>
                  <a:lnTo>
                    <a:pt x="112933" y="59700"/>
                  </a:lnTo>
                  <a:lnTo>
                    <a:pt x="116986" y="103086"/>
                  </a:lnTo>
                  <a:lnTo>
                    <a:pt x="125005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71" name="SMARTInkShape-Group26"/>
          <p:cNvGrpSpPr/>
          <p:nvPr/>
        </p:nvGrpSpPr>
        <p:grpSpPr>
          <a:xfrm>
            <a:off x="7349132" y="4375561"/>
            <a:ext cx="1348384" cy="383963"/>
            <a:chOff x="7349132" y="4375561"/>
            <a:chExt cx="1348384" cy="383963"/>
          </a:xfrm>
        </p:grpSpPr>
        <p:sp>
          <p:nvSpPr>
            <p:cNvPr id="9259" name="SMARTInkShape-281"/>
            <p:cNvSpPr/>
            <p:nvPr/>
          </p:nvSpPr>
          <p:spPr>
            <a:xfrm>
              <a:off x="7349132" y="4420195"/>
              <a:ext cx="58701" cy="339329"/>
            </a:xfrm>
            <a:custGeom>
              <a:avLst/>
              <a:gdLst/>
              <a:ahLst/>
              <a:cxnLst/>
              <a:rect l="0" t="0" r="0" b="0"/>
              <a:pathLst>
                <a:path w="58701" h="339329">
                  <a:moveTo>
                    <a:pt x="8930" y="0"/>
                  </a:moveTo>
                  <a:lnTo>
                    <a:pt x="33" y="0"/>
                  </a:lnTo>
                  <a:lnTo>
                    <a:pt x="0" y="26864"/>
                  </a:lnTo>
                  <a:lnTo>
                    <a:pt x="2646" y="34429"/>
                  </a:lnTo>
                  <a:lnTo>
                    <a:pt x="12429" y="52111"/>
                  </a:lnTo>
                  <a:lnTo>
                    <a:pt x="24671" y="92362"/>
                  </a:lnTo>
                  <a:lnTo>
                    <a:pt x="32004" y="111151"/>
                  </a:lnTo>
                  <a:lnTo>
                    <a:pt x="41530" y="154949"/>
                  </a:lnTo>
                  <a:lnTo>
                    <a:pt x="50512" y="199521"/>
                  </a:lnTo>
                  <a:lnTo>
                    <a:pt x="53310" y="243172"/>
                  </a:lnTo>
                  <a:lnTo>
                    <a:pt x="54491" y="261668"/>
                  </a:lnTo>
                  <a:lnTo>
                    <a:pt x="58700" y="279717"/>
                  </a:lnTo>
                  <a:lnTo>
                    <a:pt x="53837" y="322678"/>
                  </a:lnTo>
                  <a:lnTo>
                    <a:pt x="51048" y="329613"/>
                  </a:lnTo>
                  <a:lnTo>
                    <a:pt x="44648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0" name="SMARTInkShape-282"/>
            <p:cNvSpPr/>
            <p:nvPr/>
          </p:nvSpPr>
          <p:spPr>
            <a:xfrm>
              <a:off x="7420570" y="4563475"/>
              <a:ext cx="124971" cy="165126"/>
            </a:xfrm>
            <a:custGeom>
              <a:avLst/>
              <a:gdLst/>
              <a:ahLst/>
              <a:cxnLst/>
              <a:rect l="0" t="0" r="0" b="0"/>
              <a:pathLst>
                <a:path w="124971" h="165126">
                  <a:moveTo>
                    <a:pt x="0" y="88892"/>
                  </a:moveTo>
                  <a:lnTo>
                    <a:pt x="0" y="93632"/>
                  </a:lnTo>
                  <a:lnTo>
                    <a:pt x="992" y="95028"/>
                  </a:lnTo>
                  <a:lnTo>
                    <a:pt x="2646" y="95960"/>
                  </a:lnTo>
                  <a:lnTo>
                    <a:pt x="9094" y="97577"/>
                  </a:lnTo>
                  <a:lnTo>
                    <a:pt x="13303" y="97712"/>
                  </a:lnTo>
                  <a:lnTo>
                    <a:pt x="18479" y="100419"/>
                  </a:lnTo>
                  <a:lnTo>
                    <a:pt x="24088" y="103937"/>
                  </a:lnTo>
                  <a:lnTo>
                    <a:pt x="35773" y="106195"/>
                  </a:lnTo>
                  <a:lnTo>
                    <a:pt x="61298" y="106719"/>
                  </a:lnTo>
                  <a:lnTo>
                    <a:pt x="69577" y="104091"/>
                  </a:lnTo>
                  <a:lnTo>
                    <a:pt x="76564" y="100608"/>
                  </a:lnTo>
                  <a:lnTo>
                    <a:pt x="86076" y="97655"/>
                  </a:lnTo>
                  <a:lnTo>
                    <a:pt x="119060" y="68019"/>
                  </a:lnTo>
                  <a:lnTo>
                    <a:pt x="122369" y="62087"/>
                  </a:lnTo>
                  <a:lnTo>
                    <a:pt x="124492" y="50194"/>
                  </a:lnTo>
                  <a:lnTo>
                    <a:pt x="124970" y="32337"/>
                  </a:lnTo>
                  <a:lnTo>
                    <a:pt x="122349" y="26384"/>
                  </a:lnTo>
                  <a:lnTo>
                    <a:pt x="111712" y="13237"/>
                  </a:lnTo>
                  <a:lnTo>
                    <a:pt x="106535" y="10619"/>
                  </a:lnTo>
                  <a:lnTo>
                    <a:pt x="103765" y="9921"/>
                  </a:lnTo>
                  <a:lnTo>
                    <a:pt x="101920" y="8463"/>
                  </a:lnTo>
                  <a:lnTo>
                    <a:pt x="99868" y="4198"/>
                  </a:lnTo>
                  <a:lnTo>
                    <a:pt x="98328" y="2664"/>
                  </a:lnTo>
                  <a:lnTo>
                    <a:pt x="93972" y="959"/>
                  </a:lnTo>
                  <a:lnTo>
                    <a:pt x="85942" y="0"/>
                  </a:lnTo>
                  <a:lnTo>
                    <a:pt x="80199" y="2420"/>
                  </a:lnTo>
                  <a:lnTo>
                    <a:pt x="74339" y="5812"/>
                  </a:lnTo>
                  <a:lnTo>
                    <a:pt x="68428" y="7319"/>
                  </a:lnTo>
                  <a:lnTo>
                    <a:pt x="66454" y="8713"/>
                  </a:lnTo>
                  <a:lnTo>
                    <a:pt x="65140" y="10635"/>
                  </a:lnTo>
                  <a:lnTo>
                    <a:pt x="62686" y="15416"/>
                  </a:lnTo>
                  <a:lnTo>
                    <a:pt x="56717" y="23686"/>
                  </a:lnTo>
                  <a:lnTo>
                    <a:pt x="54509" y="32420"/>
                  </a:lnTo>
                  <a:lnTo>
                    <a:pt x="52861" y="42284"/>
                  </a:lnTo>
                  <a:lnTo>
                    <a:pt x="45926" y="63841"/>
                  </a:lnTo>
                  <a:lnTo>
                    <a:pt x="53244" y="105139"/>
                  </a:lnTo>
                  <a:lnTo>
                    <a:pt x="56075" y="113641"/>
                  </a:lnTo>
                  <a:lnTo>
                    <a:pt x="71657" y="133361"/>
                  </a:lnTo>
                  <a:lnTo>
                    <a:pt x="76496" y="139414"/>
                  </a:lnTo>
                  <a:lnTo>
                    <a:pt x="82249" y="151384"/>
                  </a:lnTo>
                  <a:lnTo>
                    <a:pt x="84598" y="154366"/>
                  </a:lnTo>
                  <a:lnTo>
                    <a:pt x="89855" y="157679"/>
                  </a:lnTo>
                  <a:lnTo>
                    <a:pt x="95498" y="160144"/>
                  </a:lnTo>
                  <a:lnTo>
                    <a:pt x="101313" y="164546"/>
                  </a:lnTo>
                  <a:lnTo>
                    <a:pt x="103261" y="165125"/>
                  </a:lnTo>
                  <a:lnTo>
                    <a:pt x="104559" y="164519"/>
                  </a:lnTo>
                  <a:lnTo>
                    <a:pt x="105426" y="163122"/>
                  </a:lnTo>
                  <a:lnTo>
                    <a:pt x="106995" y="162191"/>
                  </a:lnTo>
                  <a:lnTo>
                    <a:pt x="116085" y="160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1" name="SMARTInkShape-283"/>
            <p:cNvSpPr/>
            <p:nvPr/>
          </p:nvSpPr>
          <p:spPr>
            <a:xfrm>
              <a:off x="7581455" y="4554140"/>
              <a:ext cx="80072" cy="160725"/>
            </a:xfrm>
            <a:custGeom>
              <a:avLst/>
              <a:gdLst/>
              <a:ahLst/>
              <a:cxnLst/>
              <a:rect l="0" t="0" r="0" b="0"/>
              <a:pathLst>
                <a:path w="80072" h="160725">
                  <a:moveTo>
                    <a:pt x="44497" y="0"/>
                  </a:moveTo>
                  <a:lnTo>
                    <a:pt x="35937" y="0"/>
                  </a:lnTo>
                  <a:lnTo>
                    <a:pt x="30936" y="4741"/>
                  </a:lnTo>
                  <a:lnTo>
                    <a:pt x="28549" y="12360"/>
                  </a:lnTo>
                  <a:lnTo>
                    <a:pt x="26495" y="21368"/>
                  </a:lnTo>
                  <a:lnTo>
                    <a:pt x="17092" y="35236"/>
                  </a:lnTo>
                  <a:lnTo>
                    <a:pt x="362" y="53047"/>
                  </a:lnTo>
                  <a:lnTo>
                    <a:pt x="0" y="58161"/>
                  </a:lnTo>
                  <a:lnTo>
                    <a:pt x="942" y="59611"/>
                  </a:lnTo>
                  <a:lnTo>
                    <a:pt x="2562" y="60576"/>
                  </a:lnTo>
                  <a:lnTo>
                    <a:pt x="8952" y="62254"/>
                  </a:lnTo>
                  <a:lnTo>
                    <a:pt x="13156" y="62395"/>
                  </a:lnTo>
                  <a:lnTo>
                    <a:pt x="44000" y="70882"/>
                  </a:lnTo>
                  <a:lnTo>
                    <a:pt x="47143" y="71067"/>
                  </a:lnTo>
                  <a:lnTo>
                    <a:pt x="53281" y="73919"/>
                  </a:lnTo>
                  <a:lnTo>
                    <a:pt x="74629" y="92685"/>
                  </a:lnTo>
                  <a:lnTo>
                    <a:pt x="77733" y="98410"/>
                  </a:lnTo>
                  <a:lnTo>
                    <a:pt x="79481" y="109856"/>
                  </a:lnTo>
                  <a:lnTo>
                    <a:pt x="80071" y="126762"/>
                  </a:lnTo>
                  <a:lnTo>
                    <a:pt x="77506" y="133399"/>
                  </a:lnTo>
                  <a:lnTo>
                    <a:pt x="67775" y="145744"/>
                  </a:lnTo>
                  <a:lnTo>
                    <a:pt x="62120" y="149111"/>
                  </a:lnTo>
                  <a:lnTo>
                    <a:pt x="59222" y="150009"/>
                  </a:lnTo>
                  <a:lnTo>
                    <a:pt x="57290" y="151600"/>
                  </a:lnTo>
                  <a:lnTo>
                    <a:pt x="53581" y="157588"/>
                  </a:lnTo>
                  <a:lnTo>
                    <a:pt x="49196" y="159335"/>
                  </a:lnTo>
                  <a:lnTo>
                    <a:pt x="19463" y="160724"/>
                  </a:lnTo>
                  <a:lnTo>
                    <a:pt x="8779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2" name="SMARTInkShape-284"/>
            <p:cNvSpPr/>
            <p:nvPr/>
          </p:nvSpPr>
          <p:spPr>
            <a:xfrm>
              <a:off x="7849227" y="4375561"/>
              <a:ext cx="133914" cy="294249"/>
            </a:xfrm>
            <a:custGeom>
              <a:avLst/>
              <a:gdLst/>
              <a:ahLst/>
              <a:cxnLst/>
              <a:rect l="0" t="0" r="0" b="0"/>
              <a:pathLst>
                <a:path w="133914" h="294249">
                  <a:moveTo>
                    <a:pt x="17827" y="80353"/>
                  </a:moveTo>
                  <a:lnTo>
                    <a:pt x="18819" y="120255"/>
                  </a:lnTo>
                  <a:lnTo>
                    <a:pt x="25929" y="154873"/>
                  </a:lnTo>
                  <a:lnTo>
                    <a:pt x="25692" y="190495"/>
                  </a:lnTo>
                  <a:lnTo>
                    <a:pt x="18375" y="232158"/>
                  </a:lnTo>
                  <a:lnTo>
                    <a:pt x="17859" y="269089"/>
                  </a:lnTo>
                  <a:lnTo>
                    <a:pt x="20487" y="276022"/>
                  </a:lnTo>
                  <a:lnTo>
                    <a:pt x="25519" y="283817"/>
                  </a:lnTo>
                  <a:lnTo>
                    <a:pt x="26725" y="294248"/>
                  </a:lnTo>
                  <a:lnTo>
                    <a:pt x="19066" y="286940"/>
                  </a:lnTo>
                  <a:lnTo>
                    <a:pt x="17080" y="272708"/>
                  </a:lnTo>
                  <a:lnTo>
                    <a:pt x="11763" y="261480"/>
                  </a:lnTo>
                  <a:lnTo>
                    <a:pt x="8972" y="218343"/>
                  </a:lnTo>
                  <a:lnTo>
                    <a:pt x="7912" y="176350"/>
                  </a:lnTo>
                  <a:lnTo>
                    <a:pt x="520" y="133975"/>
                  </a:lnTo>
                  <a:lnTo>
                    <a:pt x="0" y="92261"/>
                  </a:lnTo>
                  <a:lnTo>
                    <a:pt x="967" y="68447"/>
                  </a:lnTo>
                  <a:lnTo>
                    <a:pt x="8346" y="33842"/>
                  </a:lnTo>
                  <a:lnTo>
                    <a:pt x="9646" y="23963"/>
                  </a:lnTo>
                  <a:lnTo>
                    <a:pt x="15954" y="12823"/>
                  </a:lnTo>
                  <a:lnTo>
                    <a:pt x="21294" y="6353"/>
                  </a:lnTo>
                  <a:lnTo>
                    <a:pt x="26975" y="2815"/>
                  </a:lnTo>
                  <a:lnTo>
                    <a:pt x="38706" y="544"/>
                  </a:lnTo>
                  <a:lnTo>
                    <a:pt x="65453" y="0"/>
                  </a:lnTo>
                  <a:lnTo>
                    <a:pt x="71406" y="2638"/>
                  </a:lnTo>
                  <a:lnTo>
                    <a:pt x="116053" y="44640"/>
                  </a:lnTo>
                  <a:lnTo>
                    <a:pt x="121014" y="50589"/>
                  </a:lnTo>
                  <a:lnTo>
                    <a:pt x="126846" y="62494"/>
                  </a:lnTo>
                  <a:lnTo>
                    <a:pt x="129202" y="65470"/>
                  </a:lnTo>
                  <a:lnTo>
                    <a:pt x="131819" y="74069"/>
                  </a:lnTo>
                  <a:lnTo>
                    <a:pt x="133913" y="89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3" name="SMARTInkShape-285"/>
            <p:cNvSpPr/>
            <p:nvPr/>
          </p:nvSpPr>
          <p:spPr>
            <a:xfrm>
              <a:off x="7861910" y="4527351"/>
              <a:ext cx="76582" cy="35720"/>
            </a:xfrm>
            <a:custGeom>
              <a:avLst/>
              <a:gdLst/>
              <a:ahLst/>
              <a:cxnLst/>
              <a:rect l="0" t="0" r="0" b="0"/>
              <a:pathLst>
                <a:path w="76582" h="35720">
                  <a:moveTo>
                    <a:pt x="5144" y="35719"/>
                  </a:moveTo>
                  <a:lnTo>
                    <a:pt x="405" y="35719"/>
                  </a:lnTo>
                  <a:lnTo>
                    <a:pt x="0" y="34727"/>
                  </a:lnTo>
                  <a:lnTo>
                    <a:pt x="4271" y="28031"/>
                  </a:lnTo>
                  <a:lnTo>
                    <a:pt x="7401" y="27342"/>
                  </a:lnTo>
                  <a:lnTo>
                    <a:pt x="9626" y="27157"/>
                  </a:lnTo>
                  <a:lnTo>
                    <a:pt x="14743" y="24307"/>
                  </a:lnTo>
                  <a:lnTo>
                    <a:pt x="20324" y="20725"/>
                  </a:lnTo>
                  <a:lnTo>
                    <a:pt x="29045" y="17717"/>
                  </a:lnTo>
                  <a:lnTo>
                    <a:pt x="37912" y="11975"/>
                  </a:lnTo>
                  <a:lnTo>
                    <a:pt x="46824" y="9832"/>
                  </a:lnTo>
                  <a:lnTo>
                    <a:pt x="56741" y="8205"/>
                  </a:lnTo>
                  <a:lnTo>
                    <a:pt x="765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4" name="SMARTInkShape-286"/>
            <p:cNvSpPr/>
            <p:nvPr/>
          </p:nvSpPr>
          <p:spPr>
            <a:xfrm>
              <a:off x="7975495" y="4510878"/>
              <a:ext cx="114802" cy="149883"/>
            </a:xfrm>
            <a:custGeom>
              <a:avLst/>
              <a:gdLst/>
              <a:ahLst/>
              <a:cxnLst/>
              <a:rect l="0" t="0" r="0" b="0"/>
              <a:pathLst>
                <a:path w="114802" h="149883">
                  <a:moveTo>
                    <a:pt x="79082" y="43262"/>
                  </a:moveTo>
                  <a:lnTo>
                    <a:pt x="74343" y="38522"/>
                  </a:lnTo>
                  <a:lnTo>
                    <a:pt x="72015" y="33549"/>
                  </a:lnTo>
                  <a:lnTo>
                    <a:pt x="70185" y="13116"/>
                  </a:lnTo>
                  <a:lnTo>
                    <a:pt x="69182" y="11258"/>
                  </a:lnTo>
                  <a:lnTo>
                    <a:pt x="67522" y="10020"/>
                  </a:lnTo>
                  <a:lnTo>
                    <a:pt x="65423" y="9195"/>
                  </a:lnTo>
                  <a:lnTo>
                    <a:pt x="64023" y="7652"/>
                  </a:lnTo>
                  <a:lnTo>
                    <a:pt x="62468" y="3292"/>
                  </a:lnTo>
                  <a:lnTo>
                    <a:pt x="61060" y="1732"/>
                  </a:lnTo>
                  <a:lnTo>
                    <a:pt x="56852" y="0"/>
                  </a:lnTo>
                  <a:lnTo>
                    <a:pt x="54340" y="530"/>
                  </a:lnTo>
                  <a:lnTo>
                    <a:pt x="43180" y="5864"/>
                  </a:lnTo>
                  <a:lnTo>
                    <a:pt x="40265" y="6424"/>
                  </a:lnTo>
                  <a:lnTo>
                    <a:pt x="31422" y="11953"/>
                  </a:lnTo>
                  <a:lnTo>
                    <a:pt x="28134" y="17110"/>
                  </a:lnTo>
                  <a:lnTo>
                    <a:pt x="21284" y="33246"/>
                  </a:lnTo>
                  <a:lnTo>
                    <a:pt x="11368" y="49405"/>
                  </a:lnTo>
                  <a:lnTo>
                    <a:pt x="3050" y="93988"/>
                  </a:lnTo>
                  <a:lnTo>
                    <a:pt x="0" y="111760"/>
                  </a:lnTo>
                  <a:lnTo>
                    <a:pt x="1931" y="120999"/>
                  </a:lnTo>
                  <a:lnTo>
                    <a:pt x="5952" y="131780"/>
                  </a:lnTo>
                  <a:lnTo>
                    <a:pt x="6516" y="135016"/>
                  </a:lnTo>
                  <a:lnTo>
                    <a:pt x="9789" y="141258"/>
                  </a:lnTo>
                  <a:lnTo>
                    <a:pt x="15234" y="148609"/>
                  </a:lnTo>
                  <a:lnTo>
                    <a:pt x="18625" y="149614"/>
                  </a:lnTo>
                  <a:lnTo>
                    <a:pt x="20918" y="149882"/>
                  </a:lnTo>
                  <a:lnTo>
                    <a:pt x="26113" y="147534"/>
                  </a:lnTo>
                  <a:lnTo>
                    <a:pt x="31729" y="144176"/>
                  </a:lnTo>
                  <a:lnTo>
                    <a:pt x="40468" y="141293"/>
                  </a:lnTo>
                  <a:lnTo>
                    <a:pt x="46377" y="137102"/>
                  </a:lnTo>
                  <a:lnTo>
                    <a:pt x="49664" y="131933"/>
                  </a:lnTo>
                  <a:lnTo>
                    <a:pt x="56514" y="115789"/>
                  </a:lnTo>
                  <a:lnTo>
                    <a:pt x="76485" y="81002"/>
                  </a:lnTo>
                  <a:lnTo>
                    <a:pt x="78921" y="73926"/>
                  </a:lnTo>
                  <a:lnTo>
                    <a:pt x="94461" y="52245"/>
                  </a:lnTo>
                  <a:lnTo>
                    <a:pt x="96900" y="43418"/>
                  </a:lnTo>
                  <a:lnTo>
                    <a:pt x="96942" y="86491"/>
                  </a:lnTo>
                  <a:lnTo>
                    <a:pt x="96942" y="94796"/>
                  </a:lnTo>
                  <a:lnTo>
                    <a:pt x="104010" y="106285"/>
                  </a:lnTo>
                  <a:lnTo>
                    <a:pt x="105504" y="113038"/>
                  </a:lnTo>
                  <a:lnTo>
                    <a:pt x="106619" y="113592"/>
                  </a:lnTo>
                  <a:lnTo>
                    <a:pt x="114801" y="114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5" name="SMARTInkShape-287"/>
            <p:cNvSpPr/>
            <p:nvPr/>
          </p:nvSpPr>
          <p:spPr>
            <a:xfrm>
              <a:off x="8126135" y="4527351"/>
              <a:ext cx="62389" cy="151381"/>
            </a:xfrm>
            <a:custGeom>
              <a:avLst/>
              <a:gdLst/>
              <a:ahLst/>
              <a:cxnLst/>
              <a:rect l="0" t="0" r="0" b="0"/>
              <a:pathLst>
                <a:path w="62389" h="151381">
                  <a:moveTo>
                    <a:pt x="53458" y="0"/>
                  </a:moveTo>
                  <a:lnTo>
                    <a:pt x="58603" y="0"/>
                  </a:lnTo>
                  <a:lnTo>
                    <a:pt x="32491" y="0"/>
                  </a:lnTo>
                  <a:lnTo>
                    <a:pt x="30550" y="993"/>
                  </a:lnTo>
                  <a:lnTo>
                    <a:pt x="29256" y="2646"/>
                  </a:lnTo>
                  <a:lnTo>
                    <a:pt x="28394" y="4741"/>
                  </a:lnTo>
                  <a:lnTo>
                    <a:pt x="26827" y="6137"/>
                  </a:lnTo>
                  <a:lnTo>
                    <a:pt x="22439" y="7688"/>
                  </a:lnTo>
                  <a:lnTo>
                    <a:pt x="20873" y="9095"/>
                  </a:lnTo>
                  <a:lnTo>
                    <a:pt x="10856" y="26973"/>
                  </a:lnTo>
                  <a:lnTo>
                    <a:pt x="788" y="65840"/>
                  </a:lnTo>
                  <a:lnTo>
                    <a:pt x="0" y="95297"/>
                  </a:lnTo>
                  <a:lnTo>
                    <a:pt x="2579" y="104531"/>
                  </a:lnTo>
                  <a:lnTo>
                    <a:pt x="6040" y="112935"/>
                  </a:lnTo>
                  <a:lnTo>
                    <a:pt x="8982" y="127830"/>
                  </a:lnTo>
                  <a:lnTo>
                    <a:pt x="16390" y="140698"/>
                  </a:lnTo>
                  <a:lnTo>
                    <a:pt x="32999" y="150373"/>
                  </a:lnTo>
                  <a:lnTo>
                    <a:pt x="39569" y="151380"/>
                  </a:lnTo>
                  <a:lnTo>
                    <a:pt x="44971" y="148970"/>
                  </a:lnTo>
                  <a:lnTo>
                    <a:pt x="62388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6" name="SMARTInkShape-288"/>
            <p:cNvSpPr/>
            <p:nvPr/>
          </p:nvSpPr>
          <p:spPr>
            <a:xfrm>
              <a:off x="8270122" y="4384476"/>
              <a:ext cx="16628" cy="267892"/>
            </a:xfrm>
            <a:custGeom>
              <a:avLst/>
              <a:gdLst/>
              <a:ahLst/>
              <a:cxnLst/>
              <a:rect l="0" t="0" r="0" b="0"/>
              <a:pathLst>
                <a:path w="16628" h="267892">
                  <a:moveTo>
                    <a:pt x="16627" y="0"/>
                  </a:moveTo>
                  <a:lnTo>
                    <a:pt x="11887" y="0"/>
                  </a:lnTo>
                  <a:lnTo>
                    <a:pt x="10490" y="993"/>
                  </a:lnTo>
                  <a:lnTo>
                    <a:pt x="9559" y="2646"/>
                  </a:lnTo>
                  <a:lnTo>
                    <a:pt x="8065" y="12429"/>
                  </a:lnTo>
                  <a:lnTo>
                    <a:pt x="6778" y="24909"/>
                  </a:lnTo>
                  <a:lnTo>
                    <a:pt x="645" y="48099"/>
                  </a:lnTo>
                  <a:lnTo>
                    <a:pt x="594" y="63049"/>
                  </a:lnTo>
                  <a:lnTo>
                    <a:pt x="6944" y="107126"/>
                  </a:lnTo>
                  <a:lnTo>
                    <a:pt x="6639" y="151725"/>
                  </a:lnTo>
                  <a:lnTo>
                    <a:pt x="0" y="188885"/>
                  </a:lnTo>
                  <a:lnTo>
                    <a:pt x="6564" y="228792"/>
                  </a:lnTo>
                  <a:lnTo>
                    <a:pt x="7698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7" name="SMARTInkShape-289"/>
            <p:cNvSpPr/>
            <p:nvPr/>
          </p:nvSpPr>
          <p:spPr>
            <a:xfrm>
              <a:off x="8242209" y="4491636"/>
              <a:ext cx="160627" cy="151387"/>
            </a:xfrm>
            <a:custGeom>
              <a:avLst/>
              <a:gdLst/>
              <a:ahLst/>
              <a:cxnLst/>
              <a:rect l="0" t="0" r="0" b="0"/>
              <a:pathLst>
                <a:path w="160627" h="151387">
                  <a:moveTo>
                    <a:pt x="8821" y="53575"/>
                  </a:moveTo>
                  <a:lnTo>
                    <a:pt x="4081" y="53575"/>
                  </a:lnTo>
                  <a:lnTo>
                    <a:pt x="2684" y="54567"/>
                  </a:lnTo>
                  <a:lnTo>
                    <a:pt x="1754" y="56220"/>
                  </a:lnTo>
                  <a:lnTo>
                    <a:pt x="0" y="62137"/>
                  </a:lnTo>
                  <a:lnTo>
                    <a:pt x="34520" y="62503"/>
                  </a:lnTo>
                  <a:lnTo>
                    <a:pt x="42733" y="59858"/>
                  </a:lnTo>
                  <a:lnTo>
                    <a:pt x="50683" y="56367"/>
                  </a:lnTo>
                  <a:lnTo>
                    <a:pt x="94049" y="45546"/>
                  </a:lnTo>
                  <a:lnTo>
                    <a:pt x="114171" y="44681"/>
                  </a:lnTo>
                  <a:lnTo>
                    <a:pt x="122750" y="38515"/>
                  </a:lnTo>
                  <a:lnTo>
                    <a:pt x="133346" y="35824"/>
                  </a:lnTo>
                  <a:lnTo>
                    <a:pt x="133834" y="14467"/>
                  </a:lnTo>
                  <a:lnTo>
                    <a:pt x="132843" y="12620"/>
                  </a:lnTo>
                  <a:lnTo>
                    <a:pt x="131191" y="11388"/>
                  </a:lnTo>
                  <a:lnTo>
                    <a:pt x="129096" y="10568"/>
                  </a:lnTo>
                  <a:lnTo>
                    <a:pt x="127699" y="9029"/>
                  </a:lnTo>
                  <a:lnTo>
                    <a:pt x="124940" y="118"/>
                  </a:lnTo>
                  <a:lnTo>
                    <a:pt x="108658" y="0"/>
                  </a:lnTo>
                  <a:lnTo>
                    <a:pt x="102785" y="4738"/>
                  </a:lnTo>
                  <a:lnTo>
                    <a:pt x="100193" y="9711"/>
                  </a:lnTo>
                  <a:lnTo>
                    <a:pt x="89795" y="51181"/>
                  </a:lnTo>
                  <a:lnTo>
                    <a:pt x="89213" y="92525"/>
                  </a:lnTo>
                  <a:lnTo>
                    <a:pt x="89193" y="117329"/>
                  </a:lnTo>
                  <a:lnTo>
                    <a:pt x="91837" y="124243"/>
                  </a:lnTo>
                  <a:lnTo>
                    <a:pt x="101617" y="136766"/>
                  </a:lnTo>
                  <a:lnTo>
                    <a:pt x="107281" y="140158"/>
                  </a:lnTo>
                  <a:lnTo>
                    <a:pt x="113105" y="142658"/>
                  </a:lnTo>
                  <a:lnTo>
                    <a:pt x="121963" y="148651"/>
                  </a:lnTo>
                  <a:lnTo>
                    <a:pt x="130870" y="150868"/>
                  </a:lnTo>
                  <a:lnTo>
                    <a:pt x="136818" y="151386"/>
                  </a:lnTo>
                  <a:lnTo>
                    <a:pt x="142769" y="148971"/>
                  </a:lnTo>
                  <a:lnTo>
                    <a:pt x="148721" y="145582"/>
                  </a:lnTo>
                  <a:lnTo>
                    <a:pt x="154675" y="144076"/>
                  </a:lnTo>
                  <a:lnTo>
                    <a:pt x="156657" y="142683"/>
                  </a:lnTo>
                  <a:lnTo>
                    <a:pt x="157981" y="140761"/>
                  </a:lnTo>
                  <a:lnTo>
                    <a:pt x="160626" y="1339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8" name="SMARTInkShape-290"/>
            <p:cNvSpPr/>
            <p:nvPr/>
          </p:nvSpPr>
          <p:spPr>
            <a:xfrm>
              <a:off x="8420729" y="4495600"/>
              <a:ext cx="85378" cy="129979"/>
            </a:xfrm>
            <a:custGeom>
              <a:avLst/>
              <a:gdLst/>
              <a:ahLst/>
              <a:cxnLst/>
              <a:rect l="0" t="0" r="0" b="0"/>
              <a:pathLst>
                <a:path w="85378" h="129979">
                  <a:moveTo>
                    <a:pt x="17825" y="4962"/>
                  </a:moveTo>
                  <a:lnTo>
                    <a:pt x="13085" y="4962"/>
                  </a:lnTo>
                  <a:lnTo>
                    <a:pt x="11687" y="5955"/>
                  </a:lnTo>
                  <a:lnTo>
                    <a:pt x="10757" y="7608"/>
                  </a:lnTo>
                  <a:lnTo>
                    <a:pt x="10137" y="9703"/>
                  </a:lnTo>
                  <a:lnTo>
                    <a:pt x="10714" y="12091"/>
                  </a:lnTo>
                  <a:lnTo>
                    <a:pt x="14003" y="17391"/>
                  </a:lnTo>
                  <a:lnTo>
                    <a:pt x="14286" y="20194"/>
                  </a:lnTo>
                  <a:lnTo>
                    <a:pt x="846" y="64661"/>
                  </a:lnTo>
                  <a:lnTo>
                    <a:pt x="0" y="96836"/>
                  </a:lnTo>
                  <a:lnTo>
                    <a:pt x="2627" y="103011"/>
                  </a:lnTo>
                  <a:lnTo>
                    <a:pt x="7657" y="110319"/>
                  </a:lnTo>
                  <a:lnTo>
                    <a:pt x="10991" y="111319"/>
                  </a:lnTo>
                  <a:lnTo>
                    <a:pt x="25113" y="112072"/>
                  </a:lnTo>
                  <a:lnTo>
                    <a:pt x="39039" y="99685"/>
                  </a:lnTo>
                  <a:lnTo>
                    <a:pt x="47704" y="86386"/>
                  </a:lnTo>
                  <a:lnTo>
                    <a:pt x="65821" y="42366"/>
                  </a:lnTo>
                  <a:lnTo>
                    <a:pt x="76438" y="25727"/>
                  </a:lnTo>
                  <a:lnTo>
                    <a:pt x="79820" y="8089"/>
                  </a:lnTo>
                  <a:lnTo>
                    <a:pt x="80984" y="7046"/>
                  </a:lnTo>
                  <a:lnTo>
                    <a:pt x="84921" y="5888"/>
                  </a:lnTo>
                  <a:lnTo>
                    <a:pt x="85377" y="4587"/>
                  </a:lnTo>
                  <a:lnTo>
                    <a:pt x="83236" y="496"/>
                  </a:lnTo>
                  <a:lnTo>
                    <a:pt x="82268" y="0"/>
                  </a:lnTo>
                  <a:lnTo>
                    <a:pt x="81623" y="662"/>
                  </a:lnTo>
                  <a:lnTo>
                    <a:pt x="80589" y="4113"/>
                  </a:lnTo>
                  <a:lnTo>
                    <a:pt x="80334" y="46825"/>
                  </a:lnTo>
                  <a:lnTo>
                    <a:pt x="79341" y="62456"/>
                  </a:lnTo>
                  <a:lnTo>
                    <a:pt x="72230" y="91181"/>
                  </a:lnTo>
                  <a:lnTo>
                    <a:pt x="71512" y="108969"/>
                  </a:lnTo>
                  <a:lnTo>
                    <a:pt x="74097" y="113364"/>
                  </a:lnTo>
                  <a:lnTo>
                    <a:pt x="77562" y="118626"/>
                  </a:lnTo>
                  <a:lnTo>
                    <a:pt x="80333" y="1299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69" name="SMARTInkShape-291"/>
            <p:cNvSpPr/>
            <p:nvPr/>
          </p:nvSpPr>
          <p:spPr>
            <a:xfrm>
              <a:off x="8554640" y="4455914"/>
              <a:ext cx="44649" cy="142830"/>
            </a:xfrm>
            <a:custGeom>
              <a:avLst/>
              <a:gdLst/>
              <a:ahLst/>
              <a:cxnLst/>
              <a:rect l="0" t="0" r="0" b="0"/>
              <a:pathLst>
                <a:path w="44649" h="142830">
                  <a:moveTo>
                    <a:pt x="0" y="26789"/>
                  </a:moveTo>
                  <a:lnTo>
                    <a:pt x="0" y="44831"/>
                  </a:lnTo>
                  <a:lnTo>
                    <a:pt x="2646" y="52337"/>
                  </a:lnTo>
                  <a:lnTo>
                    <a:pt x="4741" y="55727"/>
                  </a:lnTo>
                  <a:lnTo>
                    <a:pt x="11025" y="78396"/>
                  </a:lnTo>
                  <a:lnTo>
                    <a:pt x="13303" y="82030"/>
                  </a:lnTo>
                  <a:lnTo>
                    <a:pt x="16510" y="96625"/>
                  </a:lnTo>
                  <a:lnTo>
                    <a:pt x="14613" y="105121"/>
                  </a:lnTo>
                  <a:lnTo>
                    <a:pt x="11457" y="112205"/>
                  </a:lnTo>
                  <a:lnTo>
                    <a:pt x="9153" y="130889"/>
                  </a:lnTo>
                  <a:lnTo>
                    <a:pt x="8930" y="142829"/>
                  </a:lnTo>
                  <a:lnTo>
                    <a:pt x="8930" y="100068"/>
                  </a:lnTo>
                  <a:lnTo>
                    <a:pt x="8930" y="65069"/>
                  </a:lnTo>
                  <a:lnTo>
                    <a:pt x="10915" y="60247"/>
                  </a:lnTo>
                  <a:lnTo>
                    <a:pt x="21203" y="47726"/>
                  </a:lnTo>
                  <a:lnTo>
                    <a:pt x="28331" y="28867"/>
                  </a:lnTo>
                  <a:lnTo>
                    <a:pt x="34260" y="20034"/>
                  </a:lnTo>
                  <a:lnTo>
                    <a:pt x="35286" y="13763"/>
                  </a:lnTo>
                  <a:lnTo>
                    <a:pt x="36422" y="12151"/>
                  </a:lnTo>
                  <a:lnTo>
                    <a:pt x="38172" y="11078"/>
                  </a:lnTo>
                  <a:lnTo>
                    <a:pt x="40331" y="10362"/>
                  </a:lnTo>
                  <a:lnTo>
                    <a:pt x="41770" y="8892"/>
                  </a:lnTo>
                  <a:lnTo>
                    <a:pt x="4464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70" name="SMARTInkShape-292"/>
            <p:cNvSpPr/>
            <p:nvPr/>
          </p:nvSpPr>
          <p:spPr>
            <a:xfrm>
              <a:off x="8617148" y="4446984"/>
              <a:ext cx="80368" cy="169665"/>
            </a:xfrm>
            <a:custGeom>
              <a:avLst/>
              <a:gdLst/>
              <a:ahLst/>
              <a:cxnLst/>
              <a:rect l="0" t="0" r="0" b="0"/>
              <a:pathLst>
                <a:path w="80368" h="169665">
                  <a:moveTo>
                    <a:pt x="80367" y="0"/>
                  </a:moveTo>
                  <a:lnTo>
                    <a:pt x="59041" y="0"/>
                  </a:lnTo>
                  <a:lnTo>
                    <a:pt x="53359" y="2646"/>
                  </a:lnTo>
                  <a:lnTo>
                    <a:pt x="41629" y="12429"/>
                  </a:lnTo>
                  <a:lnTo>
                    <a:pt x="38346" y="20737"/>
                  </a:lnTo>
                  <a:lnTo>
                    <a:pt x="37469" y="25732"/>
                  </a:lnTo>
                  <a:lnTo>
                    <a:pt x="34902" y="30053"/>
                  </a:lnTo>
                  <a:lnTo>
                    <a:pt x="21814" y="44117"/>
                  </a:lnTo>
                  <a:lnTo>
                    <a:pt x="9367" y="78226"/>
                  </a:lnTo>
                  <a:lnTo>
                    <a:pt x="11770" y="82062"/>
                  </a:lnTo>
                  <a:lnTo>
                    <a:pt x="13800" y="84473"/>
                  </a:lnTo>
                  <a:lnTo>
                    <a:pt x="18702" y="87153"/>
                  </a:lnTo>
                  <a:lnTo>
                    <a:pt x="21398" y="87868"/>
                  </a:lnTo>
                  <a:lnTo>
                    <a:pt x="35793" y="96177"/>
                  </a:lnTo>
                  <a:lnTo>
                    <a:pt x="52379" y="102562"/>
                  </a:lnTo>
                  <a:lnTo>
                    <a:pt x="55756" y="105086"/>
                  </a:lnTo>
                  <a:lnTo>
                    <a:pt x="61500" y="112386"/>
                  </a:lnTo>
                  <a:lnTo>
                    <a:pt x="74673" y="120339"/>
                  </a:lnTo>
                  <a:lnTo>
                    <a:pt x="77835" y="125583"/>
                  </a:lnTo>
                  <a:lnTo>
                    <a:pt x="79868" y="132293"/>
                  </a:lnTo>
                  <a:lnTo>
                    <a:pt x="73234" y="143441"/>
                  </a:lnTo>
                  <a:lnTo>
                    <a:pt x="72635" y="146229"/>
                  </a:lnTo>
                  <a:lnTo>
                    <a:pt x="67051" y="154893"/>
                  </a:lnTo>
                  <a:lnTo>
                    <a:pt x="61882" y="158138"/>
                  </a:lnTo>
                  <a:lnTo>
                    <a:pt x="56277" y="160572"/>
                  </a:lnTo>
                  <a:lnTo>
                    <a:pt x="47542" y="166529"/>
                  </a:lnTo>
                  <a:lnTo>
                    <a:pt x="37679" y="168735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80" name="SMARTInkShape-Group27"/>
          <p:cNvGrpSpPr/>
          <p:nvPr/>
        </p:nvGrpSpPr>
        <p:grpSpPr>
          <a:xfrm>
            <a:off x="7036593" y="4911328"/>
            <a:ext cx="830343" cy="401837"/>
            <a:chOff x="7036593" y="4911328"/>
            <a:chExt cx="830343" cy="401837"/>
          </a:xfrm>
        </p:grpSpPr>
        <p:sp>
          <p:nvSpPr>
            <p:cNvPr id="9272" name="SMARTInkShape-293"/>
            <p:cNvSpPr/>
            <p:nvPr/>
          </p:nvSpPr>
          <p:spPr>
            <a:xfrm>
              <a:off x="7036593" y="4911328"/>
              <a:ext cx="8931" cy="375048"/>
            </a:xfrm>
            <a:custGeom>
              <a:avLst/>
              <a:gdLst/>
              <a:ahLst/>
              <a:cxnLst/>
              <a:rect l="0" t="0" r="0" b="0"/>
              <a:pathLst>
                <a:path w="8931" h="375048">
                  <a:moveTo>
                    <a:pt x="0" y="0"/>
                  </a:moveTo>
                  <a:lnTo>
                    <a:pt x="0" y="39952"/>
                  </a:lnTo>
                  <a:lnTo>
                    <a:pt x="0" y="80441"/>
                  </a:lnTo>
                  <a:lnTo>
                    <a:pt x="2646" y="100894"/>
                  </a:lnTo>
                  <a:lnTo>
                    <a:pt x="5145" y="117272"/>
                  </a:lnTo>
                  <a:lnTo>
                    <a:pt x="3957" y="152039"/>
                  </a:lnTo>
                  <a:lnTo>
                    <a:pt x="8275" y="196484"/>
                  </a:lnTo>
                  <a:lnTo>
                    <a:pt x="8843" y="241106"/>
                  </a:lnTo>
                  <a:lnTo>
                    <a:pt x="8913" y="281965"/>
                  </a:lnTo>
                  <a:lnTo>
                    <a:pt x="8927" y="322342"/>
                  </a:lnTo>
                  <a:lnTo>
                    <a:pt x="8930" y="365135"/>
                  </a:lnTo>
                  <a:lnTo>
                    <a:pt x="8930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73" name="SMARTInkShape-294"/>
            <p:cNvSpPr/>
            <p:nvPr/>
          </p:nvSpPr>
          <p:spPr>
            <a:xfrm>
              <a:off x="7063382" y="5107795"/>
              <a:ext cx="160735" cy="160599"/>
            </a:xfrm>
            <a:custGeom>
              <a:avLst/>
              <a:gdLst/>
              <a:ahLst/>
              <a:cxnLst/>
              <a:rect l="0" t="0" r="0" b="0"/>
              <a:pathLst>
                <a:path w="160735" h="160599">
                  <a:moveTo>
                    <a:pt x="0" y="89283"/>
                  </a:moveTo>
                  <a:lnTo>
                    <a:pt x="0" y="81595"/>
                  </a:lnTo>
                  <a:lnTo>
                    <a:pt x="992" y="81181"/>
                  </a:lnTo>
                  <a:lnTo>
                    <a:pt x="21250" y="80363"/>
                  </a:lnTo>
                  <a:lnTo>
                    <a:pt x="26973" y="83004"/>
                  </a:lnTo>
                  <a:lnTo>
                    <a:pt x="29889" y="85097"/>
                  </a:lnTo>
                  <a:lnTo>
                    <a:pt x="32824" y="85500"/>
                  </a:lnTo>
                  <a:lnTo>
                    <a:pt x="70888" y="80468"/>
                  </a:lnTo>
                  <a:lnTo>
                    <a:pt x="74047" y="80429"/>
                  </a:lnTo>
                  <a:lnTo>
                    <a:pt x="80204" y="77741"/>
                  </a:lnTo>
                  <a:lnTo>
                    <a:pt x="86248" y="74232"/>
                  </a:lnTo>
                  <a:lnTo>
                    <a:pt x="113078" y="63845"/>
                  </a:lnTo>
                  <a:lnTo>
                    <a:pt x="119936" y="58154"/>
                  </a:lnTo>
                  <a:lnTo>
                    <a:pt x="122758" y="52958"/>
                  </a:lnTo>
                  <a:lnTo>
                    <a:pt x="125005" y="47341"/>
                  </a:lnTo>
                  <a:lnTo>
                    <a:pt x="130856" y="38601"/>
                  </a:lnTo>
                  <a:lnTo>
                    <a:pt x="132573" y="32692"/>
                  </a:lnTo>
                  <a:lnTo>
                    <a:pt x="132038" y="29728"/>
                  </a:lnTo>
                  <a:lnTo>
                    <a:pt x="126697" y="17841"/>
                  </a:lnTo>
                  <a:lnTo>
                    <a:pt x="125347" y="5938"/>
                  </a:lnTo>
                  <a:lnTo>
                    <a:pt x="124245" y="3954"/>
                  </a:lnTo>
                  <a:lnTo>
                    <a:pt x="122518" y="2631"/>
                  </a:lnTo>
                  <a:lnTo>
                    <a:pt x="117953" y="1162"/>
                  </a:lnTo>
                  <a:lnTo>
                    <a:pt x="86308" y="0"/>
                  </a:lnTo>
                  <a:lnTo>
                    <a:pt x="80362" y="2638"/>
                  </a:lnTo>
                  <a:lnTo>
                    <a:pt x="74412" y="6125"/>
                  </a:lnTo>
                  <a:lnTo>
                    <a:pt x="65484" y="9081"/>
                  </a:lnTo>
                  <a:lnTo>
                    <a:pt x="59532" y="13289"/>
                  </a:lnTo>
                  <a:lnTo>
                    <a:pt x="56225" y="18466"/>
                  </a:lnTo>
                  <a:lnTo>
                    <a:pt x="53762" y="24074"/>
                  </a:lnTo>
                  <a:lnTo>
                    <a:pt x="47789" y="32810"/>
                  </a:lnTo>
                  <a:lnTo>
                    <a:pt x="44587" y="41682"/>
                  </a:lnTo>
                  <a:lnTo>
                    <a:pt x="40322" y="47622"/>
                  </a:lnTo>
                  <a:lnTo>
                    <a:pt x="39781" y="51587"/>
                  </a:lnTo>
                  <a:lnTo>
                    <a:pt x="45476" y="86061"/>
                  </a:lnTo>
                  <a:lnTo>
                    <a:pt x="54329" y="98164"/>
                  </a:lnTo>
                  <a:lnTo>
                    <a:pt x="76428" y="122024"/>
                  </a:lnTo>
                  <a:lnTo>
                    <a:pt x="82235" y="133932"/>
                  </a:lnTo>
                  <a:lnTo>
                    <a:pt x="88143" y="139885"/>
                  </a:lnTo>
                  <a:lnTo>
                    <a:pt x="101633" y="147822"/>
                  </a:lnTo>
                  <a:lnTo>
                    <a:pt x="112355" y="151607"/>
                  </a:lnTo>
                  <a:lnTo>
                    <a:pt x="121816" y="157580"/>
                  </a:lnTo>
                  <a:lnTo>
                    <a:pt x="130903" y="159790"/>
                  </a:lnTo>
                  <a:lnTo>
                    <a:pt x="141103" y="160598"/>
                  </a:lnTo>
                  <a:lnTo>
                    <a:pt x="152356" y="150991"/>
                  </a:lnTo>
                  <a:lnTo>
                    <a:pt x="160734" y="142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74" name="SMARTInkShape-295"/>
            <p:cNvSpPr/>
            <p:nvPr/>
          </p:nvSpPr>
          <p:spPr>
            <a:xfrm>
              <a:off x="7375921" y="4955977"/>
              <a:ext cx="8931" cy="285751"/>
            </a:xfrm>
            <a:custGeom>
              <a:avLst/>
              <a:gdLst/>
              <a:ahLst/>
              <a:cxnLst/>
              <a:rect l="0" t="0" r="0" b="0"/>
              <a:pathLst>
                <a:path w="8931" h="285751">
                  <a:moveTo>
                    <a:pt x="8930" y="0"/>
                  </a:moveTo>
                  <a:lnTo>
                    <a:pt x="8930" y="42240"/>
                  </a:lnTo>
                  <a:lnTo>
                    <a:pt x="1242" y="82180"/>
                  </a:lnTo>
                  <a:lnTo>
                    <a:pt x="164" y="125254"/>
                  </a:lnTo>
                  <a:lnTo>
                    <a:pt x="23" y="163558"/>
                  </a:lnTo>
                  <a:lnTo>
                    <a:pt x="3" y="201014"/>
                  </a:lnTo>
                  <a:lnTo>
                    <a:pt x="0" y="240950"/>
                  </a:lnTo>
                  <a:lnTo>
                    <a:pt x="0" y="274606"/>
                  </a:lnTo>
                  <a:lnTo>
                    <a:pt x="893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75" name="SMARTInkShape-296"/>
            <p:cNvSpPr/>
            <p:nvPr/>
          </p:nvSpPr>
          <p:spPr>
            <a:xfrm>
              <a:off x="7411640" y="5099000"/>
              <a:ext cx="71405" cy="115526"/>
            </a:xfrm>
            <a:custGeom>
              <a:avLst/>
              <a:gdLst/>
              <a:ahLst/>
              <a:cxnLst/>
              <a:rect l="0" t="0" r="0" b="0"/>
              <a:pathLst>
                <a:path w="71405" h="115526">
                  <a:moveTo>
                    <a:pt x="8930" y="17711"/>
                  </a:moveTo>
                  <a:lnTo>
                    <a:pt x="8930" y="61828"/>
                  </a:lnTo>
                  <a:lnTo>
                    <a:pt x="8930" y="78901"/>
                  </a:lnTo>
                  <a:lnTo>
                    <a:pt x="9922" y="82316"/>
                  </a:lnTo>
                  <a:lnTo>
                    <a:pt x="11576" y="84594"/>
                  </a:lnTo>
                  <a:lnTo>
                    <a:pt x="13670" y="86112"/>
                  </a:lnTo>
                  <a:lnTo>
                    <a:pt x="15066" y="88116"/>
                  </a:lnTo>
                  <a:lnTo>
                    <a:pt x="18024" y="95678"/>
                  </a:lnTo>
                  <a:lnTo>
                    <a:pt x="31130" y="111248"/>
                  </a:lnTo>
                  <a:lnTo>
                    <a:pt x="36326" y="113854"/>
                  </a:lnTo>
                  <a:lnTo>
                    <a:pt x="43005" y="115525"/>
                  </a:lnTo>
                  <a:lnTo>
                    <a:pt x="52193" y="108212"/>
                  </a:lnTo>
                  <a:lnTo>
                    <a:pt x="57909" y="102624"/>
                  </a:lnTo>
                  <a:lnTo>
                    <a:pt x="60464" y="97452"/>
                  </a:lnTo>
                  <a:lnTo>
                    <a:pt x="71270" y="53543"/>
                  </a:lnTo>
                  <a:lnTo>
                    <a:pt x="71404" y="41546"/>
                  </a:lnTo>
                  <a:lnTo>
                    <a:pt x="63746" y="20719"/>
                  </a:lnTo>
                  <a:lnTo>
                    <a:pt x="56615" y="11176"/>
                  </a:lnTo>
                  <a:lnTo>
                    <a:pt x="54928" y="5546"/>
                  </a:lnTo>
                  <a:lnTo>
                    <a:pt x="53487" y="3648"/>
                  </a:lnTo>
                  <a:lnTo>
                    <a:pt x="49238" y="1539"/>
                  </a:lnTo>
                  <a:lnTo>
                    <a:pt x="32622" y="0"/>
                  </a:lnTo>
                  <a:lnTo>
                    <a:pt x="26735" y="2563"/>
                  </a:lnTo>
                  <a:lnTo>
                    <a:pt x="20813" y="6017"/>
                  </a:lnTo>
                  <a:lnTo>
                    <a:pt x="10691" y="8417"/>
                  </a:lnTo>
                  <a:lnTo>
                    <a:pt x="0" y="8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76" name="SMARTInkShape-297"/>
            <p:cNvSpPr/>
            <p:nvPr/>
          </p:nvSpPr>
          <p:spPr>
            <a:xfrm>
              <a:off x="7500940" y="5089922"/>
              <a:ext cx="80363" cy="151806"/>
            </a:xfrm>
            <a:custGeom>
              <a:avLst/>
              <a:gdLst/>
              <a:ahLst/>
              <a:cxnLst/>
              <a:rect l="0" t="0" r="0" b="0"/>
              <a:pathLst>
                <a:path w="80363" h="151806">
                  <a:moveTo>
                    <a:pt x="8926" y="0"/>
                  </a:moveTo>
                  <a:lnTo>
                    <a:pt x="8926" y="4740"/>
                  </a:lnTo>
                  <a:lnTo>
                    <a:pt x="825" y="33010"/>
                  </a:lnTo>
                  <a:lnTo>
                    <a:pt x="29" y="77516"/>
                  </a:lnTo>
                  <a:lnTo>
                    <a:pt x="0" y="100691"/>
                  </a:lnTo>
                  <a:lnTo>
                    <a:pt x="2645" y="106929"/>
                  </a:lnTo>
                  <a:lnTo>
                    <a:pt x="6135" y="113008"/>
                  </a:lnTo>
                  <a:lnTo>
                    <a:pt x="9092" y="122008"/>
                  </a:lnTo>
                  <a:lnTo>
                    <a:pt x="13300" y="127978"/>
                  </a:lnTo>
                  <a:lnTo>
                    <a:pt x="18477" y="131294"/>
                  </a:lnTo>
                  <a:lnTo>
                    <a:pt x="21247" y="132177"/>
                  </a:lnTo>
                  <a:lnTo>
                    <a:pt x="24085" y="131774"/>
                  </a:lnTo>
                  <a:lnTo>
                    <a:pt x="29886" y="128680"/>
                  </a:lnTo>
                  <a:lnTo>
                    <a:pt x="41693" y="119602"/>
                  </a:lnTo>
                  <a:lnTo>
                    <a:pt x="53580" y="114134"/>
                  </a:lnTo>
                  <a:lnTo>
                    <a:pt x="56555" y="111808"/>
                  </a:lnTo>
                  <a:lnTo>
                    <a:pt x="59861" y="103932"/>
                  </a:lnTo>
                  <a:lnTo>
                    <a:pt x="62321" y="94808"/>
                  </a:lnTo>
                  <a:lnTo>
                    <a:pt x="69341" y="80867"/>
                  </a:lnTo>
                  <a:lnTo>
                    <a:pt x="72345" y="48472"/>
                  </a:lnTo>
                  <a:lnTo>
                    <a:pt x="78487" y="35886"/>
                  </a:lnTo>
                  <a:lnTo>
                    <a:pt x="80362" y="10293"/>
                  </a:lnTo>
                  <a:lnTo>
                    <a:pt x="79373" y="40154"/>
                  </a:lnTo>
                  <a:lnTo>
                    <a:pt x="75220" y="56987"/>
                  </a:lnTo>
                  <a:lnTo>
                    <a:pt x="79491" y="86377"/>
                  </a:lnTo>
                  <a:lnTo>
                    <a:pt x="77330" y="95605"/>
                  </a:lnTo>
                  <a:lnTo>
                    <a:pt x="75365" y="99456"/>
                  </a:lnTo>
                  <a:lnTo>
                    <a:pt x="75828" y="109025"/>
                  </a:lnTo>
                  <a:lnTo>
                    <a:pt x="77340" y="114355"/>
                  </a:lnTo>
                  <a:lnTo>
                    <a:pt x="77356" y="118901"/>
                  </a:lnTo>
                  <a:lnTo>
                    <a:pt x="71434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77" name="SMARTInkShape-298"/>
            <p:cNvSpPr/>
            <p:nvPr/>
          </p:nvSpPr>
          <p:spPr>
            <a:xfrm>
              <a:off x="7618264" y="5036758"/>
              <a:ext cx="79127" cy="151267"/>
            </a:xfrm>
            <a:custGeom>
              <a:avLst/>
              <a:gdLst/>
              <a:ahLst/>
              <a:cxnLst/>
              <a:rect l="0" t="0" r="0" b="0"/>
              <a:pathLst>
                <a:path w="79127" h="151267">
                  <a:moveTo>
                    <a:pt x="7688" y="133531"/>
                  </a:moveTo>
                  <a:lnTo>
                    <a:pt x="0" y="133531"/>
                  </a:lnTo>
                  <a:lnTo>
                    <a:pt x="6556" y="125843"/>
                  </a:lnTo>
                  <a:lnTo>
                    <a:pt x="14594" y="123854"/>
                  </a:lnTo>
                  <a:lnTo>
                    <a:pt x="20019" y="119969"/>
                  </a:lnTo>
                  <a:lnTo>
                    <a:pt x="23091" y="114936"/>
                  </a:lnTo>
                  <a:lnTo>
                    <a:pt x="25449" y="109392"/>
                  </a:lnTo>
                  <a:lnTo>
                    <a:pt x="49742" y="79947"/>
                  </a:lnTo>
                  <a:lnTo>
                    <a:pt x="52176" y="73997"/>
                  </a:lnTo>
                  <a:lnTo>
                    <a:pt x="58132" y="65069"/>
                  </a:lnTo>
                  <a:lnTo>
                    <a:pt x="60338" y="55148"/>
                  </a:lnTo>
                  <a:lnTo>
                    <a:pt x="61983" y="41074"/>
                  </a:lnTo>
                  <a:lnTo>
                    <a:pt x="65885" y="33569"/>
                  </a:lnTo>
                  <a:lnTo>
                    <a:pt x="66330" y="30179"/>
                  </a:lnTo>
                  <a:lnTo>
                    <a:pt x="61343" y="4307"/>
                  </a:lnTo>
                  <a:lnTo>
                    <a:pt x="60325" y="2733"/>
                  </a:lnTo>
                  <a:lnTo>
                    <a:pt x="58655" y="1684"/>
                  </a:lnTo>
                  <a:lnTo>
                    <a:pt x="53585" y="0"/>
                  </a:lnTo>
                  <a:lnTo>
                    <a:pt x="53169" y="854"/>
                  </a:lnTo>
                  <a:lnTo>
                    <a:pt x="52707" y="4449"/>
                  </a:lnTo>
                  <a:lnTo>
                    <a:pt x="51592" y="5804"/>
                  </a:lnTo>
                  <a:lnTo>
                    <a:pt x="39941" y="12899"/>
                  </a:lnTo>
                  <a:lnTo>
                    <a:pt x="22529" y="41904"/>
                  </a:lnTo>
                  <a:lnTo>
                    <a:pt x="9781" y="80530"/>
                  </a:lnTo>
                  <a:lnTo>
                    <a:pt x="8102" y="99138"/>
                  </a:lnTo>
                  <a:lnTo>
                    <a:pt x="16807" y="129630"/>
                  </a:lnTo>
                  <a:lnTo>
                    <a:pt x="21002" y="136097"/>
                  </a:lnTo>
                  <a:lnTo>
                    <a:pt x="26174" y="139633"/>
                  </a:lnTo>
                  <a:lnTo>
                    <a:pt x="28942" y="140574"/>
                  </a:lnTo>
                  <a:lnTo>
                    <a:pt x="30788" y="142196"/>
                  </a:lnTo>
                  <a:lnTo>
                    <a:pt x="32837" y="146642"/>
                  </a:lnTo>
                  <a:lnTo>
                    <a:pt x="34377" y="148225"/>
                  </a:lnTo>
                  <a:lnTo>
                    <a:pt x="38732" y="149984"/>
                  </a:lnTo>
                  <a:lnTo>
                    <a:pt x="55427" y="151266"/>
                  </a:lnTo>
                  <a:lnTo>
                    <a:pt x="61318" y="148689"/>
                  </a:lnTo>
                  <a:lnTo>
                    <a:pt x="74417" y="138084"/>
                  </a:lnTo>
                  <a:lnTo>
                    <a:pt x="77033" y="132909"/>
                  </a:lnTo>
                  <a:lnTo>
                    <a:pt x="79126" y="124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78" name="SMARTInkShape-299"/>
            <p:cNvSpPr/>
            <p:nvPr/>
          </p:nvSpPr>
          <p:spPr>
            <a:xfrm>
              <a:off x="7724211" y="5054203"/>
              <a:ext cx="80336" cy="169618"/>
            </a:xfrm>
            <a:custGeom>
              <a:avLst/>
              <a:gdLst/>
              <a:ahLst/>
              <a:cxnLst/>
              <a:rect l="0" t="0" r="0" b="0"/>
              <a:pathLst>
                <a:path w="80336" h="169618">
                  <a:moveTo>
                    <a:pt x="8898" y="0"/>
                  </a:moveTo>
                  <a:lnTo>
                    <a:pt x="1210" y="0"/>
                  </a:lnTo>
                  <a:lnTo>
                    <a:pt x="796" y="992"/>
                  </a:lnTo>
                  <a:lnTo>
                    <a:pt x="0" y="25731"/>
                  </a:lnTo>
                  <a:lnTo>
                    <a:pt x="2628" y="33925"/>
                  </a:lnTo>
                  <a:lnTo>
                    <a:pt x="6112" y="41867"/>
                  </a:lnTo>
                  <a:lnTo>
                    <a:pt x="11381" y="77907"/>
                  </a:lnTo>
                  <a:lnTo>
                    <a:pt x="14962" y="86219"/>
                  </a:lnTo>
                  <a:lnTo>
                    <a:pt x="17660" y="125183"/>
                  </a:lnTo>
                  <a:lnTo>
                    <a:pt x="17827" y="169617"/>
                  </a:lnTo>
                  <a:lnTo>
                    <a:pt x="17827" y="126215"/>
                  </a:lnTo>
                  <a:lnTo>
                    <a:pt x="20474" y="117942"/>
                  </a:lnTo>
                  <a:lnTo>
                    <a:pt x="23964" y="109966"/>
                  </a:lnTo>
                  <a:lnTo>
                    <a:pt x="27504" y="84244"/>
                  </a:lnTo>
                  <a:lnTo>
                    <a:pt x="33777" y="71615"/>
                  </a:lnTo>
                  <a:lnTo>
                    <a:pt x="43263" y="42923"/>
                  </a:lnTo>
                  <a:lnTo>
                    <a:pt x="44706" y="40522"/>
                  </a:lnTo>
                  <a:lnTo>
                    <a:pt x="46660" y="38921"/>
                  </a:lnTo>
                  <a:lnTo>
                    <a:pt x="51478" y="36150"/>
                  </a:lnTo>
                  <a:lnTo>
                    <a:pt x="69280" y="20934"/>
                  </a:lnTo>
                  <a:lnTo>
                    <a:pt x="80335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79" name="SMARTInkShape-300"/>
            <p:cNvSpPr/>
            <p:nvPr/>
          </p:nvSpPr>
          <p:spPr>
            <a:xfrm>
              <a:off x="7831335" y="5170289"/>
              <a:ext cx="35601" cy="142876"/>
            </a:xfrm>
            <a:custGeom>
              <a:avLst/>
              <a:gdLst/>
              <a:ahLst/>
              <a:cxnLst/>
              <a:rect l="0" t="0" r="0" b="0"/>
              <a:pathLst>
                <a:path w="35601" h="142876">
                  <a:moveTo>
                    <a:pt x="17860" y="0"/>
                  </a:moveTo>
                  <a:lnTo>
                    <a:pt x="17860" y="4740"/>
                  </a:lnTo>
                  <a:lnTo>
                    <a:pt x="20506" y="9713"/>
                  </a:lnTo>
                  <a:lnTo>
                    <a:pt x="31163" y="26863"/>
                  </a:lnTo>
                  <a:lnTo>
                    <a:pt x="34369" y="37835"/>
                  </a:lnTo>
                  <a:lnTo>
                    <a:pt x="35600" y="61220"/>
                  </a:lnTo>
                  <a:lnTo>
                    <a:pt x="26619" y="101302"/>
                  </a:lnTo>
                  <a:lnTo>
                    <a:pt x="14469" y="130981"/>
                  </a:lnTo>
                  <a:lnTo>
                    <a:pt x="8745" y="13758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83" name="SMARTInkShape-Group28"/>
          <p:cNvGrpSpPr/>
          <p:nvPr/>
        </p:nvGrpSpPr>
        <p:grpSpPr>
          <a:xfrm>
            <a:off x="8072548" y="4857750"/>
            <a:ext cx="169554" cy="357189"/>
            <a:chOff x="8072548" y="4857750"/>
            <a:chExt cx="169554" cy="357189"/>
          </a:xfrm>
        </p:grpSpPr>
        <p:sp>
          <p:nvSpPr>
            <p:cNvPr id="9281" name="SMARTInkShape-301"/>
            <p:cNvSpPr/>
            <p:nvPr/>
          </p:nvSpPr>
          <p:spPr>
            <a:xfrm>
              <a:off x="8072548" y="4857750"/>
              <a:ext cx="13964" cy="339329"/>
            </a:xfrm>
            <a:custGeom>
              <a:avLst/>
              <a:gdLst/>
              <a:ahLst/>
              <a:cxnLst/>
              <a:rect l="0" t="0" r="0" b="0"/>
              <a:pathLst>
                <a:path w="13964" h="339329">
                  <a:moveTo>
                    <a:pt x="8818" y="0"/>
                  </a:moveTo>
                  <a:lnTo>
                    <a:pt x="13559" y="4740"/>
                  </a:lnTo>
                  <a:lnTo>
                    <a:pt x="13963" y="6136"/>
                  </a:lnTo>
                  <a:lnTo>
                    <a:pt x="13241" y="7067"/>
                  </a:lnTo>
                  <a:lnTo>
                    <a:pt x="11767" y="7688"/>
                  </a:lnTo>
                  <a:lnTo>
                    <a:pt x="10784" y="9094"/>
                  </a:lnTo>
                  <a:lnTo>
                    <a:pt x="9401" y="15813"/>
                  </a:lnTo>
                  <a:lnTo>
                    <a:pt x="9077" y="21249"/>
                  </a:lnTo>
                  <a:lnTo>
                    <a:pt x="6288" y="26972"/>
                  </a:lnTo>
                  <a:lnTo>
                    <a:pt x="4155" y="29888"/>
                  </a:lnTo>
                  <a:lnTo>
                    <a:pt x="1152" y="43472"/>
                  </a:lnTo>
                  <a:lnTo>
                    <a:pt x="0" y="77548"/>
                  </a:lnTo>
                  <a:lnTo>
                    <a:pt x="7587" y="117864"/>
                  </a:lnTo>
                  <a:lnTo>
                    <a:pt x="8711" y="162131"/>
                  </a:lnTo>
                  <a:lnTo>
                    <a:pt x="8804" y="205566"/>
                  </a:lnTo>
                  <a:lnTo>
                    <a:pt x="8817" y="243918"/>
                  </a:lnTo>
                  <a:lnTo>
                    <a:pt x="8818" y="287798"/>
                  </a:lnTo>
                  <a:lnTo>
                    <a:pt x="8818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82" name="SMARTInkShape-302"/>
            <p:cNvSpPr/>
            <p:nvPr/>
          </p:nvSpPr>
          <p:spPr>
            <a:xfrm>
              <a:off x="8134965" y="5063169"/>
              <a:ext cx="107137" cy="151770"/>
            </a:xfrm>
            <a:custGeom>
              <a:avLst/>
              <a:gdLst/>
              <a:ahLst/>
              <a:cxnLst/>
              <a:rect l="0" t="0" r="0" b="0"/>
              <a:pathLst>
                <a:path w="107137" h="151770">
                  <a:moveTo>
                    <a:pt x="44628" y="53542"/>
                  </a:moveTo>
                  <a:lnTo>
                    <a:pt x="62111" y="53542"/>
                  </a:lnTo>
                  <a:lnTo>
                    <a:pt x="62455" y="45854"/>
                  </a:lnTo>
                  <a:lnTo>
                    <a:pt x="67218" y="40239"/>
                  </a:lnTo>
                  <a:lnTo>
                    <a:pt x="67627" y="37729"/>
                  </a:lnTo>
                  <a:lnTo>
                    <a:pt x="66906" y="35062"/>
                  </a:lnTo>
                  <a:lnTo>
                    <a:pt x="64452" y="29454"/>
                  </a:lnTo>
                  <a:lnTo>
                    <a:pt x="62564" y="10646"/>
                  </a:lnTo>
                  <a:lnTo>
                    <a:pt x="54806" y="1359"/>
                  </a:lnTo>
                  <a:lnTo>
                    <a:pt x="51467" y="584"/>
                  </a:lnTo>
                  <a:lnTo>
                    <a:pt x="40289" y="0"/>
                  </a:lnTo>
                  <a:lnTo>
                    <a:pt x="35092" y="2625"/>
                  </a:lnTo>
                  <a:lnTo>
                    <a:pt x="32318" y="4715"/>
                  </a:lnTo>
                  <a:lnTo>
                    <a:pt x="23673" y="17136"/>
                  </a:lnTo>
                  <a:lnTo>
                    <a:pt x="13316" y="37846"/>
                  </a:lnTo>
                  <a:lnTo>
                    <a:pt x="5907" y="48550"/>
                  </a:lnTo>
                  <a:lnTo>
                    <a:pt x="1736" y="65733"/>
                  </a:lnTo>
                  <a:lnTo>
                    <a:pt x="49" y="108343"/>
                  </a:lnTo>
                  <a:lnTo>
                    <a:pt x="0" y="118507"/>
                  </a:lnTo>
                  <a:lnTo>
                    <a:pt x="2635" y="124748"/>
                  </a:lnTo>
                  <a:lnTo>
                    <a:pt x="7670" y="132100"/>
                  </a:lnTo>
                  <a:lnTo>
                    <a:pt x="11004" y="133105"/>
                  </a:lnTo>
                  <a:lnTo>
                    <a:pt x="21229" y="133750"/>
                  </a:lnTo>
                  <a:lnTo>
                    <a:pt x="26953" y="131193"/>
                  </a:lnTo>
                  <a:lnTo>
                    <a:pt x="32804" y="127741"/>
                  </a:lnTo>
                  <a:lnTo>
                    <a:pt x="41676" y="124805"/>
                  </a:lnTo>
                  <a:lnTo>
                    <a:pt x="47615" y="120603"/>
                  </a:lnTo>
                  <a:lnTo>
                    <a:pt x="50917" y="115427"/>
                  </a:lnTo>
                  <a:lnTo>
                    <a:pt x="57777" y="99280"/>
                  </a:lnTo>
                  <a:lnTo>
                    <a:pt x="76451" y="73624"/>
                  </a:lnTo>
                  <a:lnTo>
                    <a:pt x="80005" y="48437"/>
                  </a:lnTo>
                  <a:lnTo>
                    <a:pt x="80347" y="26763"/>
                  </a:lnTo>
                  <a:lnTo>
                    <a:pt x="80347" y="43924"/>
                  </a:lnTo>
                  <a:lnTo>
                    <a:pt x="82993" y="51913"/>
                  </a:lnTo>
                  <a:lnTo>
                    <a:pt x="86484" y="58771"/>
                  </a:lnTo>
                  <a:lnTo>
                    <a:pt x="88725" y="73904"/>
                  </a:lnTo>
                  <a:lnTo>
                    <a:pt x="90025" y="83427"/>
                  </a:lnTo>
                  <a:lnTo>
                    <a:pt x="105106" y="123068"/>
                  </a:lnTo>
                  <a:lnTo>
                    <a:pt x="107136" y="151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307" name="SMARTInkShape-Group29"/>
          <p:cNvGrpSpPr/>
          <p:nvPr/>
        </p:nvGrpSpPr>
        <p:grpSpPr>
          <a:xfrm>
            <a:off x="6911577" y="5402461"/>
            <a:ext cx="1361414" cy="811083"/>
            <a:chOff x="6911577" y="5402461"/>
            <a:chExt cx="1361414" cy="811083"/>
          </a:xfrm>
        </p:grpSpPr>
        <p:sp>
          <p:nvSpPr>
            <p:cNvPr id="9284" name="SMARTInkShape-303"/>
            <p:cNvSpPr/>
            <p:nvPr/>
          </p:nvSpPr>
          <p:spPr>
            <a:xfrm>
              <a:off x="6911577" y="5430491"/>
              <a:ext cx="151806" cy="257717"/>
            </a:xfrm>
            <a:custGeom>
              <a:avLst/>
              <a:gdLst/>
              <a:ahLst/>
              <a:cxnLst/>
              <a:rect l="0" t="0" r="0" b="0"/>
              <a:pathLst>
                <a:path w="151806" h="257717">
                  <a:moveTo>
                    <a:pt x="151805" y="7689"/>
                  </a:moveTo>
                  <a:lnTo>
                    <a:pt x="121658" y="7689"/>
                  </a:lnTo>
                  <a:lnTo>
                    <a:pt x="115917" y="5043"/>
                  </a:lnTo>
                  <a:lnTo>
                    <a:pt x="110059" y="1551"/>
                  </a:lnTo>
                  <a:lnTo>
                    <a:pt x="104147" y="0"/>
                  </a:lnTo>
                  <a:lnTo>
                    <a:pt x="102174" y="579"/>
                  </a:lnTo>
                  <a:lnTo>
                    <a:pt x="100859" y="1957"/>
                  </a:lnTo>
                  <a:lnTo>
                    <a:pt x="99982" y="3867"/>
                  </a:lnTo>
                  <a:lnTo>
                    <a:pt x="98405" y="5141"/>
                  </a:lnTo>
                  <a:lnTo>
                    <a:pt x="88745" y="9832"/>
                  </a:lnTo>
                  <a:lnTo>
                    <a:pt x="45198" y="43424"/>
                  </a:lnTo>
                  <a:lnTo>
                    <a:pt x="23845" y="64244"/>
                  </a:lnTo>
                  <a:lnTo>
                    <a:pt x="20520" y="70197"/>
                  </a:lnTo>
                  <a:lnTo>
                    <a:pt x="19634" y="73173"/>
                  </a:lnTo>
                  <a:lnTo>
                    <a:pt x="18050" y="75157"/>
                  </a:lnTo>
                  <a:lnTo>
                    <a:pt x="13066" y="77950"/>
                  </a:lnTo>
                  <a:lnTo>
                    <a:pt x="13672" y="78342"/>
                  </a:lnTo>
                  <a:lnTo>
                    <a:pt x="15069" y="78603"/>
                  </a:lnTo>
                  <a:lnTo>
                    <a:pt x="15999" y="79770"/>
                  </a:lnTo>
                  <a:lnTo>
                    <a:pt x="17615" y="86769"/>
                  </a:lnTo>
                  <a:lnTo>
                    <a:pt x="20397" y="87484"/>
                  </a:lnTo>
                  <a:lnTo>
                    <a:pt x="22528" y="87675"/>
                  </a:lnTo>
                  <a:lnTo>
                    <a:pt x="27541" y="90532"/>
                  </a:lnTo>
                  <a:lnTo>
                    <a:pt x="33077" y="94117"/>
                  </a:lnTo>
                  <a:lnTo>
                    <a:pt x="41771" y="97127"/>
                  </a:lnTo>
                  <a:lnTo>
                    <a:pt x="51624" y="102870"/>
                  </a:lnTo>
                  <a:lnTo>
                    <a:pt x="65678" y="106005"/>
                  </a:lnTo>
                  <a:lnTo>
                    <a:pt x="87717" y="118225"/>
                  </a:lnTo>
                  <a:lnTo>
                    <a:pt x="96203" y="126599"/>
                  </a:lnTo>
                  <a:lnTo>
                    <a:pt x="102289" y="135944"/>
                  </a:lnTo>
                  <a:lnTo>
                    <a:pt x="114655" y="170052"/>
                  </a:lnTo>
                  <a:lnTo>
                    <a:pt x="115663" y="184670"/>
                  </a:lnTo>
                  <a:lnTo>
                    <a:pt x="111221" y="201569"/>
                  </a:lnTo>
                  <a:lnTo>
                    <a:pt x="100624" y="223917"/>
                  </a:lnTo>
                  <a:lnTo>
                    <a:pt x="98301" y="233766"/>
                  </a:lnTo>
                  <a:lnTo>
                    <a:pt x="88724" y="248174"/>
                  </a:lnTo>
                  <a:lnTo>
                    <a:pt x="83090" y="253477"/>
                  </a:lnTo>
                  <a:lnTo>
                    <a:pt x="77278" y="255834"/>
                  </a:lnTo>
                  <a:lnTo>
                    <a:pt x="32851" y="257706"/>
                  </a:lnTo>
                  <a:lnTo>
                    <a:pt x="23845" y="257716"/>
                  </a:lnTo>
                  <a:lnTo>
                    <a:pt x="17875" y="255072"/>
                  </a:lnTo>
                  <a:lnTo>
                    <a:pt x="11913" y="251582"/>
                  </a:lnTo>
                  <a:lnTo>
                    <a:pt x="0" y="248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85" name="SMARTInkShape-304"/>
            <p:cNvSpPr/>
            <p:nvPr/>
          </p:nvSpPr>
          <p:spPr>
            <a:xfrm>
              <a:off x="7054466" y="5500807"/>
              <a:ext cx="80355" cy="169545"/>
            </a:xfrm>
            <a:custGeom>
              <a:avLst/>
              <a:gdLst/>
              <a:ahLst/>
              <a:cxnLst/>
              <a:rect l="0" t="0" r="0" b="0"/>
              <a:pathLst>
                <a:path w="80355" h="169545">
                  <a:moveTo>
                    <a:pt x="80354" y="44529"/>
                  </a:moveTo>
                  <a:lnTo>
                    <a:pt x="80354" y="22329"/>
                  </a:lnTo>
                  <a:lnTo>
                    <a:pt x="79362" y="20799"/>
                  </a:lnTo>
                  <a:lnTo>
                    <a:pt x="77709" y="19779"/>
                  </a:lnTo>
                  <a:lnTo>
                    <a:pt x="75614" y="19099"/>
                  </a:lnTo>
                  <a:lnTo>
                    <a:pt x="74217" y="17654"/>
                  </a:lnTo>
                  <a:lnTo>
                    <a:pt x="72666" y="13401"/>
                  </a:lnTo>
                  <a:lnTo>
                    <a:pt x="71260" y="11871"/>
                  </a:lnTo>
                  <a:lnTo>
                    <a:pt x="53667" y="787"/>
                  </a:lnTo>
                  <a:lnTo>
                    <a:pt x="41280" y="0"/>
                  </a:lnTo>
                  <a:lnTo>
                    <a:pt x="35538" y="2578"/>
                  </a:lnTo>
                  <a:lnTo>
                    <a:pt x="23766" y="12319"/>
                  </a:lnTo>
                  <a:lnTo>
                    <a:pt x="20478" y="17976"/>
                  </a:lnTo>
                  <a:lnTo>
                    <a:pt x="3709" y="56793"/>
                  </a:lnTo>
                  <a:lnTo>
                    <a:pt x="205" y="98127"/>
                  </a:lnTo>
                  <a:lnTo>
                    <a:pt x="0" y="135039"/>
                  </a:lnTo>
                  <a:lnTo>
                    <a:pt x="2638" y="141972"/>
                  </a:lnTo>
                  <a:lnTo>
                    <a:pt x="7676" y="149766"/>
                  </a:lnTo>
                  <a:lnTo>
                    <a:pt x="11011" y="150833"/>
                  </a:lnTo>
                  <a:lnTo>
                    <a:pt x="29875" y="151635"/>
                  </a:lnTo>
                  <a:lnTo>
                    <a:pt x="31819" y="150660"/>
                  </a:lnTo>
                  <a:lnTo>
                    <a:pt x="33115" y="149017"/>
                  </a:lnTo>
                  <a:lnTo>
                    <a:pt x="35547" y="144546"/>
                  </a:lnTo>
                  <a:lnTo>
                    <a:pt x="56651" y="117133"/>
                  </a:lnTo>
                  <a:lnTo>
                    <a:pt x="69334" y="82271"/>
                  </a:lnTo>
                  <a:lnTo>
                    <a:pt x="71424" y="44685"/>
                  </a:lnTo>
                  <a:lnTo>
                    <a:pt x="71424" y="84432"/>
                  </a:lnTo>
                  <a:lnTo>
                    <a:pt x="72416" y="101441"/>
                  </a:lnTo>
                  <a:lnTo>
                    <a:pt x="79802" y="140130"/>
                  </a:lnTo>
                  <a:lnTo>
                    <a:pt x="80354" y="169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86" name="SMARTInkShape-305"/>
            <p:cNvSpPr/>
            <p:nvPr/>
          </p:nvSpPr>
          <p:spPr>
            <a:xfrm>
              <a:off x="7179468" y="5456039"/>
              <a:ext cx="8931" cy="205383"/>
            </a:xfrm>
            <a:custGeom>
              <a:avLst/>
              <a:gdLst/>
              <a:ahLst/>
              <a:cxnLst/>
              <a:rect l="0" t="0" r="0" b="0"/>
              <a:pathLst>
                <a:path w="8931" h="205383">
                  <a:moveTo>
                    <a:pt x="8930" y="0"/>
                  </a:moveTo>
                  <a:lnTo>
                    <a:pt x="8930" y="42316"/>
                  </a:lnTo>
                  <a:lnTo>
                    <a:pt x="8930" y="82187"/>
                  </a:lnTo>
                  <a:lnTo>
                    <a:pt x="6285" y="118187"/>
                  </a:lnTo>
                  <a:lnTo>
                    <a:pt x="552" y="160134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87" name="SMARTInkShape-306"/>
            <p:cNvSpPr/>
            <p:nvPr/>
          </p:nvSpPr>
          <p:spPr>
            <a:xfrm>
              <a:off x="7197361" y="5549476"/>
              <a:ext cx="98194" cy="128397"/>
            </a:xfrm>
            <a:custGeom>
              <a:avLst/>
              <a:gdLst/>
              <a:ahLst/>
              <a:cxnLst/>
              <a:rect l="0" t="0" r="0" b="0"/>
              <a:pathLst>
                <a:path w="98194" h="128397">
                  <a:moveTo>
                    <a:pt x="80334" y="22649"/>
                  </a:moveTo>
                  <a:lnTo>
                    <a:pt x="80334" y="14961"/>
                  </a:lnTo>
                  <a:lnTo>
                    <a:pt x="79342" y="14547"/>
                  </a:lnTo>
                  <a:lnTo>
                    <a:pt x="67032" y="13751"/>
                  </a:lnTo>
                  <a:lnTo>
                    <a:pt x="65513" y="12748"/>
                  </a:lnTo>
                  <a:lnTo>
                    <a:pt x="64500" y="11087"/>
                  </a:lnTo>
                  <a:lnTo>
                    <a:pt x="63824" y="8988"/>
                  </a:lnTo>
                  <a:lnTo>
                    <a:pt x="62383" y="7589"/>
                  </a:lnTo>
                  <a:lnTo>
                    <a:pt x="58134" y="6034"/>
                  </a:lnTo>
                  <a:lnTo>
                    <a:pt x="40362" y="4822"/>
                  </a:lnTo>
                  <a:lnTo>
                    <a:pt x="35118" y="7450"/>
                  </a:lnTo>
                  <a:lnTo>
                    <a:pt x="22505" y="18093"/>
                  </a:lnTo>
                  <a:lnTo>
                    <a:pt x="12614" y="35015"/>
                  </a:lnTo>
                  <a:lnTo>
                    <a:pt x="9998" y="46708"/>
                  </a:lnTo>
                  <a:lnTo>
                    <a:pt x="8231" y="62299"/>
                  </a:lnTo>
                  <a:lnTo>
                    <a:pt x="823" y="96153"/>
                  </a:lnTo>
                  <a:lnTo>
                    <a:pt x="0" y="118959"/>
                  </a:lnTo>
                  <a:lnTo>
                    <a:pt x="4717" y="125048"/>
                  </a:lnTo>
                  <a:lnTo>
                    <a:pt x="9684" y="127691"/>
                  </a:lnTo>
                  <a:lnTo>
                    <a:pt x="12399" y="128396"/>
                  </a:lnTo>
                  <a:lnTo>
                    <a:pt x="14207" y="127874"/>
                  </a:lnTo>
                  <a:lnTo>
                    <a:pt x="15413" y="126533"/>
                  </a:lnTo>
                  <a:lnTo>
                    <a:pt x="16218" y="124647"/>
                  </a:lnTo>
                  <a:lnTo>
                    <a:pt x="17747" y="123390"/>
                  </a:lnTo>
                  <a:lnTo>
                    <a:pt x="27327" y="118726"/>
                  </a:lnTo>
                  <a:lnTo>
                    <a:pt x="38775" y="108545"/>
                  </a:lnTo>
                  <a:lnTo>
                    <a:pt x="56532" y="83384"/>
                  </a:lnTo>
                  <a:lnTo>
                    <a:pt x="59833" y="74116"/>
                  </a:lnTo>
                  <a:lnTo>
                    <a:pt x="62293" y="64375"/>
                  </a:lnTo>
                  <a:lnTo>
                    <a:pt x="68264" y="52320"/>
                  </a:lnTo>
                  <a:lnTo>
                    <a:pt x="71466" y="37614"/>
                  </a:lnTo>
                  <a:lnTo>
                    <a:pt x="78288" y="23252"/>
                  </a:lnTo>
                  <a:lnTo>
                    <a:pt x="80417" y="16964"/>
                  </a:lnTo>
                  <a:lnTo>
                    <a:pt x="87902" y="6588"/>
                  </a:lnTo>
                  <a:lnTo>
                    <a:pt x="88995" y="0"/>
                  </a:lnTo>
                  <a:lnTo>
                    <a:pt x="89263" y="43695"/>
                  </a:lnTo>
                  <a:lnTo>
                    <a:pt x="90255" y="55563"/>
                  </a:lnTo>
                  <a:lnTo>
                    <a:pt x="97365" y="81280"/>
                  </a:lnTo>
                  <a:lnTo>
                    <a:pt x="98193" y="120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88" name="SMARTInkShape-307"/>
            <p:cNvSpPr/>
            <p:nvPr/>
          </p:nvSpPr>
          <p:spPr>
            <a:xfrm>
              <a:off x="7340202" y="5554266"/>
              <a:ext cx="8931" cy="125016"/>
            </a:xfrm>
            <a:custGeom>
              <a:avLst/>
              <a:gdLst/>
              <a:ahLst/>
              <a:cxnLst/>
              <a:rect l="0" t="0" r="0" b="0"/>
              <a:pathLst>
                <a:path w="8931" h="125016">
                  <a:moveTo>
                    <a:pt x="0" y="0"/>
                  </a:moveTo>
                  <a:lnTo>
                    <a:pt x="0" y="39901"/>
                  </a:lnTo>
                  <a:lnTo>
                    <a:pt x="0" y="80437"/>
                  </a:lnTo>
                  <a:lnTo>
                    <a:pt x="0" y="109613"/>
                  </a:lnTo>
                  <a:lnTo>
                    <a:pt x="2647" y="115855"/>
                  </a:lnTo>
                  <a:lnTo>
                    <a:pt x="893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89" name="SMARTInkShape-308"/>
            <p:cNvSpPr/>
            <p:nvPr/>
          </p:nvSpPr>
          <p:spPr>
            <a:xfrm>
              <a:off x="7402710" y="5518547"/>
              <a:ext cx="53579" cy="133897"/>
            </a:xfrm>
            <a:custGeom>
              <a:avLst/>
              <a:gdLst/>
              <a:ahLst/>
              <a:cxnLst/>
              <a:rect l="0" t="0" r="0" b="0"/>
              <a:pathLst>
                <a:path w="53579" h="133897">
                  <a:moveTo>
                    <a:pt x="0" y="44648"/>
                  </a:moveTo>
                  <a:lnTo>
                    <a:pt x="0" y="80074"/>
                  </a:lnTo>
                  <a:lnTo>
                    <a:pt x="2647" y="87843"/>
                  </a:lnTo>
                  <a:lnTo>
                    <a:pt x="4741" y="91304"/>
                  </a:lnTo>
                  <a:lnTo>
                    <a:pt x="8102" y="110125"/>
                  </a:lnTo>
                  <a:lnTo>
                    <a:pt x="8821" y="127599"/>
                  </a:lnTo>
                  <a:lnTo>
                    <a:pt x="7866" y="129714"/>
                  </a:lnTo>
                  <a:lnTo>
                    <a:pt x="6236" y="131125"/>
                  </a:lnTo>
                  <a:lnTo>
                    <a:pt x="109" y="133896"/>
                  </a:lnTo>
                  <a:lnTo>
                    <a:pt x="1" y="90831"/>
                  </a:lnTo>
                  <a:lnTo>
                    <a:pt x="0" y="47219"/>
                  </a:lnTo>
                  <a:lnTo>
                    <a:pt x="2647" y="38184"/>
                  </a:lnTo>
                  <a:lnTo>
                    <a:pt x="15446" y="18075"/>
                  </a:lnTo>
                  <a:lnTo>
                    <a:pt x="16250" y="15027"/>
                  </a:lnTo>
                  <a:lnTo>
                    <a:pt x="17779" y="12994"/>
                  </a:lnTo>
                  <a:lnTo>
                    <a:pt x="33989" y="3149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0" name="SMARTInkShape-309"/>
            <p:cNvSpPr/>
            <p:nvPr/>
          </p:nvSpPr>
          <p:spPr>
            <a:xfrm>
              <a:off x="7483112" y="5545480"/>
              <a:ext cx="53544" cy="124748"/>
            </a:xfrm>
            <a:custGeom>
              <a:avLst/>
              <a:gdLst/>
              <a:ahLst/>
              <a:cxnLst/>
              <a:rect l="0" t="0" r="0" b="0"/>
              <a:pathLst>
                <a:path w="53544" h="124748">
                  <a:moveTo>
                    <a:pt x="26754" y="26645"/>
                  </a:moveTo>
                  <a:lnTo>
                    <a:pt x="26754" y="35465"/>
                  </a:lnTo>
                  <a:lnTo>
                    <a:pt x="44237" y="35574"/>
                  </a:lnTo>
                  <a:lnTo>
                    <a:pt x="44614" y="1499"/>
                  </a:lnTo>
                  <a:lnTo>
                    <a:pt x="43622" y="952"/>
                  </a:lnTo>
                  <a:lnTo>
                    <a:pt x="36926" y="0"/>
                  </a:lnTo>
                  <a:lnTo>
                    <a:pt x="23365" y="12297"/>
                  </a:lnTo>
                  <a:lnTo>
                    <a:pt x="20287" y="17953"/>
                  </a:lnTo>
                  <a:lnTo>
                    <a:pt x="17927" y="23774"/>
                  </a:lnTo>
                  <a:lnTo>
                    <a:pt x="13571" y="29668"/>
                  </a:lnTo>
                  <a:lnTo>
                    <a:pt x="10973" y="38241"/>
                  </a:lnTo>
                  <a:lnTo>
                    <a:pt x="6865" y="54224"/>
                  </a:lnTo>
                  <a:lnTo>
                    <a:pt x="1329" y="72662"/>
                  </a:lnTo>
                  <a:lnTo>
                    <a:pt x="0" y="109579"/>
                  </a:lnTo>
                  <a:lnTo>
                    <a:pt x="981" y="111700"/>
                  </a:lnTo>
                  <a:lnTo>
                    <a:pt x="2627" y="113114"/>
                  </a:lnTo>
                  <a:lnTo>
                    <a:pt x="7101" y="115677"/>
                  </a:lnTo>
                  <a:lnTo>
                    <a:pt x="15199" y="121706"/>
                  </a:lnTo>
                  <a:lnTo>
                    <a:pt x="25036" y="124453"/>
                  </a:lnTo>
                  <a:lnTo>
                    <a:pt x="30986" y="124747"/>
                  </a:lnTo>
                  <a:lnTo>
                    <a:pt x="36242" y="122170"/>
                  </a:lnTo>
                  <a:lnTo>
                    <a:pt x="41885" y="118710"/>
                  </a:lnTo>
                  <a:lnTo>
                    <a:pt x="53543" y="1159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1" name="SMARTInkShape-310"/>
            <p:cNvSpPr/>
            <p:nvPr/>
          </p:nvSpPr>
          <p:spPr>
            <a:xfrm>
              <a:off x="7558396" y="5545336"/>
              <a:ext cx="58614" cy="151648"/>
            </a:xfrm>
            <a:custGeom>
              <a:avLst/>
              <a:gdLst/>
              <a:ahLst/>
              <a:cxnLst/>
              <a:rect l="0" t="0" r="0" b="0"/>
              <a:pathLst>
                <a:path w="58614" h="151648">
                  <a:moveTo>
                    <a:pt x="31838" y="0"/>
                  </a:moveTo>
                  <a:lnTo>
                    <a:pt x="24150" y="0"/>
                  </a:lnTo>
                  <a:lnTo>
                    <a:pt x="10589" y="12428"/>
                  </a:lnTo>
                  <a:lnTo>
                    <a:pt x="7510" y="18091"/>
                  </a:lnTo>
                  <a:lnTo>
                    <a:pt x="5535" y="29811"/>
                  </a:lnTo>
                  <a:lnTo>
                    <a:pt x="4380" y="31780"/>
                  </a:lnTo>
                  <a:lnTo>
                    <a:pt x="2618" y="33094"/>
                  </a:lnTo>
                  <a:lnTo>
                    <a:pt x="452" y="33968"/>
                  </a:lnTo>
                  <a:lnTo>
                    <a:pt x="0" y="34551"/>
                  </a:lnTo>
                  <a:lnTo>
                    <a:pt x="691" y="34940"/>
                  </a:lnTo>
                  <a:lnTo>
                    <a:pt x="2143" y="35199"/>
                  </a:lnTo>
                  <a:lnTo>
                    <a:pt x="3111" y="36365"/>
                  </a:lnTo>
                  <a:lnTo>
                    <a:pt x="4188" y="40305"/>
                  </a:lnTo>
                  <a:lnTo>
                    <a:pt x="5467" y="41752"/>
                  </a:lnTo>
                  <a:lnTo>
                    <a:pt x="9534" y="43361"/>
                  </a:lnTo>
                  <a:lnTo>
                    <a:pt x="28949" y="45565"/>
                  </a:lnTo>
                  <a:lnTo>
                    <a:pt x="40785" y="51701"/>
                  </a:lnTo>
                  <a:lnTo>
                    <a:pt x="52678" y="53207"/>
                  </a:lnTo>
                  <a:lnTo>
                    <a:pt x="54661" y="54323"/>
                  </a:lnTo>
                  <a:lnTo>
                    <a:pt x="55983" y="56059"/>
                  </a:lnTo>
                  <a:lnTo>
                    <a:pt x="57452" y="60633"/>
                  </a:lnTo>
                  <a:lnTo>
                    <a:pt x="58613" y="100848"/>
                  </a:lnTo>
                  <a:lnTo>
                    <a:pt x="49532" y="130120"/>
                  </a:lnTo>
                  <a:lnTo>
                    <a:pt x="33479" y="150008"/>
                  </a:lnTo>
                  <a:lnTo>
                    <a:pt x="29921" y="151005"/>
                  </a:lnTo>
                  <a:lnTo>
                    <a:pt x="19553" y="151647"/>
                  </a:lnTo>
                  <a:lnTo>
                    <a:pt x="13811" y="149089"/>
                  </a:lnTo>
                  <a:lnTo>
                    <a:pt x="504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2" name="SMARTInkShape-311"/>
            <p:cNvSpPr/>
            <p:nvPr/>
          </p:nvSpPr>
          <p:spPr>
            <a:xfrm>
              <a:off x="7777771" y="5402461"/>
              <a:ext cx="98214" cy="290545"/>
            </a:xfrm>
            <a:custGeom>
              <a:avLst/>
              <a:gdLst/>
              <a:ahLst/>
              <a:cxnLst/>
              <a:rect l="0" t="0" r="0" b="0"/>
              <a:pathLst>
                <a:path w="98214" h="290545">
                  <a:moveTo>
                    <a:pt x="89283" y="0"/>
                  </a:moveTo>
                  <a:lnTo>
                    <a:pt x="89283" y="4740"/>
                  </a:lnTo>
                  <a:lnTo>
                    <a:pt x="90275" y="6136"/>
                  </a:lnTo>
                  <a:lnTo>
                    <a:pt x="91929" y="7067"/>
                  </a:lnTo>
                  <a:lnTo>
                    <a:pt x="94024" y="7688"/>
                  </a:lnTo>
                  <a:lnTo>
                    <a:pt x="95420" y="9094"/>
                  </a:lnTo>
                  <a:lnTo>
                    <a:pt x="96972" y="13302"/>
                  </a:lnTo>
                  <a:lnTo>
                    <a:pt x="98165" y="53864"/>
                  </a:lnTo>
                  <a:lnTo>
                    <a:pt x="98209" y="96389"/>
                  </a:lnTo>
                  <a:lnTo>
                    <a:pt x="98213" y="140851"/>
                  </a:lnTo>
                  <a:lnTo>
                    <a:pt x="98213" y="183291"/>
                  </a:lnTo>
                  <a:lnTo>
                    <a:pt x="98213" y="214155"/>
                  </a:lnTo>
                  <a:lnTo>
                    <a:pt x="98213" y="209526"/>
                  </a:lnTo>
                  <a:lnTo>
                    <a:pt x="97221" y="208145"/>
                  </a:lnTo>
                  <a:lnTo>
                    <a:pt x="81963" y="197802"/>
                  </a:lnTo>
                  <a:lnTo>
                    <a:pt x="73542" y="190582"/>
                  </a:lnTo>
                  <a:lnTo>
                    <a:pt x="68066" y="188883"/>
                  </a:lnTo>
                  <a:lnTo>
                    <a:pt x="66209" y="187438"/>
                  </a:lnTo>
                  <a:lnTo>
                    <a:pt x="64145" y="183184"/>
                  </a:lnTo>
                  <a:lnTo>
                    <a:pt x="62984" y="175214"/>
                  </a:lnTo>
                  <a:lnTo>
                    <a:pt x="61829" y="173364"/>
                  </a:lnTo>
                  <a:lnTo>
                    <a:pt x="60066" y="172131"/>
                  </a:lnTo>
                  <a:lnTo>
                    <a:pt x="52845" y="170395"/>
                  </a:lnTo>
                  <a:lnTo>
                    <a:pt x="41516" y="169808"/>
                  </a:lnTo>
                  <a:lnTo>
                    <a:pt x="35642" y="172374"/>
                  </a:lnTo>
                  <a:lnTo>
                    <a:pt x="23786" y="182105"/>
                  </a:lnTo>
                  <a:lnTo>
                    <a:pt x="20486" y="187761"/>
                  </a:lnTo>
                  <a:lnTo>
                    <a:pt x="18027" y="193582"/>
                  </a:lnTo>
                  <a:lnTo>
                    <a:pt x="3709" y="217481"/>
                  </a:lnTo>
                  <a:lnTo>
                    <a:pt x="1090" y="229362"/>
                  </a:lnTo>
                  <a:lnTo>
                    <a:pt x="0" y="270748"/>
                  </a:lnTo>
                  <a:lnTo>
                    <a:pt x="2638" y="276768"/>
                  </a:lnTo>
                  <a:lnTo>
                    <a:pt x="13289" y="289964"/>
                  </a:lnTo>
                  <a:lnTo>
                    <a:pt x="15801" y="290544"/>
                  </a:lnTo>
                  <a:lnTo>
                    <a:pt x="18466" y="289937"/>
                  </a:lnTo>
                  <a:lnTo>
                    <a:pt x="24074" y="287611"/>
                  </a:lnTo>
                  <a:lnTo>
                    <a:pt x="43459" y="281254"/>
                  </a:lnTo>
                  <a:lnTo>
                    <a:pt x="61947" y="270337"/>
                  </a:lnTo>
                  <a:lnTo>
                    <a:pt x="71424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3" name="SMARTInkShape-312"/>
            <p:cNvSpPr/>
            <p:nvPr/>
          </p:nvSpPr>
          <p:spPr>
            <a:xfrm>
              <a:off x="7903263" y="5527512"/>
              <a:ext cx="53089" cy="116051"/>
            </a:xfrm>
            <a:custGeom>
              <a:avLst/>
              <a:gdLst/>
              <a:ahLst/>
              <a:cxnLst/>
              <a:rect l="0" t="0" r="0" b="0"/>
              <a:pathLst>
                <a:path w="53089" h="116051">
                  <a:moveTo>
                    <a:pt x="8439" y="71402"/>
                  </a:moveTo>
                  <a:lnTo>
                    <a:pt x="17261" y="71402"/>
                  </a:lnTo>
                  <a:lnTo>
                    <a:pt x="17337" y="66662"/>
                  </a:lnTo>
                  <a:lnTo>
                    <a:pt x="18340" y="65265"/>
                  </a:lnTo>
                  <a:lnTo>
                    <a:pt x="22101" y="63714"/>
                  </a:lnTo>
                  <a:lnTo>
                    <a:pt x="23500" y="62307"/>
                  </a:lnTo>
                  <a:lnTo>
                    <a:pt x="28392" y="52923"/>
                  </a:lnTo>
                  <a:lnTo>
                    <a:pt x="41099" y="37808"/>
                  </a:lnTo>
                  <a:lnTo>
                    <a:pt x="44244" y="29477"/>
                  </a:lnTo>
                  <a:lnTo>
                    <a:pt x="50028" y="20726"/>
                  </a:lnTo>
                  <a:lnTo>
                    <a:pt x="52685" y="10648"/>
                  </a:lnTo>
                  <a:lnTo>
                    <a:pt x="53053" y="1360"/>
                  </a:lnTo>
                  <a:lnTo>
                    <a:pt x="52073" y="895"/>
                  </a:lnTo>
                  <a:lnTo>
                    <a:pt x="39785" y="0"/>
                  </a:lnTo>
                  <a:lnTo>
                    <a:pt x="38265" y="980"/>
                  </a:lnTo>
                  <a:lnTo>
                    <a:pt x="37253" y="2626"/>
                  </a:lnTo>
                  <a:lnTo>
                    <a:pt x="36579" y="4716"/>
                  </a:lnTo>
                  <a:lnTo>
                    <a:pt x="21068" y="30017"/>
                  </a:lnTo>
                  <a:lnTo>
                    <a:pt x="10566" y="56467"/>
                  </a:lnTo>
                  <a:lnTo>
                    <a:pt x="3226" y="67528"/>
                  </a:lnTo>
                  <a:lnTo>
                    <a:pt x="611" y="77089"/>
                  </a:lnTo>
                  <a:lnTo>
                    <a:pt x="0" y="83189"/>
                  </a:lnTo>
                  <a:lnTo>
                    <a:pt x="2374" y="89209"/>
                  </a:lnTo>
                  <a:lnTo>
                    <a:pt x="5743" y="95191"/>
                  </a:lnTo>
                  <a:lnTo>
                    <a:pt x="8632" y="104137"/>
                  </a:lnTo>
                  <a:lnTo>
                    <a:pt x="12824" y="110094"/>
                  </a:lnTo>
                  <a:lnTo>
                    <a:pt x="17995" y="113403"/>
                  </a:lnTo>
                  <a:lnTo>
                    <a:pt x="29400" y="115527"/>
                  </a:lnTo>
                  <a:lnTo>
                    <a:pt x="53088" y="116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4" name="SMARTInkShape-313"/>
            <p:cNvSpPr/>
            <p:nvPr/>
          </p:nvSpPr>
          <p:spPr>
            <a:xfrm>
              <a:off x="8009929" y="5492126"/>
              <a:ext cx="49520" cy="169296"/>
            </a:xfrm>
            <a:custGeom>
              <a:avLst/>
              <a:gdLst/>
              <a:ahLst/>
              <a:cxnLst/>
              <a:rect l="0" t="0" r="0" b="0"/>
              <a:pathLst>
                <a:path w="49520" h="169296">
                  <a:moveTo>
                    <a:pt x="44648" y="8562"/>
                  </a:moveTo>
                  <a:lnTo>
                    <a:pt x="44648" y="0"/>
                  </a:lnTo>
                  <a:lnTo>
                    <a:pt x="37520" y="5841"/>
                  </a:lnTo>
                  <a:lnTo>
                    <a:pt x="29418" y="8747"/>
                  </a:lnTo>
                  <a:lnTo>
                    <a:pt x="23657" y="12943"/>
                  </a:lnTo>
                  <a:lnTo>
                    <a:pt x="20437" y="18116"/>
                  </a:lnTo>
                  <a:lnTo>
                    <a:pt x="18013" y="23722"/>
                  </a:lnTo>
                  <a:lnTo>
                    <a:pt x="5581" y="38364"/>
                  </a:lnTo>
                  <a:lnTo>
                    <a:pt x="4713" y="41328"/>
                  </a:lnTo>
                  <a:lnTo>
                    <a:pt x="5126" y="44296"/>
                  </a:lnTo>
                  <a:lnTo>
                    <a:pt x="8178" y="51448"/>
                  </a:lnTo>
                  <a:lnTo>
                    <a:pt x="8911" y="66465"/>
                  </a:lnTo>
                  <a:lnTo>
                    <a:pt x="9909" y="68000"/>
                  </a:lnTo>
                  <a:lnTo>
                    <a:pt x="11567" y="69023"/>
                  </a:lnTo>
                  <a:lnTo>
                    <a:pt x="13664" y="69705"/>
                  </a:lnTo>
                  <a:lnTo>
                    <a:pt x="27022" y="77957"/>
                  </a:lnTo>
                  <a:lnTo>
                    <a:pt x="29921" y="78637"/>
                  </a:lnTo>
                  <a:lnTo>
                    <a:pt x="31854" y="80083"/>
                  </a:lnTo>
                  <a:lnTo>
                    <a:pt x="33142" y="82039"/>
                  </a:lnTo>
                  <a:lnTo>
                    <a:pt x="35566" y="86859"/>
                  </a:lnTo>
                  <a:lnTo>
                    <a:pt x="41516" y="95150"/>
                  </a:lnTo>
                  <a:lnTo>
                    <a:pt x="43256" y="100954"/>
                  </a:lnTo>
                  <a:lnTo>
                    <a:pt x="44713" y="102898"/>
                  </a:lnTo>
                  <a:lnTo>
                    <a:pt x="46676" y="104195"/>
                  </a:lnTo>
                  <a:lnTo>
                    <a:pt x="48977" y="105059"/>
                  </a:lnTo>
                  <a:lnTo>
                    <a:pt x="49519" y="106628"/>
                  </a:lnTo>
                  <a:lnTo>
                    <a:pt x="48887" y="108665"/>
                  </a:lnTo>
                  <a:lnTo>
                    <a:pt x="47474" y="111016"/>
                  </a:lnTo>
                  <a:lnTo>
                    <a:pt x="42375" y="131880"/>
                  </a:lnTo>
                  <a:lnTo>
                    <a:pt x="23680" y="154314"/>
                  </a:lnTo>
                  <a:lnTo>
                    <a:pt x="17800" y="157676"/>
                  </a:lnTo>
                  <a:lnTo>
                    <a:pt x="11881" y="160163"/>
                  </a:lnTo>
                  <a:lnTo>
                    <a:pt x="0" y="169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5" name="SMARTInkShape-314"/>
            <p:cNvSpPr/>
            <p:nvPr/>
          </p:nvSpPr>
          <p:spPr>
            <a:xfrm>
              <a:off x="7170757" y="5885916"/>
              <a:ext cx="89079" cy="185704"/>
            </a:xfrm>
            <a:custGeom>
              <a:avLst/>
              <a:gdLst/>
              <a:ahLst/>
              <a:cxnLst/>
              <a:rect l="0" t="0" r="0" b="0"/>
              <a:pathLst>
                <a:path w="89079" h="185704">
                  <a:moveTo>
                    <a:pt x="17641" y="70185"/>
                  </a:moveTo>
                  <a:lnTo>
                    <a:pt x="38891" y="70185"/>
                  </a:lnTo>
                  <a:lnTo>
                    <a:pt x="44613" y="67540"/>
                  </a:lnTo>
                  <a:lnTo>
                    <a:pt x="50465" y="64048"/>
                  </a:lnTo>
                  <a:lnTo>
                    <a:pt x="56373" y="62497"/>
                  </a:lnTo>
                  <a:lnTo>
                    <a:pt x="58345" y="61090"/>
                  </a:lnTo>
                  <a:lnTo>
                    <a:pt x="59660" y="59162"/>
                  </a:lnTo>
                  <a:lnTo>
                    <a:pt x="62113" y="54372"/>
                  </a:lnTo>
                  <a:lnTo>
                    <a:pt x="78494" y="36193"/>
                  </a:lnTo>
                  <a:lnTo>
                    <a:pt x="79414" y="32588"/>
                  </a:lnTo>
                  <a:lnTo>
                    <a:pt x="80107" y="18261"/>
                  </a:lnTo>
                  <a:lnTo>
                    <a:pt x="72457" y="9064"/>
                  </a:lnTo>
                  <a:lnTo>
                    <a:pt x="69124" y="8294"/>
                  </a:lnTo>
                  <a:lnTo>
                    <a:pt x="58899" y="7799"/>
                  </a:lnTo>
                  <a:lnTo>
                    <a:pt x="57053" y="6766"/>
                  </a:lnTo>
                  <a:lnTo>
                    <a:pt x="55821" y="5086"/>
                  </a:lnTo>
                  <a:lnTo>
                    <a:pt x="55001" y="2973"/>
                  </a:lnTo>
                  <a:lnTo>
                    <a:pt x="53462" y="1565"/>
                  </a:lnTo>
                  <a:lnTo>
                    <a:pt x="49105" y="0"/>
                  </a:lnTo>
                  <a:lnTo>
                    <a:pt x="46555" y="575"/>
                  </a:lnTo>
                  <a:lnTo>
                    <a:pt x="35333" y="5980"/>
                  </a:lnTo>
                  <a:lnTo>
                    <a:pt x="32412" y="6546"/>
                  </a:lnTo>
                  <a:lnTo>
                    <a:pt x="23561" y="12083"/>
                  </a:lnTo>
                  <a:lnTo>
                    <a:pt x="20273" y="19888"/>
                  </a:lnTo>
                  <a:lnTo>
                    <a:pt x="17819" y="28979"/>
                  </a:lnTo>
                  <a:lnTo>
                    <a:pt x="3504" y="56258"/>
                  </a:lnTo>
                  <a:lnTo>
                    <a:pt x="0" y="97030"/>
                  </a:lnTo>
                  <a:lnTo>
                    <a:pt x="802" y="126748"/>
                  </a:lnTo>
                  <a:lnTo>
                    <a:pt x="10807" y="165766"/>
                  </a:lnTo>
                  <a:lnTo>
                    <a:pt x="21032" y="179796"/>
                  </a:lnTo>
                  <a:lnTo>
                    <a:pt x="26754" y="183393"/>
                  </a:lnTo>
                  <a:lnTo>
                    <a:pt x="38514" y="185703"/>
                  </a:lnTo>
                  <a:lnTo>
                    <a:pt x="44446" y="183373"/>
                  </a:lnTo>
                  <a:lnTo>
                    <a:pt x="81885" y="156455"/>
                  </a:lnTo>
                  <a:lnTo>
                    <a:pt x="85881" y="150530"/>
                  </a:lnTo>
                  <a:lnTo>
                    <a:pt x="89078" y="1416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6" name="SMARTInkShape-315"/>
            <p:cNvSpPr/>
            <p:nvPr/>
          </p:nvSpPr>
          <p:spPr>
            <a:xfrm>
              <a:off x="7322343" y="5894239"/>
              <a:ext cx="125017" cy="142230"/>
            </a:xfrm>
            <a:custGeom>
              <a:avLst/>
              <a:gdLst/>
              <a:ahLst/>
              <a:cxnLst/>
              <a:rect l="0" t="0" r="0" b="0"/>
              <a:pathLst>
                <a:path w="125017" h="142230">
                  <a:moveTo>
                    <a:pt x="0" y="17214"/>
                  </a:moveTo>
                  <a:lnTo>
                    <a:pt x="0" y="57116"/>
                  </a:lnTo>
                  <a:lnTo>
                    <a:pt x="0" y="100423"/>
                  </a:lnTo>
                  <a:lnTo>
                    <a:pt x="0" y="122748"/>
                  </a:lnTo>
                  <a:lnTo>
                    <a:pt x="992" y="126265"/>
                  </a:lnTo>
                  <a:lnTo>
                    <a:pt x="2646" y="128610"/>
                  </a:lnTo>
                  <a:lnTo>
                    <a:pt x="4741" y="130174"/>
                  </a:lnTo>
                  <a:lnTo>
                    <a:pt x="6137" y="132207"/>
                  </a:lnTo>
                  <a:lnTo>
                    <a:pt x="8821" y="141780"/>
                  </a:lnTo>
                  <a:lnTo>
                    <a:pt x="8930" y="113288"/>
                  </a:lnTo>
                  <a:lnTo>
                    <a:pt x="11576" y="106877"/>
                  </a:lnTo>
                  <a:lnTo>
                    <a:pt x="13670" y="103778"/>
                  </a:lnTo>
                  <a:lnTo>
                    <a:pt x="16618" y="89937"/>
                  </a:lnTo>
                  <a:lnTo>
                    <a:pt x="18607" y="68473"/>
                  </a:lnTo>
                  <a:lnTo>
                    <a:pt x="25515" y="50434"/>
                  </a:lnTo>
                  <a:lnTo>
                    <a:pt x="26677" y="32139"/>
                  </a:lnTo>
                  <a:lnTo>
                    <a:pt x="27708" y="30140"/>
                  </a:lnTo>
                  <a:lnTo>
                    <a:pt x="29386" y="28808"/>
                  </a:lnTo>
                  <a:lnTo>
                    <a:pt x="34468" y="26670"/>
                  </a:lnTo>
                  <a:lnTo>
                    <a:pt x="40089" y="31040"/>
                  </a:lnTo>
                  <a:lnTo>
                    <a:pt x="42622" y="35926"/>
                  </a:lnTo>
                  <a:lnTo>
                    <a:pt x="43297" y="38618"/>
                  </a:lnTo>
                  <a:lnTo>
                    <a:pt x="51539" y="53007"/>
                  </a:lnTo>
                  <a:lnTo>
                    <a:pt x="56045" y="77866"/>
                  </a:lnTo>
                  <a:lnTo>
                    <a:pt x="59636" y="84849"/>
                  </a:lnTo>
                  <a:lnTo>
                    <a:pt x="61940" y="97417"/>
                  </a:lnTo>
                  <a:lnTo>
                    <a:pt x="62474" y="110719"/>
                  </a:lnTo>
                  <a:lnTo>
                    <a:pt x="63477" y="112292"/>
                  </a:lnTo>
                  <a:lnTo>
                    <a:pt x="65140" y="113342"/>
                  </a:lnTo>
                  <a:lnTo>
                    <a:pt x="70193" y="115026"/>
                  </a:lnTo>
                  <a:lnTo>
                    <a:pt x="70608" y="114171"/>
                  </a:lnTo>
                  <a:lnTo>
                    <a:pt x="72358" y="100185"/>
                  </a:lnTo>
                  <a:lnTo>
                    <a:pt x="77553" y="90526"/>
                  </a:lnTo>
                  <a:lnTo>
                    <a:pt x="84997" y="46820"/>
                  </a:lnTo>
                  <a:lnTo>
                    <a:pt x="96874" y="6699"/>
                  </a:lnTo>
                  <a:lnTo>
                    <a:pt x="98316" y="4251"/>
                  </a:lnTo>
                  <a:lnTo>
                    <a:pt x="100271" y="2619"/>
                  </a:lnTo>
                  <a:lnTo>
                    <a:pt x="105796" y="0"/>
                  </a:lnTo>
                  <a:lnTo>
                    <a:pt x="106249" y="776"/>
                  </a:lnTo>
                  <a:lnTo>
                    <a:pt x="106753" y="4286"/>
                  </a:lnTo>
                  <a:lnTo>
                    <a:pt x="109623" y="9153"/>
                  </a:lnTo>
                  <a:lnTo>
                    <a:pt x="113214" y="14624"/>
                  </a:lnTo>
                  <a:lnTo>
                    <a:pt x="115236" y="24274"/>
                  </a:lnTo>
                  <a:lnTo>
                    <a:pt x="116036" y="64746"/>
                  </a:lnTo>
                  <a:lnTo>
                    <a:pt x="116082" y="105980"/>
                  </a:lnTo>
                  <a:lnTo>
                    <a:pt x="117077" y="117189"/>
                  </a:lnTo>
                  <a:lnTo>
                    <a:pt x="125016" y="1422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7" name="SMARTInkShape-316"/>
            <p:cNvSpPr/>
            <p:nvPr/>
          </p:nvSpPr>
          <p:spPr>
            <a:xfrm>
              <a:off x="7492007" y="5929312"/>
              <a:ext cx="17860" cy="169665"/>
            </a:xfrm>
            <a:custGeom>
              <a:avLst/>
              <a:gdLst/>
              <a:ahLst/>
              <a:cxnLst/>
              <a:rect l="0" t="0" r="0" b="0"/>
              <a:pathLst>
                <a:path w="17860" h="169665">
                  <a:moveTo>
                    <a:pt x="0" y="0"/>
                  </a:moveTo>
                  <a:lnTo>
                    <a:pt x="0" y="42576"/>
                  </a:lnTo>
                  <a:lnTo>
                    <a:pt x="2646" y="74203"/>
                  </a:lnTo>
                  <a:lnTo>
                    <a:pt x="8379" y="115545"/>
                  </a:lnTo>
                  <a:lnTo>
                    <a:pt x="9677" y="126760"/>
                  </a:lnTo>
                  <a:lnTo>
                    <a:pt x="15949" y="144689"/>
                  </a:lnTo>
                  <a:lnTo>
                    <a:pt x="1785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8" name="SMARTInkShape-317"/>
            <p:cNvSpPr/>
            <p:nvPr/>
          </p:nvSpPr>
          <p:spPr>
            <a:xfrm>
              <a:off x="7483077" y="5894115"/>
              <a:ext cx="62387" cy="133425"/>
            </a:xfrm>
            <a:custGeom>
              <a:avLst/>
              <a:gdLst/>
              <a:ahLst/>
              <a:cxnLst/>
              <a:rect l="0" t="0" r="0" b="0"/>
              <a:pathLst>
                <a:path w="62387" h="133425">
                  <a:moveTo>
                    <a:pt x="0" y="44127"/>
                  </a:moveTo>
                  <a:lnTo>
                    <a:pt x="0" y="23136"/>
                  </a:lnTo>
                  <a:lnTo>
                    <a:pt x="2647" y="17269"/>
                  </a:lnTo>
                  <a:lnTo>
                    <a:pt x="12429" y="5418"/>
                  </a:lnTo>
                  <a:lnTo>
                    <a:pt x="18092" y="2119"/>
                  </a:lnTo>
                  <a:lnTo>
                    <a:pt x="25071" y="0"/>
                  </a:lnTo>
                  <a:lnTo>
                    <a:pt x="28672" y="2356"/>
                  </a:lnTo>
                  <a:lnTo>
                    <a:pt x="31021" y="4373"/>
                  </a:lnTo>
                  <a:lnTo>
                    <a:pt x="36277" y="6615"/>
                  </a:lnTo>
                  <a:lnTo>
                    <a:pt x="39068" y="7213"/>
                  </a:lnTo>
                  <a:lnTo>
                    <a:pt x="47735" y="12794"/>
                  </a:lnTo>
                  <a:lnTo>
                    <a:pt x="50982" y="17964"/>
                  </a:lnTo>
                  <a:lnTo>
                    <a:pt x="61890" y="52522"/>
                  </a:lnTo>
                  <a:lnTo>
                    <a:pt x="62386" y="69597"/>
                  </a:lnTo>
                  <a:lnTo>
                    <a:pt x="57732" y="86291"/>
                  </a:lnTo>
                  <a:lnTo>
                    <a:pt x="40384" y="118399"/>
                  </a:lnTo>
                  <a:lnTo>
                    <a:pt x="32361" y="127429"/>
                  </a:lnTo>
                  <a:lnTo>
                    <a:pt x="26620" y="130759"/>
                  </a:lnTo>
                  <a:lnTo>
                    <a:pt x="8930" y="1334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99" name="SMARTInkShape-318"/>
            <p:cNvSpPr/>
            <p:nvPr/>
          </p:nvSpPr>
          <p:spPr>
            <a:xfrm>
              <a:off x="7581304" y="5831086"/>
              <a:ext cx="1" cy="205383"/>
            </a:xfrm>
            <a:custGeom>
              <a:avLst/>
              <a:gdLst/>
              <a:ahLst/>
              <a:cxnLst/>
              <a:rect l="0" t="0" r="0" b="0"/>
              <a:pathLst>
                <a:path w="1" h="205383">
                  <a:moveTo>
                    <a:pt x="0" y="0"/>
                  </a:moveTo>
                  <a:lnTo>
                    <a:pt x="0" y="39217"/>
                  </a:lnTo>
                  <a:lnTo>
                    <a:pt x="0" y="80828"/>
                  </a:lnTo>
                  <a:lnTo>
                    <a:pt x="0" y="125076"/>
                  </a:lnTo>
                  <a:lnTo>
                    <a:pt x="0" y="166170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00" name="SMARTInkShape-319"/>
            <p:cNvSpPr/>
            <p:nvPr/>
          </p:nvSpPr>
          <p:spPr>
            <a:xfrm>
              <a:off x="7617023" y="5902523"/>
              <a:ext cx="62105" cy="115954"/>
            </a:xfrm>
            <a:custGeom>
              <a:avLst/>
              <a:gdLst/>
              <a:ahLst/>
              <a:cxnLst/>
              <a:rect l="0" t="0" r="0" b="0"/>
              <a:pathLst>
                <a:path w="62105" h="115954">
                  <a:moveTo>
                    <a:pt x="17859" y="0"/>
                  </a:moveTo>
                  <a:lnTo>
                    <a:pt x="17859" y="4740"/>
                  </a:lnTo>
                  <a:lnTo>
                    <a:pt x="15214" y="9713"/>
                  </a:lnTo>
                  <a:lnTo>
                    <a:pt x="10171" y="16250"/>
                  </a:lnTo>
                  <a:lnTo>
                    <a:pt x="9298" y="22123"/>
                  </a:lnTo>
                  <a:lnTo>
                    <a:pt x="8010" y="40125"/>
                  </a:lnTo>
                  <a:lnTo>
                    <a:pt x="4221" y="51238"/>
                  </a:lnTo>
                  <a:lnTo>
                    <a:pt x="4523" y="62790"/>
                  </a:lnTo>
                  <a:lnTo>
                    <a:pt x="9749" y="100058"/>
                  </a:lnTo>
                  <a:lnTo>
                    <a:pt x="11461" y="102424"/>
                  </a:lnTo>
                  <a:lnTo>
                    <a:pt x="25173" y="114569"/>
                  </a:lnTo>
                  <a:lnTo>
                    <a:pt x="31051" y="115636"/>
                  </a:lnTo>
                  <a:lnTo>
                    <a:pt x="39076" y="115953"/>
                  </a:lnTo>
                  <a:lnTo>
                    <a:pt x="40934" y="115005"/>
                  </a:lnTo>
                  <a:lnTo>
                    <a:pt x="42172" y="113381"/>
                  </a:lnTo>
                  <a:lnTo>
                    <a:pt x="42998" y="111306"/>
                  </a:lnTo>
                  <a:lnTo>
                    <a:pt x="44540" y="109923"/>
                  </a:lnTo>
                  <a:lnTo>
                    <a:pt x="48901" y="108386"/>
                  </a:lnTo>
                  <a:lnTo>
                    <a:pt x="50459" y="106984"/>
                  </a:lnTo>
                  <a:lnTo>
                    <a:pt x="59442" y="91005"/>
                  </a:lnTo>
                  <a:lnTo>
                    <a:pt x="62104" y="74406"/>
                  </a:lnTo>
                  <a:lnTo>
                    <a:pt x="57648" y="62836"/>
                  </a:lnTo>
                  <a:lnTo>
                    <a:pt x="55299" y="59750"/>
                  </a:lnTo>
                  <a:lnTo>
                    <a:pt x="32693" y="41390"/>
                  </a:lnTo>
                  <a:lnTo>
                    <a:pt x="29413" y="35594"/>
                  </a:lnTo>
                  <a:lnTo>
                    <a:pt x="26962" y="29710"/>
                  </a:lnTo>
                  <a:lnTo>
                    <a:pt x="22567" y="23789"/>
                  </a:lnTo>
                  <a:lnTo>
                    <a:pt x="17306" y="20494"/>
                  </a:lnTo>
                  <a:lnTo>
                    <a:pt x="11659" y="18038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01" name="SMARTInkShape-320"/>
            <p:cNvSpPr/>
            <p:nvPr/>
          </p:nvSpPr>
          <p:spPr>
            <a:xfrm>
              <a:off x="7688460" y="5875860"/>
              <a:ext cx="79108" cy="337684"/>
            </a:xfrm>
            <a:custGeom>
              <a:avLst/>
              <a:gdLst/>
              <a:ahLst/>
              <a:cxnLst/>
              <a:rect l="0" t="0" r="0" b="0"/>
              <a:pathLst>
                <a:path w="79108" h="337684">
                  <a:moveTo>
                    <a:pt x="0" y="44522"/>
                  </a:moveTo>
                  <a:lnTo>
                    <a:pt x="0" y="59899"/>
                  </a:lnTo>
                  <a:lnTo>
                    <a:pt x="7068" y="71768"/>
                  </a:lnTo>
                  <a:lnTo>
                    <a:pt x="7689" y="74593"/>
                  </a:lnTo>
                  <a:lnTo>
                    <a:pt x="9094" y="76476"/>
                  </a:lnTo>
                  <a:lnTo>
                    <a:pt x="11024" y="77730"/>
                  </a:lnTo>
                  <a:lnTo>
                    <a:pt x="13303" y="78567"/>
                  </a:lnTo>
                  <a:lnTo>
                    <a:pt x="14822" y="80118"/>
                  </a:lnTo>
                  <a:lnTo>
                    <a:pt x="16510" y="84485"/>
                  </a:lnTo>
                  <a:lnTo>
                    <a:pt x="17953" y="86047"/>
                  </a:lnTo>
                  <a:lnTo>
                    <a:pt x="22200" y="87782"/>
                  </a:lnTo>
                  <a:lnTo>
                    <a:pt x="23730" y="87253"/>
                  </a:lnTo>
                  <a:lnTo>
                    <a:pt x="24750" y="85908"/>
                  </a:lnTo>
                  <a:lnTo>
                    <a:pt x="25430" y="84018"/>
                  </a:lnTo>
                  <a:lnTo>
                    <a:pt x="26875" y="82760"/>
                  </a:lnTo>
                  <a:lnTo>
                    <a:pt x="31128" y="81360"/>
                  </a:lnTo>
                  <a:lnTo>
                    <a:pt x="32659" y="79995"/>
                  </a:lnTo>
                  <a:lnTo>
                    <a:pt x="42608" y="62193"/>
                  </a:lnTo>
                  <a:lnTo>
                    <a:pt x="45372" y="47475"/>
                  </a:lnTo>
                  <a:lnTo>
                    <a:pt x="50706" y="37570"/>
                  </a:lnTo>
                  <a:lnTo>
                    <a:pt x="52302" y="27873"/>
                  </a:lnTo>
                  <a:lnTo>
                    <a:pt x="50366" y="19594"/>
                  </a:lnTo>
                  <a:lnTo>
                    <a:pt x="45779" y="10935"/>
                  </a:lnTo>
                  <a:lnTo>
                    <a:pt x="44658" y="0"/>
                  </a:lnTo>
                  <a:lnTo>
                    <a:pt x="44649" y="43323"/>
                  </a:lnTo>
                  <a:lnTo>
                    <a:pt x="45641" y="65710"/>
                  </a:lnTo>
                  <a:lnTo>
                    <a:pt x="60094" y="109697"/>
                  </a:lnTo>
                  <a:lnTo>
                    <a:pt x="64439" y="131964"/>
                  </a:lnTo>
                  <a:lnTo>
                    <a:pt x="69364" y="153774"/>
                  </a:lnTo>
                  <a:lnTo>
                    <a:pt x="73469" y="176443"/>
                  </a:lnTo>
                  <a:lnTo>
                    <a:pt x="78324" y="198373"/>
                  </a:lnTo>
                  <a:lnTo>
                    <a:pt x="79107" y="240252"/>
                  </a:lnTo>
                  <a:lnTo>
                    <a:pt x="71249" y="279346"/>
                  </a:lnTo>
                  <a:lnTo>
                    <a:pt x="58168" y="319595"/>
                  </a:lnTo>
                  <a:lnTo>
                    <a:pt x="55646" y="323154"/>
                  </a:lnTo>
                  <a:lnTo>
                    <a:pt x="48348" y="329155"/>
                  </a:lnTo>
                  <a:lnTo>
                    <a:pt x="46293" y="334076"/>
                  </a:lnTo>
                  <a:lnTo>
                    <a:pt x="44752" y="335784"/>
                  </a:lnTo>
                  <a:lnTo>
                    <a:pt x="40395" y="337683"/>
                  </a:lnTo>
                  <a:lnTo>
                    <a:pt x="37845" y="337197"/>
                  </a:lnTo>
                  <a:lnTo>
                    <a:pt x="28442" y="331380"/>
                  </a:lnTo>
                  <a:lnTo>
                    <a:pt x="8930" y="3124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02" name="SMARTInkShape-321"/>
            <p:cNvSpPr/>
            <p:nvPr/>
          </p:nvSpPr>
          <p:spPr>
            <a:xfrm>
              <a:off x="7742038" y="5902642"/>
              <a:ext cx="116087" cy="160080"/>
            </a:xfrm>
            <a:custGeom>
              <a:avLst/>
              <a:gdLst/>
              <a:ahLst/>
              <a:cxnLst/>
              <a:rect l="0" t="0" r="0" b="0"/>
              <a:pathLst>
                <a:path w="116087" h="160080">
                  <a:moveTo>
                    <a:pt x="0" y="71319"/>
                  </a:moveTo>
                  <a:lnTo>
                    <a:pt x="22200" y="71319"/>
                  </a:lnTo>
                  <a:lnTo>
                    <a:pt x="27396" y="68673"/>
                  </a:lnTo>
                  <a:lnTo>
                    <a:pt x="30171" y="66579"/>
                  </a:lnTo>
                  <a:lnTo>
                    <a:pt x="38544" y="64251"/>
                  </a:lnTo>
                  <a:lnTo>
                    <a:pt x="47890" y="62224"/>
                  </a:lnTo>
                  <a:lnTo>
                    <a:pt x="61973" y="55484"/>
                  </a:lnTo>
                  <a:lnTo>
                    <a:pt x="65128" y="54809"/>
                  </a:lnTo>
                  <a:lnTo>
                    <a:pt x="74309" y="49119"/>
                  </a:lnTo>
                  <a:lnTo>
                    <a:pt x="83313" y="41149"/>
                  </a:lnTo>
                  <a:lnTo>
                    <a:pt x="86638" y="35420"/>
                  </a:lnTo>
                  <a:lnTo>
                    <a:pt x="89108" y="29566"/>
                  </a:lnTo>
                  <a:lnTo>
                    <a:pt x="93513" y="23658"/>
                  </a:lnTo>
                  <a:lnTo>
                    <a:pt x="98778" y="20370"/>
                  </a:lnTo>
                  <a:lnTo>
                    <a:pt x="105502" y="18260"/>
                  </a:lnTo>
                  <a:lnTo>
                    <a:pt x="106054" y="17095"/>
                  </a:lnTo>
                  <a:lnTo>
                    <a:pt x="106667" y="13154"/>
                  </a:lnTo>
                  <a:lnTo>
                    <a:pt x="105837" y="11706"/>
                  </a:lnTo>
                  <a:lnTo>
                    <a:pt x="104293" y="10741"/>
                  </a:lnTo>
                  <a:lnTo>
                    <a:pt x="102271" y="10098"/>
                  </a:lnTo>
                  <a:lnTo>
                    <a:pt x="89046" y="1913"/>
                  </a:lnTo>
                  <a:lnTo>
                    <a:pt x="73187" y="0"/>
                  </a:lnTo>
                  <a:lnTo>
                    <a:pt x="61955" y="9611"/>
                  </a:lnTo>
                  <a:lnTo>
                    <a:pt x="56308" y="14127"/>
                  </a:lnTo>
                  <a:lnTo>
                    <a:pt x="44600" y="19672"/>
                  </a:lnTo>
                  <a:lnTo>
                    <a:pt x="41640" y="22005"/>
                  </a:lnTo>
                  <a:lnTo>
                    <a:pt x="38351" y="29889"/>
                  </a:lnTo>
                  <a:lnTo>
                    <a:pt x="35765" y="72956"/>
                  </a:lnTo>
                  <a:lnTo>
                    <a:pt x="36721" y="93066"/>
                  </a:lnTo>
                  <a:lnTo>
                    <a:pt x="46744" y="131235"/>
                  </a:lnTo>
                  <a:lnTo>
                    <a:pt x="62692" y="151459"/>
                  </a:lnTo>
                  <a:lnTo>
                    <a:pt x="68543" y="156546"/>
                  </a:lnTo>
                  <a:lnTo>
                    <a:pt x="74452" y="158807"/>
                  </a:lnTo>
                  <a:lnTo>
                    <a:pt x="83355" y="160079"/>
                  </a:lnTo>
                  <a:lnTo>
                    <a:pt x="89302" y="157731"/>
                  </a:lnTo>
                  <a:lnTo>
                    <a:pt x="95252" y="154373"/>
                  </a:lnTo>
                  <a:lnTo>
                    <a:pt x="104181" y="151490"/>
                  </a:lnTo>
                  <a:lnTo>
                    <a:pt x="116086" y="142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03" name="SMARTInkShape-322"/>
            <p:cNvSpPr/>
            <p:nvPr/>
          </p:nvSpPr>
          <p:spPr>
            <a:xfrm>
              <a:off x="7903187" y="5858388"/>
              <a:ext cx="62094" cy="142317"/>
            </a:xfrm>
            <a:custGeom>
              <a:avLst/>
              <a:gdLst/>
              <a:ahLst/>
              <a:cxnLst/>
              <a:rect l="0" t="0" r="0" b="0"/>
              <a:pathLst>
                <a:path w="62094" h="142317">
                  <a:moveTo>
                    <a:pt x="8515" y="70924"/>
                  </a:moveTo>
                  <a:lnTo>
                    <a:pt x="3371" y="70924"/>
                  </a:lnTo>
                  <a:lnTo>
                    <a:pt x="5567" y="70924"/>
                  </a:lnTo>
                  <a:lnTo>
                    <a:pt x="2788" y="70924"/>
                  </a:lnTo>
                  <a:lnTo>
                    <a:pt x="13172" y="70924"/>
                  </a:lnTo>
                  <a:lnTo>
                    <a:pt x="14597" y="69932"/>
                  </a:lnTo>
                  <a:lnTo>
                    <a:pt x="15547" y="68279"/>
                  </a:lnTo>
                  <a:lnTo>
                    <a:pt x="16179" y="66184"/>
                  </a:lnTo>
                  <a:lnTo>
                    <a:pt x="26993" y="52833"/>
                  </a:lnTo>
                  <a:lnTo>
                    <a:pt x="40347" y="38151"/>
                  </a:lnTo>
                  <a:lnTo>
                    <a:pt x="42506" y="32215"/>
                  </a:lnTo>
                  <a:lnTo>
                    <a:pt x="44074" y="30234"/>
                  </a:lnTo>
                  <a:lnTo>
                    <a:pt x="50030" y="26457"/>
                  </a:lnTo>
                  <a:lnTo>
                    <a:pt x="51772" y="22056"/>
                  </a:lnTo>
                  <a:lnTo>
                    <a:pt x="53041" y="5330"/>
                  </a:lnTo>
                  <a:lnTo>
                    <a:pt x="52089" y="3383"/>
                  </a:lnTo>
                  <a:lnTo>
                    <a:pt x="50463" y="2084"/>
                  </a:lnTo>
                  <a:lnTo>
                    <a:pt x="45464" y="0"/>
                  </a:lnTo>
                  <a:lnTo>
                    <a:pt x="34683" y="6622"/>
                  </a:lnTo>
                  <a:lnTo>
                    <a:pt x="31914" y="7220"/>
                  </a:lnTo>
                  <a:lnTo>
                    <a:pt x="23276" y="12802"/>
                  </a:lnTo>
                  <a:lnTo>
                    <a:pt x="14433" y="25481"/>
                  </a:lnTo>
                  <a:lnTo>
                    <a:pt x="2725" y="56997"/>
                  </a:lnTo>
                  <a:lnTo>
                    <a:pt x="0" y="81192"/>
                  </a:lnTo>
                  <a:lnTo>
                    <a:pt x="9270" y="121252"/>
                  </a:lnTo>
                  <a:lnTo>
                    <a:pt x="15537" y="133378"/>
                  </a:lnTo>
                  <a:lnTo>
                    <a:pt x="16172" y="136372"/>
                  </a:lnTo>
                  <a:lnTo>
                    <a:pt x="17589" y="138368"/>
                  </a:lnTo>
                  <a:lnTo>
                    <a:pt x="19526" y="139700"/>
                  </a:lnTo>
                  <a:lnTo>
                    <a:pt x="26993" y="141573"/>
                  </a:lnTo>
                  <a:lnTo>
                    <a:pt x="47248" y="142316"/>
                  </a:lnTo>
                  <a:lnTo>
                    <a:pt x="53179" y="139695"/>
                  </a:lnTo>
                  <a:lnTo>
                    <a:pt x="62093" y="133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04" name="SMARTInkShape-323"/>
            <p:cNvSpPr/>
            <p:nvPr/>
          </p:nvSpPr>
          <p:spPr>
            <a:xfrm>
              <a:off x="8009929" y="5857875"/>
              <a:ext cx="61113" cy="186991"/>
            </a:xfrm>
            <a:custGeom>
              <a:avLst/>
              <a:gdLst/>
              <a:ahLst/>
              <a:cxnLst/>
              <a:rect l="0" t="0" r="0" b="0"/>
              <a:pathLst>
                <a:path w="61113" h="186991">
                  <a:moveTo>
                    <a:pt x="26789" y="0"/>
                  </a:moveTo>
                  <a:lnTo>
                    <a:pt x="19101" y="0"/>
                  </a:lnTo>
                  <a:lnTo>
                    <a:pt x="18687" y="992"/>
                  </a:lnTo>
                  <a:lnTo>
                    <a:pt x="18228" y="4740"/>
                  </a:lnTo>
                  <a:lnTo>
                    <a:pt x="17113" y="6136"/>
                  </a:lnTo>
                  <a:lnTo>
                    <a:pt x="13228" y="7688"/>
                  </a:lnTo>
                  <a:lnTo>
                    <a:pt x="11795" y="9094"/>
                  </a:lnTo>
                  <a:lnTo>
                    <a:pt x="9307" y="16509"/>
                  </a:lnTo>
                  <a:lnTo>
                    <a:pt x="8940" y="34074"/>
                  </a:lnTo>
                  <a:lnTo>
                    <a:pt x="49619" y="78389"/>
                  </a:lnTo>
                  <a:lnTo>
                    <a:pt x="61112" y="122194"/>
                  </a:lnTo>
                  <a:lnTo>
                    <a:pt x="59243" y="131368"/>
                  </a:lnTo>
                  <a:lnTo>
                    <a:pt x="35865" y="175342"/>
                  </a:lnTo>
                  <a:lnTo>
                    <a:pt x="31484" y="181447"/>
                  </a:lnTo>
                  <a:lnTo>
                    <a:pt x="26230" y="184822"/>
                  </a:lnTo>
                  <a:lnTo>
                    <a:pt x="14773" y="186990"/>
                  </a:lnTo>
                  <a:lnTo>
                    <a:pt x="8881" y="184640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05" name="SMARTInkShape-324"/>
            <p:cNvSpPr/>
            <p:nvPr/>
          </p:nvSpPr>
          <p:spPr>
            <a:xfrm>
              <a:off x="7804546" y="5804296"/>
              <a:ext cx="53579" cy="44650"/>
            </a:xfrm>
            <a:custGeom>
              <a:avLst/>
              <a:gdLst/>
              <a:ahLst/>
              <a:cxnLst/>
              <a:rect l="0" t="0" r="0" b="0"/>
              <a:pathLst>
                <a:path w="53579" h="44650">
                  <a:moveTo>
                    <a:pt x="0" y="44649"/>
                  </a:moveTo>
                  <a:lnTo>
                    <a:pt x="7689" y="36961"/>
                  </a:lnTo>
                  <a:lnTo>
                    <a:pt x="35351" y="17676"/>
                  </a:lnTo>
                  <a:lnTo>
                    <a:pt x="41508" y="12818"/>
                  </a:lnTo>
                  <a:lnTo>
                    <a:pt x="47553" y="10657"/>
                  </a:lnTo>
                  <a:lnTo>
                    <a:pt x="49561" y="9089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06" name="SMARTInkShape-325"/>
            <p:cNvSpPr/>
            <p:nvPr/>
          </p:nvSpPr>
          <p:spPr>
            <a:xfrm>
              <a:off x="8143874" y="5688211"/>
              <a:ext cx="129117" cy="473274"/>
            </a:xfrm>
            <a:custGeom>
              <a:avLst/>
              <a:gdLst/>
              <a:ahLst/>
              <a:cxnLst/>
              <a:rect l="0" t="0" r="0" b="0"/>
              <a:pathLst>
                <a:path w="129117" h="473274">
                  <a:moveTo>
                    <a:pt x="35719" y="0"/>
                  </a:moveTo>
                  <a:lnTo>
                    <a:pt x="35719" y="4740"/>
                  </a:lnTo>
                  <a:lnTo>
                    <a:pt x="38365" y="9713"/>
                  </a:lnTo>
                  <a:lnTo>
                    <a:pt x="40460" y="12428"/>
                  </a:lnTo>
                  <a:lnTo>
                    <a:pt x="45432" y="15445"/>
                  </a:lnTo>
                  <a:lnTo>
                    <a:pt x="48148" y="16250"/>
                  </a:lnTo>
                  <a:lnTo>
                    <a:pt x="53811" y="22435"/>
                  </a:lnTo>
                  <a:lnTo>
                    <a:pt x="87442" y="65824"/>
                  </a:lnTo>
                  <a:lnTo>
                    <a:pt x="100323" y="87633"/>
                  </a:lnTo>
                  <a:lnTo>
                    <a:pt x="114062" y="109309"/>
                  </a:lnTo>
                  <a:lnTo>
                    <a:pt x="120148" y="125972"/>
                  </a:lnTo>
                  <a:lnTo>
                    <a:pt x="129116" y="169790"/>
                  </a:lnTo>
                  <a:lnTo>
                    <a:pt x="126854" y="211544"/>
                  </a:lnTo>
                  <a:lnTo>
                    <a:pt x="122734" y="249484"/>
                  </a:lnTo>
                  <a:lnTo>
                    <a:pt x="117399" y="290382"/>
                  </a:lnTo>
                  <a:lnTo>
                    <a:pt x="108225" y="329550"/>
                  </a:lnTo>
                  <a:lnTo>
                    <a:pt x="90978" y="365949"/>
                  </a:lnTo>
                  <a:lnTo>
                    <a:pt x="78220" y="390211"/>
                  </a:lnTo>
                  <a:lnTo>
                    <a:pt x="46259" y="434420"/>
                  </a:lnTo>
                  <a:lnTo>
                    <a:pt x="30673" y="456375"/>
                  </a:lnTo>
                  <a:lnTo>
                    <a:pt x="11986" y="469781"/>
                  </a:lnTo>
                  <a:lnTo>
                    <a:pt x="0" y="4732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308" name="SMARTInkShape-326"/>
          <p:cNvSpPr/>
          <p:nvPr/>
        </p:nvSpPr>
        <p:spPr>
          <a:xfrm>
            <a:off x="4763308" y="3884414"/>
            <a:ext cx="978482" cy="44649"/>
          </a:xfrm>
          <a:custGeom>
            <a:avLst/>
            <a:gdLst/>
            <a:ahLst/>
            <a:cxnLst/>
            <a:rect l="0" t="0" r="0" b="0"/>
            <a:pathLst>
              <a:path w="978482" h="44649">
                <a:moveTo>
                  <a:pt x="5145" y="8929"/>
                </a:moveTo>
                <a:lnTo>
                  <a:pt x="5145" y="368"/>
                </a:lnTo>
                <a:lnTo>
                  <a:pt x="0" y="73"/>
                </a:lnTo>
                <a:lnTo>
                  <a:pt x="5122" y="0"/>
                </a:lnTo>
                <a:lnTo>
                  <a:pt x="5139" y="4740"/>
                </a:lnTo>
                <a:lnTo>
                  <a:pt x="6133" y="6137"/>
                </a:lnTo>
                <a:lnTo>
                  <a:pt x="7788" y="7067"/>
                </a:lnTo>
                <a:lnTo>
                  <a:pt x="14239" y="8684"/>
                </a:lnTo>
                <a:lnTo>
                  <a:pt x="58773" y="8929"/>
                </a:lnTo>
                <a:lnTo>
                  <a:pt x="101387" y="8929"/>
                </a:lnTo>
                <a:lnTo>
                  <a:pt x="142997" y="8929"/>
                </a:lnTo>
                <a:lnTo>
                  <a:pt x="160202" y="7937"/>
                </a:lnTo>
                <a:lnTo>
                  <a:pt x="198968" y="552"/>
                </a:lnTo>
                <a:lnTo>
                  <a:pt x="202821" y="368"/>
                </a:lnTo>
                <a:lnTo>
                  <a:pt x="246410" y="8392"/>
                </a:lnTo>
                <a:lnTo>
                  <a:pt x="287928" y="8898"/>
                </a:lnTo>
                <a:lnTo>
                  <a:pt x="311732" y="9916"/>
                </a:lnTo>
                <a:lnTo>
                  <a:pt x="353586" y="17031"/>
                </a:lnTo>
                <a:lnTo>
                  <a:pt x="397887" y="17811"/>
                </a:lnTo>
                <a:lnTo>
                  <a:pt x="440823" y="17855"/>
                </a:lnTo>
                <a:lnTo>
                  <a:pt x="462649" y="20504"/>
                </a:lnTo>
                <a:lnTo>
                  <a:pt x="505482" y="25961"/>
                </a:lnTo>
                <a:lnTo>
                  <a:pt x="549892" y="26679"/>
                </a:lnTo>
                <a:lnTo>
                  <a:pt x="594509" y="26775"/>
                </a:lnTo>
                <a:lnTo>
                  <a:pt x="639153" y="26787"/>
                </a:lnTo>
                <a:lnTo>
                  <a:pt x="683801" y="26789"/>
                </a:lnTo>
                <a:lnTo>
                  <a:pt x="728450" y="26789"/>
                </a:lnTo>
                <a:lnTo>
                  <a:pt x="764169" y="26789"/>
                </a:lnTo>
                <a:lnTo>
                  <a:pt x="805032" y="26789"/>
                </a:lnTo>
                <a:lnTo>
                  <a:pt x="836916" y="29435"/>
                </a:lnTo>
                <a:lnTo>
                  <a:pt x="874290" y="34891"/>
                </a:lnTo>
                <a:lnTo>
                  <a:pt x="904983" y="38200"/>
                </a:lnTo>
                <a:lnTo>
                  <a:pt x="930401" y="43799"/>
                </a:lnTo>
                <a:lnTo>
                  <a:pt x="973402" y="44626"/>
                </a:lnTo>
                <a:lnTo>
                  <a:pt x="978481" y="4464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2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CA" sz="4400" dirty="0"/>
              <a:t>Les entreprises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Il existe des grandes entreprises globales très populaire et connues:  </a:t>
            </a:r>
            <a:r>
              <a:rPr lang="fr-CA" b="1" u="sng" dirty="0" smtClean="0"/>
              <a:t>multinationales</a:t>
            </a:r>
            <a:r>
              <a:rPr lang="fr-CA" dirty="0" smtClean="0"/>
              <a:t>. ex. McDonalds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Il existe, aussi, des </a:t>
            </a:r>
            <a:r>
              <a:rPr lang="fr-CA" b="1" u="sng" dirty="0" smtClean="0"/>
              <a:t>entreprises familiales</a:t>
            </a:r>
            <a:r>
              <a:rPr lang="fr-CA" dirty="0" smtClean="0"/>
              <a:t>. ex. </a:t>
            </a:r>
            <a:r>
              <a:rPr lang="fr-CA" dirty="0" err="1" smtClean="0"/>
              <a:t>Bidgood’s</a:t>
            </a:r>
            <a:r>
              <a:rPr lang="fr-CA" dirty="0" smtClean="0"/>
              <a:t>. Ces entreprises peuvent être en plusieurs locales, mais ils ne sont pas assez grands ni connus.</a:t>
            </a:r>
          </a:p>
          <a:p>
            <a:endParaRPr lang="fr-CA" dirty="0" smtClean="0"/>
          </a:p>
          <a:p>
            <a:r>
              <a:rPr lang="fr-CA" dirty="0" smtClean="0"/>
              <a:t>Une personne peut, aussi </a:t>
            </a:r>
            <a:r>
              <a:rPr lang="fr-CA" b="1" u="sng" dirty="0" smtClean="0"/>
              <a:t>travailler à leur compte</a:t>
            </a:r>
            <a:r>
              <a:rPr lang="fr-CA" dirty="0" smtClean="0"/>
              <a:t>. C’est-à-dire, cette personne produit et distribue leur propre bien ou service.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635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CA" sz="4400" dirty="0"/>
              <a:t>Les entreprises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85000" lnSpcReduction="20000"/>
          </a:bodyPr>
          <a:lstStyle/>
          <a:p>
            <a:r>
              <a:rPr lang="fr-CA" b="1" u="sng" dirty="0" smtClean="0"/>
              <a:t>Termes à savoir:</a:t>
            </a:r>
          </a:p>
          <a:p>
            <a:pPr marL="0" indent="0">
              <a:buNone/>
            </a:pPr>
            <a:endParaRPr lang="fr-CA" b="1" u="sng" dirty="0" smtClean="0"/>
          </a:p>
          <a:p>
            <a:r>
              <a:rPr lang="fr-CA" b="1" u="sng" dirty="0"/>
              <a:t>Capital</a:t>
            </a:r>
            <a:r>
              <a:rPr lang="fr-CA" dirty="0"/>
              <a:t>: l’argent qu’il faut investir dans une entreprise pour la démarrer (commencer) ou pour continuer  à l’exploiter.</a:t>
            </a:r>
          </a:p>
          <a:p>
            <a:endParaRPr lang="fr-CA" dirty="0" smtClean="0"/>
          </a:p>
          <a:p>
            <a:r>
              <a:rPr lang="fr-CA" b="1" u="sng" dirty="0" smtClean="0"/>
              <a:t>Profit</a:t>
            </a:r>
            <a:r>
              <a:rPr lang="fr-CA" dirty="0" smtClean="0"/>
              <a:t>: l’argent qu’on peut garder après avoir payer des dépenses (ex: des facteurs, des empruntes, des salaires) de l’entreprise.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b="1" u="sng" dirty="0"/>
              <a:t>Entrepreneur</a:t>
            </a:r>
            <a:r>
              <a:rPr lang="fr-CA" dirty="0"/>
              <a:t>: Une personne qui démarre une entreprise à partir d’une idée.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16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2860</TotalTime>
  <Words>1090</Words>
  <Application>Microsoft Office PowerPoint</Application>
  <PresentationFormat>On-screen Show (4:3)</PresentationFormat>
  <Paragraphs>168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Franklin Gothic Book</vt:lpstr>
      <vt:lpstr>Franklin Gothic Medium</vt:lpstr>
      <vt:lpstr>Wingdings</vt:lpstr>
      <vt:lpstr>Wingdings 2</vt:lpstr>
      <vt:lpstr>Trek</vt:lpstr>
      <vt:lpstr>Chapitre 3: la sécurité Économique</vt:lpstr>
      <vt:lpstr>Dans ce chapitre on apprendra:</vt:lpstr>
      <vt:lpstr>Sécurité Économique </vt:lpstr>
      <vt:lpstr>La différence entre les besoins et les désirs </vt:lpstr>
      <vt:lpstr>L’économie canadienne actuelle </vt:lpstr>
      <vt:lpstr>PowerPoint Presentation</vt:lpstr>
      <vt:lpstr>Les entreprises</vt:lpstr>
      <vt:lpstr>Les entreprises</vt:lpstr>
      <vt:lpstr>Les entreprises</vt:lpstr>
      <vt:lpstr>PowerPoint Presentation</vt:lpstr>
      <vt:lpstr>cycle de circulation de l’argent</vt:lpstr>
      <vt:lpstr>Le cycle de la richesse dans la communauté</vt:lpstr>
      <vt:lpstr>Les causes et les effets</vt:lpstr>
      <vt:lpstr>Un exemple de Cause et effet</vt:lpstr>
      <vt:lpstr>Maintenant c’est votre tour!</vt:lpstr>
      <vt:lpstr>La pauvreté</vt:lpstr>
      <vt:lpstr>La pauvreté</vt:lpstr>
      <vt:lpstr>Le cycle de pauvreté</vt:lpstr>
      <vt:lpstr>A votre tour!</vt:lpstr>
      <vt:lpstr>Briser le cycle de la pauvreté</vt:lpstr>
      <vt:lpstr>Briser le cycle de la pauvreté</vt:lpstr>
      <vt:lpstr>Le capital personnel: L’achat d’une maison</vt:lpstr>
      <vt:lpstr>PowerPoint Presentation</vt:lpstr>
      <vt:lpstr>PowerPoint Presentation</vt:lpstr>
      <vt:lpstr>Le capital personnel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3: la sécurité Économique</dc:title>
  <dc:creator>Nicole</dc:creator>
  <cp:lastModifiedBy>Nicole Collins</cp:lastModifiedBy>
  <cp:revision>129</cp:revision>
  <cp:lastPrinted>2018-01-30T16:15:18Z</cp:lastPrinted>
  <dcterms:created xsi:type="dcterms:W3CDTF">2015-11-21T17:14:11Z</dcterms:created>
  <dcterms:modified xsi:type="dcterms:W3CDTF">2018-02-05T18:35:31Z</dcterms:modified>
</cp:coreProperties>
</file>